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354" r:id="rId2"/>
    <p:sldId id="332" r:id="rId3"/>
    <p:sldId id="355" r:id="rId4"/>
    <p:sldId id="340" r:id="rId5"/>
    <p:sldId id="346" r:id="rId6"/>
    <p:sldId id="306" r:id="rId7"/>
    <p:sldId id="310" r:id="rId8"/>
    <p:sldId id="307" r:id="rId9"/>
    <p:sldId id="308" r:id="rId10"/>
    <p:sldId id="356" r:id="rId11"/>
    <p:sldId id="312" r:id="rId12"/>
    <p:sldId id="313" r:id="rId13"/>
    <p:sldId id="330" r:id="rId14"/>
    <p:sldId id="357" r:id="rId15"/>
    <p:sldId id="316" r:id="rId16"/>
    <p:sldId id="317" r:id="rId17"/>
    <p:sldId id="318" r:id="rId18"/>
    <p:sldId id="358" r:id="rId19"/>
    <p:sldId id="320" r:id="rId20"/>
    <p:sldId id="321" r:id="rId21"/>
    <p:sldId id="322" r:id="rId22"/>
    <p:sldId id="359" r:id="rId23"/>
    <p:sldId id="324" r:id="rId24"/>
    <p:sldId id="325" r:id="rId25"/>
    <p:sldId id="326" r:id="rId26"/>
    <p:sldId id="360" r:id="rId27"/>
    <p:sldId id="328" r:id="rId28"/>
    <p:sldId id="329" r:id="rId29"/>
    <p:sldId id="361" r:id="rId3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414455"/>
    <a:srgbClr val="404040"/>
    <a:srgbClr val="595959"/>
    <a:srgbClr val="FFFFFF"/>
    <a:srgbClr val="2E2E2E"/>
    <a:srgbClr val="767B96"/>
    <a:srgbClr val="D9D9D9"/>
    <a:srgbClr val="232323"/>
    <a:srgbClr val="1717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94674"/>
  </p:normalViewPr>
  <p:slideViewPr>
    <p:cSldViewPr>
      <p:cViewPr varScale="1">
        <p:scale>
          <a:sx n="159" d="100"/>
          <a:sy n="159" d="100"/>
        </p:scale>
        <p:origin x="496" y="184"/>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19FE34-86F9-42C4-8DC9-4E7FAF24455D}" type="datetimeFigureOut">
              <a:rPr lang="zh-CN" altLang="en-US" smtClean="0"/>
              <a:t>2019/12/17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BF7D9F-F0B2-497E-BF7B-2B7E255A8C98}" type="slidenum">
              <a:rPr lang="zh-CN" altLang="en-US" smtClean="0"/>
              <a:t>‹#›</a:t>
            </a:fld>
            <a:endParaRPr lang="zh-CN" altLang="en-US"/>
          </a:p>
        </p:txBody>
      </p:sp>
    </p:spTree>
    <p:extLst>
      <p:ext uri="{BB962C8B-B14F-4D97-AF65-F5344CB8AC3E}">
        <p14:creationId xmlns:p14="http://schemas.microsoft.com/office/powerpoint/2010/main" val="2324948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BF7D9F-F0B2-497E-BF7B-2B7E255A8C98}" type="slidenum">
              <a:rPr lang="zh-CN" altLang="en-US" smtClean="0"/>
              <a:t>2</a:t>
            </a:fld>
            <a:endParaRPr lang="zh-CN" altLang="en-US"/>
          </a:p>
        </p:txBody>
      </p:sp>
    </p:spTree>
    <p:extLst>
      <p:ext uri="{BB962C8B-B14F-4D97-AF65-F5344CB8AC3E}">
        <p14:creationId xmlns:p14="http://schemas.microsoft.com/office/powerpoint/2010/main" val="1095752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p>
        </p:txBody>
      </p:sp>
      <p:sp>
        <p:nvSpPr>
          <p:cNvPr id="4" name="灯片编号占位符 3"/>
          <p:cNvSpPr>
            <a:spLocks noGrp="1"/>
          </p:cNvSpPr>
          <p:nvPr>
            <p:ph type="sldNum" sz="quarter" idx="10"/>
          </p:nvPr>
        </p:nvSpPr>
        <p:spPr/>
        <p:txBody>
          <a:bodyPr/>
          <a:lstStyle/>
          <a:p>
            <a:fld id="{1BBF7D9F-F0B2-497E-BF7B-2B7E255A8C98}" type="slidenum">
              <a:rPr lang="zh-CN" altLang="en-US" smtClean="0"/>
              <a:t>27</a:t>
            </a:fld>
            <a:endParaRPr lang="zh-CN" altLang="en-US"/>
          </a:p>
        </p:txBody>
      </p:sp>
    </p:spTree>
    <p:extLst>
      <p:ext uri="{BB962C8B-B14F-4D97-AF65-F5344CB8AC3E}">
        <p14:creationId xmlns:p14="http://schemas.microsoft.com/office/powerpoint/2010/main" val="3414194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p>
        </p:txBody>
      </p:sp>
      <p:sp>
        <p:nvSpPr>
          <p:cNvPr id="4" name="灯片编号占位符 3"/>
          <p:cNvSpPr>
            <a:spLocks noGrp="1"/>
          </p:cNvSpPr>
          <p:nvPr>
            <p:ph type="sldNum" sz="quarter" idx="10"/>
          </p:nvPr>
        </p:nvSpPr>
        <p:spPr/>
        <p:txBody>
          <a:bodyPr/>
          <a:lstStyle/>
          <a:p>
            <a:fld id="{1BBF7D9F-F0B2-497E-BF7B-2B7E255A8C98}" type="slidenum">
              <a:rPr lang="zh-CN" altLang="en-US" smtClean="0"/>
              <a:t>28</a:t>
            </a:fld>
            <a:endParaRPr lang="zh-CN" altLang="en-US"/>
          </a:p>
        </p:txBody>
      </p:sp>
    </p:spTree>
    <p:extLst>
      <p:ext uri="{BB962C8B-B14F-4D97-AF65-F5344CB8AC3E}">
        <p14:creationId xmlns:p14="http://schemas.microsoft.com/office/powerpoint/2010/main" val="2146879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1BBF7D9F-F0B2-497E-BF7B-2B7E255A8C98}" type="slidenum">
              <a:rPr lang="zh-CN" altLang="en-US" smtClean="0"/>
              <a:t>29</a:t>
            </a:fld>
            <a:endParaRPr lang="zh-CN" altLang="en-US"/>
          </a:p>
        </p:txBody>
      </p:sp>
    </p:spTree>
    <p:extLst>
      <p:ext uri="{BB962C8B-B14F-4D97-AF65-F5344CB8AC3E}">
        <p14:creationId xmlns:p14="http://schemas.microsoft.com/office/powerpoint/2010/main" val="2765402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BF7D9F-F0B2-497E-BF7B-2B7E255A8C98}" type="slidenum">
              <a:rPr lang="zh-CN" altLang="en-US" smtClean="0"/>
              <a:t>5</a:t>
            </a:fld>
            <a:endParaRPr lang="zh-CN" altLang="en-US"/>
          </a:p>
        </p:txBody>
      </p:sp>
    </p:spTree>
    <p:extLst>
      <p:ext uri="{BB962C8B-B14F-4D97-AF65-F5344CB8AC3E}">
        <p14:creationId xmlns:p14="http://schemas.microsoft.com/office/powerpoint/2010/main" val="3243974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BF7D9F-F0B2-497E-BF7B-2B7E255A8C98}" type="slidenum">
              <a:rPr lang="zh-CN" altLang="en-US" smtClean="0"/>
              <a:t>7</a:t>
            </a:fld>
            <a:endParaRPr lang="zh-CN" altLang="en-US"/>
          </a:p>
        </p:txBody>
      </p:sp>
    </p:spTree>
    <p:extLst>
      <p:ext uri="{BB962C8B-B14F-4D97-AF65-F5344CB8AC3E}">
        <p14:creationId xmlns:p14="http://schemas.microsoft.com/office/powerpoint/2010/main" val="4281360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BF7D9F-F0B2-497E-BF7B-2B7E255A8C98}" type="slidenum">
              <a:rPr lang="zh-CN" altLang="en-US" smtClean="0"/>
              <a:t>9</a:t>
            </a:fld>
            <a:endParaRPr lang="zh-CN" altLang="en-US"/>
          </a:p>
        </p:txBody>
      </p:sp>
    </p:spTree>
    <p:extLst>
      <p:ext uri="{BB962C8B-B14F-4D97-AF65-F5344CB8AC3E}">
        <p14:creationId xmlns:p14="http://schemas.microsoft.com/office/powerpoint/2010/main" val="1985818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BF7D9F-F0B2-497E-BF7B-2B7E255A8C98}" type="slidenum">
              <a:rPr lang="zh-CN" altLang="en-US" smtClean="0"/>
              <a:t>12</a:t>
            </a:fld>
            <a:endParaRPr lang="zh-CN" altLang="en-US"/>
          </a:p>
        </p:txBody>
      </p:sp>
    </p:spTree>
    <p:extLst>
      <p:ext uri="{BB962C8B-B14F-4D97-AF65-F5344CB8AC3E}">
        <p14:creationId xmlns:p14="http://schemas.microsoft.com/office/powerpoint/2010/main" val="2997218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BF7D9F-F0B2-497E-BF7B-2B7E255A8C98}" type="slidenum">
              <a:rPr lang="zh-CN" altLang="en-US" smtClean="0"/>
              <a:t>15</a:t>
            </a:fld>
            <a:endParaRPr lang="zh-CN" altLang="en-US"/>
          </a:p>
        </p:txBody>
      </p:sp>
    </p:spTree>
    <p:extLst>
      <p:ext uri="{BB962C8B-B14F-4D97-AF65-F5344CB8AC3E}">
        <p14:creationId xmlns:p14="http://schemas.microsoft.com/office/powerpoint/2010/main" val="2933599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BF7D9F-F0B2-497E-BF7B-2B7E255A8C98}" type="slidenum">
              <a:rPr lang="zh-CN" altLang="en-US" smtClean="0"/>
              <a:t>17</a:t>
            </a:fld>
            <a:endParaRPr lang="zh-CN" altLang="en-US"/>
          </a:p>
        </p:txBody>
      </p:sp>
    </p:spTree>
    <p:extLst>
      <p:ext uri="{BB962C8B-B14F-4D97-AF65-F5344CB8AC3E}">
        <p14:creationId xmlns:p14="http://schemas.microsoft.com/office/powerpoint/2010/main" val="1490413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BF7D9F-F0B2-497E-BF7B-2B7E255A8C98}" type="slidenum">
              <a:rPr lang="zh-CN" altLang="en-US" smtClean="0"/>
              <a:t>19</a:t>
            </a:fld>
            <a:endParaRPr lang="zh-CN" altLang="en-US"/>
          </a:p>
        </p:txBody>
      </p:sp>
    </p:spTree>
    <p:extLst>
      <p:ext uri="{BB962C8B-B14F-4D97-AF65-F5344CB8AC3E}">
        <p14:creationId xmlns:p14="http://schemas.microsoft.com/office/powerpoint/2010/main" val="1677869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BF7D9F-F0B2-497E-BF7B-2B7E255A8C98}" type="slidenum">
              <a:rPr lang="zh-CN" altLang="en-US" smtClean="0"/>
              <a:t>24</a:t>
            </a:fld>
            <a:endParaRPr lang="zh-CN" altLang="en-US"/>
          </a:p>
        </p:txBody>
      </p:sp>
    </p:spTree>
    <p:extLst>
      <p:ext uri="{BB962C8B-B14F-4D97-AF65-F5344CB8AC3E}">
        <p14:creationId xmlns:p14="http://schemas.microsoft.com/office/powerpoint/2010/main" val="1513785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3576146-C38A-4DCD-84CF-81CDB3891966}" type="datetimeFigureOut">
              <a:rPr lang="zh-CN" altLang="en-US" smtClean="0"/>
              <a:t>2019/12/17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C2AFFC-7EC3-4C38-B0B1-7FABB7B56367}" type="slidenum">
              <a:rPr lang="zh-CN" altLang="en-US" smtClean="0"/>
              <a:t>‹#›</a:t>
            </a:fld>
            <a:endParaRPr lang="zh-CN" altLang="en-US"/>
          </a:p>
        </p:txBody>
      </p:sp>
    </p:spTree>
    <p:extLst>
      <p:ext uri="{BB962C8B-B14F-4D97-AF65-F5344CB8AC3E}">
        <p14:creationId xmlns:p14="http://schemas.microsoft.com/office/powerpoint/2010/main" val="3521905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3576146-C38A-4DCD-84CF-81CDB3891966}" type="datetimeFigureOut">
              <a:rPr lang="zh-CN" altLang="en-US" smtClean="0"/>
              <a:t>2019/12/17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C2AFFC-7EC3-4C38-B0B1-7FABB7B56367}" type="slidenum">
              <a:rPr lang="zh-CN" altLang="en-US" smtClean="0"/>
              <a:t>‹#›</a:t>
            </a:fld>
            <a:endParaRPr lang="zh-CN" altLang="en-US"/>
          </a:p>
        </p:txBody>
      </p:sp>
    </p:spTree>
    <p:extLst>
      <p:ext uri="{BB962C8B-B14F-4D97-AF65-F5344CB8AC3E}">
        <p14:creationId xmlns:p14="http://schemas.microsoft.com/office/powerpoint/2010/main" val="2728338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3576146-C38A-4DCD-84CF-81CDB3891966}" type="datetimeFigureOut">
              <a:rPr lang="zh-CN" altLang="en-US" smtClean="0"/>
              <a:t>2019/12/17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C2AFFC-7EC3-4C38-B0B1-7FABB7B56367}" type="slidenum">
              <a:rPr lang="zh-CN" altLang="en-US" smtClean="0"/>
              <a:t>‹#›</a:t>
            </a:fld>
            <a:endParaRPr lang="zh-CN" altLang="en-US"/>
          </a:p>
        </p:txBody>
      </p:sp>
    </p:spTree>
    <p:extLst>
      <p:ext uri="{BB962C8B-B14F-4D97-AF65-F5344CB8AC3E}">
        <p14:creationId xmlns:p14="http://schemas.microsoft.com/office/powerpoint/2010/main" val="3719564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3576146-C38A-4DCD-84CF-81CDB3891966}" type="datetimeFigureOut">
              <a:rPr lang="zh-CN" altLang="en-US" smtClean="0"/>
              <a:t>2019/12/17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C2AFFC-7EC3-4C38-B0B1-7FABB7B56367}" type="slidenum">
              <a:rPr lang="zh-CN" altLang="en-US" smtClean="0"/>
              <a:t>‹#›</a:t>
            </a:fld>
            <a:endParaRPr lang="zh-CN" altLang="en-US"/>
          </a:p>
        </p:txBody>
      </p:sp>
    </p:spTree>
    <p:extLst>
      <p:ext uri="{BB962C8B-B14F-4D97-AF65-F5344CB8AC3E}">
        <p14:creationId xmlns:p14="http://schemas.microsoft.com/office/powerpoint/2010/main" val="3444759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3576146-C38A-4DCD-84CF-81CDB3891966}" type="datetimeFigureOut">
              <a:rPr lang="zh-CN" altLang="en-US" smtClean="0"/>
              <a:t>2019/12/17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C2AFFC-7EC3-4C38-B0B1-7FABB7B56367}" type="slidenum">
              <a:rPr lang="zh-CN" altLang="en-US" smtClean="0"/>
              <a:t>‹#›</a:t>
            </a:fld>
            <a:endParaRPr lang="zh-CN" altLang="en-US"/>
          </a:p>
        </p:txBody>
      </p:sp>
    </p:spTree>
    <p:extLst>
      <p:ext uri="{BB962C8B-B14F-4D97-AF65-F5344CB8AC3E}">
        <p14:creationId xmlns:p14="http://schemas.microsoft.com/office/powerpoint/2010/main" val="2729768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3576146-C38A-4DCD-84CF-81CDB3891966}" type="datetimeFigureOut">
              <a:rPr lang="zh-CN" altLang="en-US" smtClean="0"/>
              <a:t>2019/12/17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C2AFFC-7EC3-4C38-B0B1-7FABB7B56367}" type="slidenum">
              <a:rPr lang="zh-CN" altLang="en-US" smtClean="0"/>
              <a:t>‹#›</a:t>
            </a:fld>
            <a:endParaRPr lang="zh-CN" altLang="en-US"/>
          </a:p>
        </p:txBody>
      </p:sp>
      <p:sp>
        <p:nvSpPr>
          <p:cNvPr id="11" name="矩形 10"/>
          <p:cNvSpPr/>
          <p:nvPr userDrawn="1"/>
        </p:nvSpPr>
        <p:spPr>
          <a:xfrm>
            <a:off x="7092280" y="4773801"/>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663215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3576146-C38A-4DCD-84CF-81CDB3891966}" type="datetimeFigureOut">
              <a:rPr lang="zh-CN" altLang="en-US" smtClean="0"/>
              <a:t>2019/12/17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C2AFFC-7EC3-4C38-B0B1-7FABB7B56367}" type="slidenum">
              <a:rPr lang="zh-CN" altLang="en-US" smtClean="0"/>
              <a:t>‹#›</a:t>
            </a:fld>
            <a:endParaRPr lang="zh-CN" altLang="en-US"/>
          </a:p>
        </p:txBody>
      </p:sp>
    </p:spTree>
    <p:extLst>
      <p:ext uri="{BB962C8B-B14F-4D97-AF65-F5344CB8AC3E}">
        <p14:creationId xmlns:p14="http://schemas.microsoft.com/office/powerpoint/2010/main" val="2482538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3576146-C38A-4DCD-84CF-81CDB3891966}" type="datetimeFigureOut">
              <a:rPr lang="zh-CN" altLang="en-US" smtClean="0"/>
              <a:t>2019/12/17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C2AFFC-7EC3-4C38-B0B1-7FABB7B56367}" type="slidenum">
              <a:rPr lang="zh-CN" altLang="en-US" smtClean="0"/>
              <a:t>‹#›</a:t>
            </a:fld>
            <a:endParaRPr lang="zh-CN" altLang="en-US"/>
          </a:p>
        </p:txBody>
      </p:sp>
    </p:spTree>
    <p:extLst>
      <p:ext uri="{BB962C8B-B14F-4D97-AF65-F5344CB8AC3E}">
        <p14:creationId xmlns:p14="http://schemas.microsoft.com/office/powerpoint/2010/main" val="4050495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3576146-C38A-4DCD-84CF-81CDB3891966}" type="datetimeFigureOut">
              <a:rPr lang="zh-CN" altLang="en-US" smtClean="0"/>
              <a:t>2019/12/17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C2AFFC-7EC3-4C38-B0B1-7FABB7B56367}" type="slidenum">
              <a:rPr lang="zh-CN" altLang="en-US" smtClean="0"/>
              <a:t>‹#›</a:t>
            </a:fld>
            <a:endParaRPr lang="zh-CN" altLang="en-US"/>
          </a:p>
        </p:txBody>
      </p:sp>
    </p:spTree>
    <p:extLst>
      <p:ext uri="{BB962C8B-B14F-4D97-AF65-F5344CB8AC3E}">
        <p14:creationId xmlns:p14="http://schemas.microsoft.com/office/powerpoint/2010/main" val="4165917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3576146-C38A-4DCD-84CF-81CDB3891966}" type="datetimeFigureOut">
              <a:rPr lang="zh-CN" altLang="en-US" smtClean="0"/>
              <a:t>2019/12/17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C2AFFC-7EC3-4C38-B0B1-7FABB7B56367}" type="slidenum">
              <a:rPr lang="zh-CN" altLang="en-US" smtClean="0"/>
              <a:t>‹#›</a:t>
            </a:fld>
            <a:endParaRPr lang="zh-CN" altLang="en-US"/>
          </a:p>
        </p:txBody>
      </p:sp>
    </p:spTree>
    <p:extLst>
      <p:ext uri="{BB962C8B-B14F-4D97-AF65-F5344CB8AC3E}">
        <p14:creationId xmlns:p14="http://schemas.microsoft.com/office/powerpoint/2010/main" val="1563841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3576146-C38A-4DCD-84CF-81CDB3891966}" type="datetimeFigureOut">
              <a:rPr lang="zh-CN" altLang="en-US" smtClean="0"/>
              <a:t>2019/12/17</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CC2AFFC-7EC3-4C38-B0B1-7FABB7B56367}" type="slidenum">
              <a:rPr lang="zh-CN" altLang="en-US" smtClean="0"/>
              <a:t>‹#›</a:t>
            </a:fld>
            <a:endParaRPr lang="zh-CN" altLang="en-US"/>
          </a:p>
        </p:txBody>
      </p:sp>
    </p:spTree>
    <p:extLst>
      <p:ext uri="{BB962C8B-B14F-4D97-AF65-F5344CB8AC3E}">
        <p14:creationId xmlns:p14="http://schemas.microsoft.com/office/powerpoint/2010/main" val="1745198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2.jpeg"/></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885CF1B-2897-C14E-8A76-B7822A900540}"/>
              </a:ext>
            </a:extLst>
          </p:cNvPr>
          <p:cNvSpPr/>
          <p:nvPr/>
        </p:nvSpPr>
        <p:spPr>
          <a:xfrm>
            <a:off x="0" y="0"/>
            <a:ext cx="9144000" cy="51435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TextBox 40">
            <a:extLst>
              <a:ext uri="{FF2B5EF4-FFF2-40B4-BE49-F238E27FC236}">
                <a16:creationId xmlns:a16="http://schemas.microsoft.com/office/drawing/2014/main" id="{90FC2590-83FF-784B-9AE1-395C24659CD5}"/>
              </a:ext>
            </a:extLst>
          </p:cNvPr>
          <p:cNvSpPr txBox="1"/>
          <p:nvPr/>
        </p:nvSpPr>
        <p:spPr>
          <a:xfrm>
            <a:off x="1799692" y="1707654"/>
            <a:ext cx="5698996" cy="707886"/>
          </a:xfrm>
          <a:prstGeom prst="rect">
            <a:avLst/>
          </a:prstGeom>
          <a:noFill/>
        </p:spPr>
        <p:txBody>
          <a:bodyPr wrap="square" rtlCol="0">
            <a:spAutoFit/>
          </a:bodyPr>
          <a:lstStyle/>
          <a:p>
            <a:pPr algn="ctr"/>
            <a:r>
              <a:rPr lang="zh-CN" altLang="en-US" sz="4000" b="1" spc="300"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首都师范大学汇报模板</a:t>
            </a:r>
          </a:p>
        </p:txBody>
      </p:sp>
      <p:cxnSp>
        <p:nvCxnSpPr>
          <p:cNvPr id="7" name="直线连接符 6">
            <a:extLst>
              <a:ext uri="{FF2B5EF4-FFF2-40B4-BE49-F238E27FC236}">
                <a16:creationId xmlns:a16="http://schemas.microsoft.com/office/drawing/2014/main" id="{F2137DBE-132C-B14B-B937-B741D34481D9}"/>
              </a:ext>
            </a:extLst>
          </p:cNvPr>
          <p:cNvCxnSpPr>
            <a:cxnSpLocks/>
          </p:cNvCxnSpPr>
          <p:nvPr/>
        </p:nvCxnSpPr>
        <p:spPr>
          <a:xfrm>
            <a:off x="1187624" y="2571750"/>
            <a:ext cx="7200800" cy="0"/>
          </a:xfrm>
          <a:prstGeom prst="line">
            <a:avLst/>
          </a:prstGeom>
          <a:ln w="7620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20" name="TextBox 41">
            <a:extLst>
              <a:ext uri="{FF2B5EF4-FFF2-40B4-BE49-F238E27FC236}">
                <a16:creationId xmlns:a16="http://schemas.microsoft.com/office/drawing/2014/main" id="{E51F1D8A-6481-7D40-9DB4-84F49C212F1A}"/>
              </a:ext>
            </a:extLst>
          </p:cNvPr>
          <p:cNvSpPr txBox="1"/>
          <p:nvPr/>
        </p:nvSpPr>
        <p:spPr>
          <a:xfrm>
            <a:off x="3325504" y="3043840"/>
            <a:ext cx="2492991" cy="369332"/>
          </a:xfrm>
          <a:prstGeom prst="rect">
            <a:avLst/>
          </a:prstGeom>
          <a:noFill/>
        </p:spPr>
        <p:txBody>
          <a:bodyPr wrap="none" rtlCol="0">
            <a:spAutoFit/>
          </a:bodyPr>
          <a:lstStyle/>
          <a:p>
            <a:pPr algn="ctr"/>
            <a:r>
              <a:rPr lang="zh-CN" altLang="en-US" dirty="0">
                <a:solidFill>
                  <a:srgbClr val="414455"/>
                </a:solidFill>
                <a:latin typeface="微软雅黑" pitchFamily="34" charset="-122"/>
                <a:ea typeface="微软雅黑" pitchFamily="34" charset="-122"/>
              </a:rPr>
              <a:t>汇报人：首都师范大学</a:t>
            </a:r>
          </a:p>
        </p:txBody>
      </p:sp>
      <p:pic>
        <p:nvPicPr>
          <p:cNvPr id="8" name="图片 7">
            <a:extLst>
              <a:ext uri="{FF2B5EF4-FFF2-40B4-BE49-F238E27FC236}">
                <a16:creationId xmlns:a16="http://schemas.microsoft.com/office/drawing/2014/main" id="{280E1CC5-5E82-BB40-B5D0-7C016E12278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153751" y="52305"/>
            <a:ext cx="3268546" cy="801522"/>
          </a:xfrm>
          <a:prstGeom prst="rect">
            <a:avLst/>
          </a:prstGeom>
        </p:spPr>
      </p:pic>
    </p:spTree>
    <p:extLst>
      <p:ext uri="{BB962C8B-B14F-4D97-AF65-F5344CB8AC3E}">
        <p14:creationId xmlns:p14="http://schemas.microsoft.com/office/powerpoint/2010/main" val="21344589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D0BE128-BDB0-3B46-B65A-2BCB6306A61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730704" y="38970"/>
            <a:ext cx="3384375" cy="5073689"/>
          </a:xfrm>
          <a:prstGeom prst="rect">
            <a:avLst/>
          </a:prstGeom>
          <a:solidFill>
            <a:srgbClr val="FFFFFF">
              <a:shade val="85000"/>
            </a:srgbClr>
          </a:solidFill>
          <a:ln w="88900" cap="sq">
            <a:solidFill>
              <a:srgbClr val="FFC000"/>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椭圆 3">
            <a:extLst>
              <a:ext uri="{FF2B5EF4-FFF2-40B4-BE49-F238E27FC236}">
                <a16:creationId xmlns:a16="http://schemas.microsoft.com/office/drawing/2014/main" id="{8CFCBF06-3372-6941-9789-E85027117C18}"/>
              </a:ext>
            </a:extLst>
          </p:cNvPr>
          <p:cNvSpPr/>
          <p:nvPr/>
        </p:nvSpPr>
        <p:spPr>
          <a:xfrm>
            <a:off x="2195736" y="1203598"/>
            <a:ext cx="864096" cy="86409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2</a:t>
            </a:r>
            <a:endParaRPr lang="zh-CN" altLang="en-US" sz="5400" dirty="0"/>
          </a:p>
        </p:txBody>
      </p:sp>
      <p:sp>
        <p:nvSpPr>
          <p:cNvPr id="5" name="TextBox 23">
            <a:extLst>
              <a:ext uri="{FF2B5EF4-FFF2-40B4-BE49-F238E27FC236}">
                <a16:creationId xmlns:a16="http://schemas.microsoft.com/office/drawing/2014/main" id="{52F1AEF4-3DE1-2940-858D-9002B59766A0}"/>
              </a:ext>
            </a:extLst>
          </p:cNvPr>
          <p:cNvSpPr txBox="1"/>
          <p:nvPr/>
        </p:nvSpPr>
        <p:spPr>
          <a:xfrm>
            <a:off x="1403648" y="2499742"/>
            <a:ext cx="2646879" cy="830997"/>
          </a:xfrm>
          <a:prstGeom prst="rect">
            <a:avLst/>
          </a:prstGeom>
          <a:noFill/>
        </p:spPr>
        <p:txBody>
          <a:bodyPr wrap="none" rtlCol="0">
            <a:spAutoFit/>
          </a:bodyPr>
          <a:lstStyle/>
          <a:p>
            <a:pPr algn="ctr"/>
            <a:r>
              <a:rPr lang="zh-CN" altLang="en-US" sz="4800" b="1" dirty="0">
                <a:latin typeface="微软雅黑" pitchFamily="34" charset="-122"/>
                <a:ea typeface="微软雅黑" pitchFamily="34" charset="-122"/>
              </a:rPr>
              <a:t>输入内容</a:t>
            </a:r>
            <a:endParaRPr lang="zh-CN" altLang="en-US" sz="3200" dirty="0"/>
          </a:p>
        </p:txBody>
      </p:sp>
    </p:spTree>
    <p:extLst>
      <p:ext uri="{BB962C8B-B14F-4D97-AF65-F5344CB8AC3E}">
        <p14:creationId xmlns:p14="http://schemas.microsoft.com/office/powerpoint/2010/main" val="33007792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713692" y="2084491"/>
            <a:ext cx="3067198" cy="640403"/>
          </a:xfrm>
          <a:prstGeom prst="rect">
            <a:avLst/>
          </a:prstGeom>
          <a:solidFill>
            <a:srgbClr val="404040"/>
          </a:solidFill>
          <a:ln w="12700">
            <a:solidFill>
              <a:srgbClr val="FFFFFF"/>
            </a:solidFill>
            <a:miter lim="800000"/>
            <a:headEnd/>
            <a:tailEnd/>
          </a:ln>
          <a:effectLst>
            <a:outerShdw dist="38100" dir="5400000" algn="ctr" rotWithShape="0">
              <a:srgbClr val="000000">
                <a:alpha val="37999"/>
              </a:srgbClr>
            </a:outerShdw>
          </a:effectLst>
        </p:spPr>
        <p:txBody>
          <a:bodyPr anchor="ctr"/>
          <a:lstStyle/>
          <a:p>
            <a:endParaRPr lang="zh-CN" altLang="en-US"/>
          </a:p>
        </p:txBody>
      </p:sp>
      <p:sp>
        <p:nvSpPr>
          <p:cNvPr id="17" name="矩形 15"/>
          <p:cNvSpPr/>
          <p:nvPr/>
        </p:nvSpPr>
        <p:spPr>
          <a:xfrm>
            <a:off x="609189" y="2724894"/>
            <a:ext cx="3276205" cy="668640"/>
          </a:xfrm>
          <a:custGeom>
            <a:avLst/>
            <a:gdLst>
              <a:gd name="connsiteX0" fmla="*/ 0 w 2376264"/>
              <a:gd name="connsiteY0" fmla="*/ 0 h 432048"/>
              <a:gd name="connsiteX1" fmla="*/ 2376264 w 2376264"/>
              <a:gd name="connsiteY1" fmla="*/ 0 h 432048"/>
              <a:gd name="connsiteX2" fmla="*/ 2376264 w 2376264"/>
              <a:gd name="connsiteY2" fmla="*/ 432048 h 432048"/>
              <a:gd name="connsiteX3" fmla="*/ 0 w 2376264"/>
              <a:gd name="connsiteY3" fmla="*/ 432048 h 432048"/>
              <a:gd name="connsiteX4" fmla="*/ 0 w 2376264"/>
              <a:gd name="connsiteY4" fmla="*/ 0 h 432048"/>
              <a:gd name="connsiteX0" fmla="*/ 85725 w 2461989"/>
              <a:gd name="connsiteY0" fmla="*/ 0 h 451098"/>
              <a:gd name="connsiteX1" fmla="*/ 2461989 w 2461989"/>
              <a:gd name="connsiteY1" fmla="*/ 0 h 451098"/>
              <a:gd name="connsiteX2" fmla="*/ 2461989 w 2461989"/>
              <a:gd name="connsiteY2" fmla="*/ 432048 h 451098"/>
              <a:gd name="connsiteX3" fmla="*/ 0 w 2461989"/>
              <a:gd name="connsiteY3" fmla="*/ 451098 h 451098"/>
              <a:gd name="connsiteX4" fmla="*/ 85725 w 2461989"/>
              <a:gd name="connsiteY4" fmla="*/ 0 h 451098"/>
              <a:gd name="connsiteX0" fmla="*/ 85725 w 2538189"/>
              <a:gd name="connsiteY0" fmla="*/ 0 h 451098"/>
              <a:gd name="connsiteX1" fmla="*/ 2461989 w 2538189"/>
              <a:gd name="connsiteY1" fmla="*/ 0 h 451098"/>
              <a:gd name="connsiteX2" fmla="*/ 2538189 w 2538189"/>
              <a:gd name="connsiteY2" fmla="*/ 451098 h 451098"/>
              <a:gd name="connsiteX3" fmla="*/ 0 w 2538189"/>
              <a:gd name="connsiteY3" fmla="*/ 451098 h 451098"/>
              <a:gd name="connsiteX4" fmla="*/ 85725 w 2538189"/>
              <a:gd name="connsiteY4" fmla="*/ 0 h 451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8189" h="451098">
                <a:moveTo>
                  <a:pt x="85725" y="0"/>
                </a:moveTo>
                <a:lnTo>
                  <a:pt x="2461989" y="0"/>
                </a:lnTo>
                <a:lnTo>
                  <a:pt x="2538189" y="451098"/>
                </a:lnTo>
                <a:lnTo>
                  <a:pt x="0" y="451098"/>
                </a:lnTo>
                <a:lnTo>
                  <a:pt x="85725" y="0"/>
                </a:lnTo>
                <a:close/>
              </a:path>
            </a:pathLst>
          </a:custGeom>
          <a:solidFill>
            <a:srgbClr val="404040"/>
          </a:solidFill>
          <a:ln w="12700">
            <a:solidFill>
              <a:srgbClr val="FFFFFF"/>
            </a:solidFill>
            <a:miter lim="800000"/>
            <a:headEnd/>
            <a:tailEnd/>
          </a:ln>
          <a:effectLst>
            <a:outerShdw dist="38100" dir="5400000" algn="ctr" rotWithShape="0">
              <a:srgbClr val="000000">
                <a:alpha val="37999"/>
              </a:srgbClr>
            </a:outerShdw>
          </a:effectLst>
        </p:spPr>
        <p:txBody>
          <a:bodyPr anchor="ctr"/>
          <a:lstStyle/>
          <a:p>
            <a:endParaRPr lang="zh-CN" altLang="en-US"/>
          </a:p>
        </p:txBody>
      </p:sp>
      <p:sp>
        <p:nvSpPr>
          <p:cNvPr id="27" name="矩形 15"/>
          <p:cNvSpPr/>
          <p:nvPr/>
        </p:nvSpPr>
        <p:spPr>
          <a:xfrm flipV="1">
            <a:off x="609189" y="3368128"/>
            <a:ext cx="3276205" cy="668640"/>
          </a:xfrm>
          <a:custGeom>
            <a:avLst/>
            <a:gdLst>
              <a:gd name="connsiteX0" fmla="*/ 0 w 2376264"/>
              <a:gd name="connsiteY0" fmla="*/ 0 h 432048"/>
              <a:gd name="connsiteX1" fmla="*/ 2376264 w 2376264"/>
              <a:gd name="connsiteY1" fmla="*/ 0 h 432048"/>
              <a:gd name="connsiteX2" fmla="*/ 2376264 w 2376264"/>
              <a:gd name="connsiteY2" fmla="*/ 432048 h 432048"/>
              <a:gd name="connsiteX3" fmla="*/ 0 w 2376264"/>
              <a:gd name="connsiteY3" fmla="*/ 432048 h 432048"/>
              <a:gd name="connsiteX4" fmla="*/ 0 w 2376264"/>
              <a:gd name="connsiteY4" fmla="*/ 0 h 432048"/>
              <a:gd name="connsiteX0" fmla="*/ 85725 w 2461989"/>
              <a:gd name="connsiteY0" fmla="*/ 0 h 451098"/>
              <a:gd name="connsiteX1" fmla="*/ 2461989 w 2461989"/>
              <a:gd name="connsiteY1" fmla="*/ 0 h 451098"/>
              <a:gd name="connsiteX2" fmla="*/ 2461989 w 2461989"/>
              <a:gd name="connsiteY2" fmla="*/ 432048 h 451098"/>
              <a:gd name="connsiteX3" fmla="*/ 0 w 2461989"/>
              <a:gd name="connsiteY3" fmla="*/ 451098 h 451098"/>
              <a:gd name="connsiteX4" fmla="*/ 85725 w 2461989"/>
              <a:gd name="connsiteY4" fmla="*/ 0 h 451098"/>
              <a:gd name="connsiteX0" fmla="*/ 85725 w 2538189"/>
              <a:gd name="connsiteY0" fmla="*/ 0 h 451098"/>
              <a:gd name="connsiteX1" fmla="*/ 2461989 w 2538189"/>
              <a:gd name="connsiteY1" fmla="*/ 0 h 451098"/>
              <a:gd name="connsiteX2" fmla="*/ 2538189 w 2538189"/>
              <a:gd name="connsiteY2" fmla="*/ 451098 h 451098"/>
              <a:gd name="connsiteX3" fmla="*/ 0 w 2538189"/>
              <a:gd name="connsiteY3" fmla="*/ 451098 h 451098"/>
              <a:gd name="connsiteX4" fmla="*/ 85725 w 2538189"/>
              <a:gd name="connsiteY4" fmla="*/ 0 h 451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8189" h="451098">
                <a:moveTo>
                  <a:pt x="85725" y="0"/>
                </a:moveTo>
                <a:lnTo>
                  <a:pt x="2461989" y="0"/>
                </a:lnTo>
                <a:lnTo>
                  <a:pt x="2538189" y="451098"/>
                </a:lnTo>
                <a:lnTo>
                  <a:pt x="0" y="451098"/>
                </a:lnTo>
                <a:lnTo>
                  <a:pt x="85725" y="0"/>
                </a:lnTo>
                <a:close/>
              </a:path>
            </a:pathLst>
          </a:custGeom>
          <a:solidFill>
            <a:srgbClr val="404040"/>
          </a:solidFill>
          <a:ln w="12700">
            <a:solidFill>
              <a:srgbClr val="FFFFFF"/>
            </a:solidFill>
            <a:miter lim="800000"/>
            <a:headEnd/>
            <a:tailEnd/>
          </a:ln>
          <a:effectLst>
            <a:outerShdw dist="38100" dir="5400000" algn="ctr" rotWithShape="0">
              <a:srgbClr val="000000">
                <a:alpha val="37999"/>
              </a:srgbClr>
            </a:outerShdw>
          </a:effectLst>
        </p:spPr>
        <p:txBody>
          <a:bodyPr anchor="ctr"/>
          <a:lstStyle/>
          <a:p>
            <a:endParaRPr lang="zh-CN" altLang="en-US"/>
          </a:p>
        </p:txBody>
      </p:sp>
      <p:sp>
        <p:nvSpPr>
          <p:cNvPr id="28" name="矩形 15"/>
          <p:cNvSpPr/>
          <p:nvPr/>
        </p:nvSpPr>
        <p:spPr>
          <a:xfrm>
            <a:off x="609189" y="4036768"/>
            <a:ext cx="3276205" cy="668640"/>
          </a:xfrm>
          <a:custGeom>
            <a:avLst/>
            <a:gdLst>
              <a:gd name="connsiteX0" fmla="*/ 0 w 2376264"/>
              <a:gd name="connsiteY0" fmla="*/ 0 h 432048"/>
              <a:gd name="connsiteX1" fmla="*/ 2376264 w 2376264"/>
              <a:gd name="connsiteY1" fmla="*/ 0 h 432048"/>
              <a:gd name="connsiteX2" fmla="*/ 2376264 w 2376264"/>
              <a:gd name="connsiteY2" fmla="*/ 432048 h 432048"/>
              <a:gd name="connsiteX3" fmla="*/ 0 w 2376264"/>
              <a:gd name="connsiteY3" fmla="*/ 432048 h 432048"/>
              <a:gd name="connsiteX4" fmla="*/ 0 w 2376264"/>
              <a:gd name="connsiteY4" fmla="*/ 0 h 432048"/>
              <a:gd name="connsiteX0" fmla="*/ 85725 w 2461989"/>
              <a:gd name="connsiteY0" fmla="*/ 0 h 451098"/>
              <a:gd name="connsiteX1" fmla="*/ 2461989 w 2461989"/>
              <a:gd name="connsiteY1" fmla="*/ 0 h 451098"/>
              <a:gd name="connsiteX2" fmla="*/ 2461989 w 2461989"/>
              <a:gd name="connsiteY2" fmla="*/ 432048 h 451098"/>
              <a:gd name="connsiteX3" fmla="*/ 0 w 2461989"/>
              <a:gd name="connsiteY3" fmla="*/ 451098 h 451098"/>
              <a:gd name="connsiteX4" fmla="*/ 85725 w 2461989"/>
              <a:gd name="connsiteY4" fmla="*/ 0 h 451098"/>
              <a:gd name="connsiteX0" fmla="*/ 85725 w 2538189"/>
              <a:gd name="connsiteY0" fmla="*/ 0 h 451098"/>
              <a:gd name="connsiteX1" fmla="*/ 2461989 w 2538189"/>
              <a:gd name="connsiteY1" fmla="*/ 0 h 451098"/>
              <a:gd name="connsiteX2" fmla="*/ 2538189 w 2538189"/>
              <a:gd name="connsiteY2" fmla="*/ 451098 h 451098"/>
              <a:gd name="connsiteX3" fmla="*/ 0 w 2538189"/>
              <a:gd name="connsiteY3" fmla="*/ 451098 h 451098"/>
              <a:gd name="connsiteX4" fmla="*/ 85725 w 2538189"/>
              <a:gd name="connsiteY4" fmla="*/ 0 h 451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8189" h="451098">
                <a:moveTo>
                  <a:pt x="85725" y="0"/>
                </a:moveTo>
                <a:lnTo>
                  <a:pt x="2461989" y="0"/>
                </a:lnTo>
                <a:lnTo>
                  <a:pt x="2538189" y="451098"/>
                </a:lnTo>
                <a:lnTo>
                  <a:pt x="0" y="451098"/>
                </a:lnTo>
                <a:lnTo>
                  <a:pt x="85725" y="0"/>
                </a:lnTo>
                <a:close/>
              </a:path>
            </a:pathLst>
          </a:custGeom>
          <a:solidFill>
            <a:srgbClr val="404040"/>
          </a:solidFill>
          <a:ln w="12700">
            <a:solidFill>
              <a:srgbClr val="FFFFFF"/>
            </a:solidFill>
            <a:miter lim="800000"/>
            <a:headEnd/>
            <a:tailEnd/>
          </a:ln>
          <a:effectLst>
            <a:outerShdw dist="38100" dir="5400000" algn="ctr" rotWithShape="0">
              <a:srgbClr val="000000">
                <a:alpha val="37999"/>
              </a:srgbClr>
            </a:outerShdw>
          </a:effectLst>
        </p:spPr>
        <p:txBody>
          <a:bodyPr anchor="ctr"/>
          <a:lstStyle/>
          <a:p>
            <a:endParaRPr lang="zh-CN" altLang="en-US"/>
          </a:p>
        </p:txBody>
      </p:sp>
      <p:grpSp>
        <p:nvGrpSpPr>
          <p:cNvPr id="30" name="组合 29"/>
          <p:cNvGrpSpPr/>
          <p:nvPr/>
        </p:nvGrpSpPr>
        <p:grpSpPr>
          <a:xfrm>
            <a:off x="1030168" y="1425793"/>
            <a:ext cx="2455361" cy="871479"/>
            <a:chOff x="886651" y="1654399"/>
            <a:chExt cx="2455361" cy="871479"/>
          </a:xfrm>
        </p:grpSpPr>
        <p:sp>
          <p:nvSpPr>
            <p:cNvPr id="33" name="椭圆 32"/>
            <p:cNvSpPr/>
            <p:nvPr/>
          </p:nvSpPr>
          <p:spPr>
            <a:xfrm>
              <a:off x="886651" y="2436585"/>
              <a:ext cx="89293" cy="89293"/>
            </a:xfrm>
            <a:prstGeom prst="ellipse">
              <a:avLst/>
            </a:prstGeom>
            <a:solidFill>
              <a:sysClr val="windowText" lastClr="000000">
                <a:lumMod val="85000"/>
                <a:lumOff val="15000"/>
              </a:sysClr>
            </a:solidFill>
            <a:ln w="6350" cap="flat" cmpd="sng" algn="ctr">
              <a:solidFill>
                <a:sysClr val="windowText" lastClr="000000">
                  <a:lumMod val="75000"/>
                  <a:lumOff val="25000"/>
                </a:sysClr>
              </a:solidFill>
              <a:prstDash val="solid"/>
            </a:ln>
            <a:effectLst/>
          </p:spPr>
          <p:txBody>
            <a:bodyPr rtlCol="0" anchor="ctr"/>
            <a:lstStyle/>
            <a:p>
              <a:pPr algn="ctr" fontAlgn="auto">
                <a:spcBef>
                  <a:spcPts val="0"/>
                </a:spcBef>
                <a:spcAft>
                  <a:spcPts val="0"/>
                </a:spcAft>
                <a:defRPr/>
              </a:pPr>
              <a:endParaRPr lang="zh-CN" altLang="en-US" kern="0">
                <a:solidFill>
                  <a:sysClr val="window" lastClr="FFFFFF"/>
                </a:solidFill>
                <a:latin typeface="Calibri"/>
                <a:ea typeface="宋体"/>
              </a:endParaRPr>
            </a:p>
          </p:txBody>
        </p:sp>
        <p:sp>
          <p:nvSpPr>
            <p:cNvPr id="34" name="椭圆 33"/>
            <p:cNvSpPr/>
            <p:nvPr/>
          </p:nvSpPr>
          <p:spPr>
            <a:xfrm>
              <a:off x="3252719" y="2431211"/>
              <a:ext cx="89293" cy="89293"/>
            </a:xfrm>
            <a:prstGeom prst="ellipse">
              <a:avLst/>
            </a:prstGeom>
            <a:solidFill>
              <a:sysClr val="windowText" lastClr="000000">
                <a:lumMod val="85000"/>
                <a:lumOff val="15000"/>
              </a:sysClr>
            </a:solidFill>
            <a:ln w="6350" cap="flat" cmpd="sng" algn="ctr">
              <a:solidFill>
                <a:sysClr val="windowText" lastClr="000000">
                  <a:lumMod val="75000"/>
                  <a:lumOff val="25000"/>
                </a:sysClr>
              </a:solidFill>
              <a:prstDash val="solid"/>
            </a:ln>
            <a:effectLst/>
          </p:spPr>
          <p:txBody>
            <a:bodyPr rtlCol="0" anchor="ctr"/>
            <a:lstStyle/>
            <a:p>
              <a:pPr algn="ctr" fontAlgn="auto">
                <a:spcBef>
                  <a:spcPts val="0"/>
                </a:spcBef>
                <a:spcAft>
                  <a:spcPts val="0"/>
                </a:spcAft>
                <a:defRPr/>
              </a:pPr>
              <a:endParaRPr lang="zh-CN" altLang="en-US" kern="0">
                <a:solidFill>
                  <a:sysClr val="window" lastClr="FFFFFF"/>
                </a:solidFill>
                <a:latin typeface="Calibri"/>
                <a:ea typeface="宋体"/>
              </a:endParaRPr>
            </a:p>
          </p:txBody>
        </p:sp>
        <p:grpSp>
          <p:nvGrpSpPr>
            <p:cNvPr id="35" name="组合 34"/>
            <p:cNvGrpSpPr/>
            <p:nvPr/>
          </p:nvGrpSpPr>
          <p:grpSpPr>
            <a:xfrm>
              <a:off x="899728" y="1654399"/>
              <a:ext cx="2429208" cy="858403"/>
              <a:chOff x="899728" y="1654399"/>
              <a:chExt cx="2429208" cy="858403"/>
            </a:xfrm>
          </p:grpSpPr>
          <p:cxnSp>
            <p:nvCxnSpPr>
              <p:cNvPr id="36" name="直接连接符 35"/>
              <p:cNvCxnSpPr>
                <a:stCxn id="38" idx="6"/>
                <a:endCxn id="34" idx="5"/>
              </p:cNvCxnSpPr>
              <p:nvPr/>
            </p:nvCxnSpPr>
            <p:spPr>
              <a:xfrm>
                <a:off x="2195020" y="1772923"/>
                <a:ext cx="1133916" cy="734504"/>
              </a:xfrm>
              <a:prstGeom prst="line">
                <a:avLst/>
              </a:prstGeom>
              <a:noFill/>
              <a:ln w="19050" cap="flat" cmpd="sng" algn="ctr">
                <a:solidFill>
                  <a:srgbClr val="414455"/>
                </a:solidFill>
                <a:prstDash val="solid"/>
              </a:ln>
              <a:effectLst>
                <a:outerShdw blurRad="50800" dist="38100" dir="5400000" algn="t" rotWithShape="0">
                  <a:prstClr val="black">
                    <a:alpha val="40000"/>
                  </a:prstClr>
                </a:outerShdw>
              </a:effectLst>
            </p:spPr>
          </p:cxnSp>
          <p:cxnSp>
            <p:nvCxnSpPr>
              <p:cNvPr id="37" name="直接连接符 36"/>
              <p:cNvCxnSpPr>
                <a:stCxn id="38" idx="2"/>
                <a:endCxn id="33" idx="3"/>
              </p:cNvCxnSpPr>
              <p:nvPr/>
            </p:nvCxnSpPr>
            <p:spPr>
              <a:xfrm flipH="1">
                <a:off x="899728" y="1772923"/>
                <a:ext cx="1058243" cy="739879"/>
              </a:xfrm>
              <a:prstGeom prst="line">
                <a:avLst/>
              </a:prstGeom>
              <a:noFill/>
              <a:ln w="19050" cap="flat" cmpd="sng" algn="ctr">
                <a:solidFill>
                  <a:srgbClr val="414455"/>
                </a:solidFill>
                <a:prstDash val="solid"/>
              </a:ln>
              <a:effectLst>
                <a:outerShdw blurRad="50800" dist="38100" dir="5400000" algn="t" rotWithShape="0">
                  <a:prstClr val="black">
                    <a:alpha val="40000"/>
                  </a:prstClr>
                </a:outerShdw>
              </a:effectLst>
            </p:spPr>
          </p:cxnSp>
          <p:sp>
            <p:nvSpPr>
              <p:cNvPr id="38" name="椭圆 37"/>
              <p:cNvSpPr/>
              <p:nvPr/>
            </p:nvSpPr>
            <p:spPr>
              <a:xfrm>
                <a:off x="1957971" y="1654399"/>
                <a:ext cx="237049" cy="237049"/>
              </a:xfrm>
              <a:prstGeom prst="ellipse">
                <a:avLst/>
              </a:prstGeom>
              <a:gradFill flip="none" rotWithShape="1">
                <a:gsLst>
                  <a:gs pos="0">
                    <a:sysClr val="window" lastClr="FFFFFF">
                      <a:shade val="30000"/>
                      <a:satMod val="115000"/>
                    </a:sysClr>
                  </a:gs>
                  <a:gs pos="50000">
                    <a:sysClr val="window" lastClr="FFFFFF">
                      <a:shade val="67500"/>
                      <a:satMod val="115000"/>
                    </a:sysClr>
                  </a:gs>
                  <a:gs pos="100000">
                    <a:sysClr val="window" lastClr="FFFFFF">
                      <a:shade val="100000"/>
                      <a:satMod val="115000"/>
                    </a:sysClr>
                  </a:gs>
                </a:gsLst>
                <a:path path="circle">
                  <a:fillToRect l="50000" t="50000" r="50000" b="50000"/>
                </a:path>
                <a:tileRect/>
              </a:gradFill>
              <a:ln w="12700" cap="flat" cmpd="sng" algn="ctr">
                <a:solidFill>
                  <a:sysClr val="window" lastClr="FFFFFF">
                    <a:lumMod val="50000"/>
                  </a:sysClr>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12700"/>
              </a:sp3d>
            </p:spPr>
            <p:txBody>
              <a:bodyPr rtlCol="0" anchor="ctr"/>
              <a:lstStyle/>
              <a:p>
                <a:pPr algn="ctr" fontAlgn="auto">
                  <a:spcBef>
                    <a:spcPts val="0"/>
                  </a:spcBef>
                  <a:spcAft>
                    <a:spcPts val="0"/>
                  </a:spcAft>
                  <a:defRPr/>
                </a:pPr>
                <a:endParaRPr lang="zh-CN" altLang="en-US" kern="0">
                  <a:solidFill>
                    <a:sysClr val="window" lastClr="FFFFFF"/>
                  </a:solidFill>
                  <a:latin typeface="Calibri"/>
                  <a:ea typeface="宋体"/>
                </a:endParaRPr>
              </a:p>
            </p:txBody>
          </p:sp>
        </p:grpSp>
      </p:grpSp>
      <p:sp>
        <p:nvSpPr>
          <p:cNvPr id="39" name="TextBox 38"/>
          <p:cNvSpPr txBox="1"/>
          <p:nvPr/>
        </p:nvSpPr>
        <p:spPr>
          <a:xfrm>
            <a:off x="1096162" y="2249443"/>
            <a:ext cx="2302259" cy="369332"/>
          </a:xfrm>
          <a:prstGeom prst="rect">
            <a:avLst/>
          </a:prstGeom>
          <a:noFill/>
        </p:spPr>
        <p:txBody>
          <a:bodyPr wrap="square" rtlCol="0">
            <a:spAutoFit/>
          </a:bodyPr>
          <a:lstStyle/>
          <a:p>
            <a:pPr algn="ctr" fontAlgn="auto">
              <a:spcBef>
                <a:spcPts val="0"/>
              </a:spcBef>
              <a:spcAft>
                <a:spcPts val="0"/>
              </a:spcAft>
              <a:defRPr/>
            </a:pPr>
            <a:r>
              <a:rPr lang="en-US" altLang="zh-CN" b="1" kern="0" dirty="0">
                <a:solidFill>
                  <a:sysClr val="window" lastClr="FFFFFF"/>
                </a:solidFill>
                <a:latin typeface="微软雅黑" pitchFamily="34" charset="-122"/>
                <a:ea typeface="微软雅黑" pitchFamily="34" charset="-122"/>
              </a:rPr>
              <a:t>1.</a:t>
            </a:r>
            <a:r>
              <a:rPr lang="zh-CN" altLang="en-US" b="1" kern="0" dirty="0">
                <a:solidFill>
                  <a:sysClr val="window" lastClr="FFFFFF"/>
                </a:solidFill>
                <a:latin typeface="微软雅黑" pitchFamily="34" charset="-122"/>
                <a:ea typeface="微软雅黑" pitchFamily="34" charset="-122"/>
              </a:rPr>
              <a:t>点击添加标题</a:t>
            </a:r>
          </a:p>
        </p:txBody>
      </p:sp>
      <p:sp>
        <p:nvSpPr>
          <p:cNvPr id="40" name="TextBox 39"/>
          <p:cNvSpPr txBox="1"/>
          <p:nvPr/>
        </p:nvSpPr>
        <p:spPr>
          <a:xfrm>
            <a:off x="962746" y="2877359"/>
            <a:ext cx="2569090" cy="369332"/>
          </a:xfrm>
          <a:prstGeom prst="rect">
            <a:avLst/>
          </a:prstGeom>
          <a:noFill/>
        </p:spPr>
        <p:txBody>
          <a:bodyPr wrap="square" rtlCol="0">
            <a:spAutoFit/>
          </a:bodyPr>
          <a:lstStyle/>
          <a:p>
            <a:pPr algn="ctr" fontAlgn="auto">
              <a:spcBef>
                <a:spcPts val="0"/>
              </a:spcBef>
              <a:spcAft>
                <a:spcPts val="0"/>
              </a:spcAft>
              <a:defRPr/>
            </a:pPr>
            <a:r>
              <a:rPr lang="en-US" altLang="zh-CN" b="1" kern="0" dirty="0">
                <a:solidFill>
                  <a:sysClr val="window" lastClr="FFFFFF"/>
                </a:solidFill>
                <a:latin typeface="微软雅黑" pitchFamily="34" charset="-122"/>
                <a:ea typeface="微软雅黑" pitchFamily="34" charset="-122"/>
              </a:rPr>
              <a:t>2.</a:t>
            </a:r>
            <a:r>
              <a:rPr lang="zh-CN" altLang="en-US" b="1" kern="0" dirty="0">
                <a:solidFill>
                  <a:sysClr val="window" lastClr="FFFFFF"/>
                </a:solidFill>
                <a:latin typeface="微软雅黑" pitchFamily="34" charset="-122"/>
                <a:ea typeface="微软雅黑" pitchFamily="34" charset="-122"/>
              </a:rPr>
              <a:t>点击添加标题</a:t>
            </a:r>
          </a:p>
        </p:txBody>
      </p:sp>
      <p:sp>
        <p:nvSpPr>
          <p:cNvPr id="41" name="TextBox 40"/>
          <p:cNvSpPr txBox="1"/>
          <p:nvPr/>
        </p:nvSpPr>
        <p:spPr>
          <a:xfrm>
            <a:off x="704378" y="3503901"/>
            <a:ext cx="3085826" cy="369332"/>
          </a:xfrm>
          <a:prstGeom prst="rect">
            <a:avLst/>
          </a:prstGeom>
          <a:noFill/>
        </p:spPr>
        <p:txBody>
          <a:bodyPr wrap="square" rtlCol="0">
            <a:spAutoFit/>
          </a:bodyPr>
          <a:lstStyle/>
          <a:p>
            <a:pPr algn="ctr" fontAlgn="auto">
              <a:spcBef>
                <a:spcPts val="0"/>
              </a:spcBef>
              <a:spcAft>
                <a:spcPts val="0"/>
              </a:spcAft>
              <a:defRPr/>
            </a:pPr>
            <a:r>
              <a:rPr lang="en-US" altLang="zh-CN" b="1" kern="0" dirty="0">
                <a:solidFill>
                  <a:sysClr val="window" lastClr="FFFFFF"/>
                </a:solidFill>
                <a:latin typeface="微软雅黑" pitchFamily="34" charset="-122"/>
                <a:ea typeface="微软雅黑" pitchFamily="34" charset="-122"/>
              </a:rPr>
              <a:t>3.</a:t>
            </a:r>
            <a:r>
              <a:rPr lang="zh-CN" altLang="en-US" b="1" kern="0" dirty="0">
                <a:solidFill>
                  <a:sysClr val="window" lastClr="FFFFFF"/>
                </a:solidFill>
                <a:latin typeface="微软雅黑" pitchFamily="34" charset="-122"/>
                <a:ea typeface="微软雅黑" pitchFamily="34" charset="-122"/>
              </a:rPr>
              <a:t>点击添加标题</a:t>
            </a:r>
          </a:p>
        </p:txBody>
      </p:sp>
      <p:sp>
        <p:nvSpPr>
          <p:cNvPr id="42" name="TextBox 41"/>
          <p:cNvSpPr txBox="1"/>
          <p:nvPr/>
        </p:nvSpPr>
        <p:spPr>
          <a:xfrm>
            <a:off x="614919" y="4186367"/>
            <a:ext cx="3264745" cy="369332"/>
          </a:xfrm>
          <a:prstGeom prst="rect">
            <a:avLst/>
          </a:prstGeom>
          <a:noFill/>
        </p:spPr>
        <p:txBody>
          <a:bodyPr wrap="square" rtlCol="0">
            <a:spAutoFit/>
          </a:bodyPr>
          <a:lstStyle/>
          <a:p>
            <a:pPr algn="ctr" fontAlgn="auto">
              <a:spcBef>
                <a:spcPts val="0"/>
              </a:spcBef>
              <a:spcAft>
                <a:spcPts val="0"/>
              </a:spcAft>
              <a:defRPr/>
            </a:pPr>
            <a:r>
              <a:rPr lang="en-US" altLang="zh-CN" b="1" kern="0" dirty="0">
                <a:solidFill>
                  <a:sysClr val="window" lastClr="FFFFFF"/>
                </a:solidFill>
                <a:latin typeface="微软雅黑" pitchFamily="34" charset="-122"/>
                <a:ea typeface="微软雅黑" pitchFamily="34" charset="-122"/>
              </a:rPr>
              <a:t>4.</a:t>
            </a:r>
            <a:r>
              <a:rPr lang="zh-CN" altLang="en-US" b="1" kern="0" dirty="0">
                <a:solidFill>
                  <a:sysClr val="window" lastClr="FFFFFF"/>
                </a:solidFill>
                <a:latin typeface="微软雅黑" pitchFamily="34" charset="-122"/>
                <a:ea typeface="微软雅黑" pitchFamily="34" charset="-122"/>
              </a:rPr>
              <a:t>点击添加标题</a:t>
            </a:r>
          </a:p>
        </p:txBody>
      </p:sp>
      <p:sp>
        <p:nvSpPr>
          <p:cNvPr id="43" name="TextBox 42"/>
          <p:cNvSpPr txBox="1"/>
          <p:nvPr/>
        </p:nvSpPr>
        <p:spPr>
          <a:xfrm>
            <a:off x="3114778" y="1130260"/>
            <a:ext cx="2929146" cy="584775"/>
          </a:xfrm>
          <a:prstGeom prst="rect">
            <a:avLst/>
          </a:prstGeom>
          <a:noFill/>
        </p:spPr>
        <p:txBody>
          <a:bodyPr wrap="square" rtlCol="0">
            <a:spAutoFit/>
          </a:bodyPr>
          <a:lstStyle/>
          <a:p>
            <a:pPr algn="ctr" fontAlgn="auto">
              <a:spcBef>
                <a:spcPts val="0"/>
              </a:spcBef>
              <a:spcAft>
                <a:spcPts val="0"/>
              </a:spcAft>
            </a:pPr>
            <a:r>
              <a:rPr lang="zh-CN" altLang="en-US" sz="3200" b="1" dirty="0">
                <a:solidFill>
                  <a:srgbClr val="FFC000"/>
                </a:solidFill>
                <a:latin typeface="Broadway BT"/>
                <a:ea typeface="微软雅黑"/>
              </a:rPr>
              <a:t>研究思路</a:t>
            </a:r>
          </a:p>
        </p:txBody>
      </p:sp>
      <p:sp>
        <p:nvSpPr>
          <p:cNvPr id="48" name="矩形 47"/>
          <p:cNvSpPr/>
          <p:nvPr/>
        </p:nvSpPr>
        <p:spPr>
          <a:xfrm rot="21351799">
            <a:off x="4762722" y="1841941"/>
            <a:ext cx="4041385" cy="2948614"/>
          </a:xfrm>
          <a:prstGeom prst="rect">
            <a:avLst/>
          </a:prstGeom>
          <a:solidFill>
            <a:sysClr val="window" lastClr="FFFFFF"/>
          </a:solidFill>
          <a:ln w="76200" cap="flat" cmpd="sng" algn="ctr">
            <a:solidFill>
              <a:srgbClr val="404040"/>
            </a:solidFill>
            <a:prstDash val="solid"/>
          </a:ln>
          <a:effectLst>
            <a:outerShdw blurRad="50800" dist="25400" dir="5400000" algn="t" rotWithShape="0">
              <a:prstClr val="black">
                <a:alpha val="40000"/>
              </a:prstClr>
            </a:outerShdw>
          </a:effectLst>
        </p:spPr>
        <p:txBody>
          <a:bodyPr rtlCol="0" anchor="ctr"/>
          <a:lstStyle/>
          <a:p>
            <a:pPr algn="ctr" fontAlgn="auto">
              <a:spcBef>
                <a:spcPts val="0"/>
              </a:spcBef>
              <a:spcAft>
                <a:spcPts val="0"/>
              </a:spcAft>
              <a:defRPr/>
            </a:pPr>
            <a:endParaRPr lang="zh-CN" altLang="en-US" kern="0">
              <a:solidFill>
                <a:srgbClr val="414455"/>
              </a:solidFill>
              <a:latin typeface="Calibri"/>
              <a:ea typeface="宋体"/>
            </a:endParaRPr>
          </a:p>
        </p:txBody>
      </p:sp>
      <p:sp>
        <p:nvSpPr>
          <p:cNvPr id="49" name="TextBox 48"/>
          <p:cNvSpPr txBox="1"/>
          <p:nvPr/>
        </p:nvSpPr>
        <p:spPr>
          <a:xfrm>
            <a:off x="5251836" y="2211033"/>
            <a:ext cx="3039989" cy="2031325"/>
          </a:xfrm>
          <a:prstGeom prst="rect">
            <a:avLst/>
          </a:prstGeom>
          <a:noFill/>
        </p:spPr>
        <p:txBody>
          <a:bodyPr wrap="square" rtlCol="0">
            <a:spAutoFit/>
          </a:bodyPr>
          <a:lstStyle/>
          <a:p>
            <a:pPr fontAlgn="auto">
              <a:lnSpc>
                <a:spcPct val="150000"/>
              </a:lnSpc>
              <a:spcBef>
                <a:spcPts val="0"/>
              </a:spcBef>
              <a:spcAft>
                <a:spcPts val="0"/>
              </a:spcAft>
            </a:pPr>
            <a:r>
              <a:rPr lang="zh-CN" altLang="en-US" sz="1400" dirty="0">
                <a:solidFill>
                  <a:schemeClr val="tx1">
                    <a:lumMod val="95000"/>
                    <a:lumOff val="5000"/>
                  </a:schemeClr>
                </a:solidFill>
                <a:latin typeface="Calibri"/>
                <a:ea typeface="微软雅黑"/>
              </a:rPr>
              <a:t>添加文本说明内容添加文本说明内容添加文本说明内容添加文本说明内容添加文本说明内容添加文本说明内容添加文本说明内容添加文本说明内容添加文本说明内容添加文本说明内容添加文本说明内容添加文本</a:t>
            </a:r>
          </a:p>
        </p:txBody>
      </p:sp>
      <p:grpSp>
        <p:nvGrpSpPr>
          <p:cNvPr id="10" name="组合 9">
            <a:extLst>
              <a:ext uri="{FF2B5EF4-FFF2-40B4-BE49-F238E27FC236}">
                <a16:creationId xmlns:a16="http://schemas.microsoft.com/office/drawing/2014/main" id="{C20DEB5F-F60A-9941-BE7E-366BA6D46401}"/>
              </a:ext>
            </a:extLst>
          </p:cNvPr>
          <p:cNvGrpSpPr/>
          <p:nvPr/>
        </p:nvGrpSpPr>
        <p:grpSpPr>
          <a:xfrm>
            <a:off x="0" y="-35619"/>
            <a:ext cx="9151351" cy="792771"/>
            <a:chOff x="0" y="-35619"/>
            <a:chExt cx="9151351" cy="792771"/>
          </a:xfrm>
        </p:grpSpPr>
        <p:pic>
          <p:nvPicPr>
            <p:cNvPr id="9" name="图片 8">
              <a:extLst>
                <a:ext uri="{FF2B5EF4-FFF2-40B4-BE49-F238E27FC236}">
                  <a16:creationId xmlns:a16="http://schemas.microsoft.com/office/drawing/2014/main" id="{25E40057-F400-874E-A2E3-6ABC5D93169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351" y="-18620"/>
              <a:ext cx="9144000" cy="769401"/>
            </a:xfrm>
            <a:prstGeom prst="rect">
              <a:avLst/>
            </a:prstGeom>
          </p:spPr>
        </p:pic>
        <p:sp>
          <p:nvSpPr>
            <p:cNvPr id="32" name="矩形 31">
              <a:extLst>
                <a:ext uri="{FF2B5EF4-FFF2-40B4-BE49-F238E27FC236}">
                  <a16:creationId xmlns:a16="http://schemas.microsoft.com/office/drawing/2014/main" id="{8BFEF31B-F982-7143-BE13-92A9D661E669}"/>
                </a:ext>
              </a:extLst>
            </p:cNvPr>
            <p:cNvSpPr/>
            <p:nvPr/>
          </p:nvSpPr>
          <p:spPr>
            <a:xfrm>
              <a:off x="0" y="-35619"/>
              <a:ext cx="9144000" cy="792771"/>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cxnSp>
        <p:nvCxnSpPr>
          <p:cNvPr id="53" name="直接连接符 7">
            <a:extLst>
              <a:ext uri="{FF2B5EF4-FFF2-40B4-BE49-F238E27FC236}">
                <a16:creationId xmlns:a16="http://schemas.microsoft.com/office/drawing/2014/main" id="{AC37CEDC-B517-0242-86FA-82D213D45830}"/>
              </a:ext>
            </a:extLst>
          </p:cNvPr>
          <p:cNvCxnSpPr/>
          <p:nvPr/>
        </p:nvCxnSpPr>
        <p:spPr>
          <a:xfrm>
            <a:off x="0" y="771550"/>
            <a:ext cx="9144000"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sp>
        <p:nvSpPr>
          <p:cNvPr id="54" name="圆角矩形 53">
            <a:extLst>
              <a:ext uri="{FF2B5EF4-FFF2-40B4-BE49-F238E27FC236}">
                <a16:creationId xmlns:a16="http://schemas.microsoft.com/office/drawing/2014/main" id="{7F601628-2D9E-684D-BC45-B1BEE2D8AB66}"/>
              </a:ext>
            </a:extLst>
          </p:cNvPr>
          <p:cNvSpPr/>
          <p:nvPr/>
        </p:nvSpPr>
        <p:spPr>
          <a:xfrm>
            <a:off x="395536" y="483518"/>
            <a:ext cx="1800200" cy="432048"/>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itchFamily="34" charset="-122"/>
                <a:ea typeface="微软雅黑" pitchFamily="34" charset="-122"/>
              </a:rPr>
              <a:t>输入内容</a:t>
            </a:r>
          </a:p>
        </p:txBody>
      </p:sp>
    </p:spTree>
    <p:extLst>
      <p:ext uri="{BB962C8B-B14F-4D97-AF65-F5344CB8AC3E}">
        <p14:creationId xmlns:p14="http://schemas.microsoft.com/office/powerpoint/2010/main" val="4196859302"/>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8"/>
          <p:cNvSpPr>
            <a:spLocks/>
          </p:cNvSpPr>
          <p:nvPr/>
        </p:nvSpPr>
        <p:spPr bwMode="gray">
          <a:xfrm flipH="1">
            <a:off x="1384345" y="1168466"/>
            <a:ext cx="3133922" cy="1544032"/>
          </a:xfrm>
          <a:custGeom>
            <a:avLst/>
            <a:gdLst/>
            <a:ahLst/>
            <a:cxnLst/>
            <a:rect l="l" t="t" r="r" b="b"/>
            <a:pathLst>
              <a:path w="4176930" h="2058709">
                <a:moveTo>
                  <a:pt x="0" y="0"/>
                </a:moveTo>
                <a:cubicBezTo>
                  <a:pt x="0" y="0"/>
                  <a:pt x="0" y="0"/>
                  <a:pt x="4176930" y="0"/>
                </a:cubicBezTo>
                <a:lnTo>
                  <a:pt x="4176930" y="2058709"/>
                </a:lnTo>
                <a:cubicBezTo>
                  <a:pt x="4176930" y="2058709"/>
                  <a:pt x="4176930" y="2058709"/>
                  <a:pt x="1079378" y="2058709"/>
                </a:cubicBezTo>
                <a:cubicBezTo>
                  <a:pt x="1078688" y="2046733"/>
                  <a:pt x="1077814" y="2034806"/>
                  <a:pt x="1075638" y="2023030"/>
                </a:cubicBezTo>
                <a:cubicBezTo>
                  <a:pt x="1075154" y="2002066"/>
                  <a:pt x="1073005" y="1981342"/>
                  <a:pt x="1069130" y="1960943"/>
                </a:cubicBezTo>
                <a:cubicBezTo>
                  <a:pt x="1068629" y="1954635"/>
                  <a:pt x="1067677" y="1948400"/>
                  <a:pt x="1066276" y="1942246"/>
                </a:cubicBezTo>
                <a:cubicBezTo>
                  <a:pt x="989069" y="1409541"/>
                  <a:pt x="545998" y="995728"/>
                  <a:pt x="0" y="963616"/>
                </a:cubicBezTo>
                <a:cubicBezTo>
                  <a:pt x="0" y="917052"/>
                  <a:pt x="0" y="732381"/>
                  <a:pt x="0" y="0"/>
                </a:cubicBezTo>
                <a:close/>
              </a:path>
            </a:pathLst>
          </a:custGeom>
          <a:solidFill>
            <a:schemeClr val="bg1"/>
          </a:solidFill>
          <a:ln w="12700">
            <a:solidFill>
              <a:schemeClr val="bg1">
                <a:lumMod val="65000"/>
              </a:schemeClr>
            </a:solidFill>
            <a:miter lim="800000"/>
            <a:headEnd/>
            <a:tailEnd/>
          </a:ln>
          <a:effectLst/>
        </p:spPr>
        <p:txBody>
          <a:bodyPr lIns="81011" tIns="54007" rIns="81011" bIns="108014" anchor="b" anchorCtr="0"/>
          <a:lstStyle/>
          <a:p>
            <a:pPr lvl="0"/>
            <a:r>
              <a:rPr lang="zh-CN" altLang="en-US" sz="1100">
                <a:solidFill>
                  <a:schemeClr val="tx1">
                    <a:lumMod val="75000"/>
                    <a:lumOff val="25000"/>
                  </a:schemeClr>
                </a:solidFill>
                <a:latin typeface="微软雅黑" pitchFamily="34" charset="-122"/>
                <a:ea typeface="微软雅黑" pitchFamily="34" charset="-122"/>
                <a:cs typeface="华文黑体" pitchFamily="2" charset="-122"/>
              </a:rPr>
              <a:t>您的内容打在这里，</a:t>
            </a:r>
            <a:endParaRPr lang="en-US" altLang="zh-CN" sz="1100">
              <a:solidFill>
                <a:schemeClr val="tx1">
                  <a:lumMod val="75000"/>
                  <a:lumOff val="25000"/>
                </a:schemeClr>
              </a:solidFill>
              <a:latin typeface="微软雅黑" pitchFamily="34" charset="-122"/>
              <a:ea typeface="微软雅黑" pitchFamily="34" charset="-122"/>
              <a:cs typeface="华文黑体" pitchFamily="2" charset="-122"/>
            </a:endParaRPr>
          </a:p>
          <a:p>
            <a:pPr lvl="0"/>
            <a:r>
              <a:rPr lang="zh-CN" altLang="en-US" sz="1100">
                <a:solidFill>
                  <a:schemeClr val="tx1">
                    <a:lumMod val="75000"/>
                    <a:lumOff val="25000"/>
                  </a:schemeClr>
                </a:solidFill>
                <a:latin typeface="微软雅黑" pitchFamily="34" charset="-122"/>
                <a:ea typeface="微软雅黑" pitchFamily="34" charset="-122"/>
                <a:cs typeface="华文黑体" pitchFamily="2" charset="-122"/>
              </a:rPr>
              <a:t>或者通过复制您的文本后，在此框中</a:t>
            </a:r>
            <a:endParaRPr lang="en-US" altLang="zh-CN" sz="1100">
              <a:solidFill>
                <a:schemeClr val="tx1">
                  <a:lumMod val="75000"/>
                  <a:lumOff val="25000"/>
                </a:schemeClr>
              </a:solidFill>
              <a:latin typeface="微软雅黑" pitchFamily="34" charset="-122"/>
              <a:ea typeface="微软雅黑" pitchFamily="34" charset="-122"/>
              <a:cs typeface="华文黑体" pitchFamily="2" charset="-122"/>
            </a:endParaRPr>
          </a:p>
          <a:p>
            <a:pPr lvl="0"/>
            <a:r>
              <a:rPr lang="zh-CN" altLang="en-US" sz="1100">
                <a:solidFill>
                  <a:schemeClr val="tx1">
                    <a:lumMod val="75000"/>
                    <a:lumOff val="25000"/>
                  </a:schemeClr>
                </a:solidFill>
                <a:latin typeface="微软雅黑" pitchFamily="34" charset="-122"/>
                <a:ea typeface="微软雅黑" pitchFamily="34" charset="-122"/>
                <a:cs typeface="华文黑体" pitchFamily="2" charset="-122"/>
              </a:rPr>
              <a:t>选择粘贴，并选择只保留文字。</a:t>
            </a:r>
          </a:p>
        </p:txBody>
      </p:sp>
      <p:sp>
        <p:nvSpPr>
          <p:cNvPr id="6" name="Freeform 9"/>
          <p:cNvSpPr>
            <a:spLocks/>
          </p:cNvSpPr>
          <p:nvPr/>
        </p:nvSpPr>
        <p:spPr bwMode="gray">
          <a:xfrm>
            <a:off x="1384345" y="2812356"/>
            <a:ext cx="3133922" cy="1544032"/>
          </a:xfrm>
          <a:custGeom>
            <a:avLst/>
            <a:gdLst/>
            <a:ahLst/>
            <a:cxnLst>
              <a:cxn ang="0">
                <a:pos x="1300" y="0"/>
              </a:cxn>
              <a:cxn ang="0">
                <a:pos x="0" y="0"/>
              </a:cxn>
              <a:cxn ang="0">
                <a:pos x="0" y="864"/>
              </a:cxn>
              <a:cxn ang="0">
                <a:pos x="1753" y="864"/>
              </a:cxn>
              <a:cxn ang="0">
                <a:pos x="1753" y="453"/>
              </a:cxn>
              <a:cxn ang="0">
                <a:pos x="1300" y="0"/>
              </a:cxn>
            </a:cxnLst>
            <a:rect l="0" t="0" r="r" b="b"/>
            <a:pathLst>
              <a:path w="1753" h="864">
                <a:moveTo>
                  <a:pt x="1300" y="0"/>
                </a:moveTo>
                <a:cubicBezTo>
                  <a:pt x="0" y="0"/>
                  <a:pt x="0" y="0"/>
                  <a:pt x="0" y="0"/>
                </a:cubicBezTo>
                <a:cubicBezTo>
                  <a:pt x="0" y="864"/>
                  <a:pt x="0" y="864"/>
                  <a:pt x="0" y="864"/>
                </a:cubicBezTo>
                <a:cubicBezTo>
                  <a:pt x="1753" y="864"/>
                  <a:pt x="1753" y="864"/>
                  <a:pt x="1753" y="864"/>
                </a:cubicBezTo>
                <a:cubicBezTo>
                  <a:pt x="1753" y="453"/>
                  <a:pt x="1753" y="453"/>
                  <a:pt x="1753" y="453"/>
                </a:cubicBezTo>
                <a:cubicBezTo>
                  <a:pt x="1509" y="438"/>
                  <a:pt x="1314" y="243"/>
                  <a:pt x="1300" y="0"/>
                </a:cubicBezTo>
                <a:close/>
              </a:path>
            </a:pathLst>
          </a:custGeom>
          <a:solidFill>
            <a:schemeClr val="bg1"/>
          </a:solidFill>
          <a:ln w="12700">
            <a:solidFill>
              <a:schemeClr val="bg1">
                <a:lumMod val="65000"/>
              </a:schemeClr>
            </a:solidFill>
            <a:miter lim="800000"/>
            <a:headEnd/>
            <a:tailEnd/>
          </a:ln>
          <a:effectLst/>
        </p:spPr>
        <p:txBody>
          <a:bodyPr lIns="81011" tIns="108014" rIns="81011" bIns="108014" anchor="t" anchorCtr="0"/>
          <a:lstStyle/>
          <a:p>
            <a:pPr lvl="0"/>
            <a:r>
              <a:rPr lang="zh-CN" altLang="en-US" sz="1100">
                <a:solidFill>
                  <a:schemeClr val="tx1">
                    <a:lumMod val="75000"/>
                    <a:lumOff val="25000"/>
                  </a:schemeClr>
                </a:solidFill>
                <a:latin typeface="微软雅黑" pitchFamily="34" charset="-122"/>
                <a:ea typeface="微软雅黑" pitchFamily="34" charset="-122"/>
                <a:cs typeface="华文黑体" pitchFamily="2" charset="-122"/>
              </a:rPr>
              <a:t>您的内容打在这里，</a:t>
            </a:r>
            <a:endParaRPr lang="en-US" altLang="zh-CN" sz="1100">
              <a:solidFill>
                <a:schemeClr val="tx1">
                  <a:lumMod val="75000"/>
                  <a:lumOff val="25000"/>
                </a:schemeClr>
              </a:solidFill>
              <a:latin typeface="微软雅黑" pitchFamily="34" charset="-122"/>
              <a:ea typeface="微软雅黑" pitchFamily="34" charset="-122"/>
              <a:cs typeface="华文黑体" pitchFamily="2" charset="-122"/>
            </a:endParaRPr>
          </a:p>
          <a:p>
            <a:pPr lvl="0"/>
            <a:r>
              <a:rPr lang="zh-CN" altLang="en-US" sz="1100">
                <a:solidFill>
                  <a:schemeClr val="tx1">
                    <a:lumMod val="75000"/>
                    <a:lumOff val="25000"/>
                  </a:schemeClr>
                </a:solidFill>
                <a:latin typeface="微软雅黑" pitchFamily="34" charset="-122"/>
                <a:ea typeface="微软雅黑" pitchFamily="34" charset="-122"/>
                <a:cs typeface="华文黑体" pitchFamily="2" charset="-122"/>
              </a:rPr>
              <a:t>或者通过复制您的文本后，在此框中</a:t>
            </a:r>
            <a:endParaRPr lang="en-US" altLang="zh-CN" sz="1100">
              <a:solidFill>
                <a:schemeClr val="tx1">
                  <a:lumMod val="75000"/>
                  <a:lumOff val="25000"/>
                </a:schemeClr>
              </a:solidFill>
              <a:latin typeface="微软雅黑" pitchFamily="34" charset="-122"/>
              <a:ea typeface="微软雅黑" pitchFamily="34" charset="-122"/>
              <a:cs typeface="华文黑体" pitchFamily="2" charset="-122"/>
            </a:endParaRPr>
          </a:p>
          <a:p>
            <a:pPr lvl="0"/>
            <a:r>
              <a:rPr lang="zh-CN" altLang="en-US" sz="1100">
                <a:solidFill>
                  <a:schemeClr val="tx1">
                    <a:lumMod val="75000"/>
                    <a:lumOff val="25000"/>
                  </a:schemeClr>
                </a:solidFill>
                <a:latin typeface="微软雅黑" pitchFamily="34" charset="-122"/>
                <a:ea typeface="微软雅黑" pitchFamily="34" charset="-122"/>
                <a:cs typeface="华文黑体" pitchFamily="2" charset="-122"/>
              </a:rPr>
              <a:t>选择粘贴，并选择只保留文字。</a:t>
            </a:r>
          </a:p>
        </p:txBody>
      </p:sp>
      <p:sp>
        <p:nvSpPr>
          <p:cNvPr id="7" name="Freeform 10"/>
          <p:cNvSpPr>
            <a:spLocks/>
          </p:cNvSpPr>
          <p:nvPr/>
        </p:nvSpPr>
        <p:spPr bwMode="gray">
          <a:xfrm>
            <a:off x="4625733" y="2812356"/>
            <a:ext cx="3133922" cy="1544032"/>
          </a:xfrm>
          <a:custGeom>
            <a:avLst/>
            <a:gdLst/>
            <a:ahLst/>
            <a:cxnLst>
              <a:cxn ang="0">
                <a:pos x="0" y="453"/>
              </a:cxn>
              <a:cxn ang="0">
                <a:pos x="0" y="864"/>
              </a:cxn>
              <a:cxn ang="0">
                <a:pos x="1753" y="864"/>
              </a:cxn>
              <a:cxn ang="0">
                <a:pos x="1753" y="0"/>
              </a:cxn>
              <a:cxn ang="0">
                <a:pos x="453" y="0"/>
              </a:cxn>
              <a:cxn ang="0">
                <a:pos x="0" y="453"/>
              </a:cxn>
            </a:cxnLst>
            <a:rect l="0" t="0" r="r" b="b"/>
            <a:pathLst>
              <a:path w="1753" h="864">
                <a:moveTo>
                  <a:pt x="0" y="453"/>
                </a:moveTo>
                <a:cubicBezTo>
                  <a:pt x="0" y="864"/>
                  <a:pt x="0" y="864"/>
                  <a:pt x="0" y="864"/>
                </a:cubicBezTo>
                <a:cubicBezTo>
                  <a:pt x="1753" y="864"/>
                  <a:pt x="1753" y="864"/>
                  <a:pt x="1753" y="864"/>
                </a:cubicBezTo>
                <a:cubicBezTo>
                  <a:pt x="1753" y="0"/>
                  <a:pt x="1753" y="0"/>
                  <a:pt x="1753" y="0"/>
                </a:cubicBezTo>
                <a:cubicBezTo>
                  <a:pt x="453" y="0"/>
                  <a:pt x="453" y="0"/>
                  <a:pt x="453" y="0"/>
                </a:cubicBezTo>
                <a:cubicBezTo>
                  <a:pt x="439" y="243"/>
                  <a:pt x="244" y="438"/>
                  <a:pt x="0" y="453"/>
                </a:cubicBezTo>
                <a:close/>
              </a:path>
            </a:pathLst>
          </a:custGeom>
          <a:solidFill>
            <a:schemeClr val="bg1"/>
          </a:solidFill>
          <a:ln w="12700">
            <a:solidFill>
              <a:schemeClr val="bg1">
                <a:lumMod val="65000"/>
              </a:schemeClr>
            </a:solidFill>
            <a:miter lim="800000"/>
            <a:headEnd/>
            <a:tailEnd/>
          </a:ln>
          <a:effectLst/>
        </p:spPr>
        <p:txBody>
          <a:bodyPr lIns="81011" tIns="108014" rIns="81011" bIns="108014" anchor="t" anchorCtr="0"/>
          <a:lstStyle/>
          <a:p>
            <a:pPr lvl="0" algn="r"/>
            <a:r>
              <a:rPr lang="zh-CN" altLang="en-US" sz="1100">
                <a:solidFill>
                  <a:schemeClr val="tx1">
                    <a:lumMod val="75000"/>
                    <a:lumOff val="25000"/>
                  </a:schemeClr>
                </a:solidFill>
                <a:latin typeface="微软雅黑" pitchFamily="34" charset="-122"/>
                <a:ea typeface="微软雅黑" pitchFamily="34" charset="-122"/>
                <a:cs typeface="华文黑体" pitchFamily="2" charset="-122"/>
              </a:rPr>
              <a:t>您的内容打在这里</a:t>
            </a:r>
            <a:endParaRPr lang="en-US" altLang="zh-CN" sz="1100">
              <a:solidFill>
                <a:schemeClr val="tx1">
                  <a:lumMod val="75000"/>
                  <a:lumOff val="25000"/>
                </a:schemeClr>
              </a:solidFill>
              <a:latin typeface="微软雅黑" pitchFamily="34" charset="-122"/>
              <a:ea typeface="微软雅黑" pitchFamily="34" charset="-122"/>
              <a:cs typeface="华文黑体" pitchFamily="2" charset="-122"/>
            </a:endParaRPr>
          </a:p>
          <a:p>
            <a:pPr lvl="0" algn="r"/>
            <a:r>
              <a:rPr lang="zh-CN" altLang="en-US" sz="1100">
                <a:solidFill>
                  <a:schemeClr val="tx1">
                    <a:lumMod val="75000"/>
                    <a:lumOff val="25000"/>
                  </a:schemeClr>
                </a:solidFill>
                <a:latin typeface="微软雅黑" pitchFamily="34" charset="-122"/>
                <a:ea typeface="微软雅黑" pitchFamily="34" charset="-122"/>
                <a:cs typeface="华文黑体" pitchFamily="2" charset="-122"/>
              </a:rPr>
              <a:t>或者通过复制您的文本后，在此框中</a:t>
            </a:r>
            <a:endParaRPr lang="en-US" altLang="zh-CN" sz="1100">
              <a:solidFill>
                <a:schemeClr val="tx1">
                  <a:lumMod val="75000"/>
                  <a:lumOff val="25000"/>
                </a:schemeClr>
              </a:solidFill>
              <a:latin typeface="微软雅黑" pitchFamily="34" charset="-122"/>
              <a:ea typeface="微软雅黑" pitchFamily="34" charset="-122"/>
              <a:cs typeface="华文黑体" pitchFamily="2" charset="-122"/>
            </a:endParaRPr>
          </a:p>
          <a:p>
            <a:pPr lvl="0" algn="r"/>
            <a:r>
              <a:rPr lang="zh-CN" altLang="en-US" sz="1100">
                <a:solidFill>
                  <a:schemeClr val="tx1">
                    <a:lumMod val="75000"/>
                    <a:lumOff val="25000"/>
                  </a:schemeClr>
                </a:solidFill>
                <a:latin typeface="微软雅黑" pitchFamily="34" charset="-122"/>
                <a:ea typeface="微软雅黑" pitchFamily="34" charset="-122"/>
                <a:cs typeface="华文黑体" pitchFamily="2" charset="-122"/>
              </a:rPr>
              <a:t>选择粘贴，并选择只保留文字</a:t>
            </a:r>
          </a:p>
        </p:txBody>
      </p:sp>
      <p:sp>
        <p:nvSpPr>
          <p:cNvPr id="9" name="Freeform 8"/>
          <p:cNvSpPr>
            <a:spLocks/>
          </p:cNvSpPr>
          <p:nvPr/>
        </p:nvSpPr>
        <p:spPr bwMode="gray">
          <a:xfrm>
            <a:off x="4625732" y="1168466"/>
            <a:ext cx="3133224" cy="1544032"/>
          </a:xfrm>
          <a:custGeom>
            <a:avLst/>
            <a:gdLst/>
            <a:ahLst/>
            <a:cxnLst/>
            <a:rect l="l" t="t" r="r" b="b"/>
            <a:pathLst>
              <a:path w="4176930" h="2058709">
                <a:moveTo>
                  <a:pt x="0" y="0"/>
                </a:moveTo>
                <a:cubicBezTo>
                  <a:pt x="0" y="0"/>
                  <a:pt x="0" y="0"/>
                  <a:pt x="4176930" y="0"/>
                </a:cubicBezTo>
                <a:lnTo>
                  <a:pt x="4176930" y="2058709"/>
                </a:lnTo>
                <a:cubicBezTo>
                  <a:pt x="4176930" y="2058709"/>
                  <a:pt x="4176930" y="2058709"/>
                  <a:pt x="1079378" y="2058709"/>
                </a:cubicBezTo>
                <a:cubicBezTo>
                  <a:pt x="1078688" y="2046733"/>
                  <a:pt x="1077814" y="2034806"/>
                  <a:pt x="1075638" y="2023030"/>
                </a:cubicBezTo>
                <a:cubicBezTo>
                  <a:pt x="1075154" y="2002066"/>
                  <a:pt x="1073005" y="1981342"/>
                  <a:pt x="1069130" y="1960943"/>
                </a:cubicBezTo>
                <a:cubicBezTo>
                  <a:pt x="1068629" y="1954635"/>
                  <a:pt x="1067677" y="1948400"/>
                  <a:pt x="1066276" y="1942246"/>
                </a:cubicBezTo>
                <a:cubicBezTo>
                  <a:pt x="989069" y="1409541"/>
                  <a:pt x="545998" y="995728"/>
                  <a:pt x="0" y="963616"/>
                </a:cubicBezTo>
                <a:cubicBezTo>
                  <a:pt x="0" y="917052"/>
                  <a:pt x="0" y="732381"/>
                  <a:pt x="0" y="0"/>
                </a:cubicBezTo>
                <a:close/>
              </a:path>
            </a:pathLst>
          </a:custGeom>
          <a:solidFill>
            <a:schemeClr val="bg1"/>
          </a:solidFill>
          <a:ln w="12700">
            <a:solidFill>
              <a:schemeClr val="bg1">
                <a:lumMod val="65000"/>
              </a:schemeClr>
            </a:solidFill>
            <a:miter lim="800000"/>
            <a:headEnd/>
            <a:tailEnd/>
          </a:ln>
          <a:effectLst/>
        </p:spPr>
        <p:txBody>
          <a:bodyPr lIns="81011" tIns="54007" rIns="81011" bIns="108014" anchor="b" anchorCtr="0"/>
          <a:lstStyle/>
          <a:p>
            <a:pPr lvl="0" algn="r"/>
            <a:r>
              <a:rPr lang="zh-CN" altLang="en-US" sz="1100">
                <a:solidFill>
                  <a:schemeClr val="tx1">
                    <a:lumMod val="75000"/>
                    <a:lumOff val="25000"/>
                  </a:schemeClr>
                </a:solidFill>
                <a:latin typeface="微软雅黑" pitchFamily="34" charset="-122"/>
                <a:ea typeface="微软雅黑" pitchFamily="34" charset="-122"/>
                <a:cs typeface="华文黑体" pitchFamily="2" charset="-122"/>
              </a:rPr>
              <a:t>您的内容打在这里</a:t>
            </a:r>
            <a:endParaRPr lang="en-US" altLang="zh-CN" sz="1100">
              <a:solidFill>
                <a:schemeClr val="tx1">
                  <a:lumMod val="75000"/>
                  <a:lumOff val="25000"/>
                </a:schemeClr>
              </a:solidFill>
              <a:latin typeface="微软雅黑" pitchFamily="34" charset="-122"/>
              <a:ea typeface="微软雅黑" pitchFamily="34" charset="-122"/>
              <a:cs typeface="华文黑体" pitchFamily="2" charset="-122"/>
            </a:endParaRPr>
          </a:p>
          <a:p>
            <a:pPr lvl="0" algn="r"/>
            <a:r>
              <a:rPr lang="zh-CN" altLang="en-US" sz="1100">
                <a:solidFill>
                  <a:schemeClr val="tx1">
                    <a:lumMod val="75000"/>
                    <a:lumOff val="25000"/>
                  </a:schemeClr>
                </a:solidFill>
                <a:latin typeface="微软雅黑" pitchFamily="34" charset="-122"/>
                <a:ea typeface="微软雅黑" pitchFamily="34" charset="-122"/>
                <a:cs typeface="华文黑体" pitchFamily="2" charset="-122"/>
              </a:rPr>
              <a:t>或者通过复制您的文本后，在此框中</a:t>
            </a:r>
            <a:endParaRPr lang="en-US" altLang="zh-CN" sz="1100">
              <a:solidFill>
                <a:schemeClr val="tx1">
                  <a:lumMod val="75000"/>
                  <a:lumOff val="25000"/>
                </a:schemeClr>
              </a:solidFill>
              <a:latin typeface="微软雅黑" pitchFamily="34" charset="-122"/>
              <a:ea typeface="微软雅黑" pitchFamily="34" charset="-122"/>
              <a:cs typeface="华文黑体" pitchFamily="2" charset="-122"/>
            </a:endParaRPr>
          </a:p>
          <a:p>
            <a:pPr lvl="0" algn="r"/>
            <a:r>
              <a:rPr lang="zh-CN" altLang="en-US" sz="1100">
                <a:solidFill>
                  <a:schemeClr val="tx1">
                    <a:lumMod val="75000"/>
                    <a:lumOff val="25000"/>
                  </a:schemeClr>
                </a:solidFill>
                <a:latin typeface="微软雅黑" pitchFamily="34" charset="-122"/>
                <a:ea typeface="微软雅黑" pitchFamily="34" charset="-122"/>
                <a:cs typeface="华文黑体" pitchFamily="2" charset="-122"/>
              </a:rPr>
              <a:t>选择粘贴，并选择只保留文字</a:t>
            </a:r>
          </a:p>
        </p:txBody>
      </p:sp>
      <p:sp>
        <p:nvSpPr>
          <p:cNvPr id="10" name="Rectangle 19"/>
          <p:cNvSpPr>
            <a:spLocks noChangeArrowheads="1"/>
          </p:cNvSpPr>
          <p:nvPr/>
        </p:nvSpPr>
        <p:spPr bwMode="gray">
          <a:xfrm>
            <a:off x="1384345" y="4086115"/>
            <a:ext cx="3128248" cy="270272"/>
          </a:xfrm>
          <a:prstGeom prst="rect">
            <a:avLst/>
          </a:prstGeom>
          <a:solidFill>
            <a:srgbClr val="404040"/>
          </a:solidFill>
          <a:ln w="12700">
            <a:noFill/>
            <a:miter lim="800000"/>
            <a:headEnd/>
            <a:tailEnd/>
          </a:ln>
          <a:effectLst/>
        </p:spPr>
        <p:txBody>
          <a:bodyPr lIns="81011" tIns="54007" rIns="81011" bIns="54007" anchor="ctr"/>
          <a:lstStyle/>
          <a:p>
            <a:pPr defTabSz="601346" eaLnBrk="0" hangingPunct="0"/>
            <a:r>
              <a:rPr lang="zh-CN" altLang="en-US" sz="1200" b="1" noProof="1">
                <a:solidFill>
                  <a:srgbClr val="FFFFFF"/>
                </a:solidFill>
                <a:latin typeface="微软雅黑" pitchFamily="34" charset="-122"/>
                <a:ea typeface="微软雅黑" pitchFamily="34" charset="-122"/>
                <a:cs typeface="Arial" charset="0"/>
              </a:rPr>
              <a:t>点击添加标题</a:t>
            </a:r>
            <a:endParaRPr lang="de-DE" altLang="zh-CN" sz="1200" b="1" noProof="1">
              <a:solidFill>
                <a:srgbClr val="FFFFFF"/>
              </a:solidFill>
              <a:latin typeface="微软雅黑" pitchFamily="34" charset="-122"/>
              <a:ea typeface="微软雅黑" pitchFamily="34" charset="-122"/>
              <a:cs typeface="Arial" charset="0"/>
            </a:endParaRPr>
          </a:p>
        </p:txBody>
      </p:sp>
      <p:sp>
        <p:nvSpPr>
          <p:cNvPr id="11" name="Rectangle 19"/>
          <p:cNvSpPr>
            <a:spLocks noChangeArrowheads="1"/>
          </p:cNvSpPr>
          <p:nvPr/>
        </p:nvSpPr>
        <p:spPr bwMode="gray">
          <a:xfrm>
            <a:off x="4631407" y="4086115"/>
            <a:ext cx="3128248" cy="270272"/>
          </a:xfrm>
          <a:prstGeom prst="rect">
            <a:avLst/>
          </a:prstGeom>
          <a:solidFill>
            <a:srgbClr val="404040"/>
          </a:solidFill>
          <a:ln w="12700">
            <a:noFill/>
            <a:miter lim="800000"/>
            <a:headEnd/>
            <a:tailEnd/>
          </a:ln>
          <a:effectLst/>
        </p:spPr>
        <p:txBody>
          <a:bodyPr lIns="81011" tIns="54007" rIns="81011" bIns="54007" anchor="ctr"/>
          <a:lstStyle/>
          <a:p>
            <a:pPr defTabSz="601346" eaLnBrk="0" hangingPunct="0"/>
            <a:r>
              <a:rPr lang="zh-CN" altLang="en-US" sz="1200" b="1" noProof="1">
                <a:solidFill>
                  <a:srgbClr val="FFFFFF"/>
                </a:solidFill>
                <a:latin typeface="微软雅黑" pitchFamily="34" charset="-122"/>
                <a:ea typeface="微软雅黑" pitchFamily="34" charset="-122"/>
                <a:cs typeface="Arial" charset="0"/>
              </a:rPr>
              <a:t>点击添加标题</a:t>
            </a:r>
            <a:endParaRPr lang="de-DE" altLang="zh-CN" sz="1200" b="1" noProof="1">
              <a:solidFill>
                <a:srgbClr val="FFFFFF"/>
              </a:solidFill>
              <a:latin typeface="微软雅黑" pitchFamily="34" charset="-122"/>
              <a:ea typeface="微软雅黑" pitchFamily="34" charset="-122"/>
              <a:cs typeface="Arial" charset="0"/>
            </a:endParaRPr>
          </a:p>
        </p:txBody>
      </p:sp>
      <p:sp>
        <p:nvSpPr>
          <p:cNvPr id="12" name="Rectangle 19"/>
          <p:cNvSpPr>
            <a:spLocks noChangeArrowheads="1"/>
          </p:cNvSpPr>
          <p:nvPr/>
        </p:nvSpPr>
        <p:spPr bwMode="gray">
          <a:xfrm>
            <a:off x="4631407" y="1168466"/>
            <a:ext cx="3128248" cy="270272"/>
          </a:xfrm>
          <a:prstGeom prst="rect">
            <a:avLst/>
          </a:prstGeom>
          <a:solidFill>
            <a:srgbClr val="404040"/>
          </a:solidFill>
          <a:ln w="12700">
            <a:noFill/>
            <a:miter lim="800000"/>
            <a:headEnd/>
            <a:tailEnd/>
          </a:ln>
          <a:effectLst/>
        </p:spPr>
        <p:txBody>
          <a:bodyPr lIns="81011" tIns="54007" rIns="81011" bIns="54007" anchor="ctr"/>
          <a:lstStyle/>
          <a:p>
            <a:pPr defTabSz="601346" eaLnBrk="0" hangingPunct="0"/>
            <a:r>
              <a:rPr lang="zh-CN" altLang="en-US" sz="1200" b="1" noProof="1">
                <a:solidFill>
                  <a:srgbClr val="FFFFFF"/>
                </a:solidFill>
                <a:latin typeface="微软雅黑" pitchFamily="34" charset="-122"/>
                <a:ea typeface="微软雅黑" pitchFamily="34" charset="-122"/>
                <a:cs typeface="Arial" charset="0"/>
              </a:rPr>
              <a:t>点击添加标题</a:t>
            </a:r>
          </a:p>
        </p:txBody>
      </p:sp>
      <p:sp>
        <p:nvSpPr>
          <p:cNvPr id="13" name="Rectangle 19"/>
          <p:cNvSpPr>
            <a:spLocks noChangeArrowheads="1"/>
          </p:cNvSpPr>
          <p:nvPr/>
        </p:nvSpPr>
        <p:spPr bwMode="gray">
          <a:xfrm>
            <a:off x="1384345" y="1168466"/>
            <a:ext cx="3128248" cy="270272"/>
          </a:xfrm>
          <a:prstGeom prst="rect">
            <a:avLst/>
          </a:prstGeom>
          <a:solidFill>
            <a:srgbClr val="404040"/>
          </a:solidFill>
          <a:ln w="12700">
            <a:noFill/>
            <a:round/>
            <a:headEnd/>
            <a:tailEnd/>
          </a:ln>
          <a:effectLst/>
        </p:spPr>
        <p:txBody>
          <a:bodyPr wrap="none" lIns="68589" tIns="34295" rIns="68589" bIns="34295" anchor="ctr"/>
          <a:lstStyle/>
          <a:p>
            <a:r>
              <a:rPr lang="zh-CN" altLang="en-US" sz="1200" b="1" noProof="1">
                <a:solidFill>
                  <a:schemeClr val="bg1"/>
                </a:solidFill>
                <a:latin typeface="微软雅黑" pitchFamily="34" charset="-122"/>
                <a:ea typeface="微软雅黑" pitchFamily="34" charset="-122"/>
              </a:rPr>
              <a:t>点击添加标题</a:t>
            </a:r>
            <a:endParaRPr lang="de-DE" sz="1200" b="1" noProof="1">
              <a:solidFill>
                <a:schemeClr val="bg1"/>
              </a:solidFill>
              <a:latin typeface="微软雅黑" pitchFamily="34" charset="-122"/>
              <a:ea typeface="微软雅黑" pitchFamily="34" charset="-122"/>
            </a:endParaRPr>
          </a:p>
        </p:txBody>
      </p:sp>
      <p:grpSp>
        <p:nvGrpSpPr>
          <p:cNvPr id="14" name="Gruppieren 43"/>
          <p:cNvGrpSpPr/>
          <p:nvPr/>
        </p:nvGrpSpPr>
        <p:grpSpPr bwMode="gray">
          <a:xfrm>
            <a:off x="3836002" y="2015276"/>
            <a:ext cx="1456770" cy="1456201"/>
            <a:chOff x="2804400" y="1911431"/>
            <a:chExt cx="3535200" cy="3535200"/>
          </a:xfrm>
          <a:solidFill>
            <a:srgbClr val="FFC000"/>
          </a:solidFill>
          <a:effectLst/>
        </p:grpSpPr>
        <p:sp>
          <p:nvSpPr>
            <p:cNvPr id="15" name="Freeform 10"/>
            <p:cNvSpPr>
              <a:spLocks noEditPoints="1"/>
            </p:cNvSpPr>
            <p:nvPr/>
          </p:nvSpPr>
          <p:spPr bwMode="gray">
            <a:xfrm>
              <a:off x="2804400" y="2009308"/>
              <a:ext cx="3535200" cy="3185164"/>
            </a:xfrm>
            <a:custGeom>
              <a:avLst/>
              <a:gdLst/>
              <a:ahLst/>
              <a:cxnLst>
                <a:cxn ang="0">
                  <a:pos x="530" y="84"/>
                </a:cxn>
                <a:cxn ang="0">
                  <a:pos x="1456" y="295"/>
                </a:cxn>
                <a:cxn ang="0">
                  <a:pos x="1519" y="325"/>
                </a:cxn>
                <a:cxn ang="0">
                  <a:pos x="138" y="415"/>
                </a:cxn>
                <a:cxn ang="0">
                  <a:pos x="163" y="444"/>
                </a:cxn>
                <a:cxn ang="0">
                  <a:pos x="1593" y="561"/>
                </a:cxn>
                <a:cxn ang="0">
                  <a:pos x="1645" y="530"/>
                </a:cxn>
                <a:cxn ang="0">
                  <a:pos x="1577" y="574"/>
                </a:cxn>
                <a:cxn ang="0">
                  <a:pos x="1613" y="598"/>
                </a:cxn>
                <a:cxn ang="0">
                  <a:pos x="1564" y="659"/>
                </a:cxn>
                <a:cxn ang="0">
                  <a:pos x="1643" y="814"/>
                </a:cxn>
                <a:cxn ang="0">
                  <a:pos x="1548" y="668"/>
                </a:cxn>
                <a:cxn ang="0">
                  <a:pos x="1555" y="704"/>
                </a:cxn>
                <a:cxn ang="0">
                  <a:pos x="1497" y="687"/>
                </a:cxn>
                <a:cxn ang="0">
                  <a:pos x="1394" y="728"/>
                </a:cxn>
                <a:cxn ang="0">
                  <a:pos x="1516" y="704"/>
                </a:cxn>
                <a:cxn ang="0">
                  <a:pos x="1612" y="784"/>
                </a:cxn>
                <a:cxn ang="0">
                  <a:pos x="1587" y="799"/>
                </a:cxn>
                <a:cxn ang="0">
                  <a:pos x="1694" y="752"/>
                </a:cxn>
                <a:cxn ang="0">
                  <a:pos x="1533" y="725"/>
                </a:cxn>
                <a:cxn ang="0">
                  <a:pos x="1559" y="743"/>
                </a:cxn>
                <a:cxn ang="0">
                  <a:pos x="1550" y="910"/>
                </a:cxn>
                <a:cxn ang="0">
                  <a:pos x="1460" y="828"/>
                </a:cxn>
                <a:cxn ang="0">
                  <a:pos x="1334" y="887"/>
                </a:cxn>
                <a:cxn ang="0">
                  <a:pos x="1340" y="1103"/>
                </a:cxn>
                <a:cxn ang="0">
                  <a:pos x="1473" y="1118"/>
                </a:cxn>
                <a:cxn ang="0">
                  <a:pos x="1581" y="1055"/>
                </a:cxn>
                <a:cxn ang="0">
                  <a:pos x="1649" y="872"/>
                </a:cxn>
                <a:cxn ang="0">
                  <a:pos x="1671" y="902"/>
                </a:cxn>
                <a:cxn ang="0">
                  <a:pos x="1596" y="815"/>
                </a:cxn>
                <a:cxn ang="0">
                  <a:pos x="1510" y="827"/>
                </a:cxn>
                <a:cxn ang="0">
                  <a:pos x="1589" y="865"/>
                </a:cxn>
                <a:cxn ang="0">
                  <a:pos x="1129" y="977"/>
                </a:cxn>
                <a:cxn ang="0">
                  <a:pos x="1121" y="1017"/>
                </a:cxn>
                <a:cxn ang="0">
                  <a:pos x="1073" y="1080"/>
                </a:cxn>
                <a:cxn ang="0">
                  <a:pos x="1345" y="1132"/>
                </a:cxn>
                <a:cxn ang="0">
                  <a:pos x="290" y="1296"/>
                </a:cxn>
                <a:cxn ang="0">
                  <a:pos x="689" y="58"/>
                </a:cxn>
                <a:cxn ang="0">
                  <a:pos x="524" y="26"/>
                </a:cxn>
                <a:cxn ang="0">
                  <a:pos x="231" y="343"/>
                </a:cxn>
                <a:cxn ang="0">
                  <a:pos x="178" y="499"/>
                </a:cxn>
                <a:cxn ang="0">
                  <a:pos x="64" y="623"/>
                </a:cxn>
                <a:cxn ang="0">
                  <a:pos x="193" y="1299"/>
                </a:cxn>
                <a:cxn ang="0">
                  <a:pos x="378" y="1416"/>
                </a:cxn>
                <a:cxn ang="0">
                  <a:pos x="342" y="1349"/>
                </a:cxn>
                <a:cxn ang="0">
                  <a:pos x="248" y="1245"/>
                </a:cxn>
                <a:cxn ang="0">
                  <a:pos x="119" y="767"/>
                </a:cxn>
                <a:cxn ang="0">
                  <a:pos x="139" y="607"/>
                </a:cxn>
                <a:cxn ang="0">
                  <a:pos x="361" y="359"/>
                </a:cxn>
                <a:cxn ang="0">
                  <a:pos x="432" y="296"/>
                </a:cxn>
                <a:cxn ang="0">
                  <a:pos x="474" y="141"/>
                </a:cxn>
                <a:cxn ang="0">
                  <a:pos x="545" y="68"/>
                </a:cxn>
                <a:cxn ang="0">
                  <a:pos x="717" y="64"/>
                </a:cxn>
                <a:cxn ang="0">
                  <a:pos x="1301" y="127"/>
                </a:cxn>
                <a:cxn ang="0">
                  <a:pos x="1393" y="183"/>
                </a:cxn>
                <a:cxn ang="0">
                  <a:pos x="1537" y="308"/>
                </a:cxn>
                <a:cxn ang="0">
                  <a:pos x="1682" y="671"/>
                </a:cxn>
                <a:cxn ang="0">
                  <a:pos x="1238" y="65"/>
                </a:cxn>
                <a:cxn ang="0">
                  <a:pos x="1413" y="215"/>
                </a:cxn>
                <a:cxn ang="0">
                  <a:pos x="1696" y="874"/>
                </a:cxn>
              </a:cxnLst>
              <a:rect l="0" t="0" r="r" b="b"/>
              <a:pathLst>
                <a:path w="1713" h="1537">
                  <a:moveTo>
                    <a:pt x="1152" y="12"/>
                  </a:moveTo>
                  <a:cubicBezTo>
                    <a:pt x="1149" y="12"/>
                    <a:pt x="1146" y="9"/>
                    <a:pt x="1145" y="11"/>
                  </a:cubicBezTo>
                  <a:cubicBezTo>
                    <a:pt x="1146" y="11"/>
                    <a:pt x="1150" y="15"/>
                    <a:pt x="1152" y="12"/>
                  </a:cubicBezTo>
                  <a:close/>
                  <a:moveTo>
                    <a:pt x="719" y="38"/>
                  </a:moveTo>
                  <a:cubicBezTo>
                    <a:pt x="708" y="38"/>
                    <a:pt x="708" y="38"/>
                    <a:pt x="708" y="38"/>
                  </a:cubicBezTo>
                  <a:cubicBezTo>
                    <a:pt x="708" y="41"/>
                    <a:pt x="719" y="43"/>
                    <a:pt x="719" y="38"/>
                  </a:cubicBezTo>
                  <a:close/>
                  <a:moveTo>
                    <a:pt x="763" y="72"/>
                  </a:moveTo>
                  <a:cubicBezTo>
                    <a:pt x="762" y="76"/>
                    <a:pt x="769" y="76"/>
                    <a:pt x="771" y="74"/>
                  </a:cubicBezTo>
                  <a:cubicBezTo>
                    <a:pt x="768" y="74"/>
                    <a:pt x="765" y="70"/>
                    <a:pt x="763" y="72"/>
                  </a:cubicBezTo>
                  <a:close/>
                  <a:moveTo>
                    <a:pt x="775" y="74"/>
                  </a:moveTo>
                  <a:cubicBezTo>
                    <a:pt x="778" y="76"/>
                    <a:pt x="786" y="80"/>
                    <a:pt x="788" y="76"/>
                  </a:cubicBezTo>
                  <a:cubicBezTo>
                    <a:pt x="783" y="77"/>
                    <a:pt x="779" y="72"/>
                    <a:pt x="775" y="74"/>
                  </a:cubicBezTo>
                  <a:close/>
                  <a:moveTo>
                    <a:pt x="530" y="84"/>
                  </a:moveTo>
                  <a:cubicBezTo>
                    <a:pt x="534" y="85"/>
                    <a:pt x="533" y="80"/>
                    <a:pt x="535" y="84"/>
                  </a:cubicBezTo>
                  <a:cubicBezTo>
                    <a:pt x="536" y="83"/>
                    <a:pt x="536" y="83"/>
                    <a:pt x="537" y="83"/>
                  </a:cubicBezTo>
                  <a:cubicBezTo>
                    <a:pt x="536" y="80"/>
                    <a:pt x="537" y="78"/>
                    <a:pt x="538" y="75"/>
                  </a:cubicBezTo>
                  <a:cubicBezTo>
                    <a:pt x="532" y="75"/>
                    <a:pt x="531" y="80"/>
                    <a:pt x="530" y="84"/>
                  </a:cubicBezTo>
                  <a:close/>
                  <a:moveTo>
                    <a:pt x="530" y="88"/>
                  </a:moveTo>
                  <a:cubicBezTo>
                    <a:pt x="530" y="92"/>
                    <a:pt x="532" y="98"/>
                    <a:pt x="527" y="101"/>
                  </a:cubicBezTo>
                  <a:cubicBezTo>
                    <a:pt x="533" y="99"/>
                    <a:pt x="537" y="94"/>
                    <a:pt x="538" y="87"/>
                  </a:cubicBezTo>
                  <a:cubicBezTo>
                    <a:pt x="535" y="87"/>
                    <a:pt x="533" y="90"/>
                    <a:pt x="530" y="88"/>
                  </a:cubicBezTo>
                  <a:close/>
                  <a:moveTo>
                    <a:pt x="1311" y="135"/>
                  </a:moveTo>
                  <a:cubicBezTo>
                    <a:pt x="1308" y="134"/>
                    <a:pt x="1306" y="128"/>
                    <a:pt x="1303" y="130"/>
                  </a:cubicBezTo>
                  <a:cubicBezTo>
                    <a:pt x="1306" y="131"/>
                    <a:pt x="1308" y="138"/>
                    <a:pt x="1311" y="135"/>
                  </a:cubicBezTo>
                  <a:close/>
                  <a:moveTo>
                    <a:pt x="1414" y="226"/>
                  </a:moveTo>
                  <a:cubicBezTo>
                    <a:pt x="1414" y="223"/>
                    <a:pt x="1413" y="221"/>
                    <a:pt x="1410" y="221"/>
                  </a:cubicBezTo>
                  <a:cubicBezTo>
                    <a:pt x="1409" y="225"/>
                    <a:pt x="1413" y="224"/>
                    <a:pt x="1412" y="228"/>
                  </a:cubicBezTo>
                  <a:cubicBezTo>
                    <a:pt x="1406" y="237"/>
                    <a:pt x="1416" y="247"/>
                    <a:pt x="1421" y="252"/>
                  </a:cubicBezTo>
                  <a:cubicBezTo>
                    <a:pt x="1425" y="264"/>
                    <a:pt x="1425" y="274"/>
                    <a:pt x="1434" y="281"/>
                  </a:cubicBezTo>
                  <a:cubicBezTo>
                    <a:pt x="1434" y="279"/>
                    <a:pt x="1431" y="277"/>
                    <a:pt x="1434" y="276"/>
                  </a:cubicBezTo>
                  <a:cubicBezTo>
                    <a:pt x="1436" y="279"/>
                    <a:pt x="1439" y="282"/>
                    <a:pt x="1441" y="287"/>
                  </a:cubicBezTo>
                  <a:cubicBezTo>
                    <a:pt x="1444" y="288"/>
                    <a:pt x="1441" y="283"/>
                    <a:pt x="1444" y="284"/>
                  </a:cubicBezTo>
                  <a:cubicBezTo>
                    <a:pt x="1444" y="290"/>
                    <a:pt x="1454" y="291"/>
                    <a:pt x="1456" y="289"/>
                  </a:cubicBezTo>
                  <a:cubicBezTo>
                    <a:pt x="1458" y="291"/>
                    <a:pt x="1455" y="292"/>
                    <a:pt x="1456" y="295"/>
                  </a:cubicBezTo>
                  <a:cubicBezTo>
                    <a:pt x="1462" y="296"/>
                    <a:pt x="1461" y="304"/>
                    <a:pt x="1468" y="306"/>
                  </a:cubicBezTo>
                  <a:cubicBezTo>
                    <a:pt x="1472" y="301"/>
                    <a:pt x="1466" y="298"/>
                    <a:pt x="1467" y="295"/>
                  </a:cubicBezTo>
                  <a:cubicBezTo>
                    <a:pt x="1469" y="297"/>
                    <a:pt x="1469" y="295"/>
                    <a:pt x="1472" y="296"/>
                  </a:cubicBezTo>
                  <a:cubicBezTo>
                    <a:pt x="1472" y="298"/>
                    <a:pt x="1474" y="298"/>
                    <a:pt x="1473" y="301"/>
                  </a:cubicBezTo>
                  <a:cubicBezTo>
                    <a:pt x="1472" y="301"/>
                    <a:pt x="1472" y="300"/>
                    <a:pt x="1470" y="300"/>
                  </a:cubicBezTo>
                  <a:cubicBezTo>
                    <a:pt x="1470" y="306"/>
                    <a:pt x="1475" y="306"/>
                    <a:pt x="1476" y="311"/>
                  </a:cubicBezTo>
                  <a:cubicBezTo>
                    <a:pt x="1478" y="312"/>
                    <a:pt x="1478" y="310"/>
                    <a:pt x="1479" y="310"/>
                  </a:cubicBezTo>
                  <a:cubicBezTo>
                    <a:pt x="1484" y="311"/>
                    <a:pt x="1483" y="317"/>
                    <a:pt x="1488" y="318"/>
                  </a:cubicBezTo>
                  <a:cubicBezTo>
                    <a:pt x="1491" y="309"/>
                    <a:pt x="1477" y="305"/>
                    <a:pt x="1477" y="300"/>
                  </a:cubicBezTo>
                  <a:cubicBezTo>
                    <a:pt x="1483" y="304"/>
                    <a:pt x="1486" y="309"/>
                    <a:pt x="1494" y="311"/>
                  </a:cubicBezTo>
                  <a:cubicBezTo>
                    <a:pt x="1486" y="299"/>
                    <a:pt x="1477" y="287"/>
                    <a:pt x="1459" y="284"/>
                  </a:cubicBezTo>
                  <a:cubicBezTo>
                    <a:pt x="1456" y="276"/>
                    <a:pt x="1452" y="269"/>
                    <a:pt x="1446" y="263"/>
                  </a:cubicBezTo>
                  <a:cubicBezTo>
                    <a:pt x="1446" y="266"/>
                    <a:pt x="1450" y="268"/>
                    <a:pt x="1447" y="269"/>
                  </a:cubicBezTo>
                  <a:cubicBezTo>
                    <a:pt x="1438" y="262"/>
                    <a:pt x="1428" y="252"/>
                    <a:pt x="1423" y="240"/>
                  </a:cubicBezTo>
                  <a:cubicBezTo>
                    <a:pt x="1423" y="239"/>
                    <a:pt x="1424" y="237"/>
                    <a:pt x="1424" y="237"/>
                  </a:cubicBezTo>
                  <a:cubicBezTo>
                    <a:pt x="1423" y="232"/>
                    <a:pt x="1416" y="223"/>
                    <a:pt x="1414" y="226"/>
                  </a:cubicBezTo>
                  <a:close/>
                  <a:moveTo>
                    <a:pt x="1519" y="325"/>
                  </a:moveTo>
                  <a:cubicBezTo>
                    <a:pt x="1520" y="328"/>
                    <a:pt x="1521" y="329"/>
                    <a:pt x="1524" y="330"/>
                  </a:cubicBezTo>
                  <a:cubicBezTo>
                    <a:pt x="1524" y="326"/>
                    <a:pt x="1521" y="326"/>
                    <a:pt x="1519" y="325"/>
                  </a:cubicBezTo>
                  <a:close/>
                  <a:moveTo>
                    <a:pt x="928" y="336"/>
                  </a:moveTo>
                  <a:cubicBezTo>
                    <a:pt x="928" y="340"/>
                    <a:pt x="935" y="341"/>
                    <a:pt x="934" y="335"/>
                  </a:cubicBezTo>
                  <a:cubicBezTo>
                    <a:pt x="931" y="335"/>
                    <a:pt x="929" y="335"/>
                    <a:pt x="928" y="336"/>
                  </a:cubicBezTo>
                  <a:close/>
                  <a:moveTo>
                    <a:pt x="913" y="346"/>
                  </a:moveTo>
                  <a:cubicBezTo>
                    <a:pt x="916" y="348"/>
                    <a:pt x="922" y="346"/>
                    <a:pt x="922" y="341"/>
                  </a:cubicBezTo>
                  <a:cubicBezTo>
                    <a:pt x="920" y="333"/>
                    <a:pt x="913" y="340"/>
                    <a:pt x="913" y="346"/>
                  </a:cubicBezTo>
                  <a:close/>
                  <a:moveTo>
                    <a:pt x="901" y="344"/>
                  </a:moveTo>
                  <a:cubicBezTo>
                    <a:pt x="904" y="350"/>
                    <a:pt x="894" y="346"/>
                    <a:pt x="893" y="351"/>
                  </a:cubicBezTo>
                  <a:cubicBezTo>
                    <a:pt x="898" y="355"/>
                    <a:pt x="903" y="351"/>
                    <a:pt x="908" y="349"/>
                  </a:cubicBezTo>
                  <a:cubicBezTo>
                    <a:pt x="908" y="345"/>
                    <a:pt x="903" y="346"/>
                    <a:pt x="901" y="344"/>
                  </a:cubicBezTo>
                  <a:close/>
                  <a:moveTo>
                    <a:pt x="901" y="357"/>
                  </a:moveTo>
                  <a:cubicBezTo>
                    <a:pt x="896" y="354"/>
                    <a:pt x="890" y="358"/>
                    <a:pt x="884" y="357"/>
                  </a:cubicBezTo>
                  <a:cubicBezTo>
                    <a:pt x="875" y="364"/>
                    <a:pt x="895" y="369"/>
                    <a:pt x="901" y="364"/>
                  </a:cubicBezTo>
                  <a:cubicBezTo>
                    <a:pt x="899" y="360"/>
                    <a:pt x="897" y="360"/>
                    <a:pt x="901" y="357"/>
                  </a:cubicBezTo>
                  <a:close/>
                  <a:moveTo>
                    <a:pt x="138" y="415"/>
                  </a:moveTo>
                  <a:cubicBezTo>
                    <a:pt x="134" y="415"/>
                    <a:pt x="133" y="417"/>
                    <a:pt x="132" y="420"/>
                  </a:cubicBezTo>
                  <a:cubicBezTo>
                    <a:pt x="136" y="421"/>
                    <a:pt x="137" y="417"/>
                    <a:pt x="138" y="415"/>
                  </a:cubicBezTo>
                  <a:close/>
                  <a:moveTo>
                    <a:pt x="130" y="417"/>
                  </a:moveTo>
                  <a:cubicBezTo>
                    <a:pt x="128" y="421"/>
                    <a:pt x="124" y="422"/>
                    <a:pt x="124" y="429"/>
                  </a:cubicBezTo>
                  <a:cubicBezTo>
                    <a:pt x="129" y="428"/>
                    <a:pt x="130" y="419"/>
                    <a:pt x="130" y="417"/>
                  </a:cubicBezTo>
                  <a:close/>
                  <a:moveTo>
                    <a:pt x="1576" y="428"/>
                  </a:moveTo>
                  <a:cubicBezTo>
                    <a:pt x="1578" y="441"/>
                    <a:pt x="1584" y="458"/>
                    <a:pt x="1592" y="468"/>
                  </a:cubicBezTo>
                  <a:cubicBezTo>
                    <a:pt x="1593" y="451"/>
                    <a:pt x="1585" y="437"/>
                    <a:pt x="1576" y="428"/>
                  </a:cubicBezTo>
                  <a:close/>
                  <a:moveTo>
                    <a:pt x="128" y="436"/>
                  </a:moveTo>
                  <a:cubicBezTo>
                    <a:pt x="127" y="439"/>
                    <a:pt x="123" y="443"/>
                    <a:pt x="124" y="446"/>
                  </a:cubicBezTo>
                  <a:cubicBezTo>
                    <a:pt x="126" y="443"/>
                    <a:pt x="132" y="441"/>
                    <a:pt x="128" y="436"/>
                  </a:cubicBezTo>
                  <a:close/>
                  <a:moveTo>
                    <a:pt x="118" y="437"/>
                  </a:moveTo>
                  <a:cubicBezTo>
                    <a:pt x="117" y="444"/>
                    <a:pt x="110" y="450"/>
                    <a:pt x="111" y="455"/>
                  </a:cubicBezTo>
                  <a:cubicBezTo>
                    <a:pt x="113" y="450"/>
                    <a:pt x="121" y="441"/>
                    <a:pt x="118" y="437"/>
                  </a:cubicBezTo>
                  <a:close/>
                  <a:moveTo>
                    <a:pt x="112" y="495"/>
                  </a:moveTo>
                  <a:cubicBezTo>
                    <a:pt x="113" y="473"/>
                    <a:pt x="139" y="464"/>
                    <a:pt x="146" y="448"/>
                  </a:cubicBezTo>
                  <a:cubicBezTo>
                    <a:pt x="150" y="447"/>
                    <a:pt x="157" y="446"/>
                    <a:pt x="163" y="444"/>
                  </a:cubicBezTo>
                  <a:cubicBezTo>
                    <a:pt x="154" y="432"/>
                    <a:pt x="144" y="446"/>
                    <a:pt x="135" y="450"/>
                  </a:cubicBezTo>
                  <a:cubicBezTo>
                    <a:pt x="128" y="463"/>
                    <a:pt x="116" y="465"/>
                    <a:pt x="111" y="481"/>
                  </a:cubicBezTo>
                  <a:cubicBezTo>
                    <a:pt x="102" y="487"/>
                    <a:pt x="98" y="497"/>
                    <a:pt x="92" y="505"/>
                  </a:cubicBezTo>
                  <a:cubicBezTo>
                    <a:pt x="103" y="506"/>
                    <a:pt x="103" y="496"/>
                    <a:pt x="112" y="495"/>
                  </a:cubicBezTo>
                  <a:close/>
                  <a:moveTo>
                    <a:pt x="146" y="459"/>
                  </a:moveTo>
                  <a:cubicBezTo>
                    <a:pt x="148" y="459"/>
                    <a:pt x="150" y="459"/>
                    <a:pt x="149" y="455"/>
                  </a:cubicBezTo>
                  <a:cubicBezTo>
                    <a:pt x="146" y="455"/>
                    <a:pt x="145" y="456"/>
                    <a:pt x="146" y="459"/>
                  </a:cubicBezTo>
                  <a:close/>
                  <a:moveTo>
                    <a:pt x="92" y="496"/>
                  </a:moveTo>
                  <a:cubicBezTo>
                    <a:pt x="88" y="495"/>
                    <a:pt x="89" y="499"/>
                    <a:pt x="88" y="502"/>
                  </a:cubicBezTo>
                  <a:cubicBezTo>
                    <a:pt x="91" y="502"/>
                    <a:pt x="92" y="499"/>
                    <a:pt x="92" y="496"/>
                  </a:cubicBezTo>
                  <a:close/>
                  <a:moveTo>
                    <a:pt x="1606" y="540"/>
                  </a:moveTo>
                  <a:cubicBezTo>
                    <a:pt x="1603" y="524"/>
                    <a:pt x="1602" y="509"/>
                    <a:pt x="1589" y="502"/>
                  </a:cubicBezTo>
                  <a:cubicBezTo>
                    <a:pt x="1587" y="522"/>
                    <a:pt x="1598" y="536"/>
                    <a:pt x="1598" y="554"/>
                  </a:cubicBezTo>
                  <a:cubicBezTo>
                    <a:pt x="1594" y="553"/>
                    <a:pt x="1591" y="549"/>
                    <a:pt x="1586" y="549"/>
                  </a:cubicBezTo>
                  <a:cubicBezTo>
                    <a:pt x="1582" y="552"/>
                    <a:pt x="1581" y="563"/>
                    <a:pt x="1588" y="564"/>
                  </a:cubicBezTo>
                  <a:cubicBezTo>
                    <a:pt x="1590" y="562"/>
                    <a:pt x="1589" y="557"/>
                    <a:pt x="1591" y="555"/>
                  </a:cubicBezTo>
                  <a:cubicBezTo>
                    <a:pt x="1593" y="557"/>
                    <a:pt x="1592" y="560"/>
                    <a:pt x="1593" y="561"/>
                  </a:cubicBezTo>
                  <a:cubicBezTo>
                    <a:pt x="1597" y="562"/>
                    <a:pt x="1596" y="559"/>
                    <a:pt x="1599" y="559"/>
                  </a:cubicBezTo>
                  <a:cubicBezTo>
                    <a:pt x="1606" y="564"/>
                    <a:pt x="1595" y="578"/>
                    <a:pt x="1604" y="582"/>
                  </a:cubicBezTo>
                  <a:cubicBezTo>
                    <a:pt x="1603" y="575"/>
                    <a:pt x="1609" y="569"/>
                    <a:pt x="1603" y="565"/>
                  </a:cubicBezTo>
                  <a:cubicBezTo>
                    <a:pt x="1607" y="560"/>
                    <a:pt x="1609" y="552"/>
                    <a:pt x="1610" y="543"/>
                  </a:cubicBezTo>
                  <a:cubicBezTo>
                    <a:pt x="1609" y="541"/>
                    <a:pt x="1607" y="541"/>
                    <a:pt x="1606" y="540"/>
                  </a:cubicBezTo>
                  <a:close/>
                  <a:moveTo>
                    <a:pt x="99" y="526"/>
                  </a:moveTo>
                  <a:cubicBezTo>
                    <a:pt x="103" y="523"/>
                    <a:pt x="110" y="519"/>
                    <a:pt x="112" y="511"/>
                  </a:cubicBezTo>
                  <a:cubicBezTo>
                    <a:pt x="106" y="513"/>
                    <a:pt x="98" y="519"/>
                    <a:pt x="99" y="526"/>
                  </a:cubicBezTo>
                  <a:close/>
                  <a:moveTo>
                    <a:pt x="73" y="545"/>
                  </a:moveTo>
                  <a:cubicBezTo>
                    <a:pt x="73" y="537"/>
                    <a:pt x="80" y="533"/>
                    <a:pt x="85" y="533"/>
                  </a:cubicBezTo>
                  <a:cubicBezTo>
                    <a:pt x="86" y="529"/>
                    <a:pt x="88" y="528"/>
                    <a:pt x="89" y="524"/>
                  </a:cubicBezTo>
                  <a:cubicBezTo>
                    <a:pt x="85" y="523"/>
                    <a:pt x="83" y="529"/>
                    <a:pt x="81" y="527"/>
                  </a:cubicBezTo>
                  <a:cubicBezTo>
                    <a:pt x="82" y="521"/>
                    <a:pt x="86" y="517"/>
                    <a:pt x="88" y="512"/>
                  </a:cubicBezTo>
                  <a:cubicBezTo>
                    <a:pt x="73" y="520"/>
                    <a:pt x="67" y="536"/>
                    <a:pt x="59" y="551"/>
                  </a:cubicBezTo>
                  <a:cubicBezTo>
                    <a:pt x="65" y="550"/>
                    <a:pt x="66" y="542"/>
                    <a:pt x="73" y="545"/>
                  </a:cubicBezTo>
                  <a:close/>
                  <a:moveTo>
                    <a:pt x="1658" y="557"/>
                  </a:moveTo>
                  <a:cubicBezTo>
                    <a:pt x="1659" y="547"/>
                    <a:pt x="1652" y="532"/>
                    <a:pt x="1645" y="530"/>
                  </a:cubicBezTo>
                  <a:cubicBezTo>
                    <a:pt x="1650" y="539"/>
                    <a:pt x="1650" y="552"/>
                    <a:pt x="1658" y="557"/>
                  </a:cubicBezTo>
                  <a:close/>
                  <a:moveTo>
                    <a:pt x="53" y="556"/>
                  </a:moveTo>
                  <a:cubicBezTo>
                    <a:pt x="53" y="562"/>
                    <a:pt x="47" y="562"/>
                    <a:pt x="47" y="569"/>
                  </a:cubicBezTo>
                  <a:cubicBezTo>
                    <a:pt x="50" y="570"/>
                    <a:pt x="56" y="561"/>
                    <a:pt x="53" y="556"/>
                  </a:cubicBezTo>
                  <a:close/>
                  <a:moveTo>
                    <a:pt x="1578" y="581"/>
                  </a:moveTo>
                  <a:cubicBezTo>
                    <a:pt x="1575" y="583"/>
                    <a:pt x="1573" y="586"/>
                    <a:pt x="1574" y="592"/>
                  </a:cubicBezTo>
                  <a:cubicBezTo>
                    <a:pt x="1579" y="593"/>
                    <a:pt x="1579" y="589"/>
                    <a:pt x="1582" y="588"/>
                  </a:cubicBezTo>
                  <a:cubicBezTo>
                    <a:pt x="1584" y="592"/>
                    <a:pt x="1583" y="598"/>
                    <a:pt x="1586" y="601"/>
                  </a:cubicBezTo>
                  <a:cubicBezTo>
                    <a:pt x="1586" y="598"/>
                    <a:pt x="1584" y="593"/>
                    <a:pt x="1587" y="592"/>
                  </a:cubicBezTo>
                  <a:cubicBezTo>
                    <a:pt x="1592" y="600"/>
                    <a:pt x="1584" y="615"/>
                    <a:pt x="1595" y="617"/>
                  </a:cubicBezTo>
                  <a:cubicBezTo>
                    <a:pt x="1597" y="608"/>
                    <a:pt x="1590" y="604"/>
                    <a:pt x="1593" y="597"/>
                  </a:cubicBezTo>
                  <a:cubicBezTo>
                    <a:pt x="1596" y="597"/>
                    <a:pt x="1596" y="601"/>
                    <a:pt x="1598" y="599"/>
                  </a:cubicBezTo>
                  <a:cubicBezTo>
                    <a:pt x="1598" y="592"/>
                    <a:pt x="1597" y="587"/>
                    <a:pt x="1596" y="582"/>
                  </a:cubicBezTo>
                  <a:cubicBezTo>
                    <a:pt x="1595" y="581"/>
                    <a:pt x="1592" y="583"/>
                    <a:pt x="1588" y="582"/>
                  </a:cubicBezTo>
                  <a:cubicBezTo>
                    <a:pt x="1587" y="586"/>
                    <a:pt x="1593" y="589"/>
                    <a:pt x="1589" y="592"/>
                  </a:cubicBezTo>
                  <a:cubicBezTo>
                    <a:pt x="1588" y="590"/>
                    <a:pt x="1586" y="581"/>
                    <a:pt x="1584" y="586"/>
                  </a:cubicBezTo>
                  <a:cubicBezTo>
                    <a:pt x="1582" y="581"/>
                    <a:pt x="1578" y="579"/>
                    <a:pt x="1577" y="574"/>
                  </a:cubicBezTo>
                  <a:cubicBezTo>
                    <a:pt x="1579" y="573"/>
                    <a:pt x="1581" y="572"/>
                    <a:pt x="1583" y="572"/>
                  </a:cubicBezTo>
                  <a:cubicBezTo>
                    <a:pt x="1579" y="549"/>
                    <a:pt x="1561" y="585"/>
                    <a:pt x="1578" y="581"/>
                  </a:cubicBezTo>
                  <a:close/>
                  <a:moveTo>
                    <a:pt x="1587" y="632"/>
                  </a:moveTo>
                  <a:cubicBezTo>
                    <a:pt x="1590" y="635"/>
                    <a:pt x="1593" y="642"/>
                    <a:pt x="1598" y="640"/>
                  </a:cubicBezTo>
                  <a:cubicBezTo>
                    <a:pt x="1597" y="631"/>
                    <a:pt x="1590" y="628"/>
                    <a:pt x="1588" y="620"/>
                  </a:cubicBezTo>
                  <a:cubicBezTo>
                    <a:pt x="1578" y="618"/>
                    <a:pt x="1579" y="606"/>
                    <a:pt x="1572" y="600"/>
                  </a:cubicBezTo>
                  <a:cubicBezTo>
                    <a:pt x="1573" y="599"/>
                    <a:pt x="1575" y="599"/>
                    <a:pt x="1574" y="596"/>
                  </a:cubicBezTo>
                  <a:cubicBezTo>
                    <a:pt x="1570" y="593"/>
                    <a:pt x="1569" y="599"/>
                    <a:pt x="1565" y="599"/>
                  </a:cubicBezTo>
                  <a:cubicBezTo>
                    <a:pt x="1568" y="613"/>
                    <a:pt x="1561" y="624"/>
                    <a:pt x="1568" y="633"/>
                  </a:cubicBezTo>
                  <a:cubicBezTo>
                    <a:pt x="1569" y="632"/>
                    <a:pt x="1569" y="630"/>
                    <a:pt x="1571" y="629"/>
                  </a:cubicBezTo>
                  <a:cubicBezTo>
                    <a:pt x="1574" y="635"/>
                    <a:pt x="1569" y="638"/>
                    <a:pt x="1570" y="645"/>
                  </a:cubicBezTo>
                  <a:cubicBezTo>
                    <a:pt x="1579" y="651"/>
                    <a:pt x="1586" y="643"/>
                    <a:pt x="1587" y="632"/>
                  </a:cubicBezTo>
                  <a:close/>
                  <a:moveTo>
                    <a:pt x="1579" y="595"/>
                  </a:moveTo>
                  <a:cubicBezTo>
                    <a:pt x="1580" y="597"/>
                    <a:pt x="1579" y="601"/>
                    <a:pt x="1583" y="600"/>
                  </a:cubicBezTo>
                  <a:cubicBezTo>
                    <a:pt x="1583" y="598"/>
                    <a:pt x="1583" y="596"/>
                    <a:pt x="1582" y="595"/>
                  </a:cubicBezTo>
                  <a:lnTo>
                    <a:pt x="1579" y="595"/>
                  </a:lnTo>
                  <a:close/>
                  <a:moveTo>
                    <a:pt x="1613" y="598"/>
                  </a:moveTo>
                  <a:cubicBezTo>
                    <a:pt x="1612" y="620"/>
                    <a:pt x="1625" y="632"/>
                    <a:pt x="1631" y="649"/>
                  </a:cubicBezTo>
                  <a:cubicBezTo>
                    <a:pt x="1629" y="634"/>
                    <a:pt x="1621" y="624"/>
                    <a:pt x="1616" y="612"/>
                  </a:cubicBezTo>
                  <a:cubicBezTo>
                    <a:pt x="1620" y="608"/>
                    <a:pt x="1616" y="600"/>
                    <a:pt x="1613" y="598"/>
                  </a:cubicBezTo>
                  <a:close/>
                  <a:moveTo>
                    <a:pt x="54" y="629"/>
                  </a:moveTo>
                  <a:cubicBezTo>
                    <a:pt x="55" y="628"/>
                    <a:pt x="58" y="623"/>
                    <a:pt x="55" y="621"/>
                  </a:cubicBezTo>
                  <a:cubicBezTo>
                    <a:pt x="55" y="623"/>
                    <a:pt x="52" y="627"/>
                    <a:pt x="54" y="629"/>
                  </a:cubicBezTo>
                  <a:close/>
                  <a:moveTo>
                    <a:pt x="1310" y="675"/>
                  </a:moveTo>
                  <a:cubicBezTo>
                    <a:pt x="1314" y="674"/>
                    <a:pt x="1312" y="666"/>
                    <a:pt x="1314" y="662"/>
                  </a:cubicBezTo>
                  <a:cubicBezTo>
                    <a:pt x="1323" y="662"/>
                    <a:pt x="1324" y="654"/>
                    <a:pt x="1334" y="655"/>
                  </a:cubicBezTo>
                  <a:cubicBezTo>
                    <a:pt x="1334" y="652"/>
                    <a:pt x="1334" y="648"/>
                    <a:pt x="1331" y="648"/>
                  </a:cubicBezTo>
                  <a:cubicBezTo>
                    <a:pt x="1324" y="656"/>
                    <a:pt x="1293" y="662"/>
                    <a:pt x="1310" y="675"/>
                  </a:cubicBezTo>
                  <a:close/>
                  <a:moveTo>
                    <a:pt x="1601" y="655"/>
                  </a:moveTo>
                  <a:cubicBezTo>
                    <a:pt x="1600" y="653"/>
                    <a:pt x="1601" y="649"/>
                    <a:pt x="1597" y="649"/>
                  </a:cubicBezTo>
                  <a:cubicBezTo>
                    <a:pt x="1595" y="651"/>
                    <a:pt x="1596" y="656"/>
                    <a:pt x="1598" y="657"/>
                  </a:cubicBezTo>
                  <a:cubicBezTo>
                    <a:pt x="1598" y="656"/>
                    <a:pt x="1600" y="656"/>
                    <a:pt x="1601" y="655"/>
                  </a:cubicBezTo>
                  <a:close/>
                  <a:moveTo>
                    <a:pt x="1561" y="650"/>
                  </a:moveTo>
                  <a:cubicBezTo>
                    <a:pt x="1560" y="654"/>
                    <a:pt x="1561" y="658"/>
                    <a:pt x="1564" y="659"/>
                  </a:cubicBezTo>
                  <a:cubicBezTo>
                    <a:pt x="1563" y="656"/>
                    <a:pt x="1565" y="650"/>
                    <a:pt x="1561" y="650"/>
                  </a:cubicBezTo>
                  <a:close/>
                  <a:moveTo>
                    <a:pt x="1376" y="658"/>
                  </a:moveTo>
                  <a:cubicBezTo>
                    <a:pt x="1375" y="655"/>
                    <a:pt x="1373" y="652"/>
                    <a:pt x="1369" y="652"/>
                  </a:cubicBezTo>
                  <a:cubicBezTo>
                    <a:pt x="1365" y="657"/>
                    <a:pt x="1372" y="661"/>
                    <a:pt x="1376" y="658"/>
                  </a:cubicBezTo>
                  <a:close/>
                  <a:moveTo>
                    <a:pt x="1573" y="656"/>
                  </a:moveTo>
                  <a:cubicBezTo>
                    <a:pt x="1573" y="659"/>
                    <a:pt x="1574" y="660"/>
                    <a:pt x="1575" y="661"/>
                  </a:cubicBezTo>
                  <a:cubicBezTo>
                    <a:pt x="1577" y="659"/>
                    <a:pt x="1576" y="655"/>
                    <a:pt x="1573" y="656"/>
                  </a:cubicBezTo>
                  <a:close/>
                  <a:moveTo>
                    <a:pt x="1606" y="656"/>
                  </a:moveTo>
                  <a:cubicBezTo>
                    <a:pt x="1606" y="659"/>
                    <a:pt x="1607" y="661"/>
                    <a:pt x="1609" y="663"/>
                  </a:cubicBezTo>
                  <a:cubicBezTo>
                    <a:pt x="1611" y="661"/>
                    <a:pt x="1608" y="659"/>
                    <a:pt x="1609" y="656"/>
                  </a:cubicBezTo>
                  <a:lnTo>
                    <a:pt x="1606" y="656"/>
                  </a:lnTo>
                  <a:close/>
                  <a:moveTo>
                    <a:pt x="1623" y="742"/>
                  </a:moveTo>
                  <a:cubicBezTo>
                    <a:pt x="1623" y="744"/>
                    <a:pt x="1619" y="741"/>
                    <a:pt x="1620" y="744"/>
                  </a:cubicBezTo>
                  <a:cubicBezTo>
                    <a:pt x="1621" y="755"/>
                    <a:pt x="1634" y="764"/>
                    <a:pt x="1624" y="774"/>
                  </a:cubicBezTo>
                  <a:cubicBezTo>
                    <a:pt x="1626" y="789"/>
                    <a:pt x="1627" y="807"/>
                    <a:pt x="1635" y="816"/>
                  </a:cubicBezTo>
                  <a:cubicBezTo>
                    <a:pt x="1634" y="813"/>
                    <a:pt x="1634" y="809"/>
                    <a:pt x="1636" y="806"/>
                  </a:cubicBezTo>
                  <a:cubicBezTo>
                    <a:pt x="1639" y="807"/>
                    <a:pt x="1640" y="812"/>
                    <a:pt x="1643" y="814"/>
                  </a:cubicBezTo>
                  <a:cubicBezTo>
                    <a:pt x="1644" y="812"/>
                    <a:pt x="1644" y="809"/>
                    <a:pt x="1646" y="810"/>
                  </a:cubicBezTo>
                  <a:cubicBezTo>
                    <a:pt x="1647" y="814"/>
                    <a:pt x="1649" y="818"/>
                    <a:pt x="1652" y="820"/>
                  </a:cubicBezTo>
                  <a:cubicBezTo>
                    <a:pt x="1652" y="817"/>
                    <a:pt x="1652" y="814"/>
                    <a:pt x="1654" y="813"/>
                  </a:cubicBezTo>
                  <a:cubicBezTo>
                    <a:pt x="1654" y="819"/>
                    <a:pt x="1656" y="822"/>
                    <a:pt x="1660" y="824"/>
                  </a:cubicBezTo>
                  <a:cubicBezTo>
                    <a:pt x="1662" y="802"/>
                    <a:pt x="1680" y="782"/>
                    <a:pt x="1666" y="762"/>
                  </a:cubicBezTo>
                  <a:cubicBezTo>
                    <a:pt x="1665" y="761"/>
                    <a:pt x="1661" y="763"/>
                    <a:pt x="1661" y="761"/>
                  </a:cubicBezTo>
                  <a:cubicBezTo>
                    <a:pt x="1665" y="735"/>
                    <a:pt x="1644" y="720"/>
                    <a:pt x="1644" y="691"/>
                  </a:cubicBezTo>
                  <a:cubicBezTo>
                    <a:pt x="1634" y="685"/>
                    <a:pt x="1638" y="666"/>
                    <a:pt x="1630" y="658"/>
                  </a:cubicBezTo>
                  <a:cubicBezTo>
                    <a:pt x="1627" y="666"/>
                    <a:pt x="1621" y="668"/>
                    <a:pt x="1614" y="671"/>
                  </a:cubicBezTo>
                  <a:cubicBezTo>
                    <a:pt x="1614" y="677"/>
                    <a:pt x="1618" y="677"/>
                    <a:pt x="1621" y="680"/>
                  </a:cubicBezTo>
                  <a:cubicBezTo>
                    <a:pt x="1622" y="684"/>
                    <a:pt x="1618" y="683"/>
                    <a:pt x="1619" y="687"/>
                  </a:cubicBezTo>
                  <a:cubicBezTo>
                    <a:pt x="1621" y="689"/>
                    <a:pt x="1624" y="689"/>
                    <a:pt x="1625" y="690"/>
                  </a:cubicBezTo>
                  <a:cubicBezTo>
                    <a:pt x="1623" y="696"/>
                    <a:pt x="1628" y="708"/>
                    <a:pt x="1620" y="710"/>
                  </a:cubicBezTo>
                  <a:cubicBezTo>
                    <a:pt x="1620" y="714"/>
                    <a:pt x="1621" y="715"/>
                    <a:pt x="1621" y="719"/>
                  </a:cubicBezTo>
                  <a:cubicBezTo>
                    <a:pt x="1618" y="721"/>
                    <a:pt x="1616" y="726"/>
                    <a:pt x="1614" y="731"/>
                  </a:cubicBezTo>
                  <a:cubicBezTo>
                    <a:pt x="1617" y="735"/>
                    <a:pt x="1623" y="735"/>
                    <a:pt x="1623" y="742"/>
                  </a:cubicBezTo>
                  <a:close/>
                  <a:moveTo>
                    <a:pt x="1548" y="668"/>
                  </a:moveTo>
                  <a:cubicBezTo>
                    <a:pt x="1547" y="667"/>
                    <a:pt x="1547" y="667"/>
                    <a:pt x="1547" y="666"/>
                  </a:cubicBezTo>
                  <a:cubicBezTo>
                    <a:pt x="1542" y="666"/>
                    <a:pt x="1542" y="666"/>
                    <a:pt x="1542" y="666"/>
                  </a:cubicBezTo>
                  <a:cubicBezTo>
                    <a:pt x="1542" y="668"/>
                    <a:pt x="1542" y="670"/>
                    <a:pt x="1543" y="671"/>
                  </a:cubicBezTo>
                  <a:cubicBezTo>
                    <a:pt x="1546" y="672"/>
                    <a:pt x="1548" y="670"/>
                    <a:pt x="1548" y="668"/>
                  </a:cubicBezTo>
                  <a:close/>
                  <a:moveTo>
                    <a:pt x="1350" y="702"/>
                  </a:moveTo>
                  <a:cubicBezTo>
                    <a:pt x="1351" y="700"/>
                    <a:pt x="1354" y="700"/>
                    <a:pt x="1353" y="697"/>
                  </a:cubicBezTo>
                  <a:cubicBezTo>
                    <a:pt x="1346" y="688"/>
                    <a:pt x="1330" y="688"/>
                    <a:pt x="1324" y="677"/>
                  </a:cubicBezTo>
                  <a:cubicBezTo>
                    <a:pt x="1325" y="675"/>
                    <a:pt x="1329" y="676"/>
                    <a:pt x="1328" y="672"/>
                  </a:cubicBezTo>
                  <a:cubicBezTo>
                    <a:pt x="1326" y="669"/>
                    <a:pt x="1324" y="666"/>
                    <a:pt x="1317" y="667"/>
                  </a:cubicBezTo>
                  <a:cubicBezTo>
                    <a:pt x="1310" y="689"/>
                    <a:pt x="1330" y="700"/>
                    <a:pt x="1350" y="702"/>
                  </a:cubicBezTo>
                  <a:close/>
                  <a:moveTo>
                    <a:pt x="1274" y="691"/>
                  </a:moveTo>
                  <a:cubicBezTo>
                    <a:pt x="1282" y="690"/>
                    <a:pt x="1291" y="682"/>
                    <a:pt x="1293" y="671"/>
                  </a:cubicBezTo>
                  <a:cubicBezTo>
                    <a:pt x="1287" y="669"/>
                    <a:pt x="1272" y="680"/>
                    <a:pt x="1274" y="691"/>
                  </a:cubicBezTo>
                  <a:close/>
                  <a:moveTo>
                    <a:pt x="1541" y="696"/>
                  </a:moveTo>
                  <a:cubicBezTo>
                    <a:pt x="1546" y="696"/>
                    <a:pt x="1547" y="698"/>
                    <a:pt x="1547" y="702"/>
                  </a:cubicBezTo>
                  <a:cubicBezTo>
                    <a:pt x="1547" y="705"/>
                    <a:pt x="1542" y="703"/>
                    <a:pt x="1542" y="707"/>
                  </a:cubicBezTo>
                  <a:cubicBezTo>
                    <a:pt x="1546" y="712"/>
                    <a:pt x="1552" y="706"/>
                    <a:pt x="1555" y="704"/>
                  </a:cubicBezTo>
                  <a:cubicBezTo>
                    <a:pt x="1558" y="695"/>
                    <a:pt x="1557" y="681"/>
                    <a:pt x="1550" y="672"/>
                  </a:cubicBezTo>
                  <a:cubicBezTo>
                    <a:pt x="1548" y="680"/>
                    <a:pt x="1553" y="687"/>
                    <a:pt x="1551" y="692"/>
                  </a:cubicBezTo>
                  <a:cubicBezTo>
                    <a:pt x="1546" y="691"/>
                    <a:pt x="1549" y="682"/>
                    <a:pt x="1541" y="684"/>
                  </a:cubicBezTo>
                  <a:cubicBezTo>
                    <a:pt x="1540" y="689"/>
                    <a:pt x="1542" y="692"/>
                    <a:pt x="1541" y="696"/>
                  </a:cubicBezTo>
                  <a:close/>
                  <a:moveTo>
                    <a:pt x="207" y="678"/>
                  </a:moveTo>
                  <a:cubicBezTo>
                    <a:pt x="204" y="678"/>
                    <a:pt x="204" y="678"/>
                    <a:pt x="204" y="678"/>
                  </a:cubicBezTo>
                  <a:cubicBezTo>
                    <a:pt x="204" y="683"/>
                    <a:pt x="201" y="684"/>
                    <a:pt x="198" y="684"/>
                  </a:cubicBezTo>
                  <a:cubicBezTo>
                    <a:pt x="198" y="688"/>
                    <a:pt x="198" y="688"/>
                    <a:pt x="198" y="688"/>
                  </a:cubicBezTo>
                  <a:cubicBezTo>
                    <a:pt x="203" y="686"/>
                    <a:pt x="200" y="692"/>
                    <a:pt x="202" y="694"/>
                  </a:cubicBezTo>
                  <a:cubicBezTo>
                    <a:pt x="204" y="694"/>
                    <a:pt x="206" y="693"/>
                    <a:pt x="207" y="693"/>
                  </a:cubicBezTo>
                  <a:cubicBezTo>
                    <a:pt x="208" y="689"/>
                    <a:pt x="206" y="687"/>
                    <a:pt x="205" y="686"/>
                  </a:cubicBezTo>
                  <a:cubicBezTo>
                    <a:pt x="212" y="685"/>
                    <a:pt x="204" y="681"/>
                    <a:pt x="207" y="678"/>
                  </a:cubicBezTo>
                  <a:close/>
                  <a:moveTo>
                    <a:pt x="1525" y="706"/>
                  </a:moveTo>
                  <a:cubicBezTo>
                    <a:pt x="1526" y="704"/>
                    <a:pt x="1528" y="703"/>
                    <a:pt x="1527" y="699"/>
                  </a:cubicBezTo>
                  <a:cubicBezTo>
                    <a:pt x="1525" y="697"/>
                    <a:pt x="1525" y="701"/>
                    <a:pt x="1522" y="700"/>
                  </a:cubicBezTo>
                  <a:cubicBezTo>
                    <a:pt x="1519" y="695"/>
                    <a:pt x="1516" y="689"/>
                    <a:pt x="1511" y="685"/>
                  </a:cubicBezTo>
                  <a:cubicBezTo>
                    <a:pt x="1506" y="687"/>
                    <a:pt x="1501" y="686"/>
                    <a:pt x="1497" y="687"/>
                  </a:cubicBezTo>
                  <a:cubicBezTo>
                    <a:pt x="1494" y="692"/>
                    <a:pt x="1496" y="701"/>
                    <a:pt x="1492" y="706"/>
                  </a:cubicBezTo>
                  <a:cubicBezTo>
                    <a:pt x="1491" y="706"/>
                    <a:pt x="1491" y="704"/>
                    <a:pt x="1490" y="704"/>
                  </a:cubicBezTo>
                  <a:cubicBezTo>
                    <a:pt x="1489" y="708"/>
                    <a:pt x="1489" y="710"/>
                    <a:pt x="1486" y="711"/>
                  </a:cubicBezTo>
                  <a:cubicBezTo>
                    <a:pt x="1479" y="708"/>
                    <a:pt x="1475" y="703"/>
                    <a:pt x="1476" y="694"/>
                  </a:cubicBezTo>
                  <a:cubicBezTo>
                    <a:pt x="1473" y="692"/>
                    <a:pt x="1469" y="691"/>
                    <a:pt x="1468" y="688"/>
                  </a:cubicBezTo>
                  <a:cubicBezTo>
                    <a:pt x="1471" y="685"/>
                    <a:pt x="1465" y="682"/>
                    <a:pt x="1465" y="680"/>
                  </a:cubicBezTo>
                  <a:cubicBezTo>
                    <a:pt x="1434" y="684"/>
                    <a:pt x="1406" y="677"/>
                    <a:pt x="1382" y="690"/>
                  </a:cubicBezTo>
                  <a:cubicBezTo>
                    <a:pt x="1382" y="694"/>
                    <a:pt x="1382" y="698"/>
                    <a:pt x="1379" y="699"/>
                  </a:cubicBezTo>
                  <a:cubicBezTo>
                    <a:pt x="1375" y="699"/>
                    <a:pt x="1366" y="699"/>
                    <a:pt x="1362" y="701"/>
                  </a:cubicBezTo>
                  <a:cubicBezTo>
                    <a:pt x="1361" y="708"/>
                    <a:pt x="1367" y="708"/>
                    <a:pt x="1368" y="714"/>
                  </a:cubicBezTo>
                  <a:cubicBezTo>
                    <a:pt x="1365" y="718"/>
                    <a:pt x="1361" y="719"/>
                    <a:pt x="1356" y="721"/>
                  </a:cubicBezTo>
                  <a:cubicBezTo>
                    <a:pt x="1355" y="729"/>
                    <a:pt x="1350" y="733"/>
                    <a:pt x="1343" y="729"/>
                  </a:cubicBezTo>
                  <a:cubicBezTo>
                    <a:pt x="1343" y="732"/>
                    <a:pt x="1343" y="735"/>
                    <a:pt x="1342" y="736"/>
                  </a:cubicBezTo>
                  <a:cubicBezTo>
                    <a:pt x="1334" y="737"/>
                    <a:pt x="1330" y="742"/>
                    <a:pt x="1328" y="749"/>
                  </a:cubicBezTo>
                  <a:cubicBezTo>
                    <a:pt x="1342" y="740"/>
                    <a:pt x="1361" y="759"/>
                    <a:pt x="1367" y="739"/>
                  </a:cubicBezTo>
                  <a:cubicBezTo>
                    <a:pt x="1372" y="739"/>
                    <a:pt x="1372" y="739"/>
                    <a:pt x="1372" y="739"/>
                  </a:cubicBezTo>
                  <a:cubicBezTo>
                    <a:pt x="1371" y="726"/>
                    <a:pt x="1388" y="734"/>
                    <a:pt x="1394" y="728"/>
                  </a:cubicBezTo>
                  <a:cubicBezTo>
                    <a:pt x="1395" y="733"/>
                    <a:pt x="1401" y="732"/>
                    <a:pt x="1400" y="740"/>
                  </a:cubicBezTo>
                  <a:cubicBezTo>
                    <a:pt x="1402" y="742"/>
                    <a:pt x="1408" y="741"/>
                    <a:pt x="1409" y="744"/>
                  </a:cubicBezTo>
                  <a:cubicBezTo>
                    <a:pt x="1407" y="746"/>
                    <a:pt x="1402" y="744"/>
                    <a:pt x="1402" y="748"/>
                  </a:cubicBezTo>
                  <a:cubicBezTo>
                    <a:pt x="1404" y="752"/>
                    <a:pt x="1406" y="754"/>
                    <a:pt x="1409" y="756"/>
                  </a:cubicBezTo>
                  <a:cubicBezTo>
                    <a:pt x="1415" y="753"/>
                    <a:pt x="1419" y="760"/>
                    <a:pt x="1424" y="760"/>
                  </a:cubicBezTo>
                  <a:cubicBezTo>
                    <a:pt x="1430" y="760"/>
                    <a:pt x="1432" y="755"/>
                    <a:pt x="1437" y="751"/>
                  </a:cubicBezTo>
                  <a:cubicBezTo>
                    <a:pt x="1442" y="756"/>
                    <a:pt x="1449" y="760"/>
                    <a:pt x="1456" y="763"/>
                  </a:cubicBezTo>
                  <a:cubicBezTo>
                    <a:pt x="1458" y="752"/>
                    <a:pt x="1452" y="749"/>
                    <a:pt x="1447" y="745"/>
                  </a:cubicBezTo>
                  <a:cubicBezTo>
                    <a:pt x="1450" y="740"/>
                    <a:pt x="1452" y="736"/>
                    <a:pt x="1454" y="728"/>
                  </a:cubicBezTo>
                  <a:cubicBezTo>
                    <a:pt x="1463" y="726"/>
                    <a:pt x="1476" y="721"/>
                    <a:pt x="1484" y="726"/>
                  </a:cubicBezTo>
                  <a:cubicBezTo>
                    <a:pt x="1488" y="722"/>
                    <a:pt x="1496" y="722"/>
                    <a:pt x="1499" y="719"/>
                  </a:cubicBezTo>
                  <a:cubicBezTo>
                    <a:pt x="1501" y="724"/>
                    <a:pt x="1500" y="731"/>
                    <a:pt x="1506" y="731"/>
                  </a:cubicBezTo>
                  <a:cubicBezTo>
                    <a:pt x="1506" y="722"/>
                    <a:pt x="1506" y="722"/>
                    <a:pt x="1506" y="722"/>
                  </a:cubicBezTo>
                  <a:cubicBezTo>
                    <a:pt x="1507" y="719"/>
                    <a:pt x="1514" y="722"/>
                    <a:pt x="1514" y="719"/>
                  </a:cubicBezTo>
                  <a:cubicBezTo>
                    <a:pt x="1510" y="713"/>
                    <a:pt x="1503" y="710"/>
                    <a:pt x="1497" y="705"/>
                  </a:cubicBezTo>
                  <a:cubicBezTo>
                    <a:pt x="1504" y="701"/>
                    <a:pt x="1507" y="712"/>
                    <a:pt x="1513" y="710"/>
                  </a:cubicBezTo>
                  <a:cubicBezTo>
                    <a:pt x="1515" y="710"/>
                    <a:pt x="1514" y="705"/>
                    <a:pt x="1516" y="704"/>
                  </a:cubicBezTo>
                  <a:cubicBezTo>
                    <a:pt x="1519" y="705"/>
                    <a:pt x="1521" y="707"/>
                    <a:pt x="1525" y="706"/>
                  </a:cubicBezTo>
                  <a:close/>
                  <a:moveTo>
                    <a:pt x="1262" y="683"/>
                  </a:moveTo>
                  <a:cubicBezTo>
                    <a:pt x="1262" y="689"/>
                    <a:pt x="1262" y="689"/>
                    <a:pt x="1262" y="689"/>
                  </a:cubicBezTo>
                  <a:cubicBezTo>
                    <a:pt x="1265" y="689"/>
                    <a:pt x="1267" y="687"/>
                    <a:pt x="1267" y="684"/>
                  </a:cubicBezTo>
                  <a:cubicBezTo>
                    <a:pt x="1266" y="683"/>
                    <a:pt x="1264" y="683"/>
                    <a:pt x="1262" y="683"/>
                  </a:cubicBezTo>
                  <a:close/>
                  <a:moveTo>
                    <a:pt x="1232" y="697"/>
                  </a:moveTo>
                  <a:cubicBezTo>
                    <a:pt x="1239" y="696"/>
                    <a:pt x="1246" y="694"/>
                    <a:pt x="1248" y="687"/>
                  </a:cubicBezTo>
                  <a:cubicBezTo>
                    <a:pt x="1241" y="688"/>
                    <a:pt x="1234" y="691"/>
                    <a:pt x="1232" y="697"/>
                  </a:cubicBezTo>
                  <a:close/>
                  <a:moveTo>
                    <a:pt x="196" y="694"/>
                  </a:moveTo>
                  <a:cubicBezTo>
                    <a:pt x="199" y="694"/>
                    <a:pt x="199" y="689"/>
                    <a:pt x="196" y="689"/>
                  </a:cubicBezTo>
                  <a:cubicBezTo>
                    <a:pt x="196" y="690"/>
                    <a:pt x="195" y="691"/>
                    <a:pt x="196" y="694"/>
                  </a:cubicBezTo>
                  <a:close/>
                  <a:moveTo>
                    <a:pt x="1222" y="693"/>
                  </a:moveTo>
                  <a:cubicBezTo>
                    <a:pt x="1217" y="695"/>
                    <a:pt x="1211" y="703"/>
                    <a:pt x="1214" y="706"/>
                  </a:cubicBezTo>
                  <a:cubicBezTo>
                    <a:pt x="1219" y="704"/>
                    <a:pt x="1226" y="700"/>
                    <a:pt x="1222" y="693"/>
                  </a:cubicBezTo>
                  <a:close/>
                  <a:moveTo>
                    <a:pt x="1604" y="812"/>
                  </a:moveTo>
                  <a:cubicBezTo>
                    <a:pt x="1609" y="805"/>
                    <a:pt x="1603" y="789"/>
                    <a:pt x="1609" y="781"/>
                  </a:cubicBezTo>
                  <a:cubicBezTo>
                    <a:pt x="1611" y="781"/>
                    <a:pt x="1609" y="785"/>
                    <a:pt x="1612" y="784"/>
                  </a:cubicBezTo>
                  <a:cubicBezTo>
                    <a:pt x="1615" y="776"/>
                    <a:pt x="1615" y="767"/>
                    <a:pt x="1611" y="762"/>
                  </a:cubicBezTo>
                  <a:cubicBezTo>
                    <a:pt x="1616" y="746"/>
                    <a:pt x="1609" y="726"/>
                    <a:pt x="1604" y="712"/>
                  </a:cubicBezTo>
                  <a:cubicBezTo>
                    <a:pt x="1594" y="717"/>
                    <a:pt x="1588" y="707"/>
                    <a:pt x="1581" y="704"/>
                  </a:cubicBezTo>
                  <a:cubicBezTo>
                    <a:pt x="1580" y="699"/>
                    <a:pt x="1575" y="693"/>
                    <a:pt x="1571" y="694"/>
                  </a:cubicBezTo>
                  <a:cubicBezTo>
                    <a:pt x="1574" y="703"/>
                    <a:pt x="1577" y="714"/>
                    <a:pt x="1587" y="718"/>
                  </a:cubicBezTo>
                  <a:cubicBezTo>
                    <a:pt x="1589" y="719"/>
                    <a:pt x="1592" y="716"/>
                    <a:pt x="1595" y="718"/>
                  </a:cubicBezTo>
                  <a:cubicBezTo>
                    <a:pt x="1597" y="718"/>
                    <a:pt x="1597" y="722"/>
                    <a:pt x="1598" y="723"/>
                  </a:cubicBezTo>
                  <a:cubicBezTo>
                    <a:pt x="1601" y="726"/>
                    <a:pt x="1604" y="724"/>
                    <a:pt x="1607" y="726"/>
                  </a:cubicBezTo>
                  <a:cubicBezTo>
                    <a:pt x="1607" y="731"/>
                    <a:pt x="1608" y="735"/>
                    <a:pt x="1608" y="741"/>
                  </a:cubicBezTo>
                  <a:cubicBezTo>
                    <a:pt x="1602" y="739"/>
                    <a:pt x="1602" y="743"/>
                    <a:pt x="1600" y="744"/>
                  </a:cubicBezTo>
                  <a:cubicBezTo>
                    <a:pt x="1598" y="736"/>
                    <a:pt x="1591" y="728"/>
                    <a:pt x="1586" y="726"/>
                  </a:cubicBezTo>
                  <a:cubicBezTo>
                    <a:pt x="1585" y="734"/>
                    <a:pt x="1593" y="741"/>
                    <a:pt x="1594" y="749"/>
                  </a:cubicBezTo>
                  <a:cubicBezTo>
                    <a:pt x="1592" y="748"/>
                    <a:pt x="1592" y="751"/>
                    <a:pt x="1589" y="750"/>
                  </a:cubicBezTo>
                  <a:cubicBezTo>
                    <a:pt x="1592" y="760"/>
                    <a:pt x="1582" y="760"/>
                    <a:pt x="1587" y="769"/>
                  </a:cubicBezTo>
                  <a:cubicBezTo>
                    <a:pt x="1583" y="774"/>
                    <a:pt x="1576" y="775"/>
                    <a:pt x="1578" y="785"/>
                  </a:cubicBezTo>
                  <a:cubicBezTo>
                    <a:pt x="1583" y="786"/>
                    <a:pt x="1581" y="791"/>
                    <a:pt x="1581" y="796"/>
                  </a:cubicBezTo>
                  <a:cubicBezTo>
                    <a:pt x="1583" y="797"/>
                    <a:pt x="1585" y="798"/>
                    <a:pt x="1587" y="799"/>
                  </a:cubicBezTo>
                  <a:cubicBezTo>
                    <a:pt x="1592" y="786"/>
                    <a:pt x="1596" y="772"/>
                    <a:pt x="1603" y="760"/>
                  </a:cubicBezTo>
                  <a:cubicBezTo>
                    <a:pt x="1603" y="772"/>
                    <a:pt x="1592" y="808"/>
                    <a:pt x="1604" y="812"/>
                  </a:cubicBezTo>
                  <a:close/>
                  <a:moveTo>
                    <a:pt x="187" y="697"/>
                  </a:moveTo>
                  <a:cubicBezTo>
                    <a:pt x="188" y="698"/>
                    <a:pt x="189" y="699"/>
                    <a:pt x="191" y="698"/>
                  </a:cubicBezTo>
                  <a:cubicBezTo>
                    <a:pt x="191" y="696"/>
                    <a:pt x="190" y="695"/>
                    <a:pt x="189" y="695"/>
                  </a:cubicBezTo>
                  <a:cubicBezTo>
                    <a:pt x="189" y="696"/>
                    <a:pt x="187" y="696"/>
                    <a:pt x="187" y="697"/>
                  </a:cubicBezTo>
                  <a:close/>
                  <a:moveTo>
                    <a:pt x="1253" y="697"/>
                  </a:moveTo>
                  <a:cubicBezTo>
                    <a:pt x="1252" y="701"/>
                    <a:pt x="1256" y="700"/>
                    <a:pt x="1255" y="703"/>
                  </a:cubicBezTo>
                  <a:cubicBezTo>
                    <a:pt x="1252" y="703"/>
                    <a:pt x="1251" y="704"/>
                    <a:pt x="1251" y="707"/>
                  </a:cubicBezTo>
                  <a:cubicBezTo>
                    <a:pt x="1258" y="709"/>
                    <a:pt x="1257" y="698"/>
                    <a:pt x="1266" y="700"/>
                  </a:cubicBezTo>
                  <a:cubicBezTo>
                    <a:pt x="1264" y="693"/>
                    <a:pt x="1259" y="700"/>
                    <a:pt x="1253" y="697"/>
                  </a:cubicBezTo>
                  <a:close/>
                  <a:moveTo>
                    <a:pt x="1692" y="805"/>
                  </a:moveTo>
                  <a:cubicBezTo>
                    <a:pt x="1700" y="797"/>
                    <a:pt x="1701" y="784"/>
                    <a:pt x="1703" y="769"/>
                  </a:cubicBezTo>
                  <a:cubicBezTo>
                    <a:pt x="1705" y="747"/>
                    <a:pt x="1704" y="720"/>
                    <a:pt x="1701" y="701"/>
                  </a:cubicBezTo>
                  <a:cubicBezTo>
                    <a:pt x="1701" y="715"/>
                    <a:pt x="1702" y="730"/>
                    <a:pt x="1700" y="742"/>
                  </a:cubicBezTo>
                  <a:cubicBezTo>
                    <a:pt x="1700" y="740"/>
                    <a:pt x="1700" y="739"/>
                    <a:pt x="1699" y="739"/>
                  </a:cubicBezTo>
                  <a:cubicBezTo>
                    <a:pt x="1700" y="744"/>
                    <a:pt x="1695" y="747"/>
                    <a:pt x="1694" y="752"/>
                  </a:cubicBezTo>
                  <a:cubicBezTo>
                    <a:pt x="1692" y="762"/>
                    <a:pt x="1695" y="773"/>
                    <a:pt x="1693" y="784"/>
                  </a:cubicBezTo>
                  <a:cubicBezTo>
                    <a:pt x="1691" y="792"/>
                    <a:pt x="1685" y="799"/>
                    <a:pt x="1692" y="805"/>
                  </a:cubicBezTo>
                  <a:close/>
                  <a:moveTo>
                    <a:pt x="1234" y="706"/>
                  </a:moveTo>
                  <a:cubicBezTo>
                    <a:pt x="1230" y="704"/>
                    <a:pt x="1222" y="705"/>
                    <a:pt x="1221" y="710"/>
                  </a:cubicBezTo>
                  <a:cubicBezTo>
                    <a:pt x="1223" y="714"/>
                    <a:pt x="1229" y="712"/>
                    <a:pt x="1233" y="711"/>
                  </a:cubicBezTo>
                  <a:cubicBezTo>
                    <a:pt x="1233" y="709"/>
                    <a:pt x="1235" y="709"/>
                    <a:pt x="1234" y="706"/>
                  </a:cubicBezTo>
                  <a:close/>
                  <a:moveTo>
                    <a:pt x="1204" y="718"/>
                  </a:moveTo>
                  <a:cubicBezTo>
                    <a:pt x="1206" y="723"/>
                    <a:pt x="1213" y="718"/>
                    <a:pt x="1213" y="714"/>
                  </a:cubicBezTo>
                  <a:cubicBezTo>
                    <a:pt x="1209" y="714"/>
                    <a:pt x="1205" y="714"/>
                    <a:pt x="1204" y="718"/>
                  </a:cubicBezTo>
                  <a:close/>
                  <a:moveTo>
                    <a:pt x="1531" y="737"/>
                  </a:moveTo>
                  <a:cubicBezTo>
                    <a:pt x="1532" y="736"/>
                    <a:pt x="1531" y="733"/>
                    <a:pt x="1533" y="733"/>
                  </a:cubicBezTo>
                  <a:cubicBezTo>
                    <a:pt x="1535" y="736"/>
                    <a:pt x="1540" y="738"/>
                    <a:pt x="1541" y="742"/>
                  </a:cubicBezTo>
                  <a:cubicBezTo>
                    <a:pt x="1542" y="739"/>
                    <a:pt x="1543" y="742"/>
                    <a:pt x="1545" y="742"/>
                  </a:cubicBezTo>
                  <a:cubicBezTo>
                    <a:pt x="1549" y="732"/>
                    <a:pt x="1537" y="730"/>
                    <a:pt x="1535" y="723"/>
                  </a:cubicBezTo>
                  <a:cubicBezTo>
                    <a:pt x="1536" y="722"/>
                    <a:pt x="1537" y="721"/>
                    <a:pt x="1537" y="718"/>
                  </a:cubicBezTo>
                  <a:cubicBezTo>
                    <a:pt x="1533" y="717"/>
                    <a:pt x="1532" y="715"/>
                    <a:pt x="1529" y="715"/>
                  </a:cubicBezTo>
                  <a:cubicBezTo>
                    <a:pt x="1528" y="720"/>
                    <a:pt x="1533" y="721"/>
                    <a:pt x="1533" y="725"/>
                  </a:cubicBezTo>
                  <a:cubicBezTo>
                    <a:pt x="1530" y="725"/>
                    <a:pt x="1527" y="726"/>
                    <a:pt x="1525" y="726"/>
                  </a:cubicBezTo>
                  <a:cubicBezTo>
                    <a:pt x="1526" y="731"/>
                    <a:pt x="1521" y="730"/>
                    <a:pt x="1522" y="736"/>
                  </a:cubicBezTo>
                  <a:cubicBezTo>
                    <a:pt x="1526" y="735"/>
                    <a:pt x="1528" y="735"/>
                    <a:pt x="1531" y="737"/>
                  </a:cubicBezTo>
                  <a:close/>
                  <a:moveTo>
                    <a:pt x="1564" y="733"/>
                  </a:moveTo>
                  <a:cubicBezTo>
                    <a:pt x="1568" y="735"/>
                    <a:pt x="1571" y="742"/>
                    <a:pt x="1577" y="739"/>
                  </a:cubicBezTo>
                  <a:cubicBezTo>
                    <a:pt x="1576" y="734"/>
                    <a:pt x="1567" y="732"/>
                    <a:pt x="1564" y="733"/>
                  </a:cubicBezTo>
                  <a:close/>
                  <a:moveTo>
                    <a:pt x="1586" y="743"/>
                  </a:moveTo>
                  <a:cubicBezTo>
                    <a:pt x="1588" y="741"/>
                    <a:pt x="1585" y="738"/>
                    <a:pt x="1583" y="738"/>
                  </a:cubicBezTo>
                  <a:cubicBezTo>
                    <a:pt x="1583" y="741"/>
                    <a:pt x="1582" y="744"/>
                    <a:pt x="1586" y="743"/>
                  </a:cubicBezTo>
                  <a:close/>
                  <a:moveTo>
                    <a:pt x="1490" y="759"/>
                  </a:moveTo>
                  <a:cubicBezTo>
                    <a:pt x="1492" y="752"/>
                    <a:pt x="1491" y="747"/>
                    <a:pt x="1489" y="741"/>
                  </a:cubicBezTo>
                  <a:cubicBezTo>
                    <a:pt x="1486" y="741"/>
                    <a:pt x="1486" y="741"/>
                    <a:pt x="1486" y="741"/>
                  </a:cubicBezTo>
                  <a:cubicBezTo>
                    <a:pt x="1490" y="746"/>
                    <a:pt x="1484" y="755"/>
                    <a:pt x="1490" y="759"/>
                  </a:cubicBezTo>
                  <a:close/>
                  <a:moveTo>
                    <a:pt x="1559" y="743"/>
                  </a:moveTo>
                  <a:cubicBezTo>
                    <a:pt x="1551" y="740"/>
                    <a:pt x="1551" y="749"/>
                    <a:pt x="1554" y="752"/>
                  </a:cubicBezTo>
                  <a:cubicBezTo>
                    <a:pt x="1556" y="752"/>
                    <a:pt x="1557" y="752"/>
                    <a:pt x="1559" y="752"/>
                  </a:cubicBezTo>
                  <a:cubicBezTo>
                    <a:pt x="1561" y="749"/>
                    <a:pt x="1560" y="747"/>
                    <a:pt x="1559" y="743"/>
                  </a:cubicBezTo>
                  <a:close/>
                  <a:moveTo>
                    <a:pt x="1676" y="743"/>
                  </a:moveTo>
                  <a:cubicBezTo>
                    <a:pt x="1676" y="746"/>
                    <a:pt x="1675" y="749"/>
                    <a:pt x="1678" y="749"/>
                  </a:cubicBezTo>
                  <a:cubicBezTo>
                    <a:pt x="1677" y="747"/>
                    <a:pt x="1679" y="743"/>
                    <a:pt x="1676" y="743"/>
                  </a:cubicBezTo>
                  <a:close/>
                  <a:moveTo>
                    <a:pt x="1012" y="752"/>
                  </a:moveTo>
                  <a:cubicBezTo>
                    <a:pt x="1012" y="761"/>
                    <a:pt x="1021" y="761"/>
                    <a:pt x="1029" y="763"/>
                  </a:cubicBezTo>
                  <a:cubicBezTo>
                    <a:pt x="1027" y="755"/>
                    <a:pt x="1019" y="754"/>
                    <a:pt x="1012" y="752"/>
                  </a:cubicBezTo>
                  <a:close/>
                  <a:moveTo>
                    <a:pt x="1031" y="767"/>
                  </a:moveTo>
                  <a:cubicBezTo>
                    <a:pt x="1025" y="778"/>
                    <a:pt x="1040" y="782"/>
                    <a:pt x="1046" y="776"/>
                  </a:cubicBezTo>
                  <a:cubicBezTo>
                    <a:pt x="1045" y="769"/>
                    <a:pt x="1039" y="767"/>
                    <a:pt x="1031" y="767"/>
                  </a:cubicBezTo>
                  <a:close/>
                  <a:moveTo>
                    <a:pt x="1581" y="1055"/>
                  </a:moveTo>
                  <a:cubicBezTo>
                    <a:pt x="1581" y="1036"/>
                    <a:pt x="1576" y="1014"/>
                    <a:pt x="1569" y="999"/>
                  </a:cubicBezTo>
                  <a:cubicBezTo>
                    <a:pt x="1556" y="993"/>
                    <a:pt x="1559" y="974"/>
                    <a:pt x="1555" y="960"/>
                  </a:cubicBezTo>
                  <a:cubicBezTo>
                    <a:pt x="1564" y="957"/>
                    <a:pt x="1561" y="938"/>
                    <a:pt x="1557" y="932"/>
                  </a:cubicBezTo>
                  <a:cubicBezTo>
                    <a:pt x="1555" y="935"/>
                    <a:pt x="1552" y="938"/>
                    <a:pt x="1550" y="941"/>
                  </a:cubicBezTo>
                  <a:cubicBezTo>
                    <a:pt x="1548" y="936"/>
                    <a:pt x="1554" y="933"/>
                    <a:pt x="1555" y="928"/>
                  </a:cubicBezTo>
                  <a:cubicBezTo>
                    <a:pt x="1552" y="925"/>
                    <a:pt x="1547" y="924"/>
                    <a:pt x="1546" y="919"/>
                  </a:cubicBezTo>
                  <a:cubicBezTo>
                    <a:pt x="1551" y="919"/>
                    <a:pt x="1548" y="912"/>
                    <a:pt x="1550" y="910"/>
                  </a:cubicBezTo>
                  <a:cubicBezTo>
                    <a:pt x="1549" y="908"/>
                    <a:pt x="1546" y="909"/>
                    <a:pt x="1546" y="908"/>
                  </a:cubicBezTo>
                  <a:cubicBezTo>
                    <a:pt x="1548" y="903"/>
                    <a:pt x="1547" y="896"/>
                    <a:pt x="1542" y="895"/>
                  </a:cubicBezTo>
                  <a:cubicBezTo>
                    <a:pt x="1544" y="888"/>
                    <a:pt x="1540" y="879"/>
                    <a:pt x="1537" y="874"/>
                  </a:cubicBezTo>
                  <a:cubicBezTo>
                    <a:pt x="1532" y="875"/>
                    <a:pt x="1535" y="884"/>
                    <a:pt x="1527" y="882"/>
                  </a:cubicBezTo>
                  <a:cubicBezTo>
                    <a:pt x="1524" y="885"/>
                    <a:pt x="1525" y="892"/>
                    <a:pt x="1523" y="896"/>
                  </a:cubicBezTo>
                  <a:cubicBezTo>
                    <a:pt x="1524" y="891"/>
                    <a:pt x="1522" y="889"/>
                    <a:pt x="1522" y="885"/>
                  </a:cubicBezTo>
                  <a:cubicBezTo>
                    <a:pt x="1517" y="887"/>
                    <a:pt x="1514" y="882"/>
                    <a:pt x="1512" y="879"/>
                  </a:cubicBezTo>
                  <a:cubicBezTo>
                    <a:pt x="1514" y="878"/>
                    <a:pt x="1517" y="878"/>
                    <a:pt x="1518" y="877"/>
                  </a:cubicBezTo>
                  <a:cubicBezTo>
                    <a:pt x="1521" y="869"/>
                    <a:pt x="1518" y="865"/>
                    <a:pt x="1515" y="860"/>
                  </a:cubicBezTo>
                  <a:cubicBezTo>
                    <a:pt x="1523" y="842"/>
                    <a:pt x="1502" y="838"/>
                    <a:pt x="1497" y="827"/>
                  </a:cubicBezTo>
                  <a:cubicBezTo>
                    <a:pt x="1500" y="828"/>
                    <a:pt x="1502" y="830"/>
                    <a:pt x="1507" y="829"/>
                  </a:cubicBezTo>
                  <a:cubicBezTo>
                    <a:pt x="1507" y="826"/>
                    <a:pt x="1507" y="824"/>
                    <a:pt x="1506" y="821"/>
                  </a:cubicBezTo>
                  <a:cubicBezTo>
                    <a:pt x="1502" y="822"/>
                    <a:pt x="1501" y="820"/>
                    <a:pt x="1498" y="819"/>
                  </a:cubicBezTo>
                  <a:cubicBezTo>
                    <a:pt x="1496" y="819"/>
                    <a:pt x="1497" y="823"/>
                    <a:pt x="1494" y="822"/>
                  </a:cubicBezTo>
                  <a:cubicBezTo>
                    <a:pt x="1484" y="819"/>
                    <a:pt x="1477" y="823"/>
                    <a:pt x="1469" y="817"/>
                  </a:cubicBezTo>
                  <a:cubicBezTo>
                    <a:pt x="1465" y="814"/>
                    <a:pt x="1464" y="808"/>
                    <a:pt x="1458" y="814"/>
                  </a:cubicBezTo>
                  <a:cubicBezTo>
                    <a:pt x="1457" y="820"/>
                    <a:pt x="1461" y="821"/>
                    <a:pt x="1460" y="828"/>
                  </a:cubicBezTo>
                  <a:cubicBezTo>
                    <a:pt x="1461" y="830"/>
                    <a:pt x="1466" y="829"/>
                    <a:pt x="1466" y="833"/>
                  </a:cubicBezTo>
                  <a:cubicBezTo>
                    <a:pt x="1462" y="840"/>
                    <a:pt x="1468" y="844"/>
                    <a:pt x="1466" y="854"/>
                  </a:cubicBezTo>
                  <a:cubicBezTo>
                    <a:pt x="1456" y="857"/>
                    <a:pt x="1451" y="864"/>
                    <a:pt x="1436" y="862"/>
                  </a:cubicBezTo>
                  <a:cubicBezTo>
                    <a:pt x="1433" y="864"/>
                    <a:pt x="1431" y="868"/>
                    <a:pt x="1426" y="869"/>
                  </a:cubicBezTo>
                  <a:cubicBezTo>
                    <a:pt x="1418" y="865"/>
                    <a:pt x="1419" y="861"/>
                    <a:pt x="1418" y="851"/>
                  </a:cubicBezTo>
                  <a:cubicBezTo>
                    <a:pt x="1415" y="830"/>
                    <a:pt x="1420" y="808"/>
                    <a:pt x="1416" y="790"/>
                  </a:cubicBezTo>
                  <a:cubicBezTo>
                    <a:pt x="1416" y="787"/>
                    <a:pt x="1418" y="786"/>
                    <a:pt x="1419" y="783"/>
                  </a:cubicBezTo>
                  <a:cubicBezTo>
                    <a:pt x="1416" y="778"/>
                    <a:pt x="1412" y="769"/>
                    <a:pt x="1405" y="776"/>
                  </a:cubicBezTo>
                  <a:cubicBezTo>
                    <a:pt x="1404" y="786"/>
                    <a:pt x="1396" y="797"/>
                    <a:pt x="1394" y="809"/>
                  </a:cubicBezTo>
                  <a:cubicBezTo>
                    <a:pt x="1391" y="804"/>
                    <a:pt x="1388" y="808"/>
                    <a:pt x="1382" y="808"/>
                  </a:cubicBezTo>
                  <a:cubicBezTo>
                    <a:pt x="1377" y="812"/>
                    <a:pt x="1380" y="819"/>
                    <a:pt x="1378" y="826"/>
                  </a:cubicBezTo>
                  <a:cubicBezTo>
                    <a:pt x="1377" y="832"/>
                    <a:pt x="1370" y="835"/>
                    <a:pt x="1369" y="840"/>
                  </a:cubicBezTo>
                  <a:cubicBezTo>
                    <a:pt x="1366" y="851"/>
                    <a:pt x="1369" y="858"/>
                    <a:pt x="1360" y="862"/>
                  </a:cubicBezTo>
                  <a:cubicBezTo>
                    <a:pt x="1353" y="864"/>
                    <a:pt x="1349" y="860"/>
                    <a:pt x="1342" y="866"/>
                  </a:cubicBezTo>
                  <a:cubicBezTo>
                    <a:pt x="1342" y="871"/>
                    <a:pt x="1340" y="871"/>
                    <a:pt x="1342" y="874"/>
                  </a:cubicBezTo>
                  <a:cubicBezTo>
                    <a:pt x="1340" y="876"/>
                    <a:pt x="1337" y="876"/>
                    <a:pt x="1335" y="877"/>
                  </a:cubicBezTo>
                  <a:cubicBezTo>
                    <a:pt x="1334" y="880"/>
                    <a:pt x="1334" y="884"/>
                    <a:pt x="1334" y="887"/>
                  </a:cubicBezTo>
                  <a:cubicBezTo>
                    <a:pt x="1331" y="881"/>
                    <a:pt x="1326" y="888"/>
                    <a:pt x="1322" y="888"/>
                  </a:cubicBezTo>
                  <a:cubicBezTo>
                    <a:pt x="1321" y="893"/>
                    <a:pt x="1324" y="894"/>
                    <a:pt x="1325" y="896"/>
                  </a:cubicBezTo>
                  <a:cubicBezTo>
                    <a:pt x="1319" y="898"/>
                    <a:pt x="1319" y="906"/>
                    <a:pt x="1311" y="907"/>
                  </a:cubicBezTo>
                  <a:cubicBezTo>
                    <a:pt x="1310" y="909"/>
                    <a:pt x="1309" y="912"/>
                    <a:pt x="1308" y="915"/>
                  </a:cubicBezTo>
                  <a:cubicBezTo>
                    <a:pt x="1305" y="915"/>
                    <a:pt x="1304" y="917"/>
                    <a:pt x="1302" y="917"/>
                  </a:cubicBezTo>
                  <a:cubicBezTo>
                    <a:pt x="1297" y="923"/>
                    <a:pt x="1300" y="933"/>
                    <a:pt x="1299" y="942"/>
                  </a:cubicBezTo>
                  <a:cubicBezTo>
                    <a:pt x="1298" y="946"/>
                    <a:pt x="1294" y="949"/>
                    <a:pt x="1294" y="953"/>
                  </a:cubicBezTo>
                  <a:cubicBezTo>
                    <a:pt x="1293" y="960"/>
                    <a:pt x="1297" y="971"/>
                    <a:pt x="1298" y="983"/>
                  </a:cubicBezTo>
                  <a:cubicBezTo>
                    <a:pt x="1298" y="992"/>
                    <a:pt x="1297" y="1002"/>
                    <a:pt x="1300" y="1008"/>
                  </a:cubicBezTo>
                  <a:cubicBezTo>
                    <a:pt x="1301" y="1011"/>
                    <a:pt x="1304" y="1012"/>
                    <a:pt x="1305" y="1014"/>
                  </a:cubicBezTo>
                  <a:cubicBezTo>
                    <a:pt x="1302" y="1024"/>
                    <a:pt x="1309" y="1029"/>
                    <a:pt x="1309" y="1038"/>
                  </a:cubicBezTo>
                  <a:cubicBezTo>
                    <a:pt x="1309" y="1039"/>
                    <a:pt x="1307" y="1042"/>
                    <a:pt x="1307" y="1043"/>
                  </a:cubicBezTo>
                  <a:cubicBezTo>
                    <a:pt x="1306" y="1051"/>
                    <a:pt x="1310" y="1059"/>
                    <a:pt x="1310" y="1066"/>
                  </a:cubicBezTo>
                  <a:cubicBezTo>
                    <a:pt x="1310" y="1071"/>
                    <a:pt x="1306" y="1075"/>
                    <a:pt x="1307" y="1080"/>
                  </a:cubicBezTo>
                  <a:cubicBezTo>
                    <a:pt x="1308" y="1085"/>
                    <a:pt x="1315" y="1089"/>
                    <a:pt x="1320" y="1089"/>
                  </a:cubicBezTo>
                  <a:cubicBezTo>
                    <a:pt x="1319" y="1099"/>
                    <a:pt x="1324" y="1104"/>
                    <a:pt x="1325" y="1112"/>
                  </a:cubicBezTo>
                  <a:cubicBezTo>
                    <a:pt x="1333" y="1111"/>
                    <a:pt x="1334" y="1105"/>
                    <a:pt x="1340" y="1103"/>
                  </a:cubicBezTo>
                  <a:cubicBezTo>
                    <a:pt x="1339" y="1107"/>
                    <a:pt x="1340" y="1114"/>
                    <a:pt x="1344" y="1119"/>
                  </a:cubicBezTo>
                  <a:cubicBezTo>
                    <a:pt x="1350" y="1118"/>
                    <a:pt x="1354" y="1117"/>
                    <a:pt x="1357" y="1122"/>
                  </a:cubicBezTo>
                  <a:cubicBezTo>
                    <a:pt x="1362" y="1119"/>
                    <a:pt x="1370" y="1120"/>
                    <a:pt x="1374" y="1116"/>
                  </a:cubicBezTo>
                  <a:cubicBezTo>
                    <a:pt x="1376" y="1113"/>
                    <a:pt x="1374" y="1110"/>
                    <a:pt x="1374" y="1105"/>
                  </a:cubicBezTo>
                  <a:cubicBezTo>
                    <a:pt x="1377" y="1102"/>
                    <a:pt x="1382" y="1100"/>
                    <a:pt x="1383" y="1095"/>
                  </a:cubicBezTo>
                  <a:cubicBezTo>
                    <a:pt x="1385" y="1095"/>
                    <a:pt x="1387" y="1096"/>
                    <a:pt x="1390" y="1096"/>
                  </a:cubicBezTo>
                  <a:cubicBezTo>
                    <a:pt x="1392" y="1092"/>
                    <a:pt x="1388" y="1082"/>
                    <a:pt x="1396" y="1083"/>
                  </a:cubicBezTo>
                  <a:cubicBezTo>
                    <a:pt x="1393" y="1089"/>
                    <a:pt x="1393" y="1098"/>
                    <a:pt x="1400" y="1098"/>
                  </a:cubicBezTo>
                  <a:cubicBezTo>
                    <a:pt x="1398" y="1083"/>
                    <a:pt x="1403" y="1071"/>
                    <a:pt x="1400" y="1061"/>
                  </a:cubicBezTo>
                  <a:cubicBezTo>
                    <a:pt x="1409" y="1068"/>
                    <a:pt x="1402" y="1082"/>
                    <a:pt x="1408" y="1092"/>
                  </a:cubicBezTo>
                  <a:cubicBezTo>
                    <a:pt x="1407" y="1095"/>
                    <a:pt x="1403" y="1097"/>
                    <a:pt x="1405" y="1101"/>
                  </a:cubicBezTo>
                  <a:cubicBezTo>
                    <a:pt x="1410" y="1101"/>
                    <a:pt x="1411" y="1101"/>
                    <a:pt x="1414" y="1099"/>
                  </a:cubicBezTo>
                  <a:cubicBezTo>
                    <a:pt x="1409" y="1091"/>
                    <a:pt x="1420" y="1086"/>
                    <a:pt x="1425" y="1085"/>
                  </a:cubicBezTo>
                  <a:cubicBezTo>
                    <a:pt x="1426" y="1082"/>
                    <a:pt x="1425" y="1079"/>
                    <a:pt x="1427" y="1076"/>
                  </a:cubicBezTo>
                  <a:cubicBezTo>
                    <a:pt x="1435" y="1075"/>
                    <a:pt x="1440" y="1076"/>
                    <a:pt x="1447" y="1075"/>
                  </a:cubicBezTo>
                  <a:cubicBezTo>
                    <a:pt x="1456" y="1082"/>
                    <a:pt x="1462" y="1092"/>
                    <a:pt x="1465" y="1105"/>
                  </a:cubicBezTo>
                  <a:cubicBezTo>
                    <a:pt x="1473" y="1104"/>
                    <a:pt x="1471" y="1113"/>
                    <a:pt x="1473" y="1118"/>
                  </a:cubicBezTo>
                  <a:cubicBezTo>
                    <a:pt x="1475" y="1122"/>
                    <a:pt x="1479" y="1122"/>
                    <a:pt x="1479" y="1126"/>
                  </a:cubicBezTo>
                  <a:cubicBezTo>
                    <a:pt x="1480" y="1132"/>
                    <a:pt x="1473" y="1139"/>
                    <a:pt x="1475" y="1146"/>
                  </a:cubicBezTo>
                  <a:cubicBezTo>
                    <a:pt x="1481" y="1150"/>
                    <a:pt x="1484" y="1156"/>
                    <a:pt x="1486" y="1164"/>
                  </a:cubicBezTo>
                  <a:cubicBezTo>
                    <a:pt x="1486" y="1166"/>
                    <a:pt x="1491" y="1164"/>
                    <a:pt x="1491" y="1167"/>
                  </a:cubicBezTo>
                  <a:cubicBezTo>
                    <a:pt x="1490" y="1178"/>
                    <a:pt x="1489" y="1185"/>
                    <a:pt x="1492" y="1195"/>
                  </a:cubicBezTo>
                  <a:cubicBezTo>
                    <a:pt x="1495" y="1195"/>
                    <a:pt x="1499" y="1197"/>
                    <a:pt x="1506" y="1198"/>
                  </a:cubicBezTo>
                  <a:cubicBezTo>
                    <a:pt x="1510" y="1193"/>
                    <a:pt x="1509" y="1192"/>
                    <a:pt x="1508" y="1185"/>
                  </a:cubicBezTo>
                  <a:cubicBezTo>
                    <a:pt x="1514" y="1178"/>
                    <a:pt x="1514" y="1168"/>
                    <a:pt x="1520" y="1161"/>
                  </a:cubicBezTo>
                  <a:cubicBezTo>
                    <a:pt x="1523" y="1159"/>
                    <a:pt x="1527" y="1158"/>
                    <a:pt x="1530" y="1155"/>
                  </a:cubicBezTo>
                  <a:cubicBezTo>
                    <a:pt x="1531" y="1154"/>
                    <a:pt x="1530" y="1152"/>
                    <a:pt x="1531" y="1150"/>
                  </a:cubicBezTo>
                  <a:cubicBezTo>
                    <a:pt x="1532" y="1148"/>
                    <a:pt x="1536" y="1145"/>
                    <a:pt x="1539" y="1142"/>
                  </a:cubicBezTo>
                  <a:cubicBezTo>
                    <a:pt x="1544" y="1134"/>
                    <a:pt x="1542" y="1131"/>
                    <a:pt x="1550" y="1129"/>
                  </a:cubicBezTo>
                  <a:cubicBezTo>
                    <a:pt x="1552" y="1117"/>
                    <a:pt x="1566" y="1116"/>
                    <a:pt x="1565" y="1102"/>
                  </a:cubicBezTo>
                  <a:cubicBezTo>
                    <a:pt x="1563" y="1101"/>
                    <a:pt x="1561" y="1105"/>
                    <a:pt x="1561" y="1103"/>
                  </a:cubicBezTo>
                  <a:cubicBezTo>
                    <a:pt x="1566" y="1095"/>
                    <a:pt x="1575" y="1091"/>
                    <a:pt x="1574" y="1078"/>
                  </a:cubicBezTo>
                  <a:cubicBezTo>
                    <a:pt x="1581" y="1073"/>
                    <a:pt x="1583" y="1059"/>
                    <a:pt x="1583" y="1051"/>
                  </a:cubicBezTo>
                  <a:cubicBezTo>
                    <a:pt x="1581" y="1051"/>
                    <a:pt x="1583" y="1054"/>
                    <a:pt x="1581" y="1055"/>
                  </a:cubicBezTo>
                  <a:close/>
                  <a:moveTo>
                    <a:pt x="1508" y="774"/>
                  </a:moveTo>
                  <a:cubicBezTo>
                    <a:pt x="1505" y="780"/>
                    <a:pt x="1512" y="784"/>
                    <a:pt x="1516" y="787"/>
                  </a:cubicBezTo>
                  <a:cubicBezTo>
                    <a:pt x="1516" y="780"/>
                    <a:pt x="1513" y="776"/>
                    <a:pt x="1508" y="774"/>
                  </a:cubicBezTo>
                  <a:close/>
                  <a:moveTo>
                    <a:pt x="1706" y="787"/>
                  </a:moveTo>
                  <a:cubicBezTo>
                    <a:pt x="1705" y="795"/>
                    <a:pt x="1703" y="802"/>
                    <a:pt x="1700" y="808"/>
                  </a:cubicBezTo>
                  <a:cubicBezTo>
                    <a:pt x="1697" y="806"/>
                    <a:pt x="1698" y="806"/>
                    <a:pt x="1696" y="803"/>
                  </a:cubicBezTo>
                  <a:cubicBezTo>
                    <a:pt x="1697" y="809"/>
                    <a:pt x="1694" y="820"/>
                    <a:pt x="1690" y="816"/>
                  </a:cubicBezTo>
                  <a:cubicBezTo>
                    <a:pt x="1691" y="824"/>
                    <a:pt x="1689" y="828"/>
                    <a:pt x="1689" y="835"/>
                  </a:cubicBezTo>
                  <a:cubicBezTo>
                    <a:pt x="1687" y="834"/>
                    <a:pt x="1687" y="832"/>
                    <a:pt x="1685" y="832"/>
                  </a:cubicBezTo>
                  <a:cubicBezTo>
                    <a:pt x="1684" y="835"/>
                    <a:pt x="1685" y="839"/>
                    <a:pt x="1683" y="840"/>
                  </a:cubicBezTo>
                  <a:cubicBezTo>
                    <a:pt x="1681" y="837"/>
                    <a:pt x="1683" y="829"/>
                    <a:pt x="1680" y="827"/>
                  </a:cubicBezTo>
                  <a:cubicBezTo>
                    <a:pt x="1677" y="832"/>
                    <a:pt x="1673" y="839"/>
                    <a:pt x="1675" y="845"/>
                  </a:cubicBezTo>
                  <a:cubicBezTo>
                    <a:pt x="1677" y="846"/>
                    <a:pt x="1678" y="842"/>
                    <a:pt x="1679" y="845"/>
                  </a:cubicBezTo>
                  <a:cubicBezTo>
                    <a:pt x="1674" y="855"/>
                    <a:pt x="1676" y="872"/>
                    <a:pt x="1671" y="885"/>
                  </a:cubicBezTo>
                  <a:cubicBezTo>
                    <a:pt x="1670" y="880"/>
                    <a:pt x="1664" y="879"/>
                    <a:pt x="1661" y="875"/>
                  </a:cubicBezTo>
                  <a:cubicBezTo>
                    <a:pt x="1660" y="877"/>
                    <a:pt x="1659" y="879"/>
                    <a:pt x="1657" y="880"/>
                  </a:cubicBezTo>
                  <a:cubicBezTo>
                    <a:pt x="1655" y="876"/>
                    <a:pt x="1652" y="874"/>
                    <a:pt x="1649" y="872"/>
                  </a:cubicBezTo>
                  <a:cubicBezTo>
                    <a:pt x="1649" y="869"/>
                    <a:pt x="1650" y="865"/>
                    <a:pt x="1648" y="863"/>
                  </a:cubicBezTo>
                  <a:cubicBezTo>
                    <a:pt x="1643" y="867"/>
                    <a:pt x="1642" y="863"/>
                    <a:pt x="1637" y="862"/>
                  </a:cubicBezTo>
                  <a:cubicBezTo>
                    <a:pt x="1635" y="865"/>
                    <a:pt x="1638" y="874"/>
                    <a:pt x="1633" y="874"/>
                  </a:cubicBezTo>
                  <a:cubicBezTo>
                    <a:pt x="1633" y="870"/>
                    <a:pt x="1633" y="871"/>
                    <a:pt x="1633" y="866"/>
                  </a:cubicBezTo>
                  <a:cubicBezTo>
                    <a:pt x="1629" y="865"/>
                    <a:pt x="1628" y="864"/>
                    <a:pt x="1625" y="867"/>
                  </a:cubicBezTo>
                  <a:cubicBezTo>
                    <a:pt x="1625" y="864"/>
                    <a:pt x="1623" y="863"/>
                    <a:pt x="1621" y="862"/>
                  </a:cubicBezTo>
                  <a:cubicBezTo>
                    <a:pt x="1620" y="864"/>
                    <a:pt x="1619" y="871"/>
                    <a:pt x="1621" y="873"/>
                  </a:cubicBezTo>
                  <a:cubicBezTo>
                    <a:pt x="1624" y="874"/>
                    <a:pt x="1623" y="871"/>
                    <a:pt x="1625" y="870"/>
                  </a:cubicBezTo>
                  <a:cubicBezTo>
                    <a:pt x="1627" y="874"/>
                    <a:pt x="1623" y="876"/>
                    <a:pt x="1623" y="880"/>
                  </a:cubicBezTo>
                  <a:cubicBezTo>
                    <a:pt x="1623" y="882"/>
                    <a:pt x="1626" y="882"/>
                    <a:pt x="1626" y="885"/>
                  </a:cubicBezTo>
                  <a:cubicBezTo>
                    <a:pt x="1629" y="884"/>
                    <a:pt x="1630" y="882"/>
                    <a:pt x="1634" y="882"/>
                  </a:cubicBezTo>
                  <a:cubicBezTo>
                    <a:pt x="1637" y="885"/>
                    <a:pt x="1639" y="889"/>
                    <a:pt x="1644" y="890"/>
                  </a:cubicBezTo>
                  <a:cubicBezTo>
                    <a:pt x="1648" y="891"/>
                    <a:pt x="1647" y="887"/>
                    <a:pt x="1650" y="887"/>
                  </a:cubicBezTo>
                  <a:cubicBezTo>
                    <a:pt x="1653" y="893"/>
                    <a:pt x="1658" y="898"/>
                    <a:pt x="1664" y="897"/>
                  </a:cubicBezTo>
                  <a:cubicBezTo>
                    <a:pt x="1665" y="899"/>
                    <a:pt x="1665" y="903"/>
                    <a:pt x="1667" y="904"/>
                  </a:cubicBezTo>
                  <a:cubicBezTo>
                    <a:pt x="1667" y="901"/>
                    <a:pt x="1668" y="899"/>
                    <a:pt x="1669" y="898"/>
                  </a:cubicBezTo>
                  <a:cubicBezTo>
                    <a:pt x="1669" y="900"/>
                    <a:pt x="1670" y="901"/>
                    <a:pt x="1671" y="902"/>
                  </a:cubicBezTo>
                  <a:cubicBezTo>
                    <a:pt x="1672" y="899"/>
                    <a:pt x="1669" y="888"/>
                    <a:pt x="1673" y="886"/>
                  </a:cubicBezTo>
                  <a:cubicBezTo>
                    <a:pt x="1673" y="890"/>
                    <a:pt x="1676" y="891"/>
                    <a:pt x="1677" y="894"/>
                  </a:cubicBezTo>
                  <a:cubicBezTo>
                    <a:pt x="1678" y="889"/>
                    <a:pt x="1683" y="887"/>
                    <a:pt x="1686" y="884"/>
                  </a:cubicBezTo>
                  <a:cubicBezTo>
                    <a:pt x="1692" y="874"/>
                    <a:pt x="1693" y="862"/>
                    <a:pt x="1697" y="850"/>
                  </a:cubicBezTo>
                  <a:cubicBezTo>
                    <a:pt x="1703" y="831"/>
                    <a:pt x="1713" y="807"/>
                    <a:pt x="1706" y="787"/>
                  </a:cubicBezTo>
                  <a:close/>
                  <a:moveTo>
                    <a:pt x="1682" y="843"/>
                  </a:moveTo>
                  <a:cubicBezTo>
                    <a:pt x="1680" y="843"/>
                    <a:pt x="1678" y="840"/>
                    <a:pt x="1680" y="839"/>
                  </a:cubicBezTo>
                  <a:cubicBezTo>
                    <a:pt x="1682" y="839"/>
                    <a:pt x="1682" y="841"/>
                    <a:pt x="1682" y="843"/>
                  </a:cubicBezTo>
                  <a:close/>
                  <a:moveTo>
                    <a:pt x="1550" y="804"/>
                  </a:moveTo>
                  <a:cubicBezTo>
                    <a:pt x="1553" y="805"/>
                    <a:pt x="1554" y="808"/>
                    <a:pt x="1557" y="810"/>
                  </a:cubicBezTo>
                  <a:cubicBezTo>
                    <a:pt x="1557" y="807"/>
                    <a:pt x="1557" y="804"/>
                    <a:pt x="1556" y="803"/>
                  </a:cubicBezTo>
                  <a:cubicBezTo>
                    <a:pt x="1554" y="804"/>
                    <a:pt x="1550" y="802"/>
                    <a:pt x="1550" y="804"/>
                  </a:cubicBezTo>
                  <a:close/>
                  <a:moveTo>
                    <a:pt x="1565" y="849"/>
                  </a:moveTo>
                  <a:cubicBezTo>
                    <a:pt x="1570" y="830"/>
                    <a:pt x="1554" y="815"/>
                    <a:pt x="1543" y="805"/>
                  </a:cubicBezTo>
                  <a:cubicBezTo>
                    <a:pt x="1542" y="811"/>
                    <a:pt x="1547" y="818"/>
                    <a:pt x="1548" y="824"/>
                  </a:cubicBezTo>
                  <a:cubicBezTo>
                    <a:pt x="1560" y="827"/>
                    <a:pt x="1556" y="844"/>
                    <a:pt x="1565" y="849"/>
                  </a:cubicBezTo>
                  <a:close/>
                  <a:moveTo>
                    <a:pt x="1596" y="815"/>
                  </a:moveTo>
                  <a:cubicBezTo>
                    <a:pt x="1596" y="812"/>
                    <a:pt x="1597" y="807"/>
                    <a:pt x="1594" y="807"/>
                  </a:cubicBezTo>
                  <a:cubicBezTo>
                    <a:pt x="1595" y="809"/>
                    <a:pt x="1592" y="815"/>
                    <a:pt x="1596" y="815"/>
                  </a:cubicBezTo>
                  <a:close/>
                  <a:moveTo>
                    <a:pt x="1686" y="817"/>
                  </a:moveTo>
                  <a:cubicBezTo>
                    <a:pt x="1687" y="815"/>
                    <a:pt x="1689" y="811"/>
                    <a:pt x="1685" y="811"/>
                  </a:cubicBezTo>
                  <a:cubicBezTo>
                    <a:pt x="1686" y="813"/>
                    <a:pt x="1684" y="817"/>
                    <a:pt x="1686" y="817"/>
                  </a:cubicBezTo>
                  <a:close/>
                  <a:moveTo>
                    <a:pt x="1584" y="835"/>
                  </a:moveTo>
                  <a:cubicBezTo>
                    <a:pt x="1582" y="832"/>
                    <a:pt x="1582" y="829"/>
                    <a:pt x="1577" y="830"/>
                  </a:cubicBezTo>
                  <a:cubicBezTo>
                    <a:pt x="1577" y="826"/>
                    <a:pt x="1575" y="823"/>
                    <a:pt x="1572" y="821"/>
                  </a:cubicBezTo>
                  <a:cubicBezTo>
                    <a:pt x="1571" y="837"/>
                    <a:pt x="1586" y="836"/>
                    <a:pt x="1589" y="848"/>
                  </a:cubicBezTo>
                  <a:cubicBezTo>
                    <a:pt x="1593" y="849"/>
                    <a:pt x="1592" y="849"/>
                    <a:pt x="1596" y="849"/>
                  </a:cubicBezTo>
                  <a:cubicBezTo>
                    <a:pt x="1593" y="844"/>
                    <a:pt x="1591" y="838"/>
                    <a:pt x="1588" y="833"/>
                  </a:cubicBezTo>
                  <a:cubicBezTo>
                    <a:pt x="1585" y="832"/>
                    <a:pt x="1586" y="834"/>
                    <a:pt x="1584" y="835"/>
                  </a:cubicBezTo>
                  <a:close/>
                  <a:moveTo>
                    <a:pt x="1190" y="823"/>
                  </a:moveTo>
                  <a:cubicBezTo>
                    <a:pt x="1178" y="826"/>
                    <a:pt x="1171" y="835"/>
                    <a:pt x="1162" y="841"/>
                  </a:cubicBezTo>
                  <a:cubicBezTo>
                    <a:pt x="1176" y="843"/>
                    <a:pt x="1186" y="834"/>
                    <a:pt x="1190" y="823"/>
                  </a:cubicBezTo>
                  <a:close/>
                  <a:moveTo>
                    <a:pt x="1513" y="836"/>
                  </a:moveTo>
                  <a:cubicBezTo>
                    <a:pt x="1515" y="833"/>
                    <a:pt x="1512" y="828"/>
                    <a:pt x="1510" y="827"/>
                  </a:cubicBezTo>
                  <a:cubicBezTo>
                    <a:pt x="1508" y="829"/>
                    <a:pt x="1509" y="835"/>
                    <a:pt x="1513" y="836"/>
                  </a:cubicBezTo>
                  <a:close/>
                  <a:moveTo>
                    <a:pt x="1669" y="831"/>
                  </a:moveTo>
                  <a:cubicBezTo>
                    <a:pt x="1667" y="834"/>
                    <a:pt x="1665" y="841"/>
                    <a:pt x="1671" y="841"/>
                  </a:cubicBezTo>
                  <a:cubicBezTo>
                    <a:pt x="1672" y="839"/>
                    <a:pt x="1674" y="830"/>
                    <a:pt x="1669" y="831"/>
                  </a:cubicBezTo>
                  <a:close/>
                  <a:moveTo>
                    <a:pt x="1704" y="836"/>
                  </a:moveTo>
                  <a:cubicBezTo>
                    <a:pt x="1705" y="840"/>
                    <a:pt x="1701" y="844"/>
                    <a:pt x="1704" y="847"/>
                  </a:cubicBezTo>
                  <a:cubicBezTo>
                    <a:pt x="1703" y="843"/>
                    <a:pt x="1708" y="837"/>
                    <a:pt x="1704" y="836"/>
                  </a:cubicBezTo>
                  <a:close/>
                  <a:moveTo>
                    <a:pt x="1607" y="846"/>
                  </a:moveTo>
                  <a:cubicBezTo>
                    <a:pt x="1604" y="845"/>
                    <a:pt x="1603" y="843"/>
                    <a:pt x="1600" y="842"/>
                  </a:cubicBezTo>
                  <a:cubicBezTo>
                    <a:pt x="1599" y="845"/>
                    <a:pt x="1598" y="851"/>
                    <a:pt x="1600" y="853"/>
                  </a:cubicBezTo>
                  <a:cubicBezTo>
                    <a:pt x="1604" y="853"/>
                    <a:pt x="1606" y="850"/>
                    <a:pt x="1607" y="846"/>
                  </a:cubicBezTo>
                  <a:close/>
                  <a:moveTo>
                    <a:pt x="1631" y="848"/>
                  </a:moveTo>
                  <a:cubicBezTo>
                    <a:pt x="1632" y="853"/>
                    <a:pt x="1632" y="858"/>
                    <a:pt x="1636" y="861"/>
                  </a:cubicBezTo>
                  <a:cubicBezTo>
                    <a:pt x="1638" y="856"/>
                    <a:pt x="1635" y="849"/>
                    <a:pt x="1631" y="848"/>
                  </a:cubicBezTo>
                  <a:close/>
                  <a:moveTo>
                    <a:pt x="1590" y="854"/>
                  </a:moveTo>
                  <a:cubicBezTo>
                    <a:pt x="1588" y="856"/>
                    <a:pt x="1585" y="858"/>
                    <a:pt x="1585" y="862"/>
                  </a:cubicBezTo>
                  <a:cubicBezTo>
                    <a:pt x="1586" y="863"/>
                    <a:pt x="1587" y="865"/>
                    <a:pt x="1589" y="865"/>
                  </a:cubicBezTo>
                  <a:cubicBezTo>
                    <a:pt x="1591" y="860"/>
                    <a:pt x="1592" y="864"/>
                    <a:pt x="1595" y="865"/>
                  </a:cubicBezTo>
                  <a:cubicBezTo>
                    <a:pt x="1597" y="865"/>
                    <a:pt x="1598" y="863"/>
                    <a:pt x="1598" y="861"/>
                  </a:cubicBezTo>
                  <a:cubicBezTo>
                    <a:pt x="1596" y="858"/>
                    <a:pt x="1593" y="856"/>
                    <a:pt x="1590" y="854"/>
                  </a:cubicBezTo>
                  <a:close/>
                  <a:moveTo>
                    <a:pt x="1604" y="854"/>
                  </a:moveTo>
                  <a:cubicBezTo>
                    <a:pt x="1600" y="860"/>
                    <a:pt x="1606" y="864"/>
                    <a:pt x="1609" y="867"/>
                  </a:cubicBezTo>
                  <a:cubicBezTo>
                    <a:pt x="1610" y="863"/>
                    <a:pt x="1612" y="867"/>
                    <a:pt x="1614" y="867"/>
                  </a:cubicBezTo>
                  <a:cubicBezTo>
                    <a:pt x="1614" y="863"/>
                    <a:pt x="1613" y="859"/>
                    <a:pt x="1612" y="856"/>
                  </a:cubicBezTo>
                  <a:cubicBezTo>
                    <a:pt x="1608" y="857"/>
                    <a:pt x="1608" y="855"/>
                    <a:pt x="1604" y="854"/>
                  </a:cubicBezTo>
                  <a:close/>
                  <a:moveTo>
                    <a:pt x="1616" y="858"/>
                  </a:moveTo>
                  <a:cubicBezTo>
                    <a:pt x="1615" y="860"/>
                    <a:pt x="1616" y="863"/>
                    <a:pt x="1619" y="863"/>
                  </a:cubicBezTo>
                  <a:cubicBezTo>
                    <a:pt x="1621" y="862"/>
                    <a:pt x="1620" y="857"/>
                    <a:pt x="1616" y="858"/>
                  </a:cubicBezTo>
                  <a:close/>
                  <a:moveTo>
                    <a:pt x="1693" y="877"/>
                  </a:moveTo>
                  <a:cubicBezTo>
                    <a:pt x="1694" y="880"/>
                    <a:pt x="1692" y="879"/>
                    <a:pt x="1692" y="882"/>
                  </a:cubicBezTo>
                  <a:cubicBezTo>
                    <a:pt x="1695" y="883"/>
                    <a:pt x="1697" y="876"/>
                    <a:pt x="1693" y="877"/>
                  </a:cubicBezTo>
                  <a:close/>
                  <a:moveTo>
                    <a:pt x="1121" y="1017"/>
                  </a:moveTo>
                  <a:cubicBezTo>
                    <a:pt x="1117" y="1003"/>
                    <a:pt x="1127" y="992"/>
                    <a:pt x="1132" y="979"/>
                  </a:cubicBezTo>
                  <a:cubicBezTo>
                    <a:pt x="1130" y="978"/>
                    <a:pt x="1130" y="977"/>
                    <a:pt x="1129" y="977"/>
                  </a:cubicBezTo>
                  <a:cubicBezTo>
                    <a:pt x="1125" y="984"/>
                    <a:pt x="1108" y="984"/>
                    <a:pt x="1116" y="998"/>
                  </a:cubicBezTo>
                  <a:cubicBezTo>
                    <a:pt x="1114" y="999"/>
                    <a:pt x="1113" y="1002"/>
                    <a:pt x="1111" y="1003"/>
                  </a:cubicBezTo>
                  <a:cubicBezTo>
                    <a:pt x="1111" y="999"/>
                    <a:pt x="1113" y="994"/>
                    <a:pt x="1108" y="995"/>
                  </a:cubicBezTo>
                  <a:cubicBezTo>
                    <a:pt x="1104" y="998"/>
                    <a:pt x="1111" y="1010"/>
                    <a:pt x="1105" y="1012"/>
                  </a:cubicBezTo>
                  <a:cubicBezTo>
                    <a:pt x="1099" y="1012"/>
                    <a:pt x="1095" y="1006"/>
                    <a:pt x="1089" y="1007"/>
                  </a:cubicBezTo>
                  <a:cubicBezTo>
                    <a:pt x="1089" y="1009"/>
                    <a:pt x="1089" y="1010"/>
                    <a:pt x="1088" y="1010"/>
                  </a:cubicBezTo>
                  <a:cubicBezTo>
                    <a:pt x="1089" y="1015"/>
                    <a:pt x="1096" y="1014"/>
                    <a:pt x="1094" y="1021"/>
                  </a:cubicBezTo>
                  <a:cubicBezTo>
                    <a:pt x="1101" y="1020"/>
                    <a:pt x="1097" y="1026"/>
                    <a:pt x="1099" y="1029"/>
                  </a:cubicBezTo>
                  <a:cubicBezTo>
                    <a:pt x="1103" y="1028"/>
                    <a:pt x="1107" y="1028"/>
                    <a:pt x="1108" y="1031"/>
                  </a:cubicBezTo>
                  <a:cubicBezTo>
                    <a:pt x="1109" y="1034"/>
                    <a:pt x="1107" y="1034"/>
                    <a:pt x="1108" y="1036"/>
                  </a:cubicBezTo>
                  <a:cubicBezTo>
                    <a:pt x="1109" y="1041"/>
                    <a:pt x="1115" y="1043"/>
                    <a:pt x="1119" y="1049"/>
                  </a:cubicBezTo>
                  <a:cubicBezTo>
                    <a:pt x="1122" y="1054"/>
                    <a:pt x="1123" y="1064"/>
                    <a:pt x="1132" y="1061"/>
                  </a:cubicBezTo>
                  <a:cubicBezTo>
                    <a:pt x="1134" y="1053"/>
                    <a:pt x="1126" y="1055"/>
                    <a:pt x="1126" y="1050"/>
                  </a:cubicBezTo>
                  <a:cubicBezTo>
                    <a:pt x="1126" y="1047"/>
                    <a:pt x="1126" y="1044"/>
                    <a:pt x="1129" y="1043"/>
                  </a:cubicBezTo>
                  <a:cubicBezTo>
                    <a:pt x="1135" y="1043"/>
                    <a:pt x="1135" y="1043"/>
                    <a:pt x="1135" y="1043"/>
                  </a:cubicBezTo>
                  <a:cubicBezTo>
                    <a:pt x="1137" y="1041"/>
                    <a:pt x="1138" y="1038"/>
                    <a:pt x="1138" y="1035"/>
                  </a:cubicBezTo>
                  <a:cubicBezTo>
                    <a:pt x="1132" y="1030"/>
                    <a:pt x="1127" y="1023"/>
                    <a:pt x="1121" y="1017"/>
                  </a:cubicBezTo>
                  <a:close/>
                  <a:moveTo>
                    <a:pt x="1194" y="1114"/>
                  </a:moveTo>
                  <a:cubicBezTo>
                    <a:pt x="1189" y="1106"/>
                    <a:pt x="1180" y="1101"/>
                    <a:pt x="1175" y="1094"/>
                  </a:cubicBezTo>
                  <a:cubicBezTo>
                    <a:pt x="1174" y="1092"/>
                    <a:pt x="1174" y="1090"/>
                    <a:pt x="1172" y="1087"/>
                  </a:cubicBezTo>
                  <a:cubicBezTo>
                    <a:pt x="1169" y="1083"/>
                    <a:pt x="1164" y="1082"/>
                    <a:pt x="1163" y="1079"/>
                  </a:cubicBezTo>
                  <a:cubicBezTo>
                    <a:pt x="1160" y="1069"/>
                    <a:pt x="1155" y="1062"/>
                    <a:pt x="1149" y="1055"/>
                  </a:cubicBezTo>
                  <a:cubicBezTo>
                    <a:pt x="1147" y="1057"/>
                    <a:pt x="1145" y="1058"/>
                    <a:pt x="1143" y="1060"/>
                  </a:cubicBezTo>
                  <a:cubicBezTo>
                    <a:pt x="1142" y="1059"/>
                    <a:pt x="1143" y="1057"/>
                    <a:pt x="1140" y="1057"/>
                  </a:cubicBezTo>
                  <a:cubicBezTo>
                    <a:pt x="1133" y="1073"/>
                    <a:pt x="1158" y="1081"/>
                    <a:pt x="1152" y="1096"/>
                  </a:cubicBezTo>
                  <a:cubicBezTo>
                    <a:pt x="1155" y="1097"/>
                    <a:pt x="1156" y="1097"/>
                    <a:pt x="1159" y="1097"/>
                  </a:cubicBezTo>
                  <a:cubicBezTo>
                    <a:pt x="1160" y="1103"/>
                    <a:pt x="1166" y="1106"/>
                    <a:pt x="1167" y="1111"/>
                  </a:cubicBezTo>
                  <a:cubicBezTo>
                    <a:pt x="1167" y="1112"/>
                    <a:pt x="1165" y="1113"/>
                    <a:pt x="1166" y="1114"/>
                  </a:cubicBezTo>
                  <a:cubicBezTo>
                    <a:pt x="1168" y="1117"/>
                    <a:pt x="1173" y="1119"/>
                    <a:pt x="1170" y="1125"/>
                  </a:cubicBezTo>
                  <a:cubicBezTo>
                    <a:pt x="1173" y="1127"/>
                    <a:pt x="1176" y="1130"/>
                    <a:pt x="1177" y="1135"/>
                  </a:cubicBezTo>
                  <a:cubicBezTo>
                    <a:pt x="1185" y="1138"/>
                    <a:pt x="1193" y="1135"/>
                    <a:pt x="1201" y="1139"/>
                  </a:cubicBezTo>
                  <a:cubicBezTo>
                    <a:pt x="1202" y="1136"/>
                    <a:pt x="1204" y="1135"/>
                    <a:pt x="1205" y="1133"/>
                  </a:cubicBezTo>
                  <a:cubicBezTo>
                    <a:pt x="1198" y="1129"/>
                    <a:pt x="1198" y="1121"/>
                    <a:pt x="1194" y="1114"/>
                  </a:cubicBezTo>
                  <a:close/>
                  <a:moveTo>
                    <a:pt x="1073" y="1080"/>
                  </a:moveTo>
                  <a:cubicBezTo>
                    <a:pt x="1077" y="1081"/>
                    <a:pt x="1078" y="1078"/>
                    <a:pt x="1079" y="1074"/>
                  </a:cubicBezTo>
                  <a:cubicBezTo>
                    <a:pt x="1077" y="1073"/>
                    <a:pt x="1076" y="1072"/>
                    <a:pt x="1074" y="1072"/>
                  </a:cubicBezTo>
                  <a:cubicBezTo>
                    <a:pt x="1073" y="1074"/>
                    <a:pt x="1071" y="1078"/>
                    <a:pt x="1073" y="1080"/>
                  </a:cubicBezTo>
                  <a:close/>
                  <a:moveTo>
                    <a:pt x="1399" y="1111"/>
                  </a:moveTo>
                  <a:cubicBezTo>
                    <a:pt x="1401" y="1111"/>
                    <a:pt x="1401" y="1110"/>
                    <a:pt x="1402" y="1110"/>
                  </a:cubicBezTo>
                  <a:cubicBezTo>
                    <a:pt x="1402" y="1109"/>
                    <a:pt x="1402" y="1107"/>
                    <a:pt x="1402" y="1105"/>
                  </a:cubicBezTo>
                  <a:cubicBezTo>
                    <a:pt x="1401" y="1103"/>
                    <a:pt x="1396" y="1104"/>
                    <a:pt x="1394" y="1103"/>
                  </a:cubicBezTo>
                  <a:cubicBezTo>
                    <a:pt x="1395" y="1106"/>
                    <a:pt x="1396" y="1110"/>
                    <a:pt x="1399" y="1111"/>
                  </a:cubicBezTo>
                  <a:close/>
                  <a:moveTo>
                    <a:pt x="1321" y="1124"/>
                  </a:moveTo>
                  <a:cubicBezTo>
                    <a:pt x="1324" y="1124"/>
                    <a:pt x="1324" y="1121"/>
                    <a:pt x="1324" y="1118"/>
                  </a:cubicBezTo>
                  <a:cubicBezTo>
                    <a:pt x="1321" y="1118"/>
                    <a:pt x="1319" y="1120"/>
                    <a:pt x="1319" y="1123"/>
                  </a:cubicBezTo>
                  <a:cubicBezTo>
                    <a:pt x="1319" y="1123"/>
                    <a:pt x="1321" y="1123"/>
                    <a:pt x="1321" y="1124"/>
                  </a:cubicBezTo>
                  <a:close/>
                  <a:moveTo>
                    <a:pt x="1318" y="1124"/>
                  </a:moveTo>
                  <a:cubicBezTo>
                    <a:pt x="1315" y="1123"/>
                    <a:pt x="1315" y="1125"/>
                    <a:pt x="1315" y="1127"/>
                  </a:cubicBezTo>
                  <a:cubicBezTo>
                    <a:pt x="1317" y="1128"/>
                    <a:pt x="1318" y="1126"/>
                    <a:pt x="1318" y="1124"/>
                  </a:cubicBezTo>
                  <a:close/>
                  <a:moveTo>
                    <a:pt x="1345" y="1125"/>
                  </a:moveTo>
                  <a:cubicBezTo>
                    <a:pt x="1345" y="1132"/>
                    <a:pt x="1345" y="1132"/>
                    <a:pt x="1345" y="1132"/>
                  </a:cubicBezTo>
                  <a:cubicBezTo>
                    <a:pt x="1349" y="1133"/>
                    <a:pt x="1349" y="1123"/>
                    <a:pt x="1345" y="1125"/>
                  </a:cubicBezTo>
                  <a:close/>
                  <a:moveTo>
                    <a:pt x="1341" y="1137"/>
                  </a:moveTo>
                  <a:cubicBezTo>
                    <a:pt x="1332" y="1139"/>
                    <a:pt x="1321" y="1137"/>
                    <a:pt x="1318" y="1129"/>
                  </a:cubicBezTo>
                  <a:cubicBezTo>
                    <a:pt x="1312" y="1142"/>
                    <a:pt x="1315" y="1151"/>
                    <a:pt x="1311" y="1163"/>
                  </a:cubicBezTo>
                  <a:cubicBezTo>
                    <a:pt x="1317" y="1161"/>
                    <a:pt x="1316" y="1168"/>
                    <a:pt x="1323" y="1170"/>
                  </a:cubicBezTo>
                  <a:cubicBezTo>
                    <a:pt x="1325" y="1164"/>
                    <a:pt x="1332" y="1162"/>
                    <a:pt x="1334" y="1155"/>
                  </a:cubicBezTo>
                  <a:cubicBezTo>
                    <a:pt x="1333" y="1154"/>
                    <a:pt x="1331" y="1155"/>
                    <a:pt x="1331" y="1152"/>
                  </a:cubicBezTo>
                  <a:cubicBezTo>
                    <a:pt x="1335" y="1148"/>
                    <a:pt x="1338" y="1143"/>
                    <a:pt x="1341" y="1137"/>
                  </a:cubicBezTo>
                  <a:close/>
                  <a:moveTo>
                    <a:pt x="1196" y="1143"/>
                  </a:moveTo>
                  <a:cubicBezTo>
                    <a:pt x="1192" y="1143"/>
                    <a:pt x="1192" y="1143"/>
                    <a:pt x="1192" y="1143"/>
                  </a:cubicBezTo>
                  <a:cubicBezTo>
                    <a:pt x="1191" y="1146"/>
                    <a:pt x="1191" y="1151"/>
                    <a:pt x="1195" y="1151"/>
                  </a:cubicBezTo>
                  <a:cubicBezTo>
                    <a:pt x="1194" y="1148"/>
                    <a:pt x="1197" y="1147"/>
                    <a:pt x="1196" y="1143"/>
                  </a:cubicBezTo>
                  <a:close/>
                  <a:moveTo>
                    <a:pt x="284" y="1289"/>
                  </a:moveTo>
                  <a:cubicBezTo>
                    <a:pt x="281" y="1281"/>
                    <a:pt x="276" y="1275"/>
                    <a:pt x="270" y="1271"/>
                  </a:cubicBezTo>
                  <a:cubicBezTo>
                    <a:pt x="272" y="1279"/>
                    <a:pt x="278" y="1284"/>
                    <a:pt x="284" y="1289"/>
                  </a:cubicBezTo>
                  <a:close/>
                  <a:moveTo>
                    <a:pt x="286" y="1293"/>
                  </a:moveTo>
                  <a:cubicBezTo>
                    <a:pt x="286" y="1295"/>
                    <a:pt x="287" y="1296"/>
                    <a:pt x="290" y="1296"/>
                  </a:cubicBezTo>
                  <a:cubicBezTo>
                    <a:pt x="290" y="1293"/>
                    <a:pt x="288" y="1293"/>
                    <a:pt x="286" y="1293"/>
                  </a:cubicBezTo>
                  <a:close/>
                  <a:moveTo>
                    <a:pt x="350" y="1358"/>
                  </a:moveTo>
                  <a:cubicBezTo>
                    <a:pt x="349" y="1355"/>
                    <a:pt x="347" y="1352"/>
                    <a:pt x="343" y="1351"/>
                  </a:cubicBezTo>
                  <a:cubicBezTo>
                    <a:pt x="344" y="1355"/>
                    <a:pt x="348" y="1356"/>
                    <a:pt x="350" y="1358"/>
                  </a:cubicBezTo>
                  <a:close/>
                  <a:moveTo>
                    <a:pt x="359" y="1369"/>
                  </a:moveTo>
                  <a:cubicBezTo>
                    <a:pt x="360" y="1371"/>
                    <a:pt x="361" y="1373"/>
                    <a:pt x="364" y="1374"/>
                  </a:cubicBezTo>
                  <a:cubicBezTo>
                    <a:pt x="363" y="1372"/>
                    <a:pt x="361" y="1367"/>
                    <a:pt x="359" y="1369"/>
                  </a:cubicBezTo>
                  <a:close/>
                  <a:moveTo>
                    <a:pt x="369" y="1383"/>
                  </a:moveTo>
                  <a:cubicBezTo>
                    <a:pt x="373" y="1382"/>
                    <a:pt x="369" y="1389"/>
                    <a:pt x="373" y="1388"/>
                  </a:cubicBezTo>
                  <a:cubicBezTo>
                    <a:pt x="374" y="1384"/>
                    <a:pt x="371" y="1380"/>
                    <a:pt x="369" y="1383"/>
                  </a:cubicBezTo>
                  <a:close/>
                  <a:moveTo>
                    <a:pt x="364" y="1432"/>
                  </a:moveTo>
                  <a:cubicBezTo>
                    <a:pt x="361" y="1431"/>
                    <a:pt x="359" y="1429"/>
                    <a:pt x="356" y="1428"/>
                  </a:cubicBezTo>
                  <a:cubicBezTo>
                    <a:pt x="358" y="1433"/>
                    <a:pt x="356" y="1436"/>
                    <a:pt x="360" y="1439"/>
                  </a:cubicBezTo>
                  <a:cubicBezTo>
                    <a:pt x="363" y="1440"/>
                    <a:pt x="365" y="1440"/>
                    <a:pt x="366" y="1438"/>
                  </a:cubicBezTo>
                  <a:cubicBezTo>
                    <a:pt x="363" y="1436"/>
                    <a:pt x="362" y="1435"/>
                    <a:pt x="364" y="1432"/>
                  </a:cubicBezTo>
                  <a:close/>
                  <a:moveTo>
                    <a:pt x="732" y="67"/>
                  </a:moveTo>
                  <a:cubicBezTo>
                    <a:pt x="718" y="64"/>
                    <a:pt x="703" y="59"/>
                    <a:pt x="689" y="58"/>
                  </a:cubicBezTo>
                  <a:cubicBezTo>
                    <a:pt x="682" y="54"/>
                    <a:pt x="675" y="54"/>
                    <a:pt x="668" y="48"/>
                  </a:cubicBezTo>
                  <a:cubicBezTo>
                    <a:pt x="680" y="51"/>
                    <a:pt x="684" y="46"/>
                    <a:pt x="696" y="47"/>
                  </a:cubicBezTo>
                  <a:cubicBezTo>
                    <a:pt x="697" y="42"/>
                    <a:pt x="691" y="44"/>
                    <a:pt x="691" y="41"/>
                  </a:cubicBezTo>
                  <a:cubicBezTo>
                    <a:pt x="694" y="41"/>
                    <a:pt x="697" y="42"/>
                    <a:pt x="701" y="42"/>
                  </a:cubicBezTo>
                  <a:cubicBezTo>
                    <a:pt x="702" y="40"/>
                    <a:pt x="703" y="39"/>
                    <a:pt x="704" y="37"/>
                  </a:cubicBezTo>
                  <a:cubicBezTo>
                    <a:pt x="702" y="34"/>
                    <a:pt x="698" y="39"/>
                    <a:pt x="697" y="36"/>
                  </a:cubicBezTo>
                  <a:cubicBezTo>
                    <a:pt x="700" y="35"/>
                    <a:pt x="702" y="35"/>
                    <a:pt x="703" y="32"/>
                  </a:cubicBezTo>
                  <a:cubicBezTo>
                    <a:pt x="693" y="28"/>
                    <a:pt x="680" y="24"/>
                    <a:pt x="665" y="25"/>
                  </a:cubicBezTo>
                  <a:cubicBezTo>
                    <a:pt x="664" y="22"/>
                    <a:pt x="665" y="22"/>
                    <a:pt x="661" y="21"/>
                  </a:cubicBezTo>
                  <a:cubicBezTo>
                    <a:pt x="670" y="20"/>
                    <a:pt x="687" y="24"/>
                    <a:pt x="692" y="14"/>
                  </a:cubicBezTo>
                  <a:cubicBezTo>
                    <a:pt x="678" y="11"/>
                    <a:pt x="670" y="15"/>
                    <a:pt x="657" y="14"/>
                  </a:cubicBezTo>
                  <a:cubicBezTo>
                    <a:pt x="662" y="10"/>
                    <a:pt x="670" y="9"/>
                    <a:pt x="675" y="5"/>
                  </a:cubicBezTo>
                  <a:cubicBezTo>
                    <a:pt x="669" y="3"/>
                    <a:pt x="658" y="6"/>
                    <a:pt x="655" y="0"/>
                  </a:cubicBezTo>
                  <a:cubicBezTo>
                    <a:pt x="626" y="0"/>
                    <a:pt x="595" y="8"/>
                    <a:pt x="569" y="17"/>
                  </a:cubicBezTo>
                  <a:cubicBezTo>
                    <a:pt x="555" y="11"/>
                    <a:pt x="540" y="23"/>
                    <a:pt x="526" y="24"/>
                  </a:cubicBezTo>
                  <a:cubicBezTo>
                    <a:pt x="527" y="24"/>
                    <a:pt x="527" y="23"/>
                    <a:pt x="525" y="23"/>
                  </a:cubicBezTo>
                  <a:cubicBezTo>
                    <a:pt x="524" y="25"/>
                    <a:pt x="522" y="24"/>
                    <a:pt x="524" y="26"/>
                  </a:cubicBezTo>
                  <a:cubicBezTo>
                    <a:pt x="515" y="28"/>
                    <a:pt x="507" y="32"/>
                    <a:pt x="499" y="35"/>
                  </a:cubicBezTo>
                  <a:cubicBezTo>
                    <a:pt x="460" y="51"/>
                    <a:pt x="419" y="76"/>
                    <a:pt x="386" y="98"/>
                  </a:cubicBezTo>
                  <a:cubicBezTo>
                    <a:pt x="324" y="140"/>
                    <a:pt x="261" y="193"/>
                    <a:pt x="212" y="249"/>
                  </a:cubicBezTo>
                  <a:cubicBezTo>
                    <a:pt x="191" y="272"/>
                    <a:pt x="179" y="300"/>
                    <a:pt x="165" y="324"/>
                  </a:cubicBezTo>
                  <a:cubicBezTo>
                    <a:pt x="168" y="328"/>
                    <a:pt x="160" y="331"/>
                    <a:pt x="163" y="334"/>
                  </a:cubicBezTo>
                  <a:cubicBezTo>
                    <a:pt x="165" y="330"/>
                    <a:pt x="166" y="337"/>
                    <a:pt x="164" y="337"/>
                  </a:cubicBezTo>
                  <a:cubicBezTo>
                    <a:pt x="166" y="338"/>
                    <a:pt x="167" y="335"/>
                    <a:pt x="168" y="337"/>
                  </a:cubicBezTo>
                  <a:cubicBezTo>
                    <a:pt x="166" y="341"/>
                    <a:pt x="165" y="346"/>
                    <a:pt x="170" y="347"/>
                  </a:cubicBezTo>
                  <a:cubicBezTo>
                    <a:pt x="168" y="379"/>
                    <a:pt x="140" y="395"/>
                    <a:pt x="144" y="426"/>
                  </a:cubicBezTo>
                  <a:cubicBezTo>
                    <a:pt x="152" y="412"/>
                    <a:pt x="160" y="398"/>
                    <a:pt x="167" y="384"/>
                  </a:cubicBezTo>
                  <a:cubicBezTo>
                    <a:pt x="167" y="372"/>
                    <a:pt x="176" y="369"/>
                    <a:pt x="181" y="360"/>
                  </a:cubicBezTo>
                  <a:cubicBezTo>
                    <a:pt x="183" y="361"/>
                    <a:pt x="182" y="364"/>
                    <a:pt x="185" y="363"/>
                  </a:cubicBezTo>
                  <a:cubicBezTo>
                    <a:pt x="191" y="353"/>
                    <a:pt x="203" y="345"/>
                    <a:pt x="215" y="346"/>
                  </a:cubicBezTo>
                  <a:cubicBezTo>
                    <a:pt x="213" y="351"/>
                    <a:pt x="211" y="355"/>
                    <a:pt x="208" y="359"/>
                  </a:cubicBezTo>
                  <a:cubicBezTo>
                    <a:pt x="211" y="358"/>
                    <a:pt x="213" y="355"/>
                    <a:pt x="216" y="354"/>
                  </a:cubicBezTo>
                  <a:cubicBezTo>
                    <a:pt x="216" y="354"/>
                    <a:pt x="214" y="356"/>
                    <a:pt x="215" y="356"/>
                  </a:cubicBezTo>
                  <a:cubicBezTo>
                    <a:pt x="221" y="356"/>
                    <a:pt x="223" y="349"/>
                    <a:pt x="231" y="343"/>
                  </a:cubicBezTo>
                  <a:cubicBezTo>
                    <a:pt x="233" y="343"/>
                    <a:pt x="232" y="346"/>
                    <a:pt x="234" y="345"/>
                  </a:cubicBezTo>
                  <a:cubicBezTo>
                    <a:pt x="237" y="341"/>
                    <a:pt x="241" y="339"/>
                    <a:pt x="245" y="337"/>
                  </a:cubicBezTo>
                  <a:cubicBezTo>
                    <a:pt x="245" y="340"/>
                    <a:pt x="245" y="340"/>
                    <a:pt x="245" y="340"/>
                  </a:cubicBezTo>
                  <a:cubicBezTo>
                    <a:pt x="250" y="342"/>
                    <a:pt x="251" y="335"/>
                    <a:pt x="253" y="337"/>
                  </a:cubicBezTo>
                  <a:cubicBezTo>
                    <a:pt x="252" y="340"/>
                    <a:pt x="251" y="342"/>
                    <a:pt x="252" y="345"/>
                  </a:cubicBezTo>
                  <a:cubicBezTo>
                    <a:pt x="256" y="348"/>
                    <a:pt x="261" y="345"/>
                    <a:pt x="263" y="345"/>
                  </a:cubicBezTo>
                  <a:cubicBezTo>
                    <a:pt x="265" y="350"/>
                    <a:pt x="267" y="353"/>
                    <a:pt x="269" y="356"/>
                  </a:cubicBezTo>
                  <a:cubicBezTo>
                    <a:pt x="267" y="362"/>
                    <a:pt x="262" y="369"/>
                    <a:pt x="263" y="376"/>
                  </a:cubicBezTo>
                  <a:cubicBezTo>
                    <a:pt x="264" y="376"/>
                    <a:pt x="266" y="375"/>
                    <a:pt x="267" y="377"/>
                  </a:cubicBezTo>
                  <a:cubicBezTo>
                    <a:pt x="267" y="409"/>
                    <a:pt x="253" y="443"/>
                    <a:pt x="230" y="460"/>
                  </a:cubicBezTo>
                  <a:cubicBezTo>
                    <a:pt x="223" y="457"/>
                    <a:pt x="211" y="460"/>
                    <a:pt x="206" y="465"/>
                  </a:cubicBezTo>
                  <a:cubicBezTo>
                    <a:pt x="208" y="459"/>
                    <a:pt x="203" y="460"/>
                    <a:pt x="201" y="457"/>
                  </a:cubicBezTo>
                  <a:cubicBezTo>
                    <a:pt x="199" y="450"/>
                    <a:pt x="204" y="445"/>
                    <a:pt x="201" y="438"/>
                  </a:cubicBezTo>
                  <a:cubicBezTo>
                    <a:pt x="190" y="438"/>
                    <a:pt x="182" y="442"/>
                    <a:pt x="174" y="446"/>
                  </a:cubicBezTo>
                  <a:cubicBezTo>
                    <a:pt x="173" y="457"/>
                    <a:pt x="179" y="464"/>
                    <a:pt x="176" y="479"/>
                  </a:cubicBezTo>
                  <a:cubicBezTo>
                    <a:pt x="179" y="479"/>
                    <a:pt x="178" y="476"/>
                    <a:pt x="181" y="477"/>
                  </a:cubicBezTo>
                  <a:cubicBezTo>
                    <a:pt x="176" y="481"/>
                    <a:pt x="181" y="491"/>
                    <a:pt x="178" y="499"/>
                  </a:cubicBezTo>
                  <a:cubicBezTo>
                    <a:pt x="179" y="500"/>
                    <a:pt x="183" y="499"/>
                    <a:pt x="182" y="503"/>
                  </a:cubicBezTo>
                  <a:cubicBezTo>
                    <a:pt x="175" y="505"/>
                    <a:pt x="172" y="508"/>
                    <a:pt x="165" y="512"/>
                  </a:cubicBezTo>
                  <a:cubicBezTo>
                    <a:pt x="153" y="509"/>
                    <a:pt x="145" y="524"/>
                    <a:pt x="138" y="532"/>
                  </a:cubicBezTo>
                  <a:cubicBezTo>
                    <a:pt x="139" y="542"/>
                    <a:pt x="138" y="555"/>
                    <a:pt x="141" y="565"/>
                  </a:cubicBezTo>
                  <a:cubicBezTo>
                    <a:pt x="140" y="581"/>
                    <a:pt x="132" y="593"/>
                    <a:pt x="128" y="608"/>
                  </a:cubicBezTo>
                  <a:cubicBezTo>
                    <a:pt x="123" y="608"/>
                    <a:pt x="123" y="614"/>
                    <a:pt x="119" y="615"/>
                  </a:cubicBezTo>
                  <a:cubicBezTo>
                    <a:pt x="116" y="611"/>
                    <a:pt x="111" y="615"/>
                    <a:pt x="109" y="611"/>
                  </a:cubicBezTo>
                  <a:cubicBezTo>
                    <a:pt x="101" y="617"/>
                    <a:pt x="97" y="627"/>
                    <a:pt x="92" y="636"/>
                  </a:cubicBezTo>
                  <a:cubicBezTo>
                    <a:pt x="89" y="634"/>
                    <a:pt x="87" y="631"/>
                    <a:pt x="84" y="629"/>
                  </a:cubicBezTo>
                  <a:cubicBezTo>
                    <a:pt x="84" y="624"/>
                    <a:pt x="85" y="617"/>
                    <a:pt x="82" y="615"/>
                  </a:cubicBezTo>
                  <a:cubicBezTo>
                    <a:pt x="78" y="614"/>
                    <a:pt x="79" y="617"/>
                    <a:pt x="76" y="617"/>
                  </a:cubicBezTo>
                  <a:cubicBezTo>
                    <a:pt x="76" y="616"/>
                    <a:pt x="77" y="614"/>
                    <a:pt x="76" y="614"/>
                  </a:cubicBezTo>
                  <a:cubicBezTo>
                    <a:pt x="75" y="615"/>
                    <a:pt x="74" y="617"/>
                    <a:pt x="72" y="617"/>
                  </a:cubicBezTo>
                  <a:cubicBezTo>
                    <a:pt x="71" y="614"/>
                    <a:pt x="70" y="614"/>
                    <a:pt x="67" y="615"/>
                  </a:cubicBezTo>
                  <a:cubicBezTo>
                    <a:pt x="67" y="612"/>
                    <a:pt x="67" y="610"/>
                    <a:pt x="65" y="610"/>
                  </a:cubicBezTo>
                  <a:cubicBezTo>
                    <a:pt x="63" y="612"/>
                    <a:pt x="60" y="614"/>
                    <a:pt x="60" y="619"/>
                  </a:cubicBezTo>
                  <a:cubicBezTo>
                    <a:pt x="60" y="621"/>
                    <a:pt x="64" y="620"/>
                    <a:pt x="64" y="623"/>
                  </a:cubicBezTo>
                  <a:cubicBezTo>
                    <a:pt x="61" y="625"/>
                    <a:pt x="63" y="631"/>
                    <a:pt x="60" y="633"/>
                  </a:cubicBezTo>
                  <a:cubicBezTo>
                    <a:pt x="60" y="630"/>
                    <a:pt x="55" y="632"/>
                    <a:pt x="53" y="630"/>
                  </a:cubicBezTo>
                  <a:cubicBezTo>
                    <a:pt x="46" y="635"/>
                    <a:pt x="49" y="645"/>
                    <a:pt x="45" y="651"/>
                  </a:cubicBezTo>
                  <a:cubicBezTo>
                    <a:pt x="43" y="654"/>
                    <a:pt x="39" y="655"/>
                    <a:pt x="37" y="657"/>
                  </a:cubicBezTo>
                  <a:cubicBezTo>
                    <a:pt x="34" y="661"/>
                    <a:pt x="36" y="668"/>
                    <a:pt x="31" y="671"/>
                  </a:cubicBezTo>
                  <a:cubicBezTo>
                    <a:pt x="30" y="671"/>
                    <a:pt x="29" y="670"/>
                    <a:pt x="27" y="671"/>
                  </a:cubicBezTo>
                  <a:cubicBezTo>
                    <a:pt x="21" y="675"/>
                    <a:pt x="25" y="682"/>
                    <a:pt x="22" y="689"/>
                  </a:cubicBezTo>
                  <a:cubicBezTo>
                    <a:pt x="20" y="687"/>
                    <a:pt x="23" y="681"/>
                    <a:pt x="19" y="681"/>
                  </a:cubicBezTo>
                  <a:cubicBezTo>
                    <a:pt x="21" y="694"/>
                    <a:pt x="15" y="700"/>
                    <a:pt x="19" y="711"/>
                  </a:cubicBezTo>
                  <a:cubicBezTo>
                    <a:pt x="16" y="710"/>
                    <a:pt x="18" y="714"/>
                    <a:pt x="15" y="714"/>
                  </a:cubicBezTo>
                  <a:cubicBezTo>
                    <a:pt x="8" y="753"/>
                    <a:pt x="0" y="800"/>
                    <a:pt x="3" y="845"/>
                  </a:cubicBezTo>
                  <a:cubicBezTo>
                    <a:pt x="4" y="874"/>
                    <a:pt x="7" y="900"/>
                    <a:pt x="10" y="925"/>
                  </a:cubicBezTo>
                  <a:cubicBezTo>
                    <a:pt x="22" y="1004"/>
                    <a:pt x="40" y="1074"/>
                    <a:pt x="66" y="1136"/>
                  </a:cubicBezTo>
                  <a:cubicBezTo>
                    <a:pt x="81" y="1172"/>
                    <a:pt x="97" y="1206"/>
                    <a:pt x="116" y="1234"/>
                  </a:cubicBezTo>
                  <a:cubicBezTo>
                    <a:pt x="115" y="1232"/>
                    <a:pt x="115" y="1229"/>
                    <a:pt x="117" y="1227"/>
                  </a:cubicBezTo>
                  <a:cubicBezTo>
                    <a:pt x="134" y="1241"/>
                    <a:pt x="145" y="1273"/>
                    <a:pt x="172" y="1283"/>
                  </a:cubicBezTo>
                  <a:cubicBezTo>
                    <a:pt x="177" y="1290"/>
                    <a:pt x="184" y="1296"/>
                    <a:pt x="193" y="1299"/>
                  </a:cubicBezTo>
                  <a:cubicBezTo>
                    <a:pt x="195" y="1290"/>
                    <a:pt x="188" y="1276"/>
                    <a:pt x="187" y="1270"/>
                  </a:cubicBezTo>
                  <a:cubicBezTo>
                    <a:pt x="197" y="1287"/>
                    <a:pt x="206" y="1311"/>
                    <a:pt x="224" y="1317"/>
                  </a:cubicBezTo>
                  <a:cubicBezTo>
                    <a:pt x="228" y="1313"/>
                    <a:pt x="231" y="1308"/>
                    <a:pt x="231" y="1303"/>
                  </a:cubicBezTo>
                  <a:cubicBezTo>
                    <a:pt x="238" y="1307"/>
                    <a:pt x="241" y="1316"/>
                    <a:pt x="248" y="1319"/>
                  </a:cubicBezTo>
                  <a:cubicBezTo>
                    <a:pt x="249" y="1319"/>
                    <a:pt x="249" y="1318"/>
                    <a:pt x="250" y="1319"/>
                  </a:cubicBezTo>
                  <a:cubicBezTo>
                    <a:pt x="251" y="1313"/>
                    <a:pt x="247" y="1308"/>
                    <a:pt x="248" y="1306"/>
                  </a:cubicBezTo>
                  <a:cubicBezTo>
                    <a:pt x="254" y="1312"/>
                    <a:pt x="261" y="1316"/>
                    <a:pt x="263" y="1325"/>
                  </a:cubicBezTo>
                  <a:cubicBezTo>
                    <a:pt x="261" y="1325"/>
                    <a:pt x="260" y="1324"/>
                    <a:pt x="259" y="1323"/>
                  </a:cubicBezTo>
                  <a:cubicBezTo>
                    <a:pt x="259" y="1328"/>
                    <a:pt x="262" y="1331"/>
                    <a:pt x="267" y="1332"/>
                  </a:cubicBezTo>
                  <a:cubicBezTo>
                    <a:pt x="266" y="1329"/>
                    <a:pt x="270" y="1330"/>
                    <a:pt x="271" y="1330"/>
                  </a:cubicBezTo>
                  <a:cubicBezTo>
                    <a:pt x="278" y="1334"/>
                    <a:pt x="279" y="1342"/>
                    <a:pt x="288" y="1343"/>
                  </a:cubicBezTo>
                  <a:cubicBezTo>
                    <a:pt x="307" y="1338"/>
                    <a:pt x="305" y="1369"/>
                    <a:pt x="319" y="1374"/>
                  </a:cubicBezTo>
                  <a:cubicBezTo>
                    <a:pt x="329" y="1373"/>
                    <a:pt x="332" y="1378"/>
                    <a:pt x="337" y="1382"/>
                  </a:cubicBezTo>
                  <a:cubicBezTo>
                    <a:pt x="352" y="1381"/>
                    <a:pt x="352" y="1394"/>
                    <a:pt x="361" y="1399"/>
                  </a:cubicBezTo>
                  <a:cubicBezTo>
                    <a:pt x="362" y="1395"/>
                    <a:pt x="375" y="1396"/>
                    <a:pt x="372" y="1400"/>
                  </a:cubicBezTo>
                  <a:cubicBezTo>
                    <a:pt x="371" y="1399"/>
                    <a:pt x="368" y="1399"/>
                    <a:pt x="365" y="1399"/>
                  </a:cubicBezTo>
                  <a:cubicBezTo>
                    <a:pt x="365" y="1407"/>
                    <a:pt x="373" y="1411"/>
                    <a:pt x="378" y="1416"/>
                  </a:cubicBezTo>
                  <a:cubicBezTo>
                    <a:pt x="383" y="1422"/>
                    <a:pt x="384" y="1431"/>
                    <a:pt x="391" y="1435"/>
                  </a:cubicBezTo>
                  <a:cubicBezTo>
                    <a:pt x="392" y="1431"/>
                    <a:pt x="391" y="1431"/>
                    <a:pt x="392" y="1429"/>
                  </a:cubicBezTo>
                  <a:cubicBezTo>
                    <a:pt x="393" y="1432"/>
                    <a:pt x="396" y="1428"/>
                    <a:pt x="397" y="1429"/>
                  </a:cubicBezTo>
                  <a:cubicBezTo>
                    <a:pt x="396" y="1422"/>
                    <a:pt x="390" y="1420"/>
                    <a:pt x="388" y="1414"/>
                  </a:cubicBezTo>
                  <a:cubicBezTo>
                    <a:pt x="390" y="1414"/>
                    <a:pt x="390" y="1416"/>
                    <a:pt x="392" y="1416"/>
                  </a:cubicBezTo>
                  <a:cubicBezTo>
                    <a:pt x="390" y="1411"/>
                    <a:pt x="387" y="1407"/>
                    <a:pt x="383" y="1404"/>
                  </a:cubicBezTo>
                  <a:cubicBezTo>
                    <a:pt x="383" y="1399"/>
                    <a:pt x="381" y="1394"/>
                    <a:pt x="375" y="1392"/>
                  </a:cubicBezTo>
                  <a:cubicBezTo>
                    <a:pt x="373" y="1393"/>
                    <a:pt x="370" y="1398"/>
                    <a:pt x="368" y="1393"/>
                  </a:cubicBezTo>
                  <a:cubicBezTo>
                    <a:pt x="370" y="1393"/>
                    <a:pt x="372" y="1393"/>
                    <a:pt x="373" y="1391"/>
                  </a:cubicBezTo>
                  <a:cubicBezTo>
                    <a:pt x="367" y="1388"/>
                    <a:pt x="368" y="1373"/>
                    <a:pt x="359" y="1376"/>
                  </a:cubicBezTo>
                  <a:cubicBezTo>
                    <a:pt x="362" y="1377"/>
                    <a:pt x="363" y="1378"/>
                    <a:pt x="362" y="1382"/>
                  </a:cubicBezTo>
                  <a:cubicBezTo>
                    <a:pt x="358" y="1381"/>
                    <a:pt x="356" y="1378"/>
                    <a:pt x="356" y="1374"/>
                  </a:cubicBezTo>
                  <a:cubicBezTo>
                    <a:pt x="357" y="1374"/>
                    <a:pt x="358" y="1376"/>
                    <a:pt x="358" y="1373"/>
                  </a:cubicBezTo>
                  <a:cubicBezTo>
                    <a:pt x="356" y="1370"/>
                    <a:pt x="351" y="1364"/>
                    <a:pt x="350" y="1363"/>
                  </a:cubicBezTo>
                  <a:cubicBezTo>
                    <a:pt x="352" y="1364"/>
                    <a:pt x="356" y="1368"/>
                    <a:pt x="359" y="1366"/>
                  </a:cubicBezTo>
                  <a:cubicBezTo>
                    <a:pt x="354" y="1361"/>
                    <a:pt x="347" y="1360"/>
                    <a:pt x="342" y="1354"/>
                  </a:cubicBezTo>
                  <a:cubicBezTo>
                    <a:pt x="342" y="1353"/>
                    <a:pt x="343" y="1350"/>
                    <a:pt x="342" y="1349"/>
                  </a:cubicBezTo>
                  <a:cubicBezTo>
                    <a:pt x="340" y="1344"/>
                    <a:pt x="329" y="1331"/>
                    <a:pt x="325" y="1332"/>
                  </a:cubicBezTo>
                  <a:cubicBezTo>
                    <a:pt x="324" y="1338"/>
                    <a:pt x="333" y="1340"/>
                    <a:pt x="332" y="1343"/>
                  </a:cubicBezTo>
                  <a:cubicBezTo>
                    <a:pt x="326" y="1344"/>
                    <a:pt x="328" y="1336"/>
                    <a:pt x="323" y="1336"/>
                  </a:cubicBezTo>
                  <a:cubicBezTo>
                    <a:pt x="322" y="1338"/>
                    <a:pt x="326" y="1339"/>
                    <a:pt x="323" y="1340"/>
                  </a:cubicBezTo>
                  <a:cubicBezTo>
                    <a:pt x="320" y="1338"/>
                    <a:pt x="321" y="1332"/>
                    <a:pt x="320" y="1329"/>
                  </a:cubicBezTo>
                  <a:cubicBezTo>
                    <a:pt x="314" y="1329"/>
                    <a:pt x="311" y="1319"/>
                    <a:pt x="316" y="1317"/>
                  </a:cubicBezTo>
                  <a:cubicBezTo>
                    <a:pt x="314" y="1313"/>
                    <a:pt x="309" y="1312"/>
                    <a:pt x="305" y="1310"/>
                  </a:cubicBezTo>
                  <a:cubicBezTo>
                    <a:pt x="303" y="1313"/>
                    <a:pt x="308" y="1317"/>
                    <a:pt x="309" y="1320"/>
                  </a:cubicBezTo>
                  <a:cubicBezTo>
                    <a:pt x="303" y="1316"/>
                    <a:pt x="299" y="1309"/>
                    <a:pt x="292" y="1307"/>
                  </a:cubicBezTo>
                  <a:cubicBezTo>
                    <a:pt x="297" y="1308"/>
                    <a:pt x="291" y="1304"/>
                    <a:pt x="295" y="1303"/>
                  </a:cubicBezTo>
                  <a:cubicBezTo>
                    <a:pt x="297" y="1306"/>
                    <a:pt x="299" y="1313"/>
                    <a:pt x="302" y="1310"/>
                  </a:cubicBezTo>
                  <a:cubicBezTo>
                    <a:pt x="299" y="1307"/>
                    <a:pt x="297" y="1303"/>
                    <a:pt x="293" y="1300"/>
                  </a:cubicBezTo>
                  <a:cubicBezTo>
                    <a:pt x="292" y="1301"/>
                    <a:pt x="293" y="1304"/>
                    <a:pt x="291" y="1303"/>
                  </a:cubicBezTo>
                  <a:cubicBezTo>
                    <a:pt x="285" y="1295"/>
                    <a:pt x="279" y="1286"/>
                    <a:pt x="269" y="1281"/>
                  </a:cubicBezTo>
                  <a:cubicBezTo>
                    <a:pt x="271" y="1275"/>
                    <a:pt x="265" y="1278"/>
                    <a:pt x="266" y="1272"/>
                  </a:cubicBezTo>
                  <a:cubicBezTo>
                    <a:pt x="268" y="1272"/>
                    <a:pt x="269" y="1275"/>
                    <a:pt x="268" y="1271"/>
                  </a:cubicBezTo>
                  <a:cubicBezTo>
                    <a:pt x="266" y="1260"/>
                    <a:pt x="254" y="1254"/>
                    <a:pt x="248" y="1245"/>
                  </a:cubicBezTo>
                  <a:cubicBezTo>
                    <a:pt x="244" y="1238"/>
                    <a:pt x="242" y="1230"/>
                    <a:pt x="237" y="1223"/>
                  </a:cubicBezTo>
                  <a:cubicBezTo>
                    <a:pt x="231" y="1216"/>
                    <a:pt x="220" y="1208"/>
                    <a:pt x="214" y="1202"/>
                  </a:cubicBezTo>
                  <a:cubicBezTo>
                    <a:pt x="209" y="1198"/>
                    <a:pt x="204" y="1191"/>
                    <a:pt x="201" y="1187"/>
                  </a:cubicBezTo>
                  <a:cubicBezTo>
                    <a:pt x="193" y="1176"/>
                    <a:pt x="191" y="1162"/>
                    <a:pt x="182" y="1150"/>
                  </a:cubicBezTo>
                  <a:cubicBezTo>
                    <a:pt x="180" y="1147"/>
                    <a:pt x="177" y="1146"/>
                    <a:pt x="175" y="1144"/>
                  </a:cubicBezTo>
                  <a:cubicBezTo>
                    <a:pt x="171" y="1137"/>
                    <a:pt x="170" y="1129"/>
                    <a:pt x="165" y="1122"/>
                  </a:cubicBezTo>
                  <a:cubicBezTo>
                    <a:pt x="155" y="1116"/>
                    <a:pt x="153" y="1102"/>
                    <a:pt x="146" y="1094"/>
                  </a:cubicBezTo>
                  <a:cubicBezTo>
                    <a:pt x="145" y="1085"/>
                    <a:pt x="139" y="1081"/>
                    <a:pt x="136" y="1075"/>
                  </a:cubicBezTo>
                  <a:cubicBezTo>
                    <a:pt x="137" y="1068"/>
                    <a:pt x="133" y="1067"/>
                    <a:pt x="130" y="1064"/>
                  </a:cubicBezTo>
                  <a:cubicBezTo>
                    <a:pt x="122" y="1042"/>
                    <a:pt x="108" y="1020"/>
                    <a:pt x="110" y="990"/>
                  </a:cubicBezTo>
                  <a:cubicBezTo>
                    <a:pt x="111" y="968"/>
                    <a:pt x="125" y="947"/>
                    <a:pt x="123" y="923"/>
                  </a:cubicBezTo>
                  <a:cubicBezTo>
                    <a:pt x="122" y="920"/>
                    <a:pt x="120" y="917"/>
                    <a:pt x="120" y="913"/>
                  </a:cubicBezTo>
                  <a:cubicBezTo>
                    <a:pt x="119" y="905"/>
                    <a:pt x="120" y="896"/>
                    <a:pt x="120" y="887"/>
                  </a:cubicBezTo>
                  <a:cubicBezTo>
                    <a:pt x="120" y="855"/>
                    <a:pt x="122" y="823"/>
                    <a:pt x="133" y="797"/>
                  </a:cubicBezTo>
                  <a:cubicBezTo>
                    <a:pt x="133" y="795"/>
                    <a:pt x="129" y="796"/>
                    <a:pt x="129" y="792"/>
                  </a:cubicBezTo>
                  <a:cubicBezTo>
                    <a:pt x="132" y="789"/>
                    <a:pt x="131" y="781"/>
                    <a:pt x="131" y="775"/>
                  </a:cubicBezTo>
                  <a:cubicBezTo>
                    <a:pt x="127" y="771"/>
                    <a:pt x="123" y="769"/>
                    <a:pt x="119" y="767"/>
                  </a:cubicBezTo>
                  <a:cubicBezTo>
                    <a:pt x="119" y="766"/>
                    <a:pt x="118" y="765"/>
                    <a:pt x="118" y="764"/>
                  </a:cubicBezTo>
                  <a:cubicBezTo>
                    <a:pt x="120" y="763"/>
                    <a:pt x="120" y="765"/>
                    <a:pt x="122" y="765"/>
                  </a:cubicBezTo>
                  <a:cubicBezTo>
                    <a:pt x="120" y="760"/>
                    <a:pt x="125" y="758"/>
                    <a:pt x="125" y="752"/>
                  </a:cubicBezTo>
                  <a:cubicBezTo>
                    <a:pt x="126" y="748"/>
                    <a:pt x="121" y="742"/>
                    <a:pt x="124" y="737"/>
                  </a:cubicBezTo>
                  <a:cubicBezTo>
                    <a:pt x="116" y="733"/>
                    <a:pt x="117" y="722"/>
                    <a:pt x="115" y="716"/>
                  </a:cubicBezTo>
                  <a:cubicBezTo>
                    <a:pt x="111" y="715"/>
                    <a:pt x="112" y="718"/>
                    <a:pt x="109" y="719"/>
                  </a:cubicBezTo>
                  <a:cubicBezTo>
                    <a:pt x="106" y="716"/>
                    <a:pt x="108" y="715"/>
                    <a:pt x="108" y="711"/>
                  </a:cubicBezTo>
                  <a:cubicBezTo>
                    <a:pt x="104" y="711"/>
                    <a:pt x="104" y="707"/>
                    <a:pt x="103" y="704"/>
                  </a:cubicBezTo>
                  <a:cubicBezTo>
                    <a:pt x="98" y="704"/>
                    <a:pt x="98" y="704"/>
                    <a:pt x="98" y="704"/>
                  </a:cubicBezTo>
                  <a:cubicBezTo>
                    <a:pt x="93" y="698"/>
                    <a:pt x="96" y="692"/>
                    <a:pt x="96" y="686"/>
                  </a:cubicBezTo>
                  <a:cubicBezTo>
                    <a:pt x="96" y="684"/>
                    <a:pt x="94" y="683"/>
                    <a:pt x="94" y="681"/>
                  </a:cubicBezTo>
                  <a:cubicBezTo>
                    <a:pt x="91" y="660"/>
                    <a:pt x="98" y="633"/>
                    <a:pt x="108" y="621"/>
                  </a:cubicBezTo>
                  <a:cubicBezTo>
                    <a:pt x="110" y="623"/>
                    <a:pt x="114" y="624"/>
                    <a:pt x="116" y="626"/>
                  </a:cubicBezTo>
                  <a:cubicBezTo>
                    <a:pt x="115" y="630"/>
                    <a:pt x="112" y="632"/>
                    <a:pt x="112" y="637"/>
                  </a:cubicBezTo>
                  <a:cubicBezTo>
                    <a:pt x="117" y="639"/>
                    <a:pt x="119" y="633"/>
                    <a:pt x="118" y="627"/>
                  </a:cubicBezTo>
                  <a:cubicBezTo>
                    <a:pt x="119" y="626"/>
                    <a:pt x="122" y="629"/>
                    <a:pt x="124" y="626"/>
                  </a:cubicBezTo>
                  <a:cubicBezTo>
                    <a:pt x="123" y="616"/>
                    <a:pt x="135" y="614"/>
                    <a:pt x="139" y="607"/>
                  </a:cubicBezTo>
                  <a:cubicBezTo>
                    <a:pt x="142" y="600"/>
                    <a:pt x="142" y="593"/>
                    <a:pt x="148" y="587"/>
                  </a:cubicBezTo>
                  <a:cubicBezTo>
                    <a:pt x="149" y="594"/>
                    <a:pt x="155" y="582"/>
                    <a:pt x="157" y="579"/>
                  </a:cubicBezTo>
                  <a:cubicBezTo>
                    <a:pt x="153" y="565"/>
                    <a:pt x="166" y="554"/>
                    <a:pt x="171" y="543"/>
                  </a:cubicBezTo>
                  <a:cubicBezTo>
                    <a:pt x="169" y="540"/>
                    <a:pt x="168" y="538"/>
                    <a:pt x="172" y="536"/>
                  </a:cubicBezTo>
                  <a:cubicBezTo>
                    <a:pt x="180" y="539"/>
                    <a:pt x="191" y="525"/>
                    <a:pt x="196" y="521"/>
                  </a:cubicBezTo>
                  <a:cubicBezTo>
                    <a:pt x="197" y="519"/>
                    <a:pt x="200" y="519"/>
                    <a:pt x="202" y="518"/>
                  </a:cubicBezTo>
                  <a:cubicBezTo>
                    <a:pt x="213" y="509"/>
                    <a:pt x="220" y="483"/>
                    <a:pt x="233" y="480"/>
                  </a:cubicBezTo>
                  <a:cubicBezTo>
                    <a:pt x="239" y="479"/>
                    <a:pt x="243" y="485"/>
                    <a:pt x="249" y="482"/>
                  </a:cubicBezTo>
                  <a:cubicBezTo>
                    <a:pt x="251" y="477"/>
                    <a:pt x="258" y="477"/>
                    <a:pt x="262" y="475"/>
                  </a:cubicBezTo>
                  <a:cubicBezTo>
                    <a:pt x="266" y="472"/>
                    <a:pt x="268" y="466"/>
                    <a:pt x="272" y="463"/>
                  </a:cubicBezTo>
                  <a:cubicBezTo>
                    <a:pt x="277" y="459"/>
                    <a:pt x="285" y="458"/>
                    <a:pt x="290" y="455"/>
                  </a:cubicBezTo>
                  <a:cubicBezTo>
                    <a:pt x="294" y="451"/>
                    <a:pt x="296" y="444"/>
                    <a:pt x="300" y="441"/>
                  </a:cubicBezTo>
                  <a:cubicBezTo>
                    <a:pt x="304" y="438"/>
                    <a:pt x="308" y="440"/>
                    <a:pt x="312" y="437"/>
                  </a:cubicBezTo>
                  <a:cubicBezTo>
                    <a:pt x="314" y="435"/>
                    <a:pt x="314" y="431"/>
                    <a:pt x="317" y="428"/>
                  </a:cubicBezTo>
                  <a:cubicBezTo>
                    <a:pt x="325" y="419"/>
                    <a:pt x="338" y="420"/>
                    <a:pt x="338" y="407"/>
                  </a:cubicBezTo>
                  <a:cubicBezTo>
                    <a:pt x="334" y="405"/>
                    <a:pt x="335" y="399"/>
                    <a:pt x="332" y="397"/>
                  </a:cubicBezTo>
                  <a:cubicBezTo>
                    <a:pt x="339" y="382"/>
                    <a:pt x="347" y="367"/>
                    <a:pt x="361" y="359"/>
                  </a:cubicBezTo>
                  <a:cubicBezTo>
                    <a:pt x="361" y="356"/>
                    <a:pt x="359" y="356"/>
                    <a:pt x="360" y="354"/>
                  </a:cubicBezTo>
                  <a:cubicBezTo>
                    <a:pt x="365" y="351"/>
                    <a:pt x="370" y="348"/>
                    <a:pt x="374" y="344"/>
                  </a:cubicBezTo>
                  <a:cubicBezTo>
                    <a:pt x="374" y="341"/>
                    <a:pt x="370" y="342"/>
                    <a:pt x="371" y="337"/>
                  </a:cubicBezTo>
                  <a:cubicBezTo>
                    <a:pt x="388" y="325"/>
                    <a:pt x="401" y="308"/>
                    <a:pt x="408" y="286"/>
                  </a:cubicBezTo>
                  <a:cubicBezTo>
                    <a:pt x="413" y="284"/>
                    <a:pt x="417" y="281"/>
                    <a:pt x="422" y="279"/>
                  </a:cubicBezTo>
                  <a:cubicBezTo>
                    <a:pt x="424" y="297"/>
                    <a:pt x="412" y="301"/>
                    <a:pt x="406" y="311"/>
                  </a:cubicBezTo>
                  <a:cubicBezTo>
                    <a:pt x="403" y="317"/>
                    <a:pt x="402" y="325"/>
                    <a:pt x="398" y="329"/>
                  </a:cubicBezTo>
                  <a:cubicBezTo>
                    <a:pt x="396" y="331"/>
                    <a:pt x="393" y="331"/>
                    <a:pt x="391" y="334"/>
                  </a:cubicBezTo>
                  <a:cubicBezTo>
                    <a:pt x="391" y="343"/>
                    <a:pt x="386" y="348"/>
                    <a:pt x="384" y="357"/>
                  </a:cubicBezTo>
                  <a:cubicBezTo>
                    <a:pt x="376" y="358"/>
                    <a:pt x="374" y="364"/>
                    <a:pt x="373" y="372"/>
                  </a:cubicBezTo>
                  <a:cubicBezTo>
                    <a:pt x="375" y="372"/>
                    <a:pt x="375" y="374"/>
                    <a:pt x="378" y="373"/>
                  </a:cubicBezTo>
                  <a:cubicBezTo>
                    <a:pt x="383" y="372"/>
                    <a:pt x="380" y="368"/>
                    <a:pt x="382" y="365"/>
                  </a:cubicBezTo>
                  <a:cubicBezTo>
                    <a:pt x="388" y="356"/>
                    <a:pt x="405" y="350"/>
                    <a:pt x="400" y="338"/>
                  </a:cubicBezTo>
                  <a:cubicBezTo>
                    <a:pt x="403" y="335"/>
                    <a:pt x="407" y="331"/>
                    <a:pt x="410" y="327"/>
                  </a:cubicBezTo>
                  <a:cubicBezTo>
                    <a:pt x="416" y="327"/>
                    <a:pt x="423" y="320"/>
                    <a:pt x="427" y="314"/>
                  </a:cubicBezTo>
                  <a:cubicBezTo>
                    <a:pt x="423" y="314"/>
                    <a:pt x="422" y="316"/>
                    <a:pt x="419" y="316"/>
                  </a:cubicBezTo>
                  <a:cubicBezTo>
                    <a:pt x="414" y="306"/>
                    <a:pt x="425" y="301"/>
                    <a:pt x="432" y="296"/>
                  </a:cubicBezTo>
                  <a:cubicBezTo>
                    <a:pt x="440" y="280"/>
                    <a:pt x="440" y="261"/>
                    <a:pt x="455" y="252"/>
                  </a:cubicBezTo>
                  <a:cubicBezTo>
                    <a:pt x="463" y="252"/>
                    <a:pt x="465" y="246"/>
                    <a:pt x="472" y="245"/>
                  </a:cubicBezTo>
                  <a:cubicBezTo>
                    <a:pt x="470" y="233"/>
                    <a:pt x="485" y="234"/>
                    <a:pt x="481" y="223"/>
                  </a:cubicBezTo>
                  <a:cubicBezTo>
                    <a:pt x="483" y="221"/>
                    <a:pt x="486" y="221"/>
                    <a:pt x="486" y="216"/>
                  </a:cubicBezTo>
                  <a:cubicBezTo>
                    <a:pt x="487" y="213"/>
                    <a:pt x="482" y="216"/>
                    <a:pt x="483" y="213"/>
                  </a:cubicBezTo>
                  <a:cubicBezTo>
                    <a:pt x="491" y="213"/>
                    <a:pt x="494" y="204"/>
                    <a:pt x="492" y="196"/>
                  </a:cubicBezTo>
                  <a:cubicBezTo>
                    <a:pt x="493" y="194"/>
                    <a:pt x="497" y="194"/>
                    <a:pt x="497" y="191"/>
                  </a:cubicBezTo>
                  <a:cubicBezTo>
                    <a:pt x="497" y="186"/>
                    <a:pt x="492" y="186"/>
                    <a:pt x="492" y="182"/>
                  </a:cubicBezTo>
                  <a:cubicBezTo>
                    <a:pt x="495" y="167"/>
                    <a:pt x="487" y="159"/>
                    <a:pt x="484" y="146"/>
                  </a:cubicBezTo>
                  <a:cubicBezTo>
                    <a:pt x="484" y="141"/>
                    <a:pt x="491" y="134"/>
                    <a:pt x="487" y="130"/>
                  </a:cubicBezTo>
                  <a:cubicBezTo>
                    <a:pt x="498" y="125"/>
                    <a:pt x="507" y="118"/>
                    <a:pt x="512" y="111"/>
                  </a:cubicBezTo>
                  <a:cubicBezTo>
                    <a:pt x="507" y="109"/>
                    <a:pt x="503" y="115"/>
                    <a:pt x="498" y="116"/>
                  </a:cubicBezTo>
                  <a:cubicBezTo>
                    <a:pt x="498" y="114"/>
                    <a:pt x="498" y="114"/>
                    <a:pt x="499" y="113"/>
                  </a:cubicBezTo>
                  <a:cubicBezTo>
                    <a:pt x="492" y="118"/>
                    <a:pt x="487" y="126"/>
                    <a:pt x="479" y="130"/>
                  </a:cubicBezTo>
                  <a:cubicBezTo>
                    <a:pt x="478" y="133"/>
                    <a:pt x="481" y="132"/>
                    <a:pt x="482" y="134"/>
                  </a:cubicBezTo>
                  <a:cubicBezTo>
                    <a:pt x="479" y="133"/>
                    <a:pt x="478" y="135"/>
                    <a:pt x="476" y="135"/>
                  </a:cubicBezTo>
                  <a:cubicBezTo>
                    <a:pt x="477" y="137"/>
                    <a:pt x="478" y="141"/>
                    <a:pt x="474" y="141"/>
                  </a:cubicBezTo>
                  <a:cubicBezTo>
                    <a:pt x="472" y="135"/>
                    <a:pt x="473" y="130"/>
                    <a:pt x="478" y="125"/>
                  </a:cubicBezTo>
                  <a:cubicBezTo>
                    <a:pt x="480" y="123"/>
                    <a:pt x="484" y="123"/>
                    <a:pt x="487" y="121"/>
                  </a:cubicBezTo>
                  <a:cubicBezTo>
                    <a:pt x="489" y="120"/>
                    <a:pt x="489" y="118"/>
                    <a:pt x="490" y="117"/>
                  </a:cubicBezTo>
                  <a:cubicBezTo>
                    <a:pt x="496" y="112"/>
                    <a:pt x="503" y="113"/>
                    <a:pt x="508" y="108"/>
                  </a:cubicBezTo>
                  <a:cubicBezTo>
                    <a:pt x="503" y="106"/>
                    <a:pt x="506" y="101"/>
                    <a:pt x="510" y="99"/>
                  </a:cubicBezTo>
                  <a:cubicBezTo>
                    <a:pt x="509" y="100"/>
                    <a:pt x="519" y="101"/>
                    <a:pt x="516" y="97"/>
                  </a:cubicBezTo>
                  <a:cubicBezTo>
                    <a:pt x="514" y="96"/>
                    <a:pt x="512" y="100"/>
                    <a:pt x="511" y="97"/>
                  </a:cubicBezTo>
                  <a:cubicBezTo>
                    <a:pt x="511" y="95"/>
                    <a:pt x="510" y="95"/>
                    <a:pt x="511" y="94"/>
                  </a:cubicBezTo>
                  <a:cubicBezTo>
                    <a:pt x="515" y="96"/>
                    <a:pt x="520" y="97"/>
                    <a:pt x="523" y="93"/>
                  </a:cubicBezTo>
                  <a:cubicBezTo>
                    <a:pt x="521" y="91"/>
                    <a:pt x="519" y="95"/>
                    <a:pt x="519" y="93"/>
                  </a:cubicBezTo>
                  <a:cubicBezTo>
                    <a:pt x="517" y="87"/>
                    <a:pt x="525" y="87"/>
                    <a:pt x="529" y="82"/>
                  </a:cubicBezTo>
                  <a:cubicBezTo>
                    <a:pt x="531" y="78"/>
                    <a:pt x="530" y="72"/>
                    <a:pt x="534" y="71"/>
                  </a:cubicBezTo>
                  <a:cubicBezTo>
                    <a:pt x="535" y="71"/>
                    <a:pt x="538" y="78"/>
                    <a:pt x="539" y="73"/>
                  </a:cubicBezTo>
                  <a:cubicBezTo>
                    <a:pt x="539" y="69"/>
                    <a:pt x="537" y="71"/>
                    <a:pt x="537" y="66"/>
                  </a:cubicBezTo>
                  <a:cubicBezTo>
                    <a:pt x="540" y="66"/>
                    <a:pt x="539" y="64"/>
                    <a:pt x="541" y="64"/>
                  </a:cubicBezTo>
                  <a:cubicBezTo>
                    <a:pt x="541" y="67"/>
                    <a:pt x="538" y="68"/>
                    <a:pt x="540" y="70"/>
                  </a:cubicBezTo>
                  <a:cubicBezTo>
                    <a:pt x="543" y="70"/>
                    <a:pt x="542" y="67"/>
                    <a:pt x="545" y="68"/>
                  </a:cubicBezTo>
                  <a:cubicBezTo>
                    <a:pt x="543" y="69"/>
                    <a:pt x="541" y="74"/>
                    <a:pt x="545" y="74"/>
                  </a:cubicBezTo>
                  <a:cubicBezTo>
                    <a:pt x="549" y="70"/>
                    <a:pt x="548" y="67"/>
                    <a:pt x="551" y="63"/>
                  </a:cubicBezTo>
                  <a:cubicBezTo>
                    <a:pt x="547" y="63"/>
                    <a:pt x="544" y="67"/>
                    <a:pt x="542" y="63"/>
                  </a:cubicBezTo>
                  <a:cubicBezTo>
                    <a:pt x="547" y="61"/>
                    <a:pt x="548" y="62"/>
                    <a:pt x="554" y="59"/>
                  </a:cubicBezTo>
                  <a:cubicBezTo>
                    <a:pt x="553" y="60"/>
                    <a:pt x="552" y="61"/>
                    <a:pt x="554" y="62"/>
                  </a:cubicBezTo>
                  <a:cubicBezTo>
                    <a:pt x="568" y="51"/>
                    <a:pt x="591" y="49"/>
                    <a:pt x="609" y="42"/>
                  </a:cubicBezTo>
                  <a:cubicBezTo>
                    <a:pt x="609" y="43"/>
                    <a:pt x="611" y="43"/>
                    <a:pt x="612" y="43"/>
                  </a:cubicBezTo>
                  <a:cubicBezTo>
                    <a:pt x="611" y="44"/>
                    <a:pt x="611" y="45"/>
                    <a:pt x="612" y="47"/>
                  </a:cubicBezTo>
                  <a:cubicBezTo>
                    <a:pt x="622" y="44"/>
                    <a:pt x="628" y="50"/>
                    <a:pt x="635" y="48"/>
                  </a:cubicBezTo>
                  <a:cubicBezTo>
                    <a:pt x="635" y="45"/>
                    <a:pt x="631" y="48"/>
                    <a:pt x="633" y="44"/>
                  </a:cubicBezTo>
                  <a:cubicBezTo>
                    <a:pt x="637" y="45"/>
                    <a:pt x="640" y="47"/>
                    <a:pt x="645" y="47"/>
                  </a:cubicBezTo>
                  <a:cubicBezTo>
                    <a:pt x="646" y="48"/>
                    <a:pt x="646" y="49"/>
                    <a:pt x="645" y="50"/>
                  </a:cubicBezTo>
                  <a:cubicBezTo>
                    <a:pt x="649" y="50"/>
                    <a:pt x="651" y="52"/>
                    <a:pt x="653" y="54"/>
                  </a:cubicBezTo>
                  <a:cubicBezTo>
                    <a:pt x="648" y="58"/>
                    <a:pt x="643" y="48"/>
                    <a:pt x="639" y="54"/>
                  </a:cubicBezTo>
                  <a:cubicBezTo>
                    <a:pt x="646" y="57"/>
                    <a:pt x="652" y="62"/>
                    <a:pt x="661" y="59"/>
                  </a:cubicBezTo>
                  <a:cubicBezTo>
                    <a:pt x="661" y="52"/>
                    <a:pt x="653" y="59"/>
                    <a:pt x="652" y="55"/>
                  </a:cubicBezTo>
                  <a:cubicBezTo>
                    <a:pt x="672" y="52"/>
                    <a:pt x="695" y="70"/>
                    <a:pt x="717" y="64"/>
                  </a:cubicBezTo>
                  <a:cubicBezTo>
                    <a:pt x="725" y="68"/>
                    <a:pt x="736" y="69"/>
                    <a:pt x="747" y="71"/>
                  </a:cubicBezTo>
                  <a:cubicBezTo>
                    <a:pt x="744" y="64"/>
                    <a:pt x="738" y="68"/>
                    <a:pt x="732" y="67"/>
                  </a:cubicBezTo>
                  <a:close/>
                  <a:moveTo>
                    <a:pt x="60" y="652"/>
                  </a:moveTo>
                  <a:cubicBezTo>
                    <a:pt x="56" y="649"/>
                    <a:pt x="61" y="641"/>
                    <a:pt x="61" y="636"/>
                  </a:cubicBezTo>
                  <a:cubicBezTo>
                    <a:pt x="66" y="642"/>
                    <a:pt x="62" y="646"/>
                    <a:pt x="60" y="652"/>
                  </a:cubicBezTo>
                  <a:close/>
                  <a:moveTo>
                    <a:pt x="380" y="1401"/>
                  </a:moveTo>
                  <a:cubicBezTo>
                    <a:pt x="381" y="1407"/>
                    <a:pt x="388" y="1407"/>
                    <a:pt x="384" y="1414"/>
                  </a:cubicBezTo>
                  <a:cubicBezTo>
                    <a:pt x="381" y="1414"/>
                    <a:pt x="383" y="1410"/>
                    <a:pt x="381" y="1410"/>
                  </a:cubicBezTo>
                  <a:cubicBezTo>
                    <a:pt x="381" y="1409"/>
                    <a:pt x="383" y="1409"/>
                    <a:pt x="384" y="1409"/>
                  </a:cubicBezTo>
                  <a:cubicBezTo>
                    <a:pt x="382" y="1407"/>
                    <a:pt x="382" y="1405"/>
                    <a:pt x="379" y="1405"/>
                  </a:cubicBezTo>
                  <a:cubicBezTo>
                    <a:pt x="380" y="1407"/>
                    <a:pt x="373" y="1409"/>
                    <a:pt x="373" y="1404"/>
                  </a:cubicBezTo>
                  <a:cubicBezTo>
                    <a:pt x="377" y="1403"/>
                    <a:pt x="375" y="1402"/>
                    <a:pt x="380" y="1401"/>
                  </a:cubicBezTo>
                  <a:close/>
                  <a:moveTo>
                    <a:pt x="119" y="1239"/>
                  </a:moveTo>
                  <a:cubicBezTo>
                    <a:pt x="118" y="1237"/>
                    <a:pt x="117" y="1236"/>
                    <a:pt x="116" y="1234"/>
                  </a:cubicBezTo>
                  <a:cubicBezTo>
                    <a:pt x="116" y="1236"/>
                    <a:pt x="117" y="1238"/>
                    <a:pt x="119" y="1239"/>
                  </a:cubicBezTo>
                  <a:close/>
                  <a:moveTo>
                    <a:pt x="1279" y="110"/>
                  </a:moveTo>
                  <a:cubicBezTo>
                    <a:pt x="1291" y="112"/>
                    <a:pt x="1291" y="124"/>
                    <a:pt x="1301" y="127"/>
                  </a:cubicBezTo>
                  <a:cubicBezTo>
                    <a:pt x="1304" y="123"/>
                    <a:pt x="1297" y="119"/>
                    <a:pt x="1301" y="115"/>
                  </a:cubicBezTo>
                  <a:cubicBezTo>
                    <a:pt x="1292" y="82"/>
                    <a:pt x="1253" y="76"/>
                    <a:pt x="1235" y="55"/>
                  </a:cubicBezTo>
                  <a:cubicBezTo>
                    <a:pt x="1241" y="60"/>
                    <a:pt x="1248" y="64"/>
                    <a:pt x="1255" y="68"/>
                  </a:cubicBezTo>
                  <a:cubicBezTo>
                    <a:pt x="1256" y="65"/>
                    <a:pt x="1251" y="64"/>
                    <a:pt x="1254" y="63"/>
                  </a:cubicBezTo>
                  <a:cubicBezTo>
                    <a:pt x="1269" y="69"/>
                    <a:pt x="1280" y="82"/>
                    <a:pt x="1295" y="85"/>
                  </a:cubicBezTo>
                  <a:cubicBezTo>
                    <a:pt x="1294" y="85"/>
                    <a:pt x="1292" y="83"/>
                    <a:pt x="1294" y="83"/>
                  </a:cubicBezTo>
                  <a:cubicBezTo>
                    <a:pt x="1321" y="93"/>
                    <a:pt x="1341" y="109"/>
                    <a:pt x="1361" y="126"/>
                  </a:cubicBezTo>
                  <a:cubicBezTo>
                    <a:pt x="1363" y="128"/>
                    <a:pt x="1364" y="125"/>
                    <a:pt x="1366" y="127"/>
                  </a:cubicBezTo>
                  <a:cubicBezTo>
                    <a:pt x="1365" y="131"/>
                    <a:pt x="1368" y="130"/>
                    <a:pt x="1368" y="133"/>
                  </a:cubicBezTo>
                  <a:cubicBezTo>
                    <a:pt x="1365" y="131"/>
                    <a:pt x="1363" y="128"/>
                    <a:pt x="1359" y="127"/>
                  </a:cubicBezTo>
                  <a:cubicBezTo>
                    <a:pt x="1359" y="129"/>
                    <a:pt x="1359" y="131"/>
                    <a:pt x="1358" y="131"/>
                  </a:cubicBezTo>
                  <a:cubicBezTo>
                    <a:pt x="1355" y="128"/>
                    <a:pt x="1352" y="125"/>
                    <a:pt x="1348" y="122"/>
                  </a:cubicBezTo>
                  <a:cubicBezTo>
                    <a:pt x="1357" y="133"/>
                    <a:pt x="1366" y="147"/>
                    <a:pt x="1370" y="159"/>
                  </a:cubicBezTo>
                  <a:cubicBezTo>
                    <a:pt x="1370" y="158"/>
                    <a:pt x="1372" y="157"/>
                    <a:pt x="1373" y="157"/>
                  </a:cubicBezTo>
                  <a:cubicBezTo>
                    <a:pt x="1376" y="162"/>
                    <a:pt x="1381" y="165"/>
                    <a:pt x="1383" y="170"/>
                  </a:cubicBezTo>
                  <a:cubicBezTo>
                    <a:pt x="1383" y="175"/>
                    <a:pt x="1380" y="175"/>
                    <a:pt x="1383" y="179"/>
                  </a:cubicBezTo>
                  <a:cubicBezTo>
                    <a:pt x="1386" y="177"/>
                    <a:pt x="1390" y="179"/>
                    <a:pt x="1393" y="183"/>
                  </a:cubicBezTo>
                  <a:cubicBezTo>
                    <a:pt x="1386" y="167"/>
                    <a:pt x="1375" y="155"/>
                    <a:pt x="1367" y="141"/>
                  </a:cubicBezTo>
                  <a:cubicBezTo>
                    <a:pt x="1395" y="168"/>
                    <a:pt x="1421" y="203"/>
                    <a:pt x="1450" y="226"/>
                  </a:cubicBezTo>
                  <a:cubicBezTo>
                    <a:pt x="1454" y="228"/>
                    <a:pt x="1451" y="223"/>
                    <a:pt x="1453" y="223"/>
                  </a:cubicBezTo>
                  <a:cubicBezTo>
                    <a:pt x="1457" y="230"/>
                    <a:pt x="1464" y="234"/>
                    <a:pt x="1469" y="241"/>
                  </a:cubicBezTo>
                  <a:cubicBezTo>
                    <a:pt x="1476" y="250"/>
                    <a:pt x="1489" y="260"/>
                    <a:pt x="1492" y="268"/>
                  </a:cubicBezTo>
                  <a:cubicBezTo>
                    <a:pt x="1492" y="271"/>
                    <a:pt x="1493" y="277"/>
                    <a:pt x="1493" y="280"/>
                  </a:cubicBezTo>
                  <a:cubicBezTo>
                    <a:pt x="1495" y="288"/>
                    <a:pt x="1495" y="297"/>
                    <a:pt x="1499" y="303"/>
                  </a:cubicBezTo>
                  <a:cubicBezTo>
                    <a:pt x="1502" y="307"/>
                    <a:pt x="1509" y="308"/>
                    <a:pt x="1513" y="311"/>
                  </a:cubicBezTo>
                  <a:cubicBezTo>
                    <a:pt x="1515" y="313"/>
                    <a:pt x="1514" y="318"/>
                    <a:pt x="1518" y="316"/>
                  </a:cubicBezTo>
                  <a:cubicBezTo>
                    <a:pt x="1513" y="306"/>
                    <a:pt x="1511" y="297"/>
                    <a:pt x="1505" y="287"/>
                  </a:cubicBezTo>
                  <a:cubicBezTo>
                    <a:pt x="1508" y="285"/>
                    <a:pt x="1510" y="289"/>
                    <a:pt x="1511" y="287"/>
                  </a:cubicBezTo>
                  <a:cubicBezTo>
                    <a:pt x="1508" y="282"/>
                    <a:pt x="1502" y="276"/>
                    <a:pt x="1502" y="271"/>
                  </a:cubicBezTo>
                  <a:cubicBezTo>
                    <a:pt x="1509" y="270"/>
                    <a:pt x="1514" y="284"/>
                    <a:pt x="1519" y="285"/>
                  </a:cubicBezTo>
                  <a:cubicBezTo>
                    <a:pt x="1515" y="279"/>
                    <a:pt x="1511" y="273"/>
                    <a:pt x="1507" y="267"/>
                  </a:cubicBezTo>
                  <a:cubicBezTo>
                    <a:pt x="1517" y="278"/>
                    <a:pt x="1527" y="289"/>
                    <a:pt x="1536" y="301"/>
                  </a:cubicBezTo>
                  <a:cubicBezTo>
                    <a:pt x="1534" y="301"/>
                    <a:pt x="1533" y="299"/>
                    <a:pt x="1533" y="301"/>
                  </a:cubicBezTo>
                  <a:cubicBezTo>
                    <a:pt x="1534" y="303"/>
                    <a:pt x="1536" y="304"/>
                    <a:pt x="1537" y="308"/>
                  </a:cubicBezTo>
                  <a:cubicBezTo>
                    <a:pt x="1532" y="303"/>
                    <a:pt x="1529" y="298"/>
                    <a:pt x="1523" y="297"/>
                  </a:cubicBezTo>
                  <a:cubicBezTo>
                    <a:pt x="1532" y="309"/>
                    <a:pt x="1543" y="319"/>
                    <a:pt x="1550" y="333"/>
                  </a:cubicBezTo>
                  <a:cubicBezTo>
                    <a:pt x="1545" y="340"/>
                    <a:pt x="1555" y="346"/>
                    <a:pt x="1552" y="356"/>
                  </a:cubicBezTo>
                  <a:cubicBezTo>
                    <a:pt x="1553" y="358"/>
                    <a:pt x="1556" y="358"/>
                    <a:pt x="1558" y="359"/>
                  </a:cubicBezTo>
                  <a:cubicBezTo>
                    <a:pt x="1557" y="362"/>
                    <a:pt x="1554" y="361"/>
                    <a:pt x="1555" y="364"/>
                  </a:cubicBezTo>
                  <a:cubicBezTo>
                    <a:pt x="1557" y="367"/>
                    <a:pt x="1563" y="371"/>
                    <a:pt x="1562" y="374"/>
                  </a:cubicBezTo>
                  <a:cubicBezTo>
                    <a:pt x="1559" y="373"/>
                    <a:pt x="1558" y="369"/>
                    <a:pt x="1554" y="369"/>
                  </a:cubicBezTo>
                  <a:cubicBezTo>
                    <a:pt x="1555" y="375"/>
                    <a:pt x="1560" y="377"/>
                    <a:pt x="1561" y="383"/>
                  </a:cubicBezTo>
                  <a:cubicBezTo>
                    <a:pt x="1586" y="415"/>
                    <a:pt x="1596" y="460"/>
                    <a:pt x="1625" y="487"/>
                  </a:cubicBezTo>
                  <a:cubicBezTo>
                    <a:pt x="1625" y="486"/>
                    <a:pt x="1625" y="484"/>
                    <a:pt x="1626" y="484"/>
                  </a:cubicBezTo>
                  <a:cubicBezTo>
                    <a:pt x="1632" y="501"/>
                    <a:pt x="1644" y="510"/>
                    <a:pt x="1648" y="528"/>
                  </a:cubicBezTo>
                  <a:cubicBezTo>
                    <a:pt x="1651" y="524"/>
                    <a:pt x="1644" y="518"/>
                    <a:pt x="1647" y="514"/>
                  </a:cubicBezTo>
                  <a:cubicBezTo>
                    <a:pt x="1656" y="534"/>
                    <a:pt x="1671" y="555"/>
                    <a:pt x="1668" y="580"/>
                  </a:cubicBezTo>
                  <a:cubicBezTo>
                    <a:pt x="1668" y="585"/>
                    <a:pt x="1664" y="588"/>
                    <a:pt x="1663" y="592"/>
                  </a:cubicBezTo>
                  <a:cubicBezTo>
                    <a:pt x="1663" y="595"/>
                    <a:pt x="1665" y="598"/>
                    <a:pt x="1665" y="600"/>
                  </a:cubicBezTo>
                  <a:cubicBezTo>
                    <a:pt x="1668" y="621"/>
                    <a:pt x="1667" y="635"/>
                    <a:pt x="1672" y="650"/>
                  </a:cubicBezTo>
                  <a:cubicBezTo>
                    <a:pt x="1674" y="657"/>
                    <a:pt x="1679" y="663"/>
                    <a:pt x="1682" y="671"/>
                  </a:cubicBezTo>
                  <a:cubicBezTo>
                    <a:pt x="1684" y="682"/>
                    <a:pt x="1682" y="693"/>
                    <a:pt x="1689" y="701"/>
                  </a:cubicBezTo>
                  <a:cubicBezTo>
                    <a:pt x="1689" y="678"/>
                    <a:pt x="1689" y="678"/>
                    <a:pt x="1689" y="678"/>
                  </a:cubicBezTo>
                  <a:cubicBezTo>
                    <a:pt x="1695" y="680"/>
                    <a:pt x="1688" y="666"/>
                    <a:pt x="1693" y="663"/>
                  </a:cubicBezTo>
                  <a:cubicBezTo>
                    <a:pt x="1698" y="672"/>
                    <a:pt x="1697" y="688"/>
                    <a:pt x="1701" y="699"/>
                  </a:cubicBezTo>
                  <a:cubicBezTo>
                    <a:pt x="1696" y="644"/>
                    <a:pt x="1684" y="595"/>
                    <a:pt x="1668" y="548"/>
                  </a:cubicBezTo>
                  <a:cubicBezTo>
                    <a:pt x="1631" y="438"/>
                    <a:pt x="1580" y="350"/>
                    <a:pt x="1516" y="270"/>
                  </a:cubicBezTo>
                  <a:cubicBezTo>
                    <a:pt x="1452" y="190"/>
                    <a:pt x="1375" y="128"/>
                    <a:pt x="1285" y="73"/>
                  </a:cubicBezTo>
                  <a:cubicBezTo>
                    <a:pt x="1257" y="57"/>
                    <a:pt x="1214" y="32"/>
                    <a:pt x="1183" y="25"/>
                  </a:cubicBezTo>
                  <a:cubicBezTo>
                    <a:pt x="1172" y="14"/>
                    <a:pt x="1152" y="22"/>
                    <a:pt x="1135" y="23"/>
                  </a:cubicBezTo>
                  <a:cubicBezTo>
                    <a:pt x="1140" y="27"/>
                    <a:pt x="1147" y="29"/>
                    <a:pt x="1150" y="34"/>
                  </a:cubicBezTo>
                  <a:cubicBezTo>
                    <a:pt x="1155" y="30"/>
                    <a:pt x="1165" y="32"/>
                    <a:pt x="1168" y="29"/>
                  </a:cubicBezTo>
                  <a:cubicBezTo>
                    <a:pt x="1169" y="36"/>
                    <a:pt x="1178" y="35"/>
                    <a:pt x="1182" y="38"/>
                  </a:cubicBezTo>
                  <a:cubicBezTo>
                    <a:pt x="1178" y="38"/>
                    <a:pt x="1181" y="41"/>
                    <a:pt x="1178" y="44"/>
                  </a:cubicBezTo>
                  <a:cubicBezTo>
                    <a:pt x="1195" y="45"/>
                    <a:pt x="1207" y="59"/>
                    <a:pt x="1222" y="63"/>
                  </a:cubicBezTo>
                  <a:cubicBezTo>
                    <a:pt x="1223" y="63"/>
                    <a:pt x="1226" y="62"/>
                    <a:pt x="1227" y="62"/>
                  </a:cubicBezTo>
                  <a:cubicBezTo>
                    <a:pt x="1230" y="62"/>
                    <a:pt x="1233" y="65"/>
                    <a:pt x="1237" y="67"/>
                  </a:cubicBezTo>
                  <a:cubicBezTo>
                    <a:pt x="1237" y="67"/>
                    <a:pt x="1237" y="64"/>
                    <a:pt x="1238" y="65"/>
                  </a:cubicBezTo>
                  <a:cubicBezTo>
                    <a:pt x="1246" y="68"/>
                    <a:pt x="1253" y="73"/>
                    <a:pt x="1259" y="80"/>
                  </a:cubicBezTo>
                  <a:cubicBezTo>
                    <a:pt x="1257" y="81"/>
                    <a:pt x="1255" y="77"/>
                    <a:pt x="1254" y="80"/>
                  </a:cubicBezTo>
                  <a:cubicBezTo>
                    <a:pt x="1259" y="82"/>
                    <a:pt x="1257" y="86"/>
                    <a:pt x="1258" y="89"/>
                  </a:cubicBezTo>
                  <a:cubicBezTo>
                    <a:pt x="1264" y="90"/>
                    <a:pt x="1267" y="93"/>
                    <a:pt x="1268" y="99"/>
                  </a:cubicBezTo>
                  <a:cubicBezTo>
                    <a:pt x="1272" y="101"/>
                    <a:pt x="1276" y="102"/>
                    <a:pt x="1278" y="104"/>
                  </a:cubicBezTo>
                  <a:cubicBezTo>
                    <a:pt x="1278" y="107"/>
                    <a:pt x="1279" y="108"/>
                    <a:pt x="1279" y="110"/>
                  </a:cubicBezTo>
                  <a:close/>
                  <a:moveTo>
                    <a:pt x="1357" y="178"/>
                  </a:moveTo>
                  <a:cubicBezTo>
                    <a:pt x="1361" y="180"/>
                    <a:pt x="1366" y="187"/>
                    <a:pt x="1370" y="186"/>
                  </a:cubicBezTo>
                  <a:cubicBezTo>
                    <a:pt x="1366" y="183"/>
                    <a:pt x="1362" y="176"/>
                    <a:pt x="1357" y="178"/>
                  </a:cubicBezTo>
                  <a:close/>
                  <a:moveTo>
                    <a:pt x="1406" y="207"/>
                  </a:moveTo>
                  <a:cubicBezTo>
                    <a:pt x="1400" y="202"/>
                    <a:pt x="1401" y="190"/>
                    <a:pt x="1393" y="188"/>
                  </a:cubicBezTo>
                  <a:cubicBezTo>
                    <a:pt x="1392" y="190"/>
                    <a:pt x="1392" y="193"/>
                    <a:pt x="1391" y="194"/>
                  </a:cubicBezTo>
                  <a:cubicBezTo>
                    <a:pt x="1382" y="196"/>
                    <a:pt x="1379" y="193"/>
                    <a:pt x="1373" y="189"/>
                  </a:cubicBezTo>
                  <a:cubicBezTo>
                    <a:pt x="1375" y="193"/>
                    <a:pt x="1380" y="193"/>
                    <a:pt x="1382" y="195"/>
                  </a:cubicBezTo>
                  <a:cubicBezTo>
                    <a:pt x="1383" y="198"/>
                    <a:pt x="1381" y="198"/>
                    <a:pt x="1381" y="200"/>
                  </a:cubicBezTo>
                  <a:cubicBezTo>
                    <a:pt x="1389" y="204"/>
                    <a:pt x="1394" y="209"/>
                    <a:pt x="1400" y="215"/>
                  </a:cubicBezTo>
                  <a:cubicBezTo>
                    <a:pt x="1404" y="211"/>
                    <a:pt x="1409" y="213"/>
                    <a:pt x="1413" y="215"/>
                  </a:cubicBezTo>
                  <a:cubicBezTo>
                    <a:pt x="1413" y="217"/>
                    <a:pt x="1411" y="217"/>
                    <a:pt x="1410" y="216"/>
                  </a:cubicBezTo>
                  <a:cubicBezTo>
                    <a:pt x="1411" y="221"/>
                    <a:pt x="1415" y="222"/>
                    <a:pt x="1419" y="224"/>
                  </a:cubicBezTo>
                  <a:cubicBezTo>
                    <a:pt x="1416" y="217"/>
                    <a:pt x="1415" y="208"/>
                    <a:pt x="1406" y="207"/>
                  </a:cubicBezTo>
                  <a:close/>
                  <a:moveTo>
                    <a:pt x="1504" y="338"/>
                  </a:moveTo>
                  <a:cubicBezTo>
                    <a:pt x="1504" y="338"/>
                    <a:pt x="1503" y="338"/>
                    <a:pt x="1503" y="337"/>
                  </a:cubicBezTo>
                  <a:cubicBezTo>
                    <a:pt x="1503" y="338"/>
                    <a:pt x="1503" y="339"/>
                    <a:pt x="1504" y="338"/>
                  </a:cubicBezTo>
                  <a:close/>
                  <a:moveTo>
                    <a:pt x="1506" y="326"/>
                  </a:moveTo>
                  <a:cubicBezTo>
                    <a:pt x="1504" y="318"/>
                    <a:pt x="1500" y="311"/>
                    <a:pt x="1492" y="313"/>
                  </a:cubicBezTo>
                  <a:cubicBezTo>
                    <a:pt x="1493" y="323"/>
                    <a:pt x="1498" y="333"/>
                    <a:pt x="1503" y="337"/>
                  </a:cubicBezTo>
                  <a:cubicBezTo>
                    <a:pt x="1503" y="336"/>
                    <a:pt x="1503" y="334"/>
                    <a:pt x="1504" y="335"/>
                  </a:cubicBezTo>
                  <a:cubicBezTo>
                    <a:pt x="1506" y="336"/>
                    <a:pt x="1505" y="340"/>
                    <a:pt x="1509" y="340"/>
                  </a:cubicBezTo>
                  <a:cubicBezTo>
                    <a:pt x="1508" y="331"/>
                    <a:pt x="1504" y="330"/>
                    <a:pt x="1502" y="323"/>
                  </a:cubicBezTo>
                  <a:cubicBezTo>
                    <a:pt x="1504" y="323"/>
                    <a:pt x="1504" y="326"/>
                    <a:pt x="1506" y="326"/>
                  </a:cubicBezTo>
                  <a:close/>
                  <a:moveTo>
                    <a:pt x="1696" y="874"/>
                  </a:moveTo>
                  <a:cubicBezTo>
                    <a:pt x="1696" y="872"/>
                    <a:pt x="1697" y="872"/>
                    <a:pt x="1698" y="873"/>
                  </a:cubicBezTo>
                  <a:cubicBezTo>
                    <a:pt x="1698" y="869"/>
                    <a:pt x="1702" y="864"/>
                    <a:pt x="1699" y="861"/>
                  </a:cubicBezTo>
                  <a:cubicBezTo>
                    <a:pt x="1699" y="866"/>
                    <a:pt x="1695" y="872"/>
                    <a:pt x="1696" y="874"/>
                  </a:cubicBezTo>
                  <a:close/>
                  <a:moveTo>
                    <a:pt x="824" y="1523"/>
                  </a:moveTo>
                  <a:cubicBezTo>
                    <a:pt x="826" y="1525"/>
                    <a:pt x="831" y="1524"/>
                    <a:pt x="833" y="1523"/>
                  </a:cubicBezTo>
                  <a:cubicBezTo>
                    <a:pt x="833" y="1525"/>
                    <a:pt x="833" y="1526"/>
                    <a:pt x="834" y="1527"/>
                  </a:cubicBezTo>
                  <a:cubicBezTo>
                    <a:pt x="832" y="1527"/>
                    <a:pt x="830" y="1528"/>
                    <a:pt x="829" y="1530"/>
                  </a:cubicBezTo>
                  <a:cubicBezTo>
                    <a:pt x="836" y="1537"/>
                    <a:pt x="841" y="1523"/>
                    <a:pt x="845" y="1528"/>
                  </a:cubicBezTo>
                  <a:cubicBezTo>
                    <a:pt x="847" y="1522"/>
                    <a:pt x="852" y="1519"/>
                    <a:pt x="855" y="1515"/>
                  </a:cubicBezTo>
                  <a:cubicBezTo>
                    <a:pt x="846" y="1516"/>
                    <a:pt x="829" y="1515"/>
                    <a:pt x="824" y="1523"/>
                  </a:cubicBezTo>
                  <a:close/>
                </a:path>
              </a:pathLst>
            </a:custGeom>
            <a:grpFill/>
            <a:ln w="9525">
              <a:noFill/>
              <a:round/>
              <a:headEnd/>
              <a:tailEnd/>
            </a:ln>
          </p:spPr>
          <p:txBody>
            <a:bodyPr/>
            <a:lstStyle/>
            <a:p>
              <a:endParaRPr lang="de-DE"/>
            </a:p>
          </p:txBody>
        </p:sp>
        <p:sp>
          <p:nvSpPr>
            <p:cNvPr id="16" name="_color1"/>
            <p:cNvSpPr>
              <a:spLocks noEditPoints="1"/>
            </p:cNvSpPr>
            <p:nvPr/>
          </p:nvSpPr>
          <p:spPr bwMode="gray">
            <a:xfrm>
              <a:off x="2804400" y="1911431"/>
              <a:ext cx="3533540" cy="3535200"/>
            </a:xfrm>
            <a:custGeom>
              <a:avLst/>
              <a:gdLst/>
              <a:ahLst/>
              <a:cxnLst>
                <a:cxn ang="0">
                  <a:pos x="43" y="519"/>
                </a:cxn>
                <a:cxn ang="0">
                  <a:pos x="688" y="16"/>
                </a:cxn>
                <a:cxn ang="0">
                  <a:pos x="710" y="20"/>
                </a:cxn>
                <a:cxn ang="0">
                  <a:pos x="799" y="22"/>
                </a:cxn>
                <a:cxn ang="0">
                  <a:pos x="581" y="42"/>
                </a:cxn>
                <a:cxn ang="0">
                  <a:pos x="530" y="61"/>
                </a:cxn>
                <a:cxn ang="0">
                  <a:pos x="991" y="49"/>
                </a:cxn>
                <a:cxn ang="0">
                  <a:pos x="372" y="115"/>
                </a:cxn>
                <a:cxn ang="0">
                  <a:pos x="428" y="107"/>
                </a:cxn>
                <a:cxn ang="0">
                  <a:pos x="818" y="92"/>
                </a:cxn>
                <a:cxn ang="0">
                  <a:pos x="1055" y="192"/>
                </a:cxn>
                <a:cxn ang="0">
                  <a:pos x="825" y="120"/>
                </a:cxn>
                <a:cxn ang="0">
                  <a:pos x="386" y="131"/>
                </a:cxn>
                <a:cxn ang="0">
                  <a:pos x="360" y="122"/>
                </a:cxn>
                <a:cxn ang="0">
                  <a:pos x="307" y="157"/>
                </a:cxn>
                <a:cxn ang="0">
                  <a:pos x="1281" y="215"/>
                </a:cxn>
                <a:cxn ang="0">
                  <a:pos x="262" y="197"/>
                </a:cxn>
                <a:cxn ang="0">
                  <a:pos x="342" y="207"/>
                </a:cxn>
                <a:cxn ang="0">
                  <a:pos x="515" y="222"/>
                </a:cxn>
                <a:cxn ang="0">
                  <a:pos x="1092" y="232"/>
                </a:cxn>
                <a:cxn ang="0">
                  <a:pos x="1054" y="395"/>
                </a:cxn>
                <a:cxn ang="0">
                  <a:pos x="286" y="259"/>
                </a:cxn>
                <a:cxn ang="0">
                  <a:pos x="422" y="400"/>
                </a:cxn>
                <a:cxn ang="0">
                  <a:pos x="139" y="360"/>
                </a:cxn>
                <a:cxn ang="0">
                  <a:pos x="735" y="383"/>
                </a:cxn>
                <a:cxn ang="0">
                  <a:pos x="401" y="453"/>
                </a:cxn>
                <a:cxn ang="0">
                  <a:pos x="1275" y="515"/>
                </a:cxn>
                <a:cxn ang="0">
                  <a:pos x="965" y="472"/>
                </a:cxn>
                <a:cxn ang="0">
                  <a:pos x="1457" y="507"/>
                </a:cxn>
                <a:cxn ang="0">
                  <a:pos x="1123" y="716"/>
                </a:cxn>
                <a:cxn ang="0">
                  <a:pos x="1284" y="635"/>
                </a:cxn>
                <a:cxn ang="0">
                  <a:pos x="109" y="683"/>
                </a:cxn>
                <a:cxn ang="0">
                  <a:pos x="320" y="836"/>
                </a:cxn>
                <a:cxn ang="0">
                  <a:pos x="942" y="737"/>
                </a:cxn>
                <a:cxn ang="0">
                  <a:pos x="1520" y="791"/>
                </a:cxn>
                <a:cxn ang="0">
                  <a:pos x="1506" y="837"/>
                </a:cxn>
                <a:cxn ang="0">
                  <a:pos x="1392" y="910"/>
                </a:cxn>
                <a:cxn ang="0">
                  <a:pos x="1322" y="936"/>
                </a:cxn>
                <a:cxn ang="0">
                  <a:pos x="497" y="992"/>
                </a:cxn>
                <a:cxn ang="0">
                  <a:pos x="637" y="1004"/>
                </a:cxn>
                <a:cxn ang="0">
                  <a:pos x="75" y="1026"/>
                </a:cxn>
                <a:cxn ang="0">
                  <a:pos x="155" y="1216"/>
                </a:cxn>
                <a:cxn ang="0">
                  <a:pos x="1376" y="1175"/>
                </a:cxn>
                <a:cxn ang="0">
                  <a:pos x="187" y="1148"/>
                </a:cxn>
                <a:cxn ang="0">
                  <a:pos x="163" y="1223"/>
                </a:cxn>
                <a:cxn ang="0">
                  <a:pos x="363" y="1201"/>
                </a:cxn>
                <a:cxn ang="0">
                  <a:pos x="535" y="1295"/>
                </a:cxn>
                <a:cxn ang="0">
                  <a:pos x="170" y="1239"/>
                </a:cxn>
                <a:cxn ang="0">
                  <a:pos x="195" y="1266"/>
                </a:cxn>
                <a:cxn ang="0">
                  <a:pos x="224" y="1300"/>
                </a:cxn>
                <a:cxn ang="0">
                  <a:pos x="309" y="1356"/>
                </a:cxn>
                <a:cxn ang="0">
                  <a:pos x="1151" y="1402"/>
                </a:cxn>
                <a:cxn ang="0">
                  <a:pos x="618" y="1375"/>
                </a:cxn>
                <a:cxn ang="0">
                  <a:pos x="956" y="1397"/>
                </a:cxn>
                <a:cxn ang="0">
                  <a:pos x="1038" y="1391"/>
                </a:cxn>
                <a:cxn ang="0">
                  <a:pos x="697" y="1413"/>
                </a:cxn>
                <a:cxn ang="0">
                  <a:pos x="987" y="1439"/>
                </a:cxn>
                <a:cxn ang="0">
                  <a:pos x="513" y="1480"/>
                </a:cxn>
                <a:cxn ang="0">
                  <a:pos x="749" y="1462"/>
                </a:cxn>
                <a:cxn ang="0">
                  <a:pos x="975" y="1464"/>
                </a:cxn>
                <a:cxn ang="0">
                  <a:pos x="782" y="1475"/>
                </a:cxn>
                <a:cxn ang="0">
                  <a:pos x="738" y="1484"/>
                </a:cxn>
                <a:cxn ang="0">
                  <a:pos x="845" y="1510"/>
                </a:cxn>
              </a:cxnLst>
              <a:rect l="0" t="0" r="r" b="b"/>
              <a:pathLst>
                <a:path w="1525" h="1529">
                  <a:moveTo>
                    <a:pt x="760" y="11"/>
                  </a:moveTo>
                  <a:cubicBezTo>
                    <a:pt x="764" y="10"/>
                    <a:pt x="762" y="3"/>
                    <a:pt x="767" y="3"/>
                  </a:cubicBezTo>
                  <a:cubicBezTo>
                    <a:pt x="772" y="2"/>
                    <a:pt x="769" y="11"/>
                    <a:pt x="774" y="8"/>
                  </a:cubicBezTo>
                  <a:cubicBezTo>
                    <a:pt x="798" y="0"/>
                    <a:pt x="832" y="6"/>
                    <a:pt x="860" y="10"/>
                  </a:cubicBezTo>
                  <a:cubicBezTo>
                    <a:pt x="920" y="18"/>
                    <a:pt x="979" y="31"/>
                    <a:pt x="1027" y="50"/>
                  </a:cubicBezTo>
                  <a:cubicBezTo>
                    <a:pt x="1077" y="70"/>
                    <a:pt x="1124" y="92"/>
                    <a:pt x="1166" y="119"/>
                  </a:cubicBezTo>
                  <a:cubicBezTo>
                    <a:pt x="1181" y="129"/>
                    <a:pt x="1197" y="136"/>
                    <a:pt x="1209" y="145"/>
                  </a:cubicBezTo>
                  <a:cubicBezTo>
                    <a:pt x="1217" y="151"/>
                    <a:pt x="1224" y="160"/>
                    <a:pt x="1232" y="167"/>
                  </a:cubicBezTo>
                  <a:cubicBezTo>
                    <a:pt x="1281" y="205"/>
                    <a:pt x="1322" y="252"/>
                    <a:pt x="1362" y="301"/>
                  </a:cubicBezTo>
                  <a:cubicBezTo>
                    <a:pt x="1369" y="310"/>
                    <a:pt x="1378" y="316"/>
                    <a:pt x="1383" y="323"/>
                  </a:cubicBezTo>
                  <a:cubicBezTo>
                    <a:pt x="1388" y="331"/>
                    <a:pt x="1392" y="340"/>
                    <a:pt x="1398" y="348"/>
                  </a:cubicBezTo>
                  <a:cubicBezTo>
                    <a:pt x="1468" y="449"/>
                    <a:pt x="1525" y="587"/>
                    <a:pt x="1522" y="761"/>
                  </a:cubicBezTo>
                  <a:cubicBezTo>
                    <a:pt x="1522" y="773"/>
                    <a:pt x="1525" y="784"/>
                    <a:pt x="1524" y="795"/>
                  </a:cubicBezTo>
                  <a:cubicBezTo>
                    <a:pt x="1524" y="805"/>
                    <a:pt x="1520" y="815"/>
                    <a:pt x="1518" y="826"/>
                  </a:cubicBezTo>
                  <a:cubicBezTo>
                    <a:pt x="1515" y="857"/>
                    <a:pt x="1508" y="890"/>
                    <a:pt x="1502" y="919"/>
                  </a:cubicBezTo>
                  <a:cubicBezTo>
                    <a:pt x="1495" y="950"/>
                    <a:pt x="1489" y="979"/>
                    <a:pt x="1481" y="1007"/>
                  </a:cubicBezTo>
                  <a:cubicBezTo>
                    <a:pt x="1478" y="1017"/>
                    <a:pt x="1477" y="1028"/>
                    <a:pt x="1474" y="1037"/>
                  </a:cubicBezTo>
                  <a:cubicBezTo>
                    <a:pt x="1472" y="1045"/>
                    <a:pt x="1468" y="1051"/>
                    <a:pt x="1465" y="1058"/>
                  </a:cubicBezTo>
                  <a:cubicBezTo>
                    <a:pt x="1455" y="1079"/>
                    <a:pt x="1446" y="1102"/>
                    <a:pt x="1436" y="1122"/>
                  </a:cubicBezTo>
                  <a:cubicBezTo>
                    <a:pt x="1414" y="1164"/>
                    <a:pt x="1392" y="1199"/>
                    <a:pt x="1364" y="1233"/>
                  </a:cubicBezTo>
                  <a:cubicBezTo>
                    <a:pt x="1355" y="1245"/>
                    <a:pt x="1347" y="1257"/>
                    <a:pt x="1337" y="1268"/>
                  </a:cubicBezTo>
                  <a:cubicBezTo>
                    <a:pt x="1318" y="1289"/>
                    <a:pt x="1295" y="1305"/>
                    <a:pt x="1274" y="1326"/>
                  </a:cubicBezTo>
                  <a:cubicBezTo>
                    <a:pt x="1232" y="1368"/>
                    <a:pt x="1185" y="1404"/>
                    <a:pt x="1136" y="1434"/>
                  </a:cubicBezTo>
                  <a:cubicBezTo>
                    <a:pt x="1110" y="1450"/>
                    <a:pt x="1082" y="1460"/>
                    <a:pt x="1052" y="1471"/>
                  </a:cubicBezTo>
                  <a:cubicBezTo>
                    <a:pt x="1037" y="1477"/>
                    <a:pt x="1023" y="1484"/>
                    <a:pt x="1008" y="1488"/>
                  </a:cubicBezTo>
                  <a:cubicBezTo>
                    <a:pt x="992" y="1493"/>
                    <a:pt x="976" y="1494"/>
                    <a:pt x="958" y="1499"/>
                  </a:cubicBezTo>
                  <a:cubicBezTo>
                    <a:pt x="948" y="1502"/>
                    <a:pt x="940" y="1508"/>
                    <a:pt x="930" y="1511"/>
                  </a:cubicBezTo>
                  <a:cubicBezTo>
                    <a:pt x="904" y="1518"/>
                    <a:pt x="872" y="1514"/>
                    <a:pt x="846" y="1522"/>
                  </a:cubicBezTo>
                  <a:cubicBezTo>
                    <a:pt x="840" y="1524"/>
                    <a:pt x="835" y="1527"/>
                    <a:pt x="828" y="1528"/>
                  </a:cubicBezTo>
                  <a:cubicBezTo>
                    <a:pt x="823" y="1528"/>
                    <a:pt x="818" y="1526"/>
                    <a:pt x="813" y="1526"/>
                  </a:cubicBezTo>
                  <a:cubicBezTo>
                    <a:pt x="796" y="1525"/>
                    <a:pt x="777" y="1527"/>
                    <a:pt x="758" y="1528"/>
                  </a:cubicBezTo>
                  <a:cubicBezTo>
                    <a:pt x="735" y="1529"/>
                    <a:pt x="713" y="1524"/>
                    <a:pt x="691" y="1523"/>
                  </a:cubicBezTo>
                  <a:cubicBezTo>
                    <a:pt x="683" y="1523"/>
                    <a:pt x="676" y="1525"/>
                    <a:pt x="669" y="1524"/>
                  </a:cubicBezTo>
                  <a:cubicBezTo>
                    <a:pt x="656" y="1523"/>
                    <a:pt x="646" y="1514"/>
                    <a:pt x="635" y="1512"/>
                  </a:cubicBezTo>
                  <a:cubicBezTo>
                    <a:pt x="620" y="1510"/>
                    <a:pt x="607" y="1512"/>
                    <a:pt x="594" y="1511"/>
                  </a:cubicBezTo>
                  <a:cubicBezTo>
                    <a:pt x="571" y="1507"/>
                    <a:pt x="551" y="1496"/>
                    <a:pt x="531" y="1489"/>
                  </a:cubicBezTo>
                  <a:cubicBezTo>
                    <a:pt x="520" y="1486"/>
                    <a:pt x="508" y="1484"/>
                    <a:pt x="497" y="1481"/>
                  </a:cubicBezTo>
                  <a:cubicBezTo>
                    <a:pt x="454" y="1468"/>
                    <a:pt x="414" y="1451"/>
                    <a:pt x="380" y="1429"/>
                  </a:cubicBezTo>
                  <a:cubicBezTo>
                    <a:pt x="363" y="1418"/>
                    <a:pt x="347" y="1404"/>
                    <a:pt x="330" y="1393"/>
                  </a:cubicBezTo>
                  <a:cubicBezTo>
                    <a:pt x="287" y="1366"/>
                    <a:pt x="251" y="1334"/>
                    <a:pt x="216" y="1296"/>
                  </a:cubicBezTo>
                  <a:cubicBezTo>
                    <a:pt x="202" y="1282"/>
                    <a:pt x="187" y="1270"/>
                    <a:pt x="174" y="1252"/>
                  </a:cubicBezTo>
                  <a:cubicBezTo>
                    <a:pt x="169" y="1244"/>
                    <a:pt x="165" y="1234"/>
                    <a:pt x="159" y="1225"/>
                  </a:cubicBezTo>
                  <a:cubicBezTo>
                    <a:pt x="147" y="1209"/>
                    <a:pt x="133" y="1193"/>
                    <a:pt x="123" y="1177"/>
                  </a:cubicBezTo>
                  <a:cubicBezTo>
                    <a:pt x="60" y="1083"/>
                    <a:pt x="16" y="977"/>
                    <a:pt x="6" y="830"/>
                  </a:cubicBezTo>
                  <a:cubicBezTo>
                    <a:pt x="5" y="816"/>
                    <a:pt x="0" y="804"/>
                    <a:pt x="0" y="791"/>
                  </a:cubicBezTo>
                  <a:cubicBezTo>
                    <a:pt x="0" y="782"/>
                    <a:pt x="4" y="772"/>
                    <a:pt x="5" y="762"/>
                  </a:cubicBezTo>
                  <a:cubicBezTo>
                    <a:pt x="11" y="698"/>
                    <a:pt x="14" y="634"/>
                    <a:pt x="27" y="577"/>
                  </a:cubicBezTo>
                  <a:cubicBezTo>
                    <a:pt x="29" y="567"/>
                    <a:pt x="29" y="558"/>
                    <a:pt x="31" y="549"/>
                  </a:cubicBezTo>
                  <a:cubicBezTo>
                    <a:pt x="34" y="539"/>
                    <a:pt x="40" y="529"/>
                    <a:pt x="43" y="519"/>
                  </a:cubicBezTo>
                  <a:cubicBezTo>
                    <a:pt x="65" y="448"/>
                    <a:pt x="100" y="386"/>
                    <a:pt x="137" y="330"/>
                  </a:cubicBezTo>
                  <a:cubicBezTo>
                    <a:pt x="170" y="280"/>
                    <a:pt x="209" y="240"/>
                    <a:pt x="252" y="202"/>
                  </a:cubicBezTo>
                  <a:cubicBezTo>
                    <a:pt x="266" y="190"/>
                    <a:pt x="282" y="179"/>
                    <a:pt x="296" y="166"/>
                  </a:cubicBezTo>
                  <a:cubicBezTo>
                    <a:pt x="303" y="159"/>
                    <a:pt x="307" y="151"/>
                    <a:pt x="315" y="145"/>
                  </a:cubicBezTo>
                  <a:cubicBezTo>
                    <a:pt x="323" y="139"/>
                    <a:pt x="332" y="137"/>
                    <a:pt x="341" y="132"/>
                  </a:cubicBezTo>
                  <a:cubicBezTo>
                    <a:pt x="354" y="124"/>
                    <a:pt x="367" y="114"/>
                    <a:pt x="380" y="106"/>
                  </a:cubicBezTo>
                  <a:cubicBezTo>
                    <a:pt x="419" y="82"/>
                    <a:pt x="466" y="61"/>
                    <a:pt x="514" y="46"/>
                  </a:cubicBezTo>
                  <a:cubicBezTo>
                    <a:pt x="531" y="40"/>
                    <a:pt x="546" y="33"/>
                    <a:pt x="563" y="29"/>
                  </a:cubicBezTo>
                  <a:cubicBezTo>
                    <a:pt x="605" y="19"/>
                    <a:pt x="652" y="8"/>
                    <a:pt x="702" y="5"/>
                  </a:cubicBezTo>
                  <a:cubicBezTo>
                    <a:pt x="711" y="5"/>
                    <a:pt x="721" y="5"/>
                    <a:pt x="731" y="3"/>
                  </a:cubicBezTo>
                  <a:cubicBezTo>
                    <a:pt x="741" y="1"/>
                    <a:pt x="752" y="5"/>
                    <a:pt x="760" y="11"/>
                  </a:cubicBezTo>
                  <a:close/>
                  <a:moveTo>
                    <a:pt x="765" y="11"/>
                  </a:moveTo>
                  <a:cubicBezTo>
                    <a:pt x="767" y="11"/>
                    <a:pt x="769" y="11"/>
                    <a:pt x="770" y="9"/>
                  </a:cubicBezTo>
                  <a:cubicBezTo>
                    <a:pt x="768" y="9"/>
                    <a:pt x="769" y="6"/>
                    <a:pt x="767" y="5"/>
                  </a:cubicBezTo>
                  <a:cubicBezTo>
                    <a:pt x="766" y="7"/>
                    <a:pt x="764" y="8"/>
                    <a:pt x="765" y="11"/>
                  </a:cubicBezTo>
                  <a:close/>
                  <a:moveTo>
                    <a:pt x="737" y="6"/>
                  </a:moveTo>
                  <a:cubicBezTo>
                    <a:pt x="736" y="6"/>
                    <a:pt x="735" y="6"/>
                    <a:pt x="735" y="7"/>
                  </a:cubicBezTo>
                  <a:cubicBezTo>
                    <a:pt x="736" y="7"/>
                    <a:pt x="737" y="7"/>
                    <a:pt x="737" y="6"/>
                  </a:cubicBezTo>
                  <a:close/>
                  <a:moveTo>
                    <a:pt x="800" y="6"/>
                  </a:moveTo>
                  <a:cubicBezTo>
                    <a:pt x="790" y="5"/>
                    <a:pt x="794" y="9"/>
                    <a:pt x="800" y="6"/>
                  </a:cubicBezTo>
                  <a:close/>
                  <a:moveTo>
                    <a:pt x="744" y="7"/>
                  </a:moveTo>
                  <a:cubicBezTo>
                    <a:pt x="742" y="8"/>
                    <a:pt x="738" y="6"/>
                    <a:pt x="738" y="8"/>
                  </a:cubicBezTo>
                  <a:cubicBezTo>
                    <a:pt x="740" y="8"/>
                    <a:pt x="744" y="9"/>
                    <a:pt x="744" y="7"/>
                  </a:cubicBezTo>
                  <a:close/>
                  <a:moveTo>
                    <a:pt x="792" y="7"/>
                  </a:moveTo>
                  <a:cubicBezTo>
                    <a:pt x="790" y="8"/>
                    <a:pt x="785" y="6"/>
                    <a:pt x="785" y="8"/>
                  </a:cubicBezTo>
                  <a:cubicBezTo>
                    <a:pt x="787" y="8"/>
                    <a:pt x="791" y="9"/>
                    <a:pt x="792" y="7"/>
                  </a:cubicBezTo>
                  <a:close/>
                  <a:moveTo>
                    <a:pt x="727" y="8"/>
                  </a:moveTo>
                  <a:cubicBezTo>
                    <a:pt x="726" y="8"/>
                    <a:pt x="725" y="8"/>
                    <a:pt x="725" y="9"/>
                  </a:cubicBezTo>
                  <a:cubicBezTo>
                    <a:pt x="726" y="9"/>
                    <a:pt x="727" y="9"/>
                    <a:pt x="727" y="8"/>
                  </a:cubicBezTo>
                  <a:close/>
                  <a:moveTo>
                    <a:pt x="747" y="8"/>
                  </a:moveTo>
                  <a:cubicBezTo>
                    <a:pt x="746" y="8"/>
                    <a:pt x="745" y="8"/>
                    <a:pt x="745" y="9"/>
                  </a:cubicBezTo>
                  <a:cubicBezTo>
                    <a:pt x="745" y="9"/>
                    <a:pt x="747" y="9"/>
                    <a:pt x="747" y="8"/>
                  </a:cubicBezTo>
                  <a:close/>
                  <a:moveTo>
                    <a:pt x="784" y="8"/>
                  </a:moveTo>
                  <a:cubicBezTo>
                    <a:pt x="783" y="8"/>
                    <a:pt x="781" y="8"/>
                    <a:pt x="781" y="9"/>
                  </a:cubicBezTo>
                  <a:cubicBezTo>
                    <a:pt x="782" y="9"/>
                    <a:pt x="784" y="9"/>
                    <a:pt x="784" y="8"/>
                  </a:cubicBezTo>
                  <a:close/>
                  <a:moveTo>
                    <a:pt x="748" y="10"/>
                  </a:moveTo>
                  <a:cubicBezTo>
                    <a:pt x="747" y="10"/>
                    <a:pt x="748" y="11"/>
                    <a:pt x="748" y="10"/>
                  </a:cubicBezTo>
                  <a:close/>
                  <a:moveTo>
                    <a:pt x="778" y="10"/>
                  </a:moveTo>
                  <a:cubicBezTo>
                    <a:pt x="778" y="10"/>
                    <a:pt x="779" y="11"/>
                    <a:pt x="778" y="10"/>
                  </a:cubicBezTo>
                  <a:close/>
                  <a:moveTo>
                    <a:pt x="688" y="10"/>
                  </a:moveTo>
                  <a:cubicBezTo>
                    <a:pt x="686" y="11"/>
                    <a:pt x="682" y="9"/>
                    <a:pt x="682" y="11"/>
                  </a:cubicBezTo>
                  <a:cubicBezTo>
                    <a:pt x="684" y="10"/>
                    <a:pt x="688" y="12"/>
                    <a:pt x="688" y="10"/>
                  </a:cubicBezTo>
                  <a:close/>
                  <a:moveTo>
                    <a:pt x="841" y="11"/>
                  </a:moveTo>
                  <a:cubicBezTo>
                    <a:pt x="836" y="10"/>
                    <a:pt x="840" y="14"/>
                    <a:pt x="841" y="11"/>
                  </a:cubicBezTo>
                  <a:close/>
                  <a:moveTo>
                    <a:pt x="857" y="12"/>
                  </a:moveTo>
                  <a:cubicBezTo>
                    <a:pt x="856" y="12"/>
                    <a:pt x="854" y="12"/>
                    <a:pt x="854" y="13"/>
                  </a:cubicBezTo>
                  <a:cubicBezTo>
                    <a:pt x="855" y="13"/>
                    <a:pt x="857" y="13"/>
                    <a:pt x="857" y="12"/>
                  </a:cubicBezTo>
                  <a:close/>
                  <a:moveTo>
                    <a:pt x="688" y="16"/>
                  </a:moveTo>
                  <a:cubicBezTo>
                    <a:pt x="680" y="15"/>
                    <a:pt x="684" y="19"/>
                    <a:pt x="688" y="16"/>
                  </a:cubicBezTo>
                  <a:close/>
                  <a:moveTo>
                    <a:pt x="678" y="17"/>
                  </a:moveTo>
                  <a:cubicBezTo>
                    <a:pt x="676" y="17"/>
                    <a:pt x="671" y="16"/>
                    <a:pt x="671" y="18"/>
                  </a:cubicBezTo>
                  <a:cubicBezTo>
                    <a:pt x="673" y="17"/>
                    <a:pt x="677" y="19"/>
                    <a:pt x="678" y="17"/>
                  </a:cubicBezTo>
                  <a:close/>
                  <a:moveTo>
                    <a:pt x="842" y="17"/>
                  </a:moveTo>
                  <a:cubicBezTo>
                    <a:pt x="836" y="16"/>
                    <a:pt x="840" y="20"/>
                    <a:pt x="842" y="17"/>
                  </a:cubicBezTo>
                  <a:close/>
                  <a:moveTo>
                    <a:pt x="664" y="19"/>
                  </a:moveTo>
                  <a:cubicBezTo>
                    <a:pt x="674" y="17"/>
                    <a:pt x="664" y="18"/>
                    <a:pt x="658" y="19"/>
                  </a:cubicBezTo>
                  <a:cubicBezTo>
                    <a:pt x="655" y="19"/>
                    <a:pt x="652" y="18"/>
                    <a:pt x="651" y="21"/>
                  </a:cubicBezTo>
                  <a:cubicBezTo>
                    <a:pt x="656" y="20"/>
                    <a:pt x="660" y="19"/>
                    <a:pt x="664" y="19"/>
                  </a:cubicBezTo>
                  <a:close/>
                  <a:moveTo>
                    <a:pt x="700" y="19"/>
                  </a:moveTo>
                  <a:cubicBezTo>
                    <a:pt x="699" y="18"/>
                    <a:pt x="700" y="19"/>
                    <a:pt x="700" y="19"/>
                  </a:cubicBezTo>
                  <a:close/>
                  <a:moveTo>
                    <a:pt x="698" y="81"/>
                  </a:moveTo>
                  <a:cubicBezTo>
                    <a:pt x="716" y="81"/>
                    <a:pt x="734" y="81"/>
                    <a:pt x="751" y="81"/>
                  </a:cubicBezTo>
                  <a:cubicBezTo>
                    <a:pt x="753" y="60"/>
                    <a:pt x="757" y="36"/>
                    <a:pt x="759" y="18"/>
                  </a:cubicBezTo>
                  <a:cubicBezTo>
                    <a:pt x="733" y="34"/>
                    <a:pt x="714" y="56"/>
                    <a:pt x="698" y="81"/>
                  </a:cubicBezTo>
                  <a:close/>
                  <a:moveTo>
                    <a:pt x="852" y="19"/>
                  </a:moveTo>
                  <a:cubicBezTo>
                    <a:pt x="852" y="19"/>
                    <a:pt x="852" y="19"/>
                    <a:pt x="852" y="20"/>
                  </a:cubicBezTo>
                  <a:cubicBezTo>
                    <a:pt x="870" y="21"/>
                    <a:pt x="885" y="24"/>
                    <a:pt x="901" y="26"/>
                  </a:cubicBezTo>
                  <a:moveTo>
                    <a:pt x="901" y="26"/>
                  </a:moveTo>
                  <a:cubicBezTo>
                    <a:pt x="902" y="29"/>
                    <a:pt x="906" y="25"/>
                    <a:pt x="901" y="26"/>
                  </a:cubicBezTo>
                  <a:moveTo>
                    <a:pt x="901" y="26"/>
                  </a:moveTo>
                  <a:cubicBezTo>
                    <a:pt x="901" y="26"/>
                    <a:pt x="901" y="26"/>
                    <a:pt x="901" y="25"/>
                  </a:cubicBezTo>
                  <a:cubicBezTo>
                    <a:pt x="887" y="21"/>
                    <a:pt x="870" y="20"/>
                    <a:pt x="852" y="19"/>
                  </a:cubicBezTo>
                  <a:moveTo>
                    <a:pt x="852" y="19"/>
                  </a:moveTo>
                  <a:cubicBezTo>
                    <a:pt x="846" y="16"/>
                    <a:pt x="842" y="20"/>
                    <a:pt x="852" y="19"/>
                  </a:cubicBezTo>
                  <a:moveTo>
                    <a:pt x="693" y="19"/>
                  </a:moveTo>
                  <a:cubicBezTo>
                    <a:pt x="683" y="17"/>
                    <a:pt x="687" y="22"/>
                    <a:pt x="693" y="19"/>
                  </a:cubicBezTo>
                  <a:close/>
                  <a:moveTo>
                    <a:pt x="751" y="20"/>
                  </a:moveTo>
                  <a:cubicBezTo>
                    <a:pt x="751" y="19"/>
                    <a:pt x="752" y="20"/>
                    <a:pt x="751" y="20"/>
                  </a:cubicBezTo>
                  <a:close/>
                  <a:moveTo>
                    <a:pt x="754" y="81"/>
                  </a:moveTo>
                  <a:cubicBezTo>
                    <a:pt x="762" y="81"/>
                    <a:pt x="770" y="81"/>
                    <a:pt x="778" y="81"/>
                  </a:cubicBezTo>
                  <a:cubicBezTo>
                    <a:pt x="774" y="59"/>
                    <a:pt x="781" y="26"/>
                    <a:pt x="762" y="19"/>
                  </a:cubicBezTo>
                  <a:cubicBezTo>
                    <a:pt x="759" y="39"/>
                    <a:pt x="756" y="59"/>
                    <a:pt x="754" y="81"/>
                  </a:cubicBezTo>
                  <a:close/>
                  <a:moveTo>
                    <a:pt x="826" y="19"/>
                  </a:moveTo>
                  <a:cubicBezTo>
                    <a:pt x="820" y="18"/>
                    <a:pt x="824" y="22"/>
                    <a:pt x="826" y="19"/>
                  </a:cubicBezTo>
                  <a:close/>
                  <a:moveTo>
                    <a:pt x="641" y="21"/>
                  </a:moveTo>
                  <a:cubicBezTo>
                    <a:pt x="619" y="23"/>
                    <a:pt x="596" y="25"/>
                    <a:pt x="580" y="33"/>
                  </a:cubicBezTo>
                  <a:moveTo>
                    <a:pt x="580" y="33"/>
                  </a:moveTo>
                  <a:cubicBezTo>
                    <a:pt x="576" y="32"/>
                    <a:pt x="579" y="36"/>
                    <a:pt x="580" y="33"/>
                  </a:cubicBezTo>
                  <a:moveTo>
                    <a:pt x="580" y="33"/>
                  </a:moveTo>
                  <a:cubicBezTo>
                    <a:pt x="600" y="29"/>
                    <a:pt x="622" y="26"/>
                    <a:pt x="641" y="21"/>
                  </a:cubicBezTo>
                  <a:moveTo>
                    <a:pt x="641" y="21"/>
                  </a:moveTo>
                  <a:cubicBezTo>
                    <a:pt x="646" y="22"/>
                    <a:pt x="642" y="18"/>
                    <a:pt x="641" y="21"/>
                  </a:cubicBezTo>
                  <a:moveTo>
                    <a:pt x="632" y="29"/>
                  </a:moveTo>
                  <a:cubicBezTo>
                    <a:pt x="649" y="25"/>
                    <a:pt x="668" y="24"/>
                    <a:pt x="684" y="20"/>
                  </a:cubicBezTo>
                  <a:cubicBezTo>
                    <a:pt x="666" y="22"/>
                    <a:pt x="644" y="21"/>
                    <a:pt x="632" y="29"/>
                  </a:cubicBezTo>
                  <a:close/>
                  <a:moveTo>
                    <a:pt x="710" y="20"/>
                  </a:moveTo>
                  <a:cubicBezTo>
                    <a:pt x="709" y="20"/>
                    <a:pt x="707" y="19"/>
                    <a:pt x="707" y="21"/>
                  </a:cubicBezTo>
                  <a:cubicBezTo>
                    <a:pt x="708" y="20"/>
                    <a:pt x="710" y="21"/>
                    <a:pt x="710" y="20"/>
                  </a:cubicBezTo>
                  <a:close/>
                  <a:moveTo>
                    <a:pt x="726" y="21"/>
                  </a:moveTo>
                  <a:cubicBezTo>
                    <a:pt x="725" y="20"/>
                    <a:pt x="726" y="21"/>
                    <a:pt x="726" y="21"/>
                  </a:cubicBezTo>
                  <a:close/>
                  <a:moveTo>
                    <a:pt x="739" y="21"/>
                  </a:moveTo>
                  <a:cubicBezTo>
                    <a:pt x="739" y="20"/>
                    <a:pt x="740" y="21"/>
                    <a:pt x="739" y="21"/>
                  </a:cubicBezTo>
                  <a:close/>
                  <a:moveTo>
                    <a:pt x="749" y="21"/>
                  </a:moveTo>
                  <a:cubicBezTo>
                    <a:pt x="725" y="27"/>
                    <a:pt x="705" y="37"/>
                    <a:pt x="686" y="48"/>
                  </a:cubicBezTo>
                  <a:cubicBezTo>
                    <a:pt x="681" y="59"/>
                    <a:pt x="675" y="70"/>
                    <a:pt x="672" y="82"/>
                  </a:cubicBezTo>
                  <a:cubicBezTo>
                    <a:pt x="679" y="82"/>
                    <a:pt x="686" y="82"/>
                    <a:pt x="693" y="82"/>
                  </a:cubicBezTo>
                  <a:cubicBezTo>
                    <a:pt x="709" y="59"/>
                    <a:pt x="727" y="38"/>
                    <a:pt x="749" y="21"/>
                  </a:cubicBezTo>
                  <a:moveTo>
                    <a:pt x="749" y="21"/>
                  </a:moveTo>
                  <a:cubicBezTo>
                    <a:pt x="753" y="22"/>
                    <a:pt x="749" y="18"/>
                    <a:pt x="749" y="21"/>
                  </a:cubicBezTo>
                  <a:moveTo>
                    <a:pt x="793" y="21"/>
                  </a:moveTo>
                  <a:cubicBezTo>
                    <a:pt x="792" y="20"/>
                    <a:pt x="793" y="21"/>
                    <a:pt x="793" y="21"/>
                  </a:cubicBezTo>
                  <a:close/>
                  <a:moveTo>
                    <a:pt x="810" y="20"/>
                  </a:moveTo>
                  <a:cubicBezTo>
                    <a:pt x="809" y="20"/>
                    <a:pt x="808" y="20"/>
                    <a:pt x="808" y="21"/>
                  </a:cubicBezTo>
                  <a:cubicBezTo>
                    <a:pt x="809" y="20"/>
                    <a:pt x="810" y="21"/>
                    <a:pt x="810" y="20"/>
                  </a:cubicBezTo>
                  <a:close/>
                  <a:moveTo>
                    <a:pt x="837" y="21"/>
                  </a:moveTo>
                  <a:cubicBezTo>
                    <a:pt x="837" y="22"/>
                    <a:pt x="839" y="22"/>
                    <a:pt x="839" y="21"/>
                  </a:cubicBezTo>
                  <a:cubicBezTo>
                    <a:pt x="834" y="18"/>
                    <a:pt x="826" y="21"/>
                    <a:pt x="837" y="21"/>
                  </a:cubicBezTo>
                  <a:close/>
                  <a:moveTo>
                    <a:pt x="699" y="22"/>
                  </a:moveTo>
                  <a:cubicBezTo>
                    <a:pt x="667" y="27"/>
                    <a:pt x="629" y="26"/>
                    <a:pt x="610" y="45"/>
                  </a:cubicBezTo>
                  <a:moveTo>
                    <a:pt x="610" y="45"/>
                  </a:moveTo>
                  <a:cubicBezTo>
                    <a:pt x="606" y="44"/>
                    <a:pt x="610" y="47"/>
                    <a:pt x="610" y="45"/>
                  </a:cubicBezTo>
                  <a:moveTo>
                    <a:pt x="699" y="22"/>
                  </a:moveTo>
                  <a:cubicBezTo>
                    <a:pt x="668" y="28"/>
                    <a:pt x="639" y="36"/>
                    <a:pt x="610" y="45"/>
                  </a:cubicBezTo>
                  <a:moveTo>
                    <a:pt x="699" y="22"/>
                  </a:moveTo>
                  <a:cubicBezTo>
                    <a:pt x="703" y="22"/>
                    <a:pt x="699" y="19"/>
                    <a:pt x="699" y="22"/>
                  </a:cubicBezTo>
                  <a:moveTo>
                    <a:pt x="720" y="22"/>
                  </a:moveTo>
                  <a:cubicBezTo>
                    <a:pt x="713" y="23"/>
                    <a:pt x="705" y="22"/>
                    <a:pt x="702" y="26"/>
                  </a:cubicBezTo>
                  <a:cubicBezTo>
                    <a:pt x="708" y="25"/>
                    <a:pt x="714" y="24"/>
                    <a:pt x="720" y="22"/>
                  </a:cubicBezTo>
                  <a:moveTo>
                    <a:pt x="720" y="22"/>
                  </a:moveTo>
                  <a:cubicBezTo>
                    <a:pt x="725" y="23"/>
                    <a:pt x="721" y="19"/>
                    <a:pt x="720" y="22"/>
                  </a:cubicBezTo>
                  <a:moveTo>
                    <a:pt x="690" y="43"/>
                  </a:moveTo>
                  <a:cubicBezTo>
                    <a:pt x="689" y="43"/>
                    <a:pt x="690" y="44"/>
                    <a:pt x="690" y="43"/>
                  </a:cubicBezTo>
                  <a:moveTo>
                    <a:pt x="690" y="43"/>
                  </a:moveTo>
                  <a:cubicBezTo>
                    <a:pt x="705" y="35"/>
                    <a:pt x="721" y="28"/>
                    <a:pt x="737" y="21"/>
                  </a:cubicBezTo>
                  <a:cubicBezTo>
                    <a:pt x="720" y="26"/>
                    <a:pt x="695" y="25"/>
                    <a:pt x="690" y="43"/>
                  </a:cubicBezTo>
                  <a:moveTo>
                    <a:pt x="812" y="81"/>
                  </a:moveTo>
                  <a:cubicBezTo>
                    <a:pt x="830" y="82"/>
                    <a:pt x="849" y="82"/>
                    <a:pt x="867" y="83"/>
                  </a:cubicBezTo>
                  <a:cubicBezTo>
                    <a:pt x="844" y="58"/>
                    <a:pt x="811" y="35"/>
                    <a:pt x="774" y="21"/>
                  </a:cubicBezTo>
                  <a:cubicBezTo>
                    <a:pt x="788" y="40"/>
                    <a:pt x="803" y="58"/>
                    <a:pt x="812" y="81"/>
                  </a:cubicBezTo>
                  <a:close/>
                  <a:moveTo>
                    <a:pt x="852" y="66"/>
                  </a:moveTo>
                  <a:cubicBezTo>
                    <a:pt x="863" y="75"/>
                    <a:pt x="870" y="86"/>
                    <a:pt x="887" y="84"/>
                  </a:cubicBezTo>
                  <a:cubicBezTo>
                    <a:pt x="882" y="71"/>
                    <a:pt x="874" y="61"/>
                    <a:pt x="867" y="49"/>
                  </a:cubicBezTo>
                  <a:cubicBezTo>
                    <a:pt x="840" y="39"/>
                    <a:pt x="812" y="26"/>
                    <a:pt x="783" y="22"/>
                  </a:cubicBezTo>
                  <a:cubicBezTo>
                    <a:pt x="810" y="32"/>
                    <a:pt x="831" y="48"/>
                    <a:pt x="852" y="66"/>
                  </a:cubicBezTo>
                  <a:close/>
                  <a:moveTo>
                    <a:pt x="799" y="22"/>
                  </a:moveTo>
                  <a:cubicBezTo>
                    <a:pt x="821" y="29"/>
                    <a:pt x="844" y="36"/>
                    <a:pt x="863" y="46"/>
                  </a:cubicBezTo>
                  <a:cubicBezTo>
                    <a:pt x="854" y="26"/>
                    <a:pt x="823" y="27"/>
                    <a:pt x="799" y="22"/>
                  </a:cubicBezTo>
                  <a:moveTo>
                    <a:pt x="799" y="22"/>
                  </a:moveTo>
                  <a:cubicBezTo>
                    <a:pt x="797" y="19"/>
                    <a:pt x="793" y="23"/>
                    <a:pt x="799" y="22"/>
                  </a:cubicBezTo>
                  <a:moveTo>
                    <a:pt x="817" y="21"/>
                  </a:moveTo>
                  <a:cubicBezTo>
                    <a:pt x="811" y="19"/>
                    <a:pt x="815" y="24"/>
                    <a:pt x="817" y="21"/>
                  </a:cubicBezTo>
                  <a:close/>
                  <a:moveTo>
                    <a:pt x="928" y="41"/>
                  </a:moveTo>
                  <a:cubicBezTo>
                    <a:pt x="928" y="44"/>
                    <a:pt x="932" y="40"/>
                    <a:pt x="928" y="41"/>
                  </a:cubicBezTo>
                  <a:moveTo>
                    <a:pt x="928" y="41"/>
                  </a:moveTo>
                  <a:cubicBezTo>
                    <a:pt x="909" y="25"/>
                    <a:pt x="871" y="25"/>
                    <a:pt x="844" y="22"/>
                  </a:cubicBezTo>
                  <a:cubicBezTo>
                    <a:pt x="872" y="28"/>
                    <a:pt x="901" y="33"/>
                    <a:pt x="928" y="41"/>
                  </a:cubicBezTo>
                  <a:moveTo>
                    <a:pt x="901" y="21"/>
                  </a:moveTo>
                  <a:cubicBezTo>
                    <a:pt x="900" y="21"/>
                    <a:pt x="899" y="21"/>
                    <a:pt x="899" y="22"/>
                  </a:cubicBezTo>
                  <a:cubicBezTo>
                    <a:pt x="900" y="21"/>
                    <a:pt x="901" y="22"/>
                    <a:pt x="901" y="21"/>
                  </a:cubicBezTo>
                  <a:close/>
                  <a:moveTo>
                    <a:pt x="847" y="28"/>
                  </a:moveTo>
                  <a:cubicBezTo>
                    <a:pt x="848" y="30"/>
                    <a:pt x="849" y="28"/>
                    <a:pt x="847" y="28"/>
                  </a:cubicBezTo>
                  <a:moveTo>
                    <a:pt x="847" y="28"/>
                  </a:moveTo>
                  <a:cubicBezTo>
                    <a:pt x="842" y="22"/>
                    <a:pt x="827" y="22"/>
                    <a:pt x="818" y="23"/>
                  </a:cubicBezTo>
                  <a:cubicBezTo>
                    <a:pt x="829" y="23"/>
                    <a:pt x="837" y="27"/>
                    <a:pt x="847" y="28"/>
                  </a:cubicBezTo>
                  <a:moveTo>
                    <a:pt x="909" y="22"/>
                  </a:moveTo>
                  <a:cubicBezTo>
                    <a:pt x="904" y="21"/>
                    <a:pt x="908" y="24"/>
                    <a:pt x="909" y="22"/>
                  </a:cubicBezTo>
                  <a:close/>
                  <a:moveTo>
                    <a:pt x="916" y="23"/>
                  </a:moveTo>
                  <a:cubicBezTo>
                    <a:pt x="914" y="23"/>
                    <a:pt x="913" y="22"/>
                    <a:pt x="913" y="23"/>
                  </a:cubicBezTo>
                  <a:cubicBezTo>
                    <a:pt x="914" y="23"/>
                    <a:pt x="915" y="24"/>
                    <a:pt x="916" y="23"/>
                  </a:cubicBezTo>
                  <a:close/>
                  <a:moveTo>
                    <a:pt x="922" y="24"/>
                  </a:moveTo>
                  <a:cubicBezTo>
                    <a:pt x="922" y="25"/>
                    <a:pt x="922" y="25"/>
                    <a:pt x="922" y="25"/>
                  </a:cubicBezTo>
                  <a:cubicBezTo>
                    <a:pt x="927" y="25"/>
                    <a:pt x="928" y="27"/>
                    <a:pt x="932" y="26"/>
                  </a:cubicBezTo>
                  <a:moveTo>
                    <a:pt x="932" y="26"/>
                  </a:moveTo>
                  <a:cubicBezTo>
                    <a:pt x="934" y="29"/>
                    <a:pt x="938" y="25"/>
                    <a:pt x="932" y="26"/>
                  </a:cubicBezTo>
                  <a:moveTo>
                    <a:pt x="932" y="26"/>
                  </a:moveTo>
                  <a:cubicBezTo>
                    <a:pt x="932" y="26"/>
                    <a:pt x="932" y="26"/>
                    <a:pt x="932" y="25"/>
                  </a:cubicBezTo>
                  <a:cubicBezTo>
                    <a:pt x="928" y="26"/>
                    <a:pt x="927" y="24"/>
                    <a:pt x="922" y="24"/>
                  </a:cubicBezTo>
                  <a:moveTo>
                    <a:pt x="922" y="24"/>
                  </a:moveTo>
                  <a:cubicBezTo>
                    <a:pt x="919" y="22"/>
                    <a:pt x="915" y="26"/>
                    <a:pt x="922" y="24"/>
                  </a:cubicBezTo>
                  <a:moveTo>
                    <a:pt x="907" y="25"/>
                  </a:moveTo>
                  <a:cubicBezTo>
                    <a:pt x="907" y="26"/>
                    <a:pt x="907" y="26"/>
                    <a:pt x="907" y="26"/>
                  </a:cubicBezTo>
                  <a:cubicBezTo>
                    <a:pt x="934" y="34"/>
                    <a:pt x="965" y="42"/>
                    <a:pt x="990" y="47"/>
                  </a:cubicBezTo>
                  <a:cubicBezTo>
                    <a:pt x="967" y="36"/>
                    <a:pt x="938" y="29"/>
                    <a:pt x="907" y="25"/>
                  </a:cubicBezTo>
                  <a:moveTo>
                    <a:pt x="907" y="25"/>
                  </a:moveTo>
                  <a:cubicBezTo>
                    <a:pt x="907" y="23"/>
                    <a:pt x="903" y="26"/>
                    <a:pt x="907" y="25"/>
                  </a:cubicBezTo>
                  <a:moveTo>
                    <a:pt x="602" y="50"/>
                  </a:moveTo>
                  <a:cubicBezTo>
                    <a:pt x="598" y="55"/>
                    <a:pt x="592" y="59"/>
                    <a:pt x="587" y="64"/>
                  </a:cubicBezTo>
                  <a:cubicBezTo>
                    <a:pt x="583" y="68"/>
                    <a:pt x="576" y="75"/>
                    <a:pt x="577" y="78"/>
                  </a:cubicBezTo>
                  <a:cubicBezTo>
                    <a:pt x="587" y="77"/>
                    <a:pt x="597" y="71"/>
                    <a:pt x="606" y="66"/>
                  </a:cubicBezTo>
                  <a:cubicBezTo>
                    <a:pt x="631" y="53"/>
                    <a:pt x="656" y="41"/>
                    <a:pt x="683" y="32"/>
                  </a:cubicBezTo>
                  <a:cubicBezTo>
                    <a:pt x="687" y="31"/>
                    <a:pt x="696" y="31"/>
                    <a:pt x="695" y="25"/>
                  </a:cubicBezTo>
                  <a:cubicBezTo>
                    <a:pt x="662" y="32"/>
                    <a:pt x="632" y="41"/>
                    <a:pt x="602" y="50"/>
                  </a:cubicBezTo>
                  <a:close/>
                  <a:moveTo>
                    <a:pt x="530" y="58"/>
                  </a:moveTo>
                  <a:cubicBezTo>
                    <a:pt x="526" y="57"/>
                    <a:pt x="529" y="61"/>
                    <a:pt x="530" y="58"/>
                  </a:cubicBezTo>
                  <a:moveTo>
                    <a:pt x="530" y="58"/>
                  </a:moveTo>
                  <a:cubicBezTo>
                    <a:pt x="546" y="53"/>
                    <a:pt x="563" y="47"/>
                    <a:pt x="581" y="42"/>
                  </a:cubicBezTo>
                  <a:cubicBezTo>
                    <a:pt x="598" y="37"/>
                    <a:pt x="617" y="35"/>
                    <a:pt x="631" y="26"/>
                  </a:cubicBezTo>
                  <a:cubicBezTo>
                    <a:pt x="593" y="33"/>
                    <a:pt x="554" y="38"/>
                    <a:pt x="530" y="58"/>
                  </a:cubicBezTo>
                  <a:moveTo>
                    <a:pt x="969" y="73"/>
                  </a:moveTo>
                  <a:cubicBezTo>
                    <a:pt x="947" y="41"/>
                    <a:pt x="895" y="34"/>
                    <a:pt x="850" y="27"/>
                  </a:cubicBezTo>
                  <a:cubicBezTo>
                    <a:pt x="890" y="42"/>
                    <a:pt x="933" y="54"/>
                    <a:pt x="969" y="73"/>
                  </a:cubicBezTo>
                  <a:close/>
                  <a:moveTo>
                    <a:pt x="939" y="27"/>
                  </a:moveTo>
                  <a:cubicBezTo>
                    <a:pt x="938" y="28"/>
                    <a:pt x="937" y="27"/>
                    <a:pt x="937" y="28"/>
                  </a:cubicBezTo>
                  <a:cubicBezTo>
                    <a:pt x="937" y="28"/>
                    <a:pt x="939" y="28"/>
                    <a:pt x="939" y="27"/>
                  </a:cubicBezTo>
                  <a:close/>
                  <a:moveTo>
                    <a:pt x="574" y="32"/>
                  </a:moveTo>
                  <a:cubicBezTo>
                    <a:pt x="574" y="33"/>
                    <a:pt x="573" y="32"/>
                    <a:pt x="574" y="32"/>
                  </a:cubicBezTo>
                  <a:close/>
                  <a:moveTo>
                    <a:pt x="781" y="81"/>
                  </a:moveTo>
                  <a:cubicBezTo>
                    <a:pt x="790" y="80"/>
                    <a:pt x="801" y="82"/>
                    <a:pt x="808" y="80"/>
                  </a:cubicBezTo>
                  <a:cubicBezTo>
                    <a:pt x="798" y="63"/>
                    <a:pt x="789" y="45"/>
                    <a:pt x="776" y="31"/>
                  </a:cubicBezTo>
                  <a:cubicBezTo>
                    <a:pt x="778" y="48"/>
                    <a:pt x="779" y="65"/>
                    <a:pt x="781" y="81"/>
                  </a:cubicBezTo>
                  <a:close/>
                  <a:moveTo>
                    <a:pt x="526" y="47"/>
                  </a:moveTo>
                  <a:cubicBezTo>
                    <a:pt x="524" y="48"/>
                    <a:pt x="526" y="49"/>
                    <a:pt x="526" y="47"/>
                  </a:cubicBezTo>
                  <a:moveTo>
                    <a:pt x="526" y="47"/>
                  </a:moveTo>
                  <a:cubicBezTo>
                    <a:pt x="543" y="43"/>
                    <a:pt x="560" y="40"/>
                    <a:pt x="573" y="32"/>
                  </a:cubicBezTo>
                  <a:cubicBezTo>
                    <a:pt x="557" y="37"/>
                    <a:pt x="537" y="38"/>
                    <a:pt x="526" y="47"/>
                  </a:cubicBezTo>
                  <a:moveTo>
                    <a:pt x="963" y="32"/>
                  </a:moveTo>
                  <a:cubicBezTo>
                    <a:pt x="962" y="32"/>
                    <a:pt x="961" y="32"/>
                    <a:pt x="961" y="33"/>
                  </a:cubicBezTo>
                  <a:cubicBezTo>
                    <a:pt x="961" y="33"/>
                    <a:pt x="963" y="33"/>
                    <a:pt x="963" y="32"/>
                  </a:cubicBezTo>
                  <a:close/>
                  <a:moveTo>
                    <a:pt x="585" y="80"/>
                  </a:moveTo>
                  <a:cubicBezTo>
                    <a:pt x="601" y="82"/>
                    <a:pt x="616" y="87"/>
                    <a:pt x="632" y="84"/>
                  </a:cubicBezTo>
                  <a:cubicBezTo>
                    <a:pt x="648" y="70"/>
                    <a:pt x="665" y="58"/>
                    <a:pt x="683" y="47"/>
                  </a:cubicBezTo>
                  <a:cubicBezTo>
                    <a:pt x="683" y="42"/>
                    <a:pt x="693" y="36"/>
                    <a:pt x="689" y="33"/>
                  </a:cubicBezTo>
                  <a:cubicBezTo>
                    <a:pt x="652" y="46"/>
                    <a:pt x="617" y="61"/>
                    <a:pt x="585" y="80"/>
                  </a:cubicBezTo>
                  <a:close/>
                  <a:moveTo>
                    <a:pt x="966" y="34"/>
                  </a:moveTo>
                  <a:cubicBezTo>
                    <a:pt x="968" y="37"/>
                    <a:pt x="972" y="33"/>
                    <a:pt x="966" y="34"/>
                  </a:cubicBezTo>
                  <a:moveTo>
                    <a:pt x="966" y="34"/>
                  </a:moveTo>
                  <a:cubicBezTo>
                    <a:pt x="965" y="31"/>
                    <a:pt x="961" y="35"/>
                    <a:pt x="966" y="34"/>
                  </a:cubicBezTo>
                  <a:moveTo>
                    <a:pt x="575" y="35"/>
                  </a:moveTo>
                  <a:cubicBezTo>
                    <a:pt x="574" y="35"/>
                    <a:pt x="575" y="36"/>
                    <a:pt x="575" y="35"/>
                  </a:cubicBezTo>
                  <a:close/>
                  <a:moveTo>
                    <a:pt x="859" y="35"/>
                  </a:moveTo>
                  <a:cubicBezTo>
                    <a:pt x="861" y="40"/>
                    <a:pt x="866" y="43"/>
                    <a:pt x="869" y="48"/>
                  </a:cubicBezTo>
                  <a:cubicBezTo>
                    <a:pt x="878" y="53"/>
                    <a:pt x="889" y="57"/>
                    <a:pt x="900" y="64"/>
                  </a:cubicBezTo>
                  <a:cubicBezTo>
                    <a:pt x="909" y="69"/>
                    <a:pt x="921" y="80"/>
                    <a:pt x="930" y="81"/>
                  </a:cubicBezTo>
                  <a:cubicBezTo>
                    <a:pt x="940" y="82"/>
                    <a:pt x="953" y="76"/>
                    <a:pt x="965" y="73"/>
                  </a:cubicBezTo>
                  <a:cubicBezTo>
                    <a:pt x="931" y="59"/>
                    <a:pt x="898" y="44"/>
                    <a:pt x="859" y="35"/>
                  </a:cubicBezTo>
                  <a:moveTo>
                    <a:pt x="859" y="35"/>
                  </a:moveTo>
                  <a:cubicBezTo>
                    <a:pt x="858" y="34"/>
                    <a:pt x="858" y="35"/>
                    <a:pt x="859" y="35"/>
                  </a:cubicBezTo>
                  <a:moveTo>
                    <a:pt x="993" y="63"/>
                  </a:moveTo>
                  <a:cubicBezTo>
                    <a:pt x="997" y="61"/>
                    <a:pt x="1000" y="59"/>
                    <a:pt x="1001" y="55"/>
                  </a:cubicBezTo>
                  <a:cubicBezTo>
                    <a:pt x="977" y="47"/>
                    <a:pt x="949" y="38"/>
                    <a:pt x="924" y="35"/>
                  </a:cubicBezTo>
                  <a:cubicBezTo>
                    <a:pt x="943" y="48"/>
                    <a:pt x="970" y="54"/>
                    <a:pt x="993" y="63"/>
                  </a:cubicBezTo>
                  <a:close/>
                  <a:moveTo>
                    <a:pt x="973" y="35"/>
                  </a:moveTo>
                  <a:cubicBezTo>
                    <a:pt x="972" y="35"/>
                    <a:pt x="970" y="35"/>
                    <a:pt x="970" y="36"/>
                  </a:cubicBezTo>
                  <a:cubicBezTo>
                    <a:pt x="971" y="36"/>
                    <a:pt x="973" y="36"/>
                    <a:pt x="973" y="35"/>
                  </a:cubicBezTo>
                  <a:close/>
                  <a:moveTo>
                    <a:pt x="530" y="61"/>
                  </a:moveTo>
                  <a:cubicBezTo>
                    <a:pt x="542" y="76"/>
                    <a:pt x="556" y="66"/>
                    <a:pt x="573" y="59"/>
                  </a:cubicBezTo>
                  <a:cubicBezTo>
                    <a:pt x="588" y="53"/>
                    <a:pt x="599" y="49"/>
                    <a:pt x="608" y="42"/>
                  </a:cubicBezTo>
                  <a:cubicBezTo>
                    <a:pt x="611" y="39"/>
                    <a:pt x="617" y="37"/>
                    <a:pt x="614" y="36"/>
                  </a:cubicBezTo>
                  <a:cubicBezTo>
                    <a:pt x="585" y="43"/>
                    <a:pt x="557" y="52"/>
                    <a:pt x="530" y="61"/>
                  </a:cubicBezTo>
                  <a:close/>
                  <a:moveTo>
                    <a:pt x="976" y="36"/>
                  </a:moveTo>
                  <a:cubicBezTo>
                    <a:pt x="975" y="36"/>
                    <a:pt x="974" y="36"/>
                    <a:pt x="974" y="37"/>
                  </a:cubicBezTo>
                  <a:cubicBezTo>
                    <a:pt x="975" y="37"/>
                    <a:pt x="976" y="37"/>
                    <a:pt x="976" y="36"/>
                  </a:cubicBezTo>
                  <a:close/>
                  <a:moveTo>
                    <a:pt x="978" y="38"/>
                  </a:moveTo>
                  <a:cubicBezTo>
                    <a:pt x="978" y="37"/>
                    <a:pt x="979" y="39"/>
                    <a:pt x="978" y="38"/>
                  </a:cubicBezTo>
                  <a:close/>
                  <a:moveTo>
                    <a:pt x="982" y="39"/>
                  </a:moveTo>
                  <a:cubicBezTo>
                    <a:pt x="981" y="38"/>
                    <a:pt x="982" y="39"/>
                    <a:pt x="982" y="39"/>
                  </a:cubicBezTo>
                  <a:close/>
                  <a:moveTo>
                    <a:pt x="931" y="43"/>
                  </a:moveTo>
                  <a:cubicBezTo>
                    <a:pt x="931" y="42"/>
                    <a:pt x="932" y="43"/>
                    <a:pt x="931" y="43"/>
                  </a:cubicBezTo>
                  <a:close/>
                  <a:moveTo>
                    <a:pt x="985" y="43"/>
                  </a:moveTo>
                  <a:cubicBezTo>
                    <a:pt x="984" y="42"/>
                    <a:pt x="985" y="43"/>
                    <a:pt x="985" y="43"/>
                  </a:cubicBezTo>
                  <a:close/>
                  <a:moveTo>
                    <a:pt x="1000" y="48"/>
                  </a:moveTo>
                  <a:cubicBezTo>
                    <a:pt x="997" y="46"/>
                    <a:pt x="991" y="42"/>
                    <a:pt x="987" y="44"/>
                  </a:cubicBezTo>
                  <a:cubicBezTo>
                    <a:pt x="992" y="44"/>
                    <a:pt x="996" y="50"/>
                    <a:pt x="1000" y="48"/>
                  </a:cubicBezTo>
                  <a:close/>
                  <a:moveTo>
                    <a:pt x="489" y="60"/>
                  </a:moveTo>
                  <a:cubicBezTo>
                    <a:pt x="488" y="60"/>
                    <a:pt x="487" y="60"/>
                    <a:pt x="486" y="61"/>
                  </a:cubicBezTo>
                  <a:moveTo>
                    <a:pt x="486" y="61"/>
                  </a:moveTo>
                  <a:cubicBezTo>
                    <a:pt x="485" y="61"/>
                    <a:pt x="485" y="61"/>
                    <a:pt x="485" y="62"/>
                  </a:cubicBezTo>
                  <a:moveTo>
                    <a:pt x="485" y="62"/>
                  </a:moveTo>
                  <a:cubicBezTo>
                    <a:pt x="481" y="61"/>
                    <a:pt x="484" y="65"/>
                    <a:pt x="485" y="62"/>
                  </a:cubicBezTo>
                  <a:moveTo>
                    <a:pt x="485" y="62"/>
                  </a:moveTo>
                  <a:cubicBezTo>
                    <a:pt x="486" y="62"/>
                    <a:pt x="486" y="62"/>
                    <a:pt x="486" y="61"/>
                  </a:cubicBezTo>
                  <a:moveTo>
                    <a:pt x="486" y="61"/>
                  </a:moveTo>
                  <a:cubicBezTo>
                    <a:pt x="488" y="61"/>
                    <a:pt x="489" y="61"/>
                    <a:pt x="489" y="60"/>
                  </a:cubicBezTo>
                  <a:moveTo>
                    <a:pt x="489" y="60"/>
                  </a:moveTo>
                  <a:cubicBezTo>
                    <a:pt x="500" y="55"/>
                    <a:pt x="516" y="55"/>
                    <a:pt x="523" y="46"/>
                  </a:cubicBezTo>
                  <a:cubicBezTo>
                    <a:pt x="511" y="50"/>
                    <a:pt x="500" y="54"/>
                    <a:pt x="489" y="60"/>
                  </a:cubicBezTo>
                  <a:moveTo>
                    <a:pt x="542" y="47"/>
                  </a:moveTo>
                  <a:cubicBezTo>
                    <a:pt x="535" y="47"/>
                    <a:pt x="530" y="50"/>
                    <a:pt x="523" y="51"/>
                  </a:cubicBezTo>
                  <a:cubicBezTo>
                    <a:pt x="523" y="54"/>
                    <a:pt x="523" y="56"/>
                    <a:pt x="524" y="57"/>
                  </a:cubicBezTo>
                  <a:cubicBezTo>
                    <a:pt x="531" y="55"/>
                    <a:pt x="537" y="50"/>
                    <a:pt x="542" y="47"/>
                  </a:cubicBezTo>
                  <a:moveTo>
                    <a:pt x="542" y="47"/>
                  </a:moveTo>
                  <a:cubicBezTo>
                    <a:pt x="546" y="47"/>
                    <a:pt x="542" y="44"/>
                    <a:pt x="542" y="47"/>
                  </a:cubicBezTo>
                  <a:moveTo>
                    <a:pt x="1113" y="98"/>
                  </a:moveTo>
                  <a:cubicBezTo>
                    <a:pt x="1113" y="99"/>
                    <a:pt x="1115" y="99"/>
                    <a:pt x="1115" y="99"/>
                  </a:cubicBezTo>
                  <a:moveTo>
                    <a:pt x="1115" y="99"/>
                  </a:moveTo>
                  <a:cubicBezTo>
                    <a:pt x="1116" y="101"/>
                    <a:pt x="1116" y="99"/>
                    <a:pt x="1115" y="99"/>
                  </a:cubicBezTo>
                  <a:moveTo>
                    <a:pt x="1115" y="99"/>
                  </a:moveTo>
                  <a:cubicBezTo>
                    <a:pt x="1115" y="98"/>
                    <a:pt x="1114" y="99"/>
                    <a:pt x="1113" y="98"/>
                  </a:cubicBezTo>
                  <a:moveTo>
                    <a:pt x="1113" y="98"/>
                  </a:moveTo>
                  <a:cubicBezTo>
                    <a:pt x="1081" y="77"/>
                    <a:pt x="1043" y="57"/>
                    <a:pt x="1002" y="48"/>
                  </a:cubicBezTo>
                  <a:cubicBezTo>
                    <a:pt x="1008" y="57"/>
                    <a:pt x="1020" y="58"/>
                    <a:pt x="1029" y="62"/>
                  </a:cubicBezTo>
                  <a:cubicBezTo>
                    <a:pt x="1057" y="72"/>
                    <a:pt x="1086" y="86"/>
                    <a:pt x="1113" y="98"/>
                  </a:cubicBezTo>
                  <a:moveTo>
                    <a:pt x="991" y="49"/>
                  </a:moveTo>
                  <a:cubicBezTo>
                    <a:pt x="991" y="49"/>
                    <a:pt x="992" y="50"/>
                    <a:pt x="991" y="49"/>
                  </a:cubicBezTo>
                  <a:close/>
                  <a:moveTo>
                    <a:pt x="948" y="50"/>
                  </a:moveTo>
                  <a:cubicBezTo>
                    <a:pt x="957" y="57"/>
                    <a:pt x="965" y="65"/>
                    <a:pt x="974" y="71"/>
                  </a:cubicBezTo>
                  <a:cubicBezTo>
                    <a:pt x="979" y="69"/>
                    <a:pt x="987" y="69"/>
                    <a:pt x="990" y="64"/>
                  </a:cubicBezTo>
                  <a:cubicBezTo>
                    <a:pt x="975" y="60"/>
                    <a:pt x="963" y="54"/>
                    <a:pt x="948" y="50"/>
                  </a:cubicBezTo>
                  <a:moveTo>
                    <a:pt x="948" y="50"/>
                  </a:moveTo>
                  <a:cubicBezTo>
                    <a:pt x="948" y="49"/>
                    <a:pt x="947" y="50"/>
                    <a:pt x="948" y="50"/>
                  </a:cubicBezTo>
                  <a:moveTo>
                    <a:pt x="399" y="114"/>
                  </a:moveTo>
                  <a:cubicBezTo>
                    <a:pt x="405" y="112"/>
                    <a:pt x="411" y="111"/>
                    <a:pt x="416" y="110"/>
                  </a:cubicBezTo>
                  <a:cubicBezTo>
                    <a:pt x="433" y="101"/>
                    <a:pt x="450" y="91"/>
                    <a:pt x="468" y="83"/>
                  </a:cubicBezTo>
                  <a:cubicBezTo>
                    <a:pt x="486" y="75"/>
                    <a:pt x="506" y="70"/>
                    <a:pt x="522" y="58"/>
                  </a:cubicBezTo>
                  <a:cubicBezTo>
                    <a:pt x="520" y="58"/>
                    <a:pt x="520" y="56"/>
                    <a:pt x="520" y="53"/>
                  </a:cubicBezTo>
                  <a:cubicBezTo>
                    <a:pt x="473" y="66"/>
                    <a:pt x="432" y="86"/>
                    <a:pt x="399" y="114"/>
                  </a:cubicBezTo>
                  <a:close/>
                  <a:moveTo>
                    <a:pt x="593" y="54"/>
                  </a:moveTo>
                  <a:cubicBezTo>
                    <a:pt x="578" y="59"/>
                    <a:pt x="564" y="65"/>
                    <a:pt x="550" y="71"/>
                  </a:cubicBezTo>
                  <a:cubicBezTo>
                    <a:pt x="556" y="74"/>
                    <a:pt x="564" y="75"/>
                    <a:pt x="570" y="77"/>
                  </a:cubicBezTo>
                  <a:cubicBezTo>
                    <a:pt x="579" y="71"/>
                    <a:pt x="585" y="62"/>
                    <a:pt x="593" y="54"/>
                  </a:cubicBezTo>
                  <a:moveTo>
                    <a:pt x="593" y="54"/>
                  </a:moveTo>
                  <a:cubicBezTo>
                    <a:pt x="594" y="54"/>
                    <a:pt x="593" y="53"/>
                    <a:pt x="593" y="54"/>
                  </a:cubicBezTo>
                  <a:moveTo>
                    <a:pt x="637" y="84"/>
                  </a:moveTo>
                  <a:cubicBezTo>
                    <a:pt x="647" y="83"/>
                    <a:pt x="659" y="84"/>
                    <a:pt x="668" y="82"/>
                  </a:cubicBezTo>
                  <a:cubicBezTo>
                    <a:pt x="669" y="72"/>
                    <a:pt x="679" y="60"/>
                    <a:pt x="678" y="53"/>
                  </a:cubicBezTo>
                  <a:cubicBezTo>
                    <a:pt x="664" y="64"/>
                    <a:pt x="649" y="72"/>
                    <a:pt x="637" y="84"/>
                  </a:cubicBezTo>
                  <a:close/>
                  <a:moveTo>
                    <a:pt x="890" y="84"/>
                  </a:moveTo>
                  <a:cubicBezTo>
                    <a:pt x="901" y="85"/>
                    <a:pt x="916" y="86"/>
                    <a:pt x="924" y="81"/>
                  </a:cubicBezTo>
                  <a:cubicBezTo>
                    <a:pt x="907" y="73"/>
                    <a:pt x="890" y="59"/>
                    <a:pt x="872" y="54"/>
                  </a:cubicBezTo>
                  <a:cubicBezTo>
                    <a:pt x="879" y="63"/>
                    <a:pt x="885" y="73"/>
                    <a:pt x="890" y="84"/>
                  </a:cubicBezTo>
                  <a:close/>
                  <a:moveTo>
                    <a:pt x="1063" y="94"/>
                  </a:moveTo>
                  <a:cubicBezTo>
                    <a:pt x="1063" y="94"/>
                    <a:pt x="1063" y="94"/>
                    <a:pt x="1063" y="95"/>
                  </a:cubicBezTo>
                  <a:cubicBezTo>
                    <a:pt x="1064" y="95"/>
                    <a:pt x="1065" y="96"/>
                    <a:pt x="1066" y="95"/>
                  </a:cubicBezTo>
                  <a:moveTo>
                    <a:pt x="1066" y="95"/>
                  </a:moveTo>
                  <a:cubicBezTo>
                    <a:pt x="1067" y="97"/>
                    <a:pt x="1067" y="95"/>
                    <a:pt x="1066" y="95"/>
                  </a:cubicBezTo>
                  <a:moveTo>
                    <a:pt x="1066" y="95"/>
                  </a:moveTo>
                  <a:cubicBezTo>
                    <a:pt x="1066" y="94"/>
                    <a:pt x="1065" y="94"/>
                    <a:pt x="1063" y="94"/>
                  </a:cubicBezTo>
                  <a:moveTo>
                    <a:pt x="1063" y="94"/>
                  </a:moveTo>
                  <a:cubicBezTo>
                    <a:pt x="1046" y="79"/>
                    <a:pt x="1027" y="67"/>
                    <a:pt x="1006" y="56"/>
                  </a:cubicBezTo>
                  <a:cubicBezTo>
                    <a:pt x="1001" y="58"/>
                    <a:pt x="1000" y="63"/>
                    <a:pt x="996" y="65"/>
                  </a:cubicBezTo>
                  <a:cubicBezTo>
                    <a:pt x="1020" y="73"/>
                    <a:pt x="1041" y="84"/>
                    <a:pt x="1063" y="94"/>
                  </a:cubicBezTo>
                  <a:moveTo>
                    <a:pt x="482" y="60"/>
                  </a:moveTo>
                  <a:cubicBezTo>
                    <a:pt x="482" y="61"/>
                    <a:pt x="481" y="60"/>
                    <a:pt x="482" y="60"/>
                  </a:cubicBezTo>
                  <a:close/>
                  <a:moveTo>
                    <a:pt x="526" y="60"/>
                  </a:moveTo>
                  <a:cubicBezTo>
                    <a:pt x="526" y="61"/>
                    <a:pt x="525" y="60"/>
                    <a:pt x="526" y="60"/>
                  </a:cubicBezTo>
                  <a:close/>
                  <a:moveTo>
                    <a:pt x="479" y="61"/>
                  </a:moveTo>
                  <a:cubicBezTo>
                    <a:pt x="478" y="61"/>
                    <a:pt x="477" y="61"/>
                    <a:pt x="477" y="62"/>
                  </a:cubicBezTo>
                  <a:moveTo>
                    <a:pt x="477" y="62"/>
                  </a:moveTo>
                  <a:cubicBezTo>
                    <a:pt x="441" y="76"/>
                    <a:pt x="407" y="92"/>
                    <a:pt x="377" y="112"/>
                  </a:cubicBezTo>
                  <a:moveTo>
                    <a:pt x="377" y="112"/>
                  </a:moveTo>
                  <a:cubicBezTo>
                    <a:pt x="375" y="112"/>
                    <a:pt x="375" y="113"/>
                    <a:pt x="374" y="114"/>
                  </a:cubicBezTo>
                  <a:moveTo>
                    <a:pt x="374" y="114"/>
                  </a:moveTo>
                  <a:cubicBezTo>
                    <a:pt x="373" y="114"/>
                    <a:pt x="372" y="114"/>
                    <a:pt x="372" y="115"/>
                  </a:cubicBezTo>
                  <a:moveTo>
                    <a:pt x="372" y="115"/>
                  </a:moveTo>
                  <a:cubicBezTo>
                    <a:pt x="371" y="115"/>
                    <a:pt x="371" y="115"/>
                    <a:pt x="370" y="116"/>
                  </a:cubicBezTo>
                  <a:moveTo>
                    <a:pt x="370" y="116"/>
                  </a:moveTo>
                  <a:cubicBezTo>
                    <a:pt x="370" y="115"/>
                    <a:pt x="369" y="116"/>
                    <a:pt x="369" y="117"/>
                  </a:cubicBezTo>
                  <a:moveTo>
                    <a:pt x="369" y="117"/>
                  </a:moveTo>
                  <a:cubicBezTo>
                    <a:pt x="368" y="116"/>
                    <a:pt x="368" y="117"/>
                    <a:pt x="367" y="118"/>
                  </a:cubicBezTo>
                  <a:moveTo>
                    <a:pt x="367" y="118"/>
                  </a:moveTo>
                  <a:cubicBezTo>
                    <a:pt x="366" y="118"/>
                    <a:pt x="368" y="119"/>
                    <a:pt x="367" y="118"/>
                  </a:cubicBezTo>
                  <a:moveTo>
                    <a:pt x="367" y="118"/>
                  </a:moveTo>
                  <a:cubicBezTo>
                    <a:pt x="369" y="118"/>
                    <a:pt x="369" y="117"/>
                    <a:pt x="369" y="117"/>
                  </a:cubicBezTo>
                  <a:moveTo>
                    <a:pt x="369" y="117"/>
                  </a:moveTo>
                  <a:cubicBezTo>
                    <a:pt x="370" y="117"/>
                    <a:pt x="370" y="116"/>
                    <a:pt x="370" y="116"/>
                  </a:cubicBezTo>
                  <a:moveTo>
                    <a:pt x="370" y="116"/>
                  </a:moveTo>
                  <a:cubicBezTo>
                    <a:pt x="371" y="116"/>
                    <a:pt x="372" y="115"/>
                    <a:pt x="372" y="115"/>
                  </a:cubicBezTo>
                  <a:moveTo>
                    <a:pt x="372" y="115"/>
                  </a:moveTo>
                  <a:cubicBezTo>
                    <a:pt x="373" y="115"/>
                    <a:pt x="374" y="114"/>
                    <a:pt x="374" y="114"/>
                  </a:cubicBezTo>
                  <a:moveTo>
                    <a:pt x="374" y="114"/>
                  </a:moveTo>
                  <a:cubicBezTo>
                    <a:pt x="376" y="114"/>
                    <a:pt x="377" y="113"/>
                    <a:pt x="377" y="112"/>
                  </a:cubicBezTo>
                  <a:moveTo>
                    <a:pt x="377" y="112"/>
                  </a:moveTo>
                  <a:cubicBezTo>
                    <a:pt x="409" y="94"/>
                    <a:pt x="445" y="80"/>
                    <a:pt x="477" y="62"/>
                  </a:cubicBezTo>
                  <a:moveTo>
                    <a:pt x="477" y="62"/>
                  </a:moveTo>
                  <a:cubicBezTo>
                    <a:pt x="478" y="62"/>
                    <a:pt x="479" y="62"/>
                    <a:pt x="479" y="61"/>
                  </a:cubicBezTo>
                  <a:moveTo>
                    <a:pt x="479" y="61"/>
                  </a:moveTo>
                  <a:cubicBezTo>
                    <a:pt x="483" y="62"/>
                    <a:pt x="479" y="58"/>
                    <a:pt x="479" y="61"/>
                  </a:cubicBezTo>
                  <a:moveTo>
                    <a:pt x="481" y="64"/>
                  </a:moveTo>
                  <a:cubicBezTo>
                    <a:pt x="480" y="63"/>
                    <a:pt x="481" y="64"/>
                    <a:pt x="481" y="64"/>
                  </a:cubicBezTo>
                  <a:close/>
                  <a:moveTo>
                    <a:pt x="524" y="63"/>
                  </a:moveTo>
                  <a:cubicBezTo>
                    <a:pt x="510" y="69"/>
                    <a:pt x="495" y="80"/>
                    <a:pt x="484" y="90"/>
                  </a:cubicBezTo>
                  <a:cubicBezTo>
                    <a:pt x="480" y="92"/>
                    <a:pt x="475" y="96"/>
                    <a:pt x="476" y="99"/>
                  </a:cubicBezTo>
                  <a:cubicBezTo>
                    <a:pt x="504" y="96"/>
                    <a:pt x="519" y="80"/>
                    <a:pt x="542" y="71"/>
                  </a:cubicBezTo>
                  <a:cubicBezTo>
                    <a:pt x="535" y="69"/>
                    <a:pt x="530" y="65"/>
                    <a:pt x="524" y="63"/>
                  </a:cubicBezTo>
                  <a:close/>
                  <a:moveTo>
                    <a:pt x="479" y="65"/>
                  </a:moveTo>
                  <a:cubicBezTo>
                    <a:pt x="478" y="64"/>
                    <a:pt x="479" y="65"/>
                    <a:pt x="479" y="65"/>
                  </a:cubicBezTo>
                  <a:close/>
                  <a:moveTo>
                    <a:pt x="1028" y="65"/>
                  </a:moveTo>
                  <a:cubicBezTo>
                    <a:pt x="1048" y="78"/>
                    <a:pt x="1066" y="92"/>
                    <a:pt x="1086" y="106"/>
                  </a:cubicBezTo>
                  <a:cubicBezTo>
                    <a:pt x="1106" y="107"/>
                    <a:pt x="1124" y="115"/>
                    <a:pt x="1141" y="117"/>
                  </a:cubicBezTo>
                  <a:cubicBezTo>
                    <a:pt x="1105" y="97"/>
                    <a:pt x="1069" y="79"/>
                    <a:pt x="1028" y="65"/>
                  </a:cubicBezTo>
                  <a:moveTo>
                    <a:pt x="1028" y="65"/>
                  </a:moveTo>
                  <a:cubicBezTo>
                    <a:pt x="1028" y="62"/>
                    <a:pt x="1024" y="66"/>
                    <a:pt x="1028" y="65"/>
                  </a:cubicBezTo>
                  <a:moveTo>
                    <a:pt x="993" y="66"/>
                  </a:moveTo>
                  <a:cubicBezTo>
                    <a:pt x="989" y="70"/>
                    <a:pt x="981" y="71"/>
                    <a:pt x="975" y="74"/>
                  </a:cubicBezTo>
                  <a:cubicBezTo>
                    <a:pt x="984" y="83"/>
                    <a:pt x="999" y="87"/>
                    <a:pt x="1009" y="95"/>
                  </a:cubicBezTo>
                  <a:cubicBezTo>
                    <a:pt x="1032" y="95"/>
                    <a:pt x="1054" y="102"/>
                    <a:pt x="1074" y="102"/>
                  </a:cubicBezTo>
                  <a:cubicBezTo>
                    <a:pt x="1048" y="89"/>
                    <a:pt x="1021" y="77"/>
                    <a:pt x="993" y="66"/>
                  </a:cubicBezTo>
                  <a:close/>
                  <a:moveTo>
                    <a:pt x="504" y="71"/>
                  </a:moveTo>
                  <a:cubicBezTo>
                    <a:pt x="503" y="71"/>
                    <a:pt x="504" y="72"/>
                    <a:pt x="504" y="71"/>
                  </a:cubicBezTo>
                  <a:close/>
                  <a:moveTo>
                    <a:pt x="502" y="72"/>
                  </a:moveTo>
                  <a:cubicBezTo>
                    <a:pt x="476" y="83"/>
                    <a:pt x="450" y="93"/>
                    <a:pt x="428" y="107"/>
                  </a:cubicBezTo>
                  <a:moveTo>
                    <a:pt x="428" y="107"/>
                  </a:moveTo>
                  <a:cubicBezTo>
                    <a:pt x="424" y="106"/>
                    <a:pt x="428" y="110"/>
                    <a:pt x="428" y="107"/>
                  </a:cubicBezTo>
                  <a:moveTo>
                    <a:pt x="428" y="107"/>
                  </a:moveTo>
                  <a:cubicBezTo>
                    <a:pt x="442" y="105"/>
                    <a:pt x="455" y="103"/>
                    <a:pt x="468" y="100"/>
                  </a:cubicBezTo>
                  <a:cubicBezTo>
                    <a:pt x="479" y="91"/>
                    <a:pt x="490" y="82"/>
                    <a:pt x="502" y="72"/>
                  </a:cubicBezTo>
                  <a:moveTo>
                    <a:pt x="502" y="72"/>
                  </a:moveTo>
                  <a:cubicBezTo>
                    <a:pt x="503" y="72"/>
                    <a:pt x="502" y="71"/>
                    <a:pt x="502" y="72"/>
                  </a:cubicBezTo>
                  <a:moveTo>
                    <a:pt x="544" y="73"/>
                  </a:moveTo>
                  <a:cubicBezTo>
                    <a:pt x="530" y="79"/>
                    <a:pt x="513" y="89"/>
                    <a:pt x="501" y="95"/>
                  </a:cubicBezTo>
                  <a:cubicBezTo>
                    <a:pt x="522" y="94"/>
                    <a:pt x="540" y="90"/>
                    <a:pt x="561" y="90"/>
                  </a:cubicBezTo>
                  <a:cubicBezTo>
                    <a:pt x="565" y="87"/>
                    <a:pt x="567" y="83"/>
                    <a:pt x="570" y="79"/>
                  </a:cubicBezTo>
                  <a:cubicBezTo>
                    <a:pt x="561" y="81"/>
                    <a:pt x="551" y="71"/>
                    <a:pt x="544" y="73"/>
                  </a:cubicBezTo>
                  <a:close/>
                  <a:moveTo>
                    <a:pt x="933" y="85"/>
                  </a:moveTo>
                  <a:cubicBezTo>
                    <a:pt x="948" y="90"/>
                    <a:pt x="970" y="89"/>
                    <a:pt x="988" y="92"/>
                  </a:cubicBezTo>
                  <a:cubicBezTo>
                    <a:pt x="981" y="71"/>
                    <a:pt x="952" y="78"/>
                    <a:pt x="933" y="85"/>
                  </a:cubicBezTo>
                  <a:close/>
                  <a:moveTo>
                    <a:pt x="569" y="86"/>
                  </a:moveTo>
                  <a:cubicBezTo>
                    <a:pt x="568" y="86"/>
                    <a:pt x="569" y="87"/>
                    <a:pt x="569" y="86"/>
                  </a:cubicBezTo>
                  <a:moveTo>
                    <a:pt x="569" y="86"/>
                  </a:moveTo>
                  <a:cubicBezTo>
                    <a:pt x="572" y="85"/>
                    <a:pt x="575" y="84"/>
                    <a:pt x="577" y="81"/>
                  </a:cubicBezTo>
                  <a:cubicBezTo>
                    <a:pt x="574" y="81"/>
                    <a:pt x="575" y="79"/>
                    <a:pt x="572" y="80"/>
                  </a:cubicBezTo>
                  <a:cubicBezTo>
                    <a:pt x="572" y="84"/>
                    <a:pt x="569" y="82"/>
                    <a:pt x="569" y="86"/>
                  </a:cubicBezTo>
                  <a:moveTo>
                    <a:pt x="573" y="88"/>
                  </a:moveTo>
                  <a:cubicBezTo>
                    <a:pt x="569" y="87"/>
                    <a:pt x="573" y="91"/>
                    <a:pt x="573" y="88"/>
                  </a:cubicBezTo>
                  <a:moveTo>
                    <a:pt x="573" y="88"/>
                  </a:moveTo>
                  <a:cubicBezTo>
                    <a:pt x="583" y="87"/>
                    <a:pt x="594" y="88"/>
                    <a:pt x="602" y="85"/>
                  </a:cubicBezTo>
                  <a:cubicBezTo>
                    <a:pt x="590" y="84"/>
                    <a:pt x="579" y="79"/>
                    <a:pt x="573" y="88"/>
                  </a:cubicBezTo>
                  <a:moveTo>
                    <a:pt x="1092" y="83"/>
                  </a:moveTo>
                  <a:cubicBezTo>
                    <a:pt x="1092" y="83"/>
                    <a:pt x="1093" y="84"/>
                    <a:pt x="1092" y="83"/>
                  </a:cubicBezTo>
                  <a:close/>
                  <a:moveTo>
                    <a:pt x="695" y="84"/>
                  </a:moveTo>
                  <a:cubicBezTo>
                    <a:pt x="694" y="87"/>
                    <a:pt x="692" y="89"/>
                    <a:pt x="690" y="92"/>
                  </a:cubicBezTo>
                  <a:cubicBezTo>
                    <a:pt x="710" y="92"/>
                    <a:pt x="729" y="93"/>
                    <a:pt x="750" y="93"/>
                  </a:cubicBezTo>
                  <a:cubicBezTo>
                    <a:pt x="750" y="88"/>
                    <a:pt x="752" y="87"/>
                    <a:pt x="751" y="83"/>
                  </a:cubicBezTo>
                  <a:cubicBezTo>
                    <a:pt x="732" y="82"/>
                    <a:pt x="715" y="85"/>
                    <a:pt x="695" y="84"/>
                  </a:cubicBezTo>
                  <a:close/>
                  <a:moveTo>
                    <a:pt x="753" y="94"/>
                  </a:moveTo>
                  <a:cubicBezTo>
                    <a:pt x="763" y="94"/>
                    <a:pt x="770" y="92"/>
                    <a:pt x="779" y="93"/>
                  </a:cubicBezTo>
                  <a:cubicBezTo>
                    <a:pt x="780" y="89"/>
                    <a:pt x="778" y="87"/>
                    <a:pt x="778" y="83"/>
                  </a:cubicBezTo>
                  <a:cubicBezTo>
                    <a:pt x="768" y="84"/>
                    <a:pt x="749" y="77"/>
                    <a:pt x="753" y="94"/>
                  </a:cubicBezTo>
                  <a:close/>
                  <a:moveTo>
                    <a:pt x="781" y="93"/>
                  </a:moveTo>
                  <a:cubicBezTo>
                    <a:pt x="792" y="92"/>
                    <a:pt x="805" y="94"/>
                    <a:pt x="814" y="92"/>
                  </a:cubicBezTo>
                  <a:cubicBezTo>
                    <a:pt x="812" y="90"/>
                    <a:pt x="811" y="87"/>
                    <a:pt x="810" y="84"/>
                  </a:cubicBezTo>
                  <a:cubicBezTo>
                    <a:pt x="800" y="84"/>
                    <a:pt x="792" y="82"/>
                    <a:pt x="781" y="83"/>
                  </a:cubicBezTo>
                  <a:cubicBezTo>
                    <a:pt x="781" y="86"/>
                    <a:pt x="781" y="89"/>
                    <a:pt x="781" y="93"/>
                  </a:cubicBezTo>
                  <a:close/>
                  <a:moveTo>
                    <a:pt x="1094" y="84"/>
                  </a:moveTo>
                  <a:cubicBezTo>
                    <a:pt x="1095" y="85"/>
                    <a:pt x="1094" y="84"/>
                    <a:pt x="1094" y="84"/>
                  </a:cubicBezTo>
                  <a:close/>
                  <a:moveTo>
                    <a:pt x="670" y="85"/>
                  </a:moveTo>
                  <a:cubicBezTo>
                    <a:pt x="671" y="88"/>
                    <a:pt x="668" y="87"/>
                    <a:pt x="669" y="90"/>
                  </a:cubicBezTo>
                  <a:cubicBezTo>
                    <a:pt x="675" y="90"/>
                    <a:pt x="681" y="91"/>
                    <a:pt x="688" y="91"/>
                  </a:cubicBezTo>
                  <a:cubicBezTo>
                    <a:pt x="688" y="88"/>
                    <a:pt x="691" y="86"/>
                    <a:pt x="692" y="84"/>
                  </a:cubicBezTo>
                  <a:cubicBezTo>
                    <a:pt x="685" y="84"/>
                    <a:pt x="678" y="85"/>
                    <a:pt x="670" y="85"/>
                  </a:cubicBezTo>
                  <a:close/>
                  <a:moveTo>
                    <a:pt x="818" y="92"/>
                  </a:moveTo>
                  <a:cubicBezTo>
                    <a:pt x="837" y="91"/>
                    <a:pt x="856" y="90"/>
                    <a:pt x="873" y="88"/>
                  </a:cubicBezTo>
                  <a:cubicBezTo>
                    <a:pt x="858" y="83"/>
                    <a:pt x="832" y="84"/>
                    <a:pt x="814" y="85"/>
                  </a:cubicBezTo>
                  <a:cubicBezTo>
                    <a:pt x="816" y="86"/>
                    <a:pt x="816" y="90"/>
                    <a:pt x="818" y="92"/>
                  </a:cubicBezTo>
                  <a:close/>
                  <a:moveTo>
                    <a:pt x="1096" y="85"/>
                  </a:moveTo>
                  <a:cubicBezTo>
                    <a:pt x="1096" y="85"/>
                    <a:pt x="1097" y="86"/>
                    <a:pt x="1096" y="85"/>
                  </a:cubicBezTo>
                  <a:close/>
                  <a:moveTo>
                    <a:pt x="639" y="88"/>
                  </a:moveTo>
                  <a:cubicBezTo>
                    <a:pt x="648" y="88"/>
                    <a:pt x="656" y="89"/>
                    <a:pt x="665" y="90"/>
                  </a:cubicBezTo>
                  <a:cubicBezTo>
                    <a:pt x="664" y="87"/>
                    <a:pt x="666" y="87"/>
                    <a:pt x="666" y="85"/>
                  </a:cubicBezTo>
                  <a:cubicBezTo>
                    <a:pt x="658" y="87"/>
                    <a:pt x="645" y="84"/>
                    <a:pt x="639" y="88"/>
                  </a:cubicBezTo>
                  <a:close/>
                  <a:moveTo>
                    <a:pt x="931" y="86"/>
                  </a:moveTo>
                  <a:cubicBezTo>
                    <a:pt x="930" y="85"/>
                    <a:pt x="923" y="84"/>
                    <a:pt x="922" y="86"/>
                  </a:cubicBezTo>
                  <a:cubicBezTo>
                    <a:pt x="926" y="85"/>
                    <a:pt x="929" y="89"/>
                    <a:pt x="931" y="86"/>
                  </a:cubicBezTo>
                  <a:close/>
                  <a:moveTo>
                    <a:pt x="988" y="86"/>
                  </a:moveTo>
                  <a:cubicBezTo>
                    <a:pt x="988" y="86"/>
                    <a:pt x="988" y="87"/>
                    <a:pt x="988" y="87"/>
                  </a:cubicBezTo>
                  <a:cubicBezTo>
                    <a:pt x="990" y="88"/>
                    <a:pt x="991" y="90"/>
                    <a:pt x="992" y="93"/>
                  </a:cubicBezTo>
                  <a:cubicBezTo>
                    <a:pt x="995" y="93"/>
                    <a:pt x="998" y="93"/>
                    <a:pt x="1000" y="93"/>
                  </a:cubicBezTo>
                  <a:moveTo>
                    <a:pt x="1000" y="93"/>
                  </a:moveTo>
                  <a:cubicBezTo>
                    <a:pt x="1001" y="94"/>
                    <a:pt x="1001" y="93"/>
                    <a:pt x="1000" y="93"/>
                  </a:cubicBezTo>
                  <a:moveTo>
                    <a:pt x="1000" y="93"/>
                  </a:moveTo>
                  <a:cubicBezTo>
                    <a:pt x="996" y="90"/>
                    <a:pt x="993" y="87"/>
                    <a:pt x="988" y="86"/>
                  </a:cubicBezTo>
                  <a:moveTo>
                    <a:pt x="988" y="86"/>
                  </a:moveTo>
                  <a:cubicBezTo>
                    <a:pt x="987" y="84"/>
                    <a:pt x="986" y="86"/>
                    <a:pt x="988" y="86"/>
                  </a:cubicBezTo>
                  <a:moveTo>
                    <a:pt x="1173" y="127"/>
                  </a:moveTo>
                  <a:cubicBezTo>
                    <a:pt x="1173" y="128"/>
                    <a:pt x="1174" y="128"/>
                    <a:pt x="1175" y="128"/>
                  </a:cubicBezTo>
                  <a:moveTo>
                    <a:pt x="1175" y="128"/>
                  </a:moveTo>
                  <a:cubicBezTo>
                    <a:pt x="1175" y="130"/>
                    <a:pt x="1176" y="128"/>
                    <a:pt x="1175" y="128"/>
                  </a:cubicBezTo>
                  <a:moveTo>
                    <a:pt x="1175" y="128"/>
                  </a:moveTo>
                  <a:cubicBezTo>
                    <a:pt x="1175" y="127"/>
                    <a:pt x="1174" y="127"/>
                    <a:pt x="1173" y="127"/>
                  </a:cubicBezTo>
                  <a:moveTo>
                    <a:pt x="1173" y="127"/>
                  </a:moveTo>
                  <a:cubicBezTo>
                    <a:pt x="1150" y="112"/>
                    <a:pt x="1124" y="95"/>
                    <a:pt x="1098" y="86"/>
                  </a:cubicBezTo>
                  <a:cubicBezTo>
                    <a:pt x="1125" y="98"/>
                    <a:pt x="1141" y="120"/>
                    <a:pt x="1173" y="127"/>
                  </a:cubicBezTo>
                  <a:moveTo>
                    <a:pt x="885" y="86"/>
                  </a:moveTo>
                  <a:cubicBezTo>
                    <a:pt x="882" y="86"/>
                    <a:pt x="877" y="85"/>
                    <a:pt x="875" y="87"/>
                  </a:cubicBezTo>
                  <a:cubicBezTo>
                    <a:pt x="877" y="88"/>
                    <a:pt x="885" y="90"/>
                    <a:pt x="885" y="86"/>
                  </a:cubicBezTo>
                  <a:close/>
                  <a:moveTo>
                    <a:pt x="430" y="89"/>
                  </a:moveTo>
                  <a:cubicBezTo>
                    <a:pt x="429" y="88"/>
                    <a:pt x="430" y="89"/>
                    <a:pt x="430" y="89"/>
                  </a:cubicBezTo>
                  <a:close/>
                  <a:moveTo>
                    <a:pt x="564" y="92"/>
                  </a:moveTo>
                  <a:cubicBezTo>
                    <a:pt x="535" y="128"/>
                    <a:pt x="514" y="173"/>
                    <a:pt x="497" y="221"/>
                  </a:cubicBezTo>
                  <a:cubicBezTo>
                    <a:pt x="502" y="220"/>
                    <a:pt x="508" y="220"/>
                    <a:pt x="513" y="219"/>
                  </a:cubicBezTo>
                  <a:cubicBezTo>
                    <a:pt x="545" y="174"/>
                    <a:pt x="578" y="131"/>
                    <a:pt x="619" y="95"/>
                  </a:cubicBezTo>
                  <a:cubicBezTo>
                    <a:pt x="620" y="94"/>
                    <a:pt x="628" y="90"/>
                    <a:pt x="624" y="89"/>
                  </a:cubicBezTo>
                  <a:cubicBezTo>
                    <a:pt x="604" y="86"/>
                    <a:pt x="584" y="91"/>
                    <a:pt x="564" y="92"/>
                  </a:cubicBezTo>
                  <a:close/>
                  <a:moveTo>
                    <a:pt x="1055" y="192"/>
                  </a:moveTo>
                  <a:cubicBezTo>
                    <a:pt x="1019" y="154"/>
                    <a:pt x="980" y="120"/>
                    <a:pt x="937" y="90"/>
                  </a:cubicBezTo>
                  <a:cubicBezTo>
                    <a:pt x="922" y="89"/>
                    <a:pt x="906" y="86"/>
                    <a:pt x="893" y="90"/>
                  </a:cubicBezTo>
                  <a:cubicBezTo>
                    <a:pt x="901" y="111"/>
                    <a:pt x="911" y="126"/>
                    <a:pt x="923" y="142"/>
                  </a:cubicBezTo>
                  <a:cubicBezTo>
                    <a:pt x="942" y="166"/>
                    <a:pt x="959" y="189"/>
                    <a:pt x="973" y="216"/>
                  </a:cubicBezTo>
                  <a:cubicBezTo>
                    <a:pt x="1006" y="219"/>
                    <a:pt x="1038" y="222"/>
                    <a:pt x="1069" y="226"/>
                  </a:cubicBezTo>
                  <a:cubicBezTo>
                    <a:pt x="1065" y="214"/>
                    <a:pt x="1059" y="204"/>
                    <a:pt x="1055" y="192"/>
                  </a:cubicBezTo>
                  <a:close/>
                  <a:moveTo>
                    <a:pt x="366" y="122"/>
                  </a:moveTo>
                  <a:cubicBezTo>
                    <a:pt x="394" y="118"/>
                    <a:pt x="410" y="101"/>
                    <a:pt x="429" y="89"/>
                  </a:cubicBezTo>
                  <a:cubicBezTo>
                    <a:pt x="407" y="99"/>
                    <a:pt x="386" y="110"/>
                    <a:pt x="366" y="122"/>
                  </a:cubicBezTo>
                  <a:close/>
                  <a:moveTo>
                    <a:pt x="631" y="90"/>
                  </a:moveTo>
                  <a:cubicBezTo>
                    <a:pt x="632" y="88"/>
                    <a:pt x="629" y="90"/>
                    <a:pt x="629" y="91"/>
                  </a:cubicBezTo>
                  <a:cubicBezTo>
                    <a:pt x="589" y="125"/>
                    <a:pt x="552" y="168"/>
                    <a:pt x="523" y="212"/>
                  </a:cubicBezTo>
                  <a:cubicBezTo>
                    <a:pt x="522" y="214"/>
                    <a:pt x="517" y="216"/>
                    <a:pt x="519" y="219"/>
                  </a:cubicBezTo>
                  <a:cubicBezTo>
                    <a:pt x="554" y="215"/>
                    <a:pt x="591" y="214"/>
                    <a:pt x="629" y="212"/>
                  </a:cubicBezTo>
                  <a:cubicBezTo>
                    <a:pt x="645" y="177"/>
                    <a:pt x="650" y="130"/>
                    <a:pt x="663" y="93"/>
                  </a:cubicBezTo>
                  <a:cubicBezTo>
                    <a:pt x="653" y="91"/>
                    <a:pt x="643" y="90"/>
                    <a:pt x="631" y="90"/>
                  </a:cubicBezTo>
                  <a:close/>
                  <a:moveTo>
                    <a:pt x="899" y="111"/>
                  </a:moveTo>
                  <a:cubicBezTo>
                    <a:pt x="900" y="112"/>
                    <a:pt x="900" y="111"/>
                    <a:pt x="899" y="111"/>
                  </a:cubicBezTo>
                  <a:moveTo>
                    <a:pt x="899" y="111"/>
                  </a:moveTo>
                  <a:cubicBezTo>
                    <a:pt x="897" y="103"/>
                    <a:pt x="893" y="97"/>
                    <a:pt x="891" y="90"/>
                  </a:cubicBezTo>
                  <a:cubicBezTo>
                    <a:pt x="886" y="90"/>
                    <a:pt x="882" y="89"/>
                    <a:pt x="880" y="92"/>
                  </a:cubicBezTo>
                  <a:cubicBezTo>
                    <a:pt x="887" y="97"/>
                    <a:pt x="892" y="105"/>
                    <a:pt x="899" y="111"/>
                  </a:cubicBezTo>
                  <a:moveTo>
                    <a:pt x="943" y="91"/>
                  </a:moveTo>
                  <a:cubicBezTo>
                    <a:pt x="979" y="114"/>
                    <a:pt x="1013" y="148"/>
                    <a:pt x="1044" y="177"/>
                  </a:cubicBezTo>
                  <a:cubicBezTo>
                    <a:pt x="1045" y="178"/>
                    <a:pt x="1047" y="183"/>
                    <a:pt x="1049" y="180"/>
                  </a:cubicBezTo>
                  <a:cubicBezTo>
                    <a:pt x="1032" y="150"/>
                    <a:pt x="1014" y="120"/>
                    <a:pt x="991" y="95"/>
                  </a:cubicBezTo>
                  <a:cubicBezTo>
                    <a:pt x="975" y="94"/>
                    <a:pt x="961" y="91"/>
                    <a:pt x="943" y="91"/>
                  </a:cubicBezTo>
                  <a:moveTo>
                    <a:pt x="943" y="91"/>
                  </a:moveTo>
                  <a:cubicBezTo>
                    <a:pt x="943" y="88"/>
                    <a:pt x="939" y="92"/>
                    <a:pt x="943" y="91"/>
                  </a:cubicBezTo>
                  <a:moveTo>
                    <a:pt x="904" y="120"/>
                  </a:moveTo>
                  <a:cubicBezTo>
                    <a:pt x="894" y="111"/>
                    <a:pt x="886" y="98"/>
                    <a:pt x="874" y="91"/>
                  </a:cubicBezTo>
                  <a:cubicBezTo>
                    <a:pt x="857" y="93"/>
                    <a:pt x="838" y="94"/>
                    <a:pt x="820" y="95"/>
                  </a:cubicBezTo>
                  <a:cubicBezTo>
                    <a:pt x="835" y="132"/>
                    <a:pt x="849" y="170"/>
                    <a:pt x="860" y="211"/>
                  </a:cubicBezTo>
                  <a:cubicBezTo>
                    <a:pt x="885" y="210"/>
                    <a:pt x="907" y="212"/>
                    <a:pt x="931" y="214"/>
                  </a:cubicBezTo>
                  <a:cubicBezTo>
                    <a:pt x="924" y="180"/>
                    <a:pt x="914" y="150"/>
                    <a:pt x="904" y="120"/>
                  </a:cubicBezTo>
                  <a:close/>
                  <a:moveTo>
                    <a:pt x="558" y="93"/>
                  </a:moveTo>
                  <a:cubicBezTo>
                    <a:pt x="558" y="92"/>
                    <a:pt x="559" y="93"/>
                    <a:pt x="558" y="93"/>
                  </a:cubicBezTo>
                  <a:close/>
                  <a:moveTo>
                    <a:pt x="492" y="99"/>
                  </a:moveTo>
                  <a:cubicBezTo>
                    <a:pt x="485" y="102"/>
                    <a:pt x="476" y="109"/>
                    <a:pt x="468" y="114"/>
                  </a:cubicBezTo>
                  <a:cubicBezTo>
                    <a:pt x="460" y="119"/>
                    <a:pt x="450" y="123"/>
                    <a:pt x="444" y="128"/>
                  </a:cubicBezTo>
                  <a:cubicBezTo>
                    <a:pt x="432" y="139"/>
                    <a:pt x="421" y="155"/>
                    <a:pt x="411" y="169"/>
                  </a:cubicBezTo>
                  <a:cubicBezTo>
                    <a:pt x="400" y="185"/>
                    <a:pt x="389" y="201"/>
                    <a:pt x="382" y="216"/>
                  </a:cubicBezTo>
                  <a:cubicBezTo>
                    <a:pt x="390" y="219"/>
                    <a:pt x="399" y="220"/>
                    <a:pt x="407" y="223"/>
                  </a:cubicBezTo>
                  <a:cubicBezTo>
                    <a:pt x="452" y="175"/>
                    <a:pt x="501" y="130"/>
                    <a:pt x="558" y="93"/>
                  </a:cubicBezTo>
                  <a:cubicBezTo>
                    <a:pt x="533" y="97"/>
                    <a:pt x="512" y="93"/>
                    <a:pt x="492" y="99"/>
                  </a:cubicBezTo>
                  <a:close/>
                  <a:moveTo>
                    <a:pt x="667" y="93"/>
                  </a:moveTo>
                  <a:cubicBezTo>
                    <a:pt x="661" y="115"/>
                    <a:pt x="652" y="139"/>
                    <a:pt x="650" y="163"/>
                  </a:cubicBezTo>
                  <a:cubicBezTo>
                    <a:pt x="660" y="138"/>
                    <a:pt x="673" y="116"/>
                    <a:pt x="685" y="94"/>
                  </a:cubicBezTo>
                  <a:cubicBezTo>
                    <a:pt x="678" y="94"/>
                    <a:pt x="674" y="92"/>
                    <a:pt x="667" y="93"/>
                  </a:cubicBezTo>
                  <a:close/>
                  <a:moveTo>
                    <a:pt x="639" y="211"/>
                  </a:moveTo>
                  <a:cubicBezTo>
                    <a:pt x="674" y="211"/>
                    <a:pt x="707" y="208"/>
                    <a:pt x="743" y="209"/>
                  </a:cubicBezTo>
                  <a:cubicBezTo>
                    <a:pt x="745" y="170"/>
                    <a:pt x="747" y="132"/>
                    <a:pt x="750" y="95"/>
                  </a:cubicBezTo>
                  <a:cubicBezTo>
                    <a:pt x="729" y="96"/>
                    <a:pt x="708" y="95"/>
                    <a:pt x="689" y="94"/>
                  </a:cubicBezTo>
                  <a:cubicBezTo>
                    <a:pt x="669" y="129"/>
                    <a:pt x="646" y="162"/>
                    <a:pt x="639" y="211"/>
                  </a:cubicBezTo>
                  <a:close/>
                  <a:moveTo>
                    <a:pt x="825" y="120"/>
                  </a:moveTo>
                  <a:cubicBezTo>
                    <a:pt x="823" y="113"/>
                    <a:pt x="819" y="96"/>
                    <a:pt x="811" y="95"/>
                  </a:cubicBezTo>
                  <a:cubicBezTo>
                    <a:pt x="803" y="93"/>
                    <a:pt x="791" y="98"/>
                    <a:pt x="782" y="95"/>
                  </a:cubicBezTo>
                  <a:cubicBezTo>
                    <a:pt x="784" y="133"/>
                    <a:pt x="786" y="171"/>
                    <a:pt x="787" y="209"/>
                  </a:cubicBezTo>
                  <a:cubicBezTo>
                    <a:pt x="811" y="208"/>
                    <a:pt x="832" y="210"/>
                    <a:pt x="855" y="210"/>
                  </a:cubicBezTo>
                  <a:cubicBezTo>
                    <a:pt x="848" y="183"/>
                    <a:pt x="836" y="148"/>
                    <a:pt x="825" y="120"/>
                  </a:cubicBezTo>
                  <a:close/>
                  <a:moveTo>
                    <a:pt x="499" y="96"/>
                  </a:moveTo>
                  <a:cubicBezTo>
                    <a:pt x="499" y="96"/>
                    <a:pt x="500" y="97"/>
                    <a:pt x="499" y="96"/>
                  </a:cubicBezTo>
                  <a:close/>
                  <a:moveTo>
                    <a:pt x="752" y="98"/>
                  </a:moveTo>
                  <a:cubicBezTo>
                    <a:pt x="750" y="135"/>
                    <a:pt x="747" y="171"/>
                    <a:pt x="746" y="209"/>
                  </a:cubicBezTo>
                  <a:cubicBezTo>
                    <a:pt x="758" y="209"/>
                    <a:pt x="771" y="209"/>
                    <a:pt x="784" y="209"/>
                  </a:cubicBezTo>
                  <a:cubicBezTo>
                    <a:pt x="783" y="170"/>
                    <a:pt x="781" y="133"/>
                    <a:pt x="779" y="95"/>
                  </a:cubicBezTo>
                  <a:cubicBezTo>
                    <a:pt x="771" y="97"/>
                    <a:pt x="756" y="92"/>
                    <a:pt x="752" y="98"/>
                  </a:cubicBezTo>
                  <a:close/>
                  <a:moveTo>
                    <a:pt x="1056" y="191"/>
                  </a:moveTo>
                  <a:cubicBezTo>
                    <a:pt x="1069" y="202"/>
                    <a:pt x="1077" y="217"/>
                    <a:pt x="1090" y="228"/>
                  </a:cubicBezTo>
                  <a:cubicBezTo>
                    <a:pt x="1115" y="224"/>
                    <a:pt x="1137" y="218"/>
                    <a:pt x="1159" y="212"/>
                  </a:cubicBezTo>
                  <a:cubicBezTo>
                    <a:pt x="1152" y="199"/>
                    <a:pt x="1138" y="190"/>
                    <a:pt x="1126" y="180"/>
                  </a:cubicBezTo>
                  <a:cubicBezTo>
                    <a:pt x="1101" y="159"/>
                    <a:pt x="1078" y="141"/>
                    <a:pt x="1049" y="122"/>
                  </a:cubicBezTo>
                  <a:cubicBezTo>
                    <a:pt x="1032" y="112"/>
                    <a:pt x="1016" y="96"/>
                    <a:pt x="996" y="96"/>
                  </a:cubicBezTo>
                  <a:cubicBezTo>
                    <a:pt x="1020" y="124"/>
                    <a:pt x="1040" y="155"/>
                    <a:pt x="1056" y="191"/>
                  </a:cubicBezTo>
                  <a:close/>
                  <a:moveTo>
                    <a:pt x="1095" y="150"/>
                  </a:moveTo>
                  <a:cubicBezTo>
                    <a:pt x="1112" y="165"/>
                    <a:pt x="1132" y="180"/>
                    <a:pt x="1149" y="195"/>
                  </a:cubicBezTo>
                  <a:cubicBezTo>
                    <a:pt x="1154" y="200"/>
                    <a:pt x="1159" y="209"/>
                    <a:pt x="1167" y="209"/>
                  </a:cubicBezTo>
                  <a:cubicBezTo>
                    <a:pt x="1146" y="171"/>
                    <a:pt x="1113" y="136"/>
                    <a:pt x="1081" y="107"/>
                  </a:cubicBezTo>
                  <a:cubicBezTo>
                    <a:pt x="1060" y="104"/>
                    <a:pt x="1036" y="99"/>
                    <a:pt x="1015" y="98"/>
                  </a:cubicBezTo>
                  <a:cubicBezTo>
                    <a:pt x="1044" y="113"/>
                    <a:pt x="1069" y="132"/>
                    <a:pt x="1095" y="150"/>
                  </a:cubicBezTo>
                  <a:close/>
                  <a:moveTo>
                    <a:pt x="555" y="99"/>
                  </a:moveTo>
                  <a:cubicBezTo>
                    <a:pt x="506" y="130"/>
                    <a:pt x="457" y="172"/>
                    <a:pt x="418" y="216"/>
                  </a:cubicBezTo>
                  <a:cubicBezTo>
                    <a:pt x="417" y="218"/>
                    <a:pt x="411" y="220"/>
                    <a:pt x="414" y="224"/>
                  </a:cubicBezTo>
                  <a:cubicBezTo>
                    <a:pt x="438" y="232"/>
                    <a:pt x="467" y="223"/>
                    <a:pt x="494" y="221"/>
                  </a:cubicBezTo>
                  <a:cubicBezTo>
                    <a:pt x="510" y="176"/>
                    <a:pt x="530" y="135"/>
                    <a:pt x="555" y="99"/>
                  </a:cubicBezTo>
                  <a:moveTo>
                    <a:pt x="555" y="99"/>
                  </a:moveTo>
                  <a:cubicBezTo>
                    <a:pt x="556" y="99"/>
                    <a:pt x="555" y="98"/>
                    <a:pt x="555" y="99"/>
                  </a:cubicBezTo>
                  <a:moveTo>
                    <a:pt x="484" y="101"/>
                  </a:moveTo>
                  <a:cubicBezTo>
                    <a:pt x="483" y="101"/>
                    <a:pt x="484" y="102"/>
                    <a:pt x="484" y="101"/>
                  </a:cubicBezTo>
                  <a:close/>
                  <a:moveTo>
                    <a:pt x="1118" y="101"/>
                  </a:moveTo>
                  <a:cubicBezTo>
                    <a:pt x="1119" y="103"/>
                    <a:pt x="1119" y="101"/>
                    <a:pt x="1118" y="101"/>
                  </a:cubicBezTo>
                  <a:moveTo>
                    <a:pt x="1118" y="101"/>
                  </a:moveTo>
                  <a:cubicBezTo>
                    <a:pt x="1118" y="100"/>
                    <a:pt x="1117" y="101"/>
                    <a:pt x="1118" y="101"/>
                  </a:cubicBezTo>
                  <a:moveTo>
                    <a:pt x="454" y="119"/>
                  </a:moveTo>
                  <a:cubicBezTo>
                    <a:pt x="452" y="119"/>
                    <a:pt x="454" y="120"/>
                    <a:pt x="454" y="119"/>
                  </a:cubicBezTo>
                  <a:moveTo>
                    <a:pt x="454" y="119"/>
                  </a:moveTo>
                  <a:cubicBezTo>
                    <a:pt x="464" y="113"/>
                    <a:pt x="474" y="108"/>
                    <a:pt x="483" y="101"/>
                  </a:cubicBezTo>
                  <a:cubicBezTo>
                    <a:pt x="466" y="100"/>
                    <a:pt x="462" y="111"/>
                    <a:pt x="454" y="119"/>
                  </a:cubicBezTo>
                  <a:moveTo>
                    <a:pt x="1120" y="103"/>
                  </a:moveTo>
                  <a:cubicBezTo>
                    <a:pt x="1120" y="103"/>
                    <a:pt x="1121" y="104"/>
                    <a:pt x="1120" y="103"/>
                  </a:cubicBezTo>
                  <a:close/>
                  <a:moveTo>
                    <a:pt x="1075" y="104"/>
                  </a:moveTo>
                  <a:cubicBezTo>
                    <a:pt x="1075" y="104"/>
                    <a:pt x="1076" y="105"/>
                    <a:pt x="1075" y="104"/>
                  </a:cubicBezTo>
                  <a:close/>
                  <a:moveTo>
                    <a:pt x="417" y="112"/>
                  </a:moveTo>
                  <a:cubicBezTo>
                    <a:pt x="407" y="115"/>
                    <a:pt x="396" y="125"/>
                    <a:pt x="386" y="131"/>
                  </a:cubicBezTo>
                  <a:cubicBezTo>
                    <a:pt x="357" y="148"/>
                    <a:pt x="335" y="165"/>
                    <a:pt x="317" y="191"/>
                  </a:cubicBezTo>
                  <a:cubicBezTo>
                    <a:pt x="325" y="195"/>
                    <a:pt x="332" y="200"/>
                    <a:pt x="342" y="203"/>
                  </a:cubicBezTo>
                  <a:cubicBezTo>
                    <a:pt x="374" y="176"/>
                    <a:pt x="406" y="149"/>
                    <a:pt x="442" y="127"/>
                  </a:cubicBezTo>
                  <a:cubicBezTo>
                    <a:pt x="445" y="123"/>
                    <a:pt x="449" y="119"/>
                    <a:pt x="453" y="115"/>
                  </a:cubicBezTo>
                  <a:cubicBezTo>
                    <a:pt x="455" y="112"/>
                    <a:pt x="466" y="105"/>
                    <a:pt x="461" y="104"/>
                  </a:cubicBezTo>
                  <a:cubicBezTo>
                    <a:pt x="446" y="109"/>
                    <a:pt x="430" y="107"/>
                    <a:pt x="417" y="112"/>
                  </a:cubicBezTo>
                  <a:close/>
                  <a:moveTo>
                    <a:pt x="1210" y="188"/>
                  </a:moveTo>
                  <a:cubicBezTo>
                    <a:pt x="1213" y="187"/>
                    <a:pt x="1214" y="184"/>
                    <a:pt x="1216" y="183"/>
                  </a:cubicBezTo>
                  <a:cubicBezTo>
                    <a:pt x="1210" y="171"/>
                    <a:pt x="1197" y="162"/>
                    <a:pt x="1185" y="152"/>
                  </a:cubicBezTo>
                  <a:cubicBezTo>
                    <a:pt x="1175" y="143"/>
                    <a:pt x="1164" y="130"/>
                    <a:pt x="1151" y="123"/>
                  </a:cubicBezTo>
                  <a:cubicBezTo>
                    <a:pt x="1135" y="116"/>
                    <a:pt x="1116" y="117"/>
                    <a:pt x="1097" y="110"/>
                  </a:cubicBezTo>
                  <a:cubicBezTo>
                    <a:pt x="1096" y="110"/>
                    <a:pt x="1094" y="110"/>
                    <a:pt x="1094" y="111"/>
                  </a:cubicBezTo>
                  <a:cubicBezTo>
                    <a:pt x="1136" y="132"/>
                    <a:pt x="1174" y="163"/>
                    <a:pt x="1210" y="188"/>
                  </a:cubicBezTo>
                  <a:close/>
                  <a:moveTo>
                    <a:pt x="1090" y="112"/>
                  </a:moveTo>
                  <a:cubicBezTo>
                    <a:pt x="1090" y="112"/>
                    <a:pt x="1090" y="113"/>
                    <a:pt x="1090" y="113"/>
                  </a:cubicBezTo>
                  <a:cubicBezTo>
                    <a:pt x="1124" y="138"/>
                    <a:pt x="1146" y="175"/>
                    <a:pt x="1173" y="207"/>
                  </a:cubicBezTo>
                  <a:cubicBezTo>
                    <a:pt x="1185" y="202"/>
                    <a:pt x="1198" y="198"/>
                    <a:pt x="1206" y="190"/>
                  </a:cubicBezTo>
                  <a:cubicBezTo>
                    <a:pt x="1170" y="161"/>
                    <a:pt x="1132" y="134"/>
                    <a:pt x="1090" y="112"/>
                  </a:cubicBezTo>
                  <a:moveTo>
                    <a:pt x="1090" y="112"/>
                  </a:moveTo>
                  <a:cubicBezTo>
                    <a:pt x="1090" y="110"/>
                    <a:pt x="1089" y="112"/>
                    <a:pt x="1090" y="112"/>
                  </a:cubicBezTo>
                  <a:moveTo>
                    <a:pt x="405" y="116"/>
                  </a:moveTo>
                  <a:cubicBezTo>
                    <a:pt x="389" y="116"/>
                    <a:pt x="383" y="126"/>
                    <a:pt x="374" y="134"/>
                  </a:cubicBezTo>
                  <a:moveTo>
                    <a:pt x="374" y="134"/>
                  </a:moveTo>
                  <a:cubicBezTo>
                    <a:pt x="373" y="134"/>
                    <a:pt x="372" y="135"/>
                    <a:pt x="371" y="136"/>
                  </a:cubicBezTo>
                  <a:moveTo>
                    <a:pt x="371" y="136"/>
                  </a:moveTo>
                  <a:cubicBezTo>
                    <a:pt x="370" y="136"/>
                    <a:pt x="370" y="136"/>
                    <a:pt x="370" y="137"/>
                  </a:cubicBezTo>
                  <a:moveTo>
                    <a:pt x="370" y="137"/>
                  </a:moveTo>
                  <a:cubicBezTo>
                    <a:pt x="369" y="137"/>
                    <a:pt x="370" y="138"/>
                    <a:pt x="370" y="137"/>
                  </a:cubicBezTo>
                  <a:moveTo>
                    <a:pt x="370" y="137"/>
                  </a:moveTo>
                  <a:cubicBezTo>
                    <a:pt x="371" y="137"/>
                    <a:pt x="371" y="136"/>
                    <a:pt x="371" y="136"/>
                  </a:cubicBezTo>
                  <a:moveTo>
                    <a:pt x="371" y="136"/>
                  </a:moveTo>
                  <a:cubicBezTo>
                    <a:pt x="373" y="136"/>
                    <a:pt x="374" y="135"/>
                    <a:pt x="374" y="134"/>
                  </a:cubicBezTo>
                  <a:moveTo>
                    <a:pt x="374" y="134"/>
                  </a:moveTo>
                  <a:cubicBezTo>
                    <a:pt x="385" y="129"/>
                    <a:pt x="395" y="122"/>
                    <a:pt x="405" y="116"/>
                  </a:cubicBezTo>
                  <a:moveTo>
                    <a:pt x="405" y="116"/>
                  </a:moveTo>
                  <a:cubicBezTo>
                    <a:pt x="409" y="117"/>
                    <a:pt x="405" y="113"/>
                    <a:pt x="405" y="116"/>
                  </a:cubicBezTo>
                  <a:moveTo>
                    <a:pt x="1142" y="119"/>
                  </a:moveTo>
                  <a:cubicBezTo>
                    <a:pt x="1142" y="118"/>
                    <a:pt x="1143" y="119"/>
                    <a:pt x="1142" y="119"/>
                  </a:cubicBezTo>
                  <a:close/>
                  <a:moveTo>
                    <a:pt x="365" y="119"/>
                  </a:moveTo>
                  <a:cubicBezTo>
                    <a:pt x="364" y="119"/>
                    <a:pt x="365" y="120"/>
                    <a:pt x="365" y="119"/>
                  </a:cubicBezTo>
                  <a:close/>
                  <a:moveTo>
                    <a:pt x="363" y="120"/>
                  </a:moveTo>
                  <a:cubicBezTo>
                    <a:pt x="361" y="121"/>
                    <a:pt x="363" y="122"/>
                    <a:pt x="363" y="120"/>
                  </a:cubicBezTo>
                  <a:moveTo>
                    <a:pt x="363" y="120"/>
                  </a:moveTo>
                  <a:cubicBezTo>
                    <a:pt x="364" y="120"/>
                    <a:pt x="363" y="119"/>
                    <a:pt x="363" y="120"/>
                  </a:cubicBezTo>
                  <a:moveTo>
                    <a:pt x="326" y="147"/>
                  </a:moveTo>
                  <a:cubicBezTo>
                    <a:pt x="312" y="157"/>
                    <a:pt x="291" y="166"/>
                    <a:pt x="308" y="182"/>
                  </a:cubicBezTo>
                  <a:cubicBezTo>
                    <a:pt x="333" y="161"/>
                    <a:pt x="362" y="143"/>
                    <a:pt x="385" y="120"/>
                  </a:cubicBezTo>
                  <a:cubicBezTo>
                    <a:pt x="360" y="124"/>
                    <a:pt x="343" y="136"/>
                    <a:pt x="326" y="147"/>
                  </a:cubicBezTo>
                  <a:close/>
                  <a:moveTo>
                    <a:pt x="360" y="122"/>
                  </a:moveTo>
                  <a:cubicBezTo>
                    <a:pt x="359" y="122"/>
                    <a:pt x="360" y="123"/>
                    <a:pt x="360" y="122"/>
                  </a:cubicBezTo>
                  <a:close/>
                  <a:moveTo>
                    <a:pt x="365" y="123"/>
                  </a:moveTo>
                  <a:cubicBezTo>
                    <a:pt x="364" y="123"/>
                    <a:pt x="365" y="124"/>
                    <a:pt x="365" y="123"/>
                  </a:cubicBezTo>
                  <a:close/>
                  <a:moveTo>
                    <a:pt x="357" y="124"/>
                  </a:moveTo>
                  <a:cubicBezTo>
                    <a:pt x="356" y="124"/>
                    <a:pt x="358" y="125"/>
                    <a:pt x="357" y="124"/>
                  </a:cubicBezTo>
                  <a:close/>
                  <a:moveTo>
                    <a:pt x="354" y="126"/>
                  </a:moveTo>
                  <a:cubicBezTo>
                    <a:pt x="354" y="126"/>
                    <a:pt x="355" y="127"/>
                    <a:pt x="354" y="126"/>
                  </a:cubicBezTo>
                  <a:close/>
                  <a:moveTo>
                    <a:pt x="910" y="129"/>
                  </a:moveTo>
                  <a:cubicBezTo>
                    <a:pt x="919" y="156"/>
                    <a:pt x="927" y="184"/>
                    <a:pt x="934" y="214"/>
                  </a:cubicBezTo>
                  <a:cubicBezTo>
                    <a:pt x="946" y="215"/>
                    <a:pt x="959" y="215"/>
                    <a:pt x="970" y="216"/>
                  </a:cubicBezTo>
                  <a:cubicBezTo>
                    <a:pt x="952" y="185"/>
                    <a:pt x="933" y="155"/>
                    <a:pt x="910" y="129"/>
                  </a:cubicBezTo>
                  <a:moveTo>
                    <a:pt x="910" y="129"/>
                  </a:moveTo>
                  <a:cubicBezTo>
                    <a:pt x="911" y="125"/>
                    <a:pt x="907" y="129"/>
                    <a:pt x="910" y="129"/>
                  </a:cubicBezTo>
                  <a:moveTo>
                    <a:pt x="1166" y="129"/>
                  </a:moveTo>
                  <a:cubicBezTo>
                    <a:pt x="1166" y="129"/>
                    <a:pt x="1167" y="130"/>
                    <a:pt x="1166" y="129"/>
                  </a:cubicBezTo>
                  <a:close/>
                  <a:moveTo>
                    <a:pt x="1222" y="166"/>
                  </a:moveTo>
                  <a:cubicBezTo>
                    <a:pt x="1218" y="155"/>
                    <a:pt x="1206" y="150"/>
                    <a:pt x="1198" y="144"/>
                  </a:cubicBezTo>
                  <a:cubicBezTo>
                    <a:pt x="1189" y="138"/>
                    <a:pt x="1180" y="130"/>
                    <a:pt x="1168" y="130"/>
                  </a:cubicBezTo>
                  <a:cubicBezTo>
                    <a:pt x="1187" y="141"/>
                    <a:pt x="1204" y="154"/>
                    <a:pt x="1222" y="166"/>
                  </a:cubicBezTo>
                  <a:close/>
                  <a:moveTo>
                    <a:pt x="1165" y="132"/>
                  </a:moveTo>
                  <a:cubicBezTo>
                    <a:pt x="1166" y="133"/>
                    <a:pt x="1165" y="132"/>
                    <a:pt x="1165" y="132"/>
                  </a:cubicBezTo>
                  <a:close/>
                  <a:moveTo>
                    <a:pt x="1169" y="134"/>
                  </a:moveTo>
                  <a:cubicBezTo>
                    <a:pt x="1187" y="147"/>
                    <a:pt x="1204" y="167"/>
                    <a:pt x="1220" y="178"/>
                  </a:cubicBezTo>
                  <a:cubicBezTo>
                    <a:pt x="1220" y="175"/>
                    <a:pt x="1223" y="174"/>
                    <a:pt x="1222" y="170"/>
                  </a:cubicBezTo>
                  <a:cubicBezTo>
                    <a:pt x="1206" y="157"/>
                    <a:pt x="1188" y="145"/>
                    <a:pt x="1169" y="134"/>
                  </a:cubicBezTo>
                  <a:moveTo>
                    <a:pt x="1169" y="134"/>
                  </a:moveTo>
                  <a:cubicBezTo>
                    <a:pt x="1168" y="132"/>
                    <a:pt x="1168" y="134"/>
                    <a:pt x="1169" y="134"/>
                  </a:cubicBezTo>
                  <a:moveTo>
                    <a:pt x="434" y="136"/>
                  </a:moveTo>
                  <a:cubicBezTo>
                    <a:pt x="433" y="136"/>
                    <a:pt x="433" y="136"/>
                    <a:pt x="433" y="137"/>
                  </a:cubicBezTo>
                  <a:moveTo>
                    <a:pt x="433" y="137"/>
                  </a:moveTo>
                  <a:cubicBezTo>
                    <a:pt x="401" y="157"/>
                    <a:pt x="372" y="180"/>
                    <a:pt x="345" y="205"/>
                  </a:cubicBezTo>
                  <a:cubicBezTo>
                    <a:pt x="357" y="209"/>
                    <a:pt x="367" y="213"/>
                    <a:pt x="379" y="215"/>
                  </a:cubicBezTo>
                  <a:cubicBezTo>
                    <a:pt x="394" y="187"/>
                    <a:pt x="413" y="162"/>
                    <a:pt x="433" y="137"/>
                  </a:cubicBezTo>
                  <a:moveTo>
                    <a:pt x="433" y="137"/>
                  </a:moveTo>
                  <a:cubicBezTo>
                    <a:pt x="434" y="137"/>
                    <a:pt x="434" y="136"/>
                    <a:pt x="434" y="136"/>
                  </a:cubicBezTo>
                  <a:moveTo>
                    <a:pt x="434" y="136"/>
                  </a:moveTo>
                  <a:cubicBezTo>
                    <a:pt x="435" y="135"/>
                    <a:pt x="434" y="135"/>
                    <a:pt x="434" y="136"/>
                  </a:cubicBezTo>
                  <a:moveTo>
                    <a:pt x="327" y="142"/>
                  </a:moveTo>
                  <a:cubicBezTo>
                    <a:pt x="327" y="141"/>
                    <a:pt x="328" y="142"/>
                    <a:pt x="327" y="142"/>
                  </a:cubicBezTo>
                  <a:close/>
                  <a:moveTo>
                    <a:pt x="325" y="143"/>
                  </a:moveTo>
                  <a:cubicBezTo>
                    <a:pt x="319" y="146"/>
                    <a:pt x="312" y="150"/>
                    <a:pt x="308" y="156"/>
                  </a:cubicBezTo>
                  <a:moveTo>
                    <a:pt x="308" y="156"/>
                  </a:moveTo>
                  <a:cubicBezTo>
                    <a:pt x="307" y="156"/>
                    <a:pt x="307" y="156"/>
                    <a:pt x="307" y="157"/>
                  </a:cubicBezTo>
                  <a:moveTo>
                    <a:pt x="307" y="157"/>
                  </a:moveTo>
                  <a:cubicBezTo>
                    <a:pt x="306" y="157"/>
                    <a:pt x="306" y="157"/>
                    <a:pt x="306" y="158"/>
                  </a:cubicBezTo>
                  <a:moveTo>
                    <a:pt x="306" y="158"/>
                  </a:moveTo>
                  <a:cubicBezTo>
                    <a:pt x="305" y="158"/>
                    <a:pt x="306" y="159"/>
                    <a:pt x="306" y="158"/>
                  </a:cubicBezTo>
                  <a:moveTo>
                    <a:pt x="306" y="158"/>
                  </a:moveTo>
                  <a:cubicBezTo>
                    <a:pt x="307" y="158"/>
                    <a:pt x="307" y="158"/>
                    <a:pt x="307" y="157"/>
                  </a:cubicBezTo>
                  <a:moveTo>
                    <a:pt x="307" y="157"/>
                  </a:moveTo>
                  <a:cubicBezTo>
                    <a:pt x="308" y="157"/>
                    <a:pt x="308" y="157"/>
                    <a:pt x="308" y="156"/>
                  </a:cubicBezTo>
                  <a:moveTo>
                    <a:pt x="308" y="156"/>
                  </a:moveTo>
                  <a:cubicBezTo>
                    <a:pt x="314" y="152"/>
                    <a:pt x="320" y="147"/>
                    <a:pt x="325" y="143"/>
                  </a:cubicBezTo>
                  <a:moveTo>
                    <a:pt x="325" y="143"/>
                  </a:moveTo>
                  <a:cubicBezTo>
                    <a:pt x="327" y="142"/>
                    <a:pt x="325" y="141"/>
                    <a:pt x="325" y="143"/>
                  </a:cubicBezTo>
                  <a:moveTo>
                    <a:pt x="338" y="163"/>
                  </a:moveTo>
                  <a:cubicBezTo>
                    <a:pt x="337" y="163"/>
                    <a:pt x="337" y="163"/>
                    <a:pt x="337" y="164"/>
                  </a:cubicBezTo>
                  <a:moveTo>
                    <a:pt x="337" y="164"/>
                  </a:moveTo>
                  <a:cubicBezTo>
                    <a:pt x="327" y="170"/>
                    <a:pt x="317" y="176"/>
                    <a:pt x="310" y="185"/>
                  </a:cubicBezTo>
                  <a:cubicBezTo>
                    <a:pt x="312" y="185"/>
                    <a:pt x="312" y="188"/>
                    <a:pt x="315" y="188"/>
                  </a:cubicBezTo>
                  <a:cubicBezTo>
                    <a:pt x="322" y="180"/>
                    <a:pt x="330" y="172"/>
                    <a:pt x="337" y="164"/>
                  </a:cubicBezTo>
                  <a:moveTo>
                    <a:pt x="337" y="164"/>
                  </a:moveTo>
                  <a:cubicBezTo>
                    <a:pt x="338" y="164"/>
                    <a:pt x="338" y="163"/>
                    <a:pt x="338" y="163"/>
                  </a:cubicBezTo>
                  <a:moveTo>
                    <a:pt x="338" y="163"/>
                  </a:moveTo>
                  <a:cubicBezTo>
                    <a:pt x="339" y="162"/>
                    <a:pt x="338" y="162"/>
                    <a:pt x="338" y="163"/>
                  </a:cubicBezTo>
                  <a:moveTo>
                    <a:pt x="648" y="165"/>
                  </a:moveTo>
                  <a:cubicBezTo>
                    <a:pt x="647" y="164"/>
                    <a:pt x="648" y="165"/>
                    <a:pt x="648" y="165"/>
                  </a:cubicBezTo>
                  <a:close/>
                  <a:moveTo>
                    <a:pt x="1279" y="213"/>
                  </a:moveTo>
                  <a:cubicBezTo>
                    <a:pt x="1279" y="213"/>
                    <a:pt x="1280" y="214"/>
                    <a:pt x="1280" y="214"/>
                  </a:cubicBezTo>
                  <a:moveTo>
                    <a:pt x="1280" y="214"/>
                  </a:moveTo>
                  <a:cubicBezTo>
                    <a:pt x="1280" y="214"/>
                    <a:pt x="1281" y="214"/>
                    <a:pt x="1281" y="215"/>
                  </a:cubicBezTo>
                  <a:moveTo>
                    <a:pt x="1281" y="215"/>
                  </a:moveTo>
                  <a:cubicBezTo>
                    <a:pt x="1281" y="215"/>
                    <a:pt x="1282" y="215"/>
                    <a:pt x="1282" y="215"/>
                  </a:cubicBezTo>
                  <a:moveTo>
                    <a:pt x="1282" y="215"/>
                  </a:moveTo>
                  <a:cubicBezTo>
                    <a:pt x="1282" y="216"/>
                    <a:pt x="1283" y="216"/>
                    <a:pt x="1283" y="216"/>
                  </a:cubicBezTo>
                  <a:moveTo>
                    <a:pt x="1283" y="216"/>
                  </a:moveTo>
                  <a:cubicBezTo>
                    <a:pt x="1283" y="217"/>
                    <a:pt x="1284" y="217"/>
                    <a:pt x="1284" y="217"/>
                  </a:cubicBezTo>
                  <a:moveTo>
                    <a:pt x="1284" y="217"/>
                  </a:moveTo>
                  <a:cubicBezTo>
                    <a:pt x="1284" y="218"/>
                    <a:pt x="1285" y="218"/>
                    <a:pt x="1285" y="218"/>
                  </a:cubicBezTo>
                  <a:moveTo>
                    <a:pt x="1285" y="218"/>
                  </a:moveTo>
                  <a:cubicBezTo>
                    <a:pt x="1285" y="219"/>
                    <a:pt x="1286" y="219"/>
                    <a:pt x="1286" y="219"/>
                  </a:cubicBezTo>
                  <a:moveTo>
                    <a:pt x="1286" y="219"/>
                  </a:moveTo>
                  <a:cubicBezTo>
                    <a:pt x="1286" y="220"/>
                    <a:pt x="1287" y="220"/>
                    <a:pt x="1287" y="220"/>
                  </a:cubicBezTo>
                  <a:moveTo>
                    <a:pt x="1287" y="220"/>
                  </a:moveTo>
                  <a:cubicBezTo>
                    <a:pt x="1288" y="222"/>
                    <a:pt x="1288" y="220"/>
                    <a:pt x="1287" y="220"/>
                  </a:cubicBezTo>
                  <a:moveTo>
                    <a:pt x="1287" y="220"/>
                  </a:moveTo>
                  <a:cubicBezTo>
                    <a:pt x="1287" y="219"/>
                    <a:pt x="1287" y="219"/>
                    <a:pt x="1286" y="219"/>
                  </a:cubicBezTo>
                  <a:moveTo>
                    <a:pt x="1286" y="219"/>
                  </a:moveTo>
                  <a:cubicBezTo>
                    <a:pt x="1286" y="219"/>
                    <a:pt x="1286" y="218"/>
                    <a:pt x="1285" y="218"/>
                  </a:cubicBezTo>
                  <a:moveTo>
                    <a:pt x="1285" y="218"/>
                  </a:moveTo>
                  <a:cubicBezTo>
                    <a:pt x="1285" y="218"/>
                    <a:pt x="1285" y="217"/>
                    <a:pt x="1284" y="217"/>
                  </a:cubicBezTo>
                  <a:moveTo>
                    <a:pt x="1284" y="217"/>
                  </a:moveTo>
                  <a:cubicBezTo>
                    <a:pt x="1284" y="217"/>
                    <a:pt x="1284" y="216"/>
                    <a:pt x="1283" y="216"/>
                  </a:cubicBezTo>
                  <a:moveTo>
                    <a:pt x="1283" y="216"/>
                  </a:moveTo>
                  <a:cubicBezTo>
                    <a:pt x="1283" y="216"/>
                    <a:pt x="1283" y="216"/>
                    <a:pt x="1282" y="215"/>
                  </a:cubicBezTo>
                  <a:moveTo>
                    <a:pt x="1282" y="215"/>
                  </a:moveTo>
                  <a:cubicBezTo>
                    <a:pt x="1283" y="215"/>
                    <a:pt x="1282" y="215"/>
                    <a:pt x="1281" y="215"/>
                  </a:cubicBezTo>
                  <a:moveTo>
                    <a:pt x="1281" y="215"/>
                  </a:moveTo>
                  <a:cubicBezTo>
                    <a:pt x="1282" y="214"/>
                    <a:pt x="1281" y="214"/>
                    <a:pt x="1280" y="214"/>
                  </a:cubicBezTo>
                  <a:moveTo>
                    <a:pt x="1280" y="214"/>
                  </a:moveTo>
                  <a:cubicBezTo>
                    <a:pt x="1281" y="213"/>
                    <a:pt x="1280" y="213"/>
                    <a:pt x="1279" y="213"/>
                  </a:cubicBezTo>
                  <a:moveTo>
                    <a:pt x="1279" y="213"/>
                  </a:moveTo>
                  <a:cubicBezTo>
                    <a:pt x="1262" y="195"/>
                    <a:pt x="1245" y="179"/>
                    <a:pt x="1225" y="165"/>
                  </a:cubicBezTo>
                  <a:cubicBezTo>
                    <a:pt x="1226" y="171"/>
                    <a:pt x="1233" y="175"/>
                    <a:pt x="1237" y="178"/>
                  </a:cubicBezTo>
                  <a:cubicBezTo>
                    <a:pt x="1251" y="189"/>
                    <a:pt x="1265" y="201"/>
                    <a:pt x="1279" y="213"/>
                  </a:cubicBezTo>
                  <a:moveTo>
                    <a:pt x="188" y="288"/>
                  </a:moveTo>
                  <a:cubicBezTo>
                    <a:pt x="205" y="283"/>
                    <a:pt x="212" y="269"/>
                    <a:pt x="223" y="257"/>
                  </a:cubicBezTo>
                  <a:cubicBezTo>
                    <a:pt x="250" y="230"/>
                    <a:pt x="277" y="206"/>
                    <a:pt x="305" y="183"/>
                  </a:cubicBezTo>
                  <a:cubicBezTo>
                    <a:pt x="301" y="179"/>
                    <a:pt x="300" y="173"/>
                    <a:pt x="298" y="167"/>
                  </a:cubicBezTo>
                  <a:cubicBezTo>
                    <a:pt x="257" y="204"/>
                    <a:pt x="219" y="243"/>
                    <a:pt x="188" y="288"/>
                  </a:cubicBezTo>
                  <a:close/>
                  <a:moveTo>
                    <a:pt x="1351" y="296"/>
                  </a:moveTo>
                  <a:cubicBezTo>
                    <a:pt x="1351" y="297"/>
                    <a:pt x="1352" y="297"/>
                    <a:pt x="1352" y="297"/>
                  </a:cubicBezTo>
                  <a:moveTo>
                    <a:pt x="1352" y="297"/>
                  </a:moveTo>
                  <a:cubicBezTo>
                    <a:pt x="1353" y="298"/>
                    <a:pt x="1354" y="297"/>
                    <a:pt x="1352" y="297"/>
                  </a:cubicBezTo>
                  <a:moveTo>
                    <a:pt x="1352" y="297"/>
                  </a:moveTo>
                  <a:cubicBezTo>
                    <a:pt x="1353" y="296"/>
                    <a:pt x="1352" y="296"/>
                    <a:pt x="1351" y="296"/>
                  </a:cubicBezTo>
                  <a:moveTo>
                    <a:pt x="1351" y="296"/>
                  </a:moveTo>
                  <a:cubicBezTo>
                    <a:pt x="1351" y="295"/>
                    <a:pt x="1351" y="293"/>
                    <a:pt x="1350" y="293"/>
                  </a:cubicBezTo>
                  <a:cubicBezTo>
                    <a:pt x="1320" y="252"/>
                    <a:pt x="1281" y="217"/>
                    <a:pt x="1241" y="185"/>
                  </a:cubicBezTo>
                  <a:cubicBezTo>
                    <a:pt x="1236" y="181"/>
                    <a:pt x="1231" y="174"/>
                    <a:pt x="1224" y="173"/>
                  </a:cubicBezTo>
                  <a:cubicBezTo>
                    <a:pt x="1218" y="183"/>
                    <a:pt x="1228" y="188"/>
                    <a:pt x="1233" y="194"/>
                  </a:cubicBezTo>
                  <a:cubicBezTo>
                    <a:pt x="1239" y="201"/>
                    <a:pt x="1244" y="208"/>
                    <a:pt x="1250" y="214"/>
                  </a:cubicBezTo>
                  <a:cubicBezTo>
                    <a:pt x="1267" y="233"/>
                    <a:pt x="1280" y="256"/>
                    <a:pt x="1300" y="274"/>
                  </a:cubicBezTo>
                  <a:cubicBezTo>
                    <a:pt x="1319" y="279"/>
                    <a:pt x="1335" y="288"/>
                    <a:pt x="1351" y="296"/>
                  </a:cubicBezTo>
                  <a:moveTo>
                    <a:pt x="1218" y="184"/>
                  </a:moveTo>
                  <a:cubicBezTo>
                    <a:pt x="1217" y="187"/>
                    <a:pt x="1213" y="188"/>
                    <a:pt x="1211" y="191"/>
                  </a:cubicBezTo>
                  <a:cubicBezTo>
                    <a:pt x="1231" y="205"/>
                    <a:pt x="1249" y="226"/>
                    <a:pt x="1267" y="239"/>
                  </a:cubicBezTo>
                  <a:cubicBezTo>
                    <a:pt x="1250" y="220"/>
                    <a:pt x="1237" y="199"/>
                    <a:pt x="1218" y="184"/>
                  </a:cubicBezTo>
                  <a:close/>
                  <a:moveTo>
                    <a:pt x="207" y="280"/>
                  </a:moveTo>
                  <a:cubicBezTo>
                    <a:pt x="206" y="280"/>
                    <a:pt x="207" y="281"/>
                    <a:pt x="207" y="280"/>
                  </a:cubicBezTo>
                  <a:moveTo>
                    <a:pt x="207" y="280"/>
                  </a:moveTo>
                  <a:cubicBezTo>
                    <a:pt x="225" y="274"/>
                    <a:pt x="241" y="267"/>
                    <a:pt x="260" y="263"/>
                  </a:cubicBezTo>
                  <a:cubicBezTo>
                    <a:pt x="272" y="244"/>
                    <a:pt x="285" y="224"/>
                    <a:pt x="299" y="206"/>
                  </a:cubicBezTo>
                  <a:cubicBezTo>
                    <a:pt x="304" y="200"/>
                    <a:pt x="311" y="196"/>
                    <a:pt x="312" y="189"/>
                  </a:cubicBezTo>
                  <a:cubicBezTo>
                    <a:pt x="306" y="183"/>
                    <a:pt x="301" y="190"/>
                    <a:pt x="297" y="193"/>
                  </a:cubicBezTo>
                  <a:cubicBezTo>
                    <a:pt x="268" y="218"/>
                    <a:pt x="231" y="250"/>
                    <a:pt x="207" y="280"/>
                  </a:cubicBezTo>
                  <a:moveTo>
                    <a:pt x="267" y="192"/>
                  </a:moveTo>
                  <a:cubicBezTo>
                    <a:pt x="266" y="192"/>
                    <a:pt x="266" y="193"/>
                    <a:pt x="266" y="193"/>
                  </a:cubicBezTo>
                  <a:moveTo>
                    <a:pt x="266" y="193"/>
                  </a:moveTo>
                  <a:cubicBezTo>
                    <a:pt x="265" y="193"/>
                    <a:pt x="265" y="194"/>
                    <a:pt x="265" y="194"/>
                  </a:cubicBezTo>
                  <a:moveTo>
                    <a:pt x="265" y="194"/>
                  </a:moveTo>
                  <a:cubicBezTo>
                    <a:pt x="264" y="194"/>
                    <a:pt x="264" y="195"/>
                    <a:pt x="264" y="195"/>
                  </a:cubicBezTo>
                  <a:moveTo>
                    <a:pt x="264" y="195"/>
                  </a:moveTo>
                  <a:cubicBezTo>
                    <a:pt x="263" y="195"/>
                    <a:pt x="263" y="196"/>
                    <a:pt x="263" y="196"/>
                  </a:cubicBezTo>
                  <a:moveTo>
                    <a:pt x="263" y="196"/>
                  </a:moveTo>
                  <a:cubicBezTo>
                    <a:pt x="262" y="196"/>
                    <a:pt x="262" y="197"/>
                    <a:pt x="262" y="197"/>
                  </a:cubicBezTo>
                  <a:moveTo>
                    <a:pt x="262" y="197"/>
                  </a:moveTo>
                  <a:cubicBezTo>
                    <a:pt x="261" y="197"/>
                    <a:pt x="261" y="198"/>
                    <a:pt x="261" y="198"/>
                  </a:cubicBezTo>
                  <a:moveTo>
                    <a:pt x="261" y="198"/>
                  </a:moveTo>
                  <a:cubicBezTo>
                    <a:pt x="222" y="229"/>
                    <a:pt x="189" y="265"/>
                    <a:pt x="159" y="305"/>
                  </a:cubicBezTo>
                  <a:moveTo>
                    <a:pt x="159" y="305"/>
                  </a:moveTo>
                  <a:cubicBezTo>
                    <a:pt x="158" y="305"/>
                    <a:pt x="158" y="305"/>
                    <a:pt x="158" y="306"/>
                  </a:cubicBezTo>
                  <a:moveTo>
                    <a:pt x="158" y="306"/>
                  </a:moveTo>
                  <a:cubicBezTo>
                    <a:pt x="157" y="306"/>
                    <a:pt x="158" y="307"/>
                    <a:pt x="158" y="306"/>
                  </a:cubicBezTo>
                  <a:moveTo>
                    <a:pt x="158" y="306"/>
                  </a:moveTo>
                  <a:cubicBezTo>
                    <a:pt x="159" y="306"/>
                    <a:pt x="159" y="305"/>
                    <a:pt x="159" y="305"/>
                  </a:cubicBezTo>
                  <a:moveTo>
                    <a:pt x="159" y="305"/>
                  </a:moveTo>
                  <a:cubicBezTo>
                    <a:pt x="167" y="301"/>
                    <a:pt x="173" y="295"/>
                    <a:pt x="182" y="292"/>
                  </a:cubicBezTo>
                  <a:cubicBezTo>
                    <a:pt x="205" y="258"/>
                    <a:pt x="232" y="227"/>
                    <a:pt x="261" y="198"/>
                  </a:cubicBezTo>
                  <a:moveTo>
                    <a:pt x="261" y="198"/>
                  </a:moveTo>
                  <a:cubicBezTo>
                    <a:pt x="262" y="198"/>
                    <a:pt x="262" y="198"/>
                    <a:pt x="262" y="197"/>
                  </a:cubicBezTo>
                  <a:moveTo>
                    <a:pt x="262" y="197"/>
                  </a:moveTo>
                  <a:cubicBezTo>
                    <a:pt x="263" y="197"/>
                    <a:pt x="263" y="197"/>
                    <a:pt x="263" y="196"/>
                  </a:cubicBezTo>
                  <a:moveTo>
                    <a:pt x="263" y="196"/>
                  </a:moveTo>
                  <a:cubicBezTo>
                    <a:pt x="264" y="196"/>
                    <a:pt x="264" y="196"/>
                    <a:pt x="264" y="195"/>
                  </a:cubicBezTo>
                  <a:moveTo>
                    <a:pt x="264" y="195"/>
                  </a:moveTo>
                  <a:cubicBezTo>
                    <a:pt x="265" y="195"/>
                    <a:pt x="265" y="195"/>
                    <a:pt x="265" y="194"/>
                  </a:cubicBezTo>
                  <a:moveTo>
                    <a:pt x="265" y="194"/>
                  </a:moveTo>
                  <a:cubicBezTo>
                    <a:pt x="266" y="195"/>
                    <a:pt x="266" y="194"/>
                    <a:pt x="266" y="193"/>
                  </a:cubicBezTo>
                  <a:moveTo>
                    <a:pt x="266" y="193"/>
                  </a:moveTo>
                  <a:cubicBezTo>
                    <a:pt x="266" y="194"/>
                    <a:pt x="267" y="193"/>
                    <a:pt x="267" y="192"/>
                  </a:cubicBezTo>
                  <a:moveTo>
                    <a:pt x="267" y="192"/>
                  </a:moveTo>
                  <a:cubicBezTo>
                    <a:pt x="268" y="192"/>
                    <a:pt x="267" y="191"/>
                    <a:pt x="267" y="192"/>
                  </a:cubicBezTo>
                  <a:moveTo>
                    <a:pt x="265" y="261"/>
                  </a:moveTo>
                  <a:cubicBezTo>
                    <a:pt x="263" y="261"/>
                    <a:pt x="265" y="262"/>
                    <a:pt x="265" y="261"/>
                  </a:cubicBezTo>
                  <a:moveTo>
                    <a:pt x="265" y="261"/>
                  </a:moveTo>
                  <a:cubicBezTo>
                    <a:pt x="274" y="259"/>
                    <a:pt x="281" y="256"/>
                    <a:pt x="291" y="255"/>
                  </a:cubicBezTo>
                  <a:cubicBezTo>
                    <a:pt x="305" y="236"/>
                    <a:pt x="324" y="222"/>
                    <a:pt x="340" y="205"/>
                  </a:cubicBezTo>
                  <a:cubicBezTo>
                    <a:pt x="330" y="202"/>
                    <a:pt x="323" y="196"/>
                    <a:pt x="315" y="192"/>
                  </a:cubicBezTo>
                  <a:cubicBezTo>
                    <a:pt x="296" y="214"/>
                    <a:pt x="279" y="236"/>
                    <a:pt x="265" y="261"/>
                  </a:cubicBezTo>
                  <a:moveTo>
                    <a:pt x="1208" y="192"/>
                  </a:moveTo>
                  <a:cubicBezTo>
                    <a:pt x="1198" y="200"/>
                    <a:pt x="1184" y="204"/>
                    <a:pt x="1173" y="211"/>
                  </a:cubicBezTo>
                  <a:cubicBezTo>
                    <a:pt x="1184" y="223"/>
                    <a:pt x="1187" y="240"/>
                    <a:pt x="1203" y="247"/>
                  </a:cubicBezTo>
                  <a:cubicBezTo>
                    <a:pt x="1215" y="253"/>
                    <a:pt x="1231" y="253"/>
                    <a:pt x="1246" y="257"/>
                  </a:cubicBezTo>
                  <a:cubicBezTo>
                    <a:pt x="1260" y="261"/>
                    <a:pt x="1274" y="266"/>
                    <a:pt x="1287" y="269"/>
                  </a:cubicBezTo>
                  <a:cubicBezTo>
                    <a:pt x="1267" y="238"/>
                    <a:pt x="1237" y="216"/>
                    <a:pt x="1208" y="192"/>
                  </a:cubicBezTo>
                  <a:close/>
                  <a:moveTo>
                    <a:pt x="637" y="198"/>
                  </a:moveTo>
                  <a:cubicBezTo>
                    <a:pt x="636" y="202"/>
                    <a:pt x="630" y="210"/>
                    <a:pt x="633" y="212"/>
                  </a:cubicBezTo>
                  <a:cubicBezTo>
                    <a:pt x="638" y="210"/>
                    <a:pt x="636" y="203"/>
                    <a:pt x="637" y="198"/>
                  </a:cubicBezTo>
                  <a:moveTo>
                    <a:pt x="637" y="198"/>
                  </a:moveTo>
                  <a:cubicBezTo>
                    <a:pt x="640" y="198"/>
                    <a:pt x="636" y="194"/>
                    <a:pt x="637" y="198"/>
                  </a:cubicBezTo>
                  <a:moveTo>
                    <a:pt x="1072" y="226"/>
                  </a:moveTo>
                  <a:cubicBezTo>
                    <a:pt x="1076" y="226"/>
                    <a:pt x="1083" y="228"/>
                    <a:pt x="1085" y="227"/>
                  </a:cubicBezTo>
                  <a:cubicBezTo>
                    <a:pt x="1077" y="219"/>
                    <a:pt x="1070" y="209"/>
                    <a:pt x="1062" y="201"/>
                  </a:cubicBezTo>
                  <a:cubicBezTo>
                    <a:pt x="1065" y="210"/>
                    <a:pt x="1069" y="217"/>
                    <a:pt x="1072" y="226"/>
                  </a:cubicBezTo>
                  <a:close/>
                  <a:moveTo>
                    <a:pt x="342" y="207"/>
                  </a:moveTo>
                  <a:cubicBezTo>
                    <a:pt x="327" y="222"/>
                    <a:pt x="310" y="236"/>
                    <a:pt x="296" y="253"/>
                  </a:cubicBezTo>
                  <a:cubicBezTo>
                    <a:pt x="319" y="247"/>
                    <a:pt x="343" y="243"/>
                    <a:pt x="366" y="239"/>
                  </a:cubicBezTo>
                  <a:cubicBezTo>
                    <a:pt x="370" y="231"/>
                    <a:pt x="374" y="225"/>
                    <a:pt x="377" y="217"/>
                  </a:cubicBezTo>
                  <a:cubicBezTo>
                    <a:pt x="364" y="215"/>
                    <a:pt x="354" y="210"/>
                    <a:pt x="342" y="207"/>
                  </a:cubicBezTo>
                  <a:close/>
                  <a:moveTo>
                    <a:pt x="745" y="212"/>
                  </a:moveTo>
                  <a:cubicBezTo>
                    <a:pt x="745" y="226"/>
                    <a:pt x="744" y="240"/>
                    <a:pt x="743" y="254"/>
                  </a:cubicBezTo>
                  <a:cubicBezTo>
                    <a:pt x="757" y="253"/>
                    <a:pt x="774" y="255"/>
                    <a:pt x="786" y="253"/>
                  </a:cubicBezTo>
                  <a:cubicBezTo>
                    <a:pt x="784" y="241"/>
                    <a:pt x="786" y="224"/>
                    <a:pt x="784" y="212"/>
                  </a:cubicBezTo>
                  <a:cubicBezTo>
                    <a:pt x="773" y="210"/>
                    <a:pt x="756" y="210"/>
                    <a:pt x="745" y="212"/>
                  </a:cubicBezTo>
                  <a:close/>
                  <a:moveTo>
                    <a:pt x="1176" y="220"/>
                  </a:moveTo>
                  <a:cubicBezTo>
                    <a:pt x="1176" y="221"/>
                    <a:pt x="1176" y="221"/>
                    <a:pt x="1177" y="221"/>
                  </a:cubicBezTo>
                  <a:moveTo>
                    <a:pt x="1177" y="221"/>
                  </a:moveTo>
                  <a:cubicBezTo>
                    <a:pt x="1177" y="223"/>
                    <a:pt x="1178" y="221"/>
                    <a:pt x="1177" y="221"/>
                  </a:cubicBezTo>
                  <a:moveTo>
                    <a:pt x="1177" y="221"/>
                  </a:moveTo>
                  <a:cubicBezTo>
                    <a:pt x="1177" y="220"/>
                    <a:pt x="1176" y="220"/>
                    <a:pt x="1176" y="220"/>
                  </a:cubicBezTo>
                  <a:moveTo>
                    <a:pt x="1176" y="220"/>
                  </a:moveTo>
                  <a:cubicBezTo>
                    <a:pt x="1174" y="216"/>
                    <a:pt x="1171" y="207"/>
                    <a:pt x="1166" y="213"/>
                  </a:cubicBezTo>
                  <a:cubicBezTo>
                    <a:pt x="1170" y="214"/>
                    <a:pt x="1172" y="218"/>
                    <a:pt x="1176" y="220"/>
                  </a:cubicBezTo>
                  <a:moveTo>
                    <a:pt x="639" y="214"/>
                  </a:moveTo>
                  <a:cubicBezTo>
                    <a:pt x="637" y="225"/>
                    <a:pt x="635" y="238"/>
                    <a:pt x="633" y="251"/>
                  </a:cubicBezTo>
                  <a:cubicBezTo>
                    <a:pt x="669" y="252"/>
                    <a:pt x="704" y="254"/>
                    <a:pt x="741" y="254"/>
                  </a:cubicBezTo>
                  <a:cubicBezTo>
                    <a:pt x="741" y="239"/>
                    <a:pt x="742" y="225"/>
                    <a:pt x="743" y="212"/>
                  </a:cubicBezTo>
                  <a:cubicBezTo>
                    <a:pt x="707" y="211"/>
                    <a:pt x="673" y="213"/>
                    <a:pt x="639" y="214"/>
                  </a:cubicBezTo>
                  <a:close/>
                  <a:moveTo>
                    <a:pt x="787" y="212"/>
                  </a:moveTo>
                  <a:cubicBezTo>
                    <a:pt x="786" y="227"/>
                    <a:pt x="789" y="239"/>
                    <a:pt x="788" y="254"/>
                  </a:cubicBezTo>
                  <a:cubicBezTo>
                    <a:pt x="815" y="254"/>
                    <a:pt x="840" y="252"/>
                    <a:pt x="867" y="252"/>
                  </a:cubicBezTo>
                  <a:cubicBezTo>
                    <a:pt x="863" y="238"/>
                    <a:pt x="860" y="225"/>
                    <a:pt x="856" y="213"/>
                  </a:cubicBezTo>
                  <a:cubicBezTo>
                    <a:pt x="834" y="212"/>
                    <a:pt x="811" y="211"/>
                    <a:pt x="787" y="212"/>
                  </a:cubicBezTo>
                  <a:close/>
                  <a:moveTo>
                    <a:pt x="870" y="251"/>
                  </a:moveTo>
                  <a:cubicBezTo>
                    <a:pt x="891" y="251"/>
                    <a:pt x="917" y="249"/>
                    <a:pt x="938" y="247"/>
                  </a:cubicBezTo>
                  <a:cubicBezTo>
                    <a:pt x="937" y="236"/>
                    <a:pt x="934" y="227"/>
                    <a:pt x="932" y="216"/>
                  </a:cubicBezTo>
                  <a:cubicBezTo>
                    <a:pt x="909" y="214"/>
                    <a:pt x="884" y="214"/>
                    <a:pt x="861" y="213"/>
                  </a:cubicBezTo>
                  <a:cubicBezTo>
                    <a:pt x="864" y="226"/>
                    <a:pt x="868" y="237"/>
                    <a:pt x="870" y="251"/>
                  </a:cubicBezTo>
                  <a:close/>
                  <a:moveTo>
                    <a:pt x="1190" y="244"/>
                  </a:moveTo>
                  <a:cubicBezTo>
                    <a:pt x="1191" y="246"/>
                    <a:pt x="1191" y="244"/>
                    <a:pt x="1190" y="244"/>
                  </a:cubicBezTo>
                  <a:moveTo>
                    <a:pt x="1190" y="244"/>
                  </a:moveTo>
                  <a:cubicBezTo>
                    <a:pt x="1184" y="231"/>
                    <a:pt x="1173" y="222"/>
                    <a:pt x="1162" y="213"/>
                  </a:cubicBezTo>
                  <a:cubicBezTo>
                    <a:pt x="1143" y="221"/>
                    <a:pt x="1120" y="224"/>
                    <a:pt x="1099" y="230"/>
                  </a:cubicBezTo>
                  <a:cubicBezTo>
                    <a:pt x="1131" y="233"/>
                    <a:pt x="1160" y="239"/>
                    <a:pt x="1190" y="244"/>
                  </a:cubicBezTo>
                  <a:moveTo>
                    <a:pt x="632" y="214"/>
                  </a:moveTo>
                  <a:cubicBezTo>
                    <a:pt x="625" y="223"/>
                    <a:pt x="622" y="237"/>
                    <a:pt x="618" y="250"/>
                  </a:cubicBezTo>
                  <a:cubicBezTo>
                    <a:pt x="622" y="250"/>
                    <a:pt x="626" y="250"/>
                    <a:pt x="630" y="250"/>
                  </a:cubicBezTo>
                  <a:cubicBezTo>
                    <a:pt x="631" y="238"/>
                    <a:pt x="633" y="225"/>
                    <a:pt x="635" y="214"/>
                  </a:cubicBezTo>
                  <a:cubicBezTo>
                    <a:pt x="634" y="214"/>
                    <a:pt x="633" y="214"/>
                    <a:pt x="632" y="214"/>
                  </a:cubicBezTo>
                  <a:close/>
                  <a:moveTo>
                    <a:pt x="515" y="222"/>
                  </a:moveTo>
                  <a:cubicBezTo>
                    <a:pt x="512" y="228"/>
                    <a:pt x="507" y="233"/>
                    <a:pt x="505" y="239"/>
                  </a:cubicBezTo>
                  <a:cubicBezTo>
                    <a:pt x="541" y="243"/>
                    <a:pt x="576" y="248"/>
                    <a:pt x="615" y="249"/>
                  </a:cubicBezTo>
                  <a:cubicBezTo>
                    <a:pt x="619" y="237"/>
                    <a:pt x="623" y="226"/>
                    <a:pt x="628" y="215"/>
                  </a:cubicBezTo>
                  <a:cubicBezTo>
                    <a:pt x="589" y="216"/>
                    <a:pt x="552" y="218"/>
                    <a:pt x="515" y="222"/>
                  </a:cubicBezTo>
                  <a:close/>
                  <a:moveTo>
                    <a:pt x="941" y="247"/>
                  </a:moveTo>
                  <a:cubicBezTo>
                    <a:pt x="956" y="246"/>
                    <a:pt x="972" y="245"/>
                    <a:pt x="986" y="242"/>
                  </a:cubicBezTo>
                  <a:cubicBezTo>
                    <a:pt x="980" y="235"/>
                    <a:pt x="978" y="225"/>
                    <a:pt x="971" y="219"/>
                  </a:cubicBezTo>
                  <a:cubicBezTo>
                    <a:pt x="960" y="218"/>
                    <a:pt x="947" y="217"/>
                    <a:pt x="935" y="216"/>
                  </a:cubicBezTo>
                  <a:cubicBezTo>
                    <a:pt x="936" y="227"/>
                    <a:pt x="939" y="236"/>
                    <a:pt x="941" y="247"/>
                  </a:cubicBezTo>
                  <a:close/>
                  <a:moveTo>
                    <a:pt x="370" y="238"/>
                  </a:moveTo>
                  <a:cubicBezTo>
                    <a:pt x="369" y="238"/>
                    <a:pt x="370" y="239"/>
                    <a:pt x="370" y="238"/>
                  </a:cubicBezTo>
                  <a:moveTo>
                    <a:pt x="370" y="238"/>
                  </a:moveTo>
                  <a:cubicBezTo>
                    <a:pt x="384" y="235"/>
                    <a:pt x="401" y="237"/>
                    <a:pt x="406" y="225"/>
                  </a:cubicBezTo>
                  <a:cubicBezTo>
                    <a:pt x="396" y="224"/>
                    <a:pt x="389" y="220"/>
                    <a:pt x="379" y="219"/>
                  </a:cubicBezTo>
                  <a:cubicBezTo>
                    <a:pt x="377" y="226"/>
                    <a:pt x="372" y="230"/>
                    <a:pt x="370" y="238"/>
                  </a:cubicBezTo>
                  <a:moveTo>
                    <a:pt x="989" y="242"/>
                  </a:moveTo>
                  <a:cubicBezTo>
                    <a:pt x="1017" y="239"/>
                    <a:pt x="1047" y="238"/>
                    <a:pt x="1071" y="230"/>
                  </a:cubicBezTo>
                  <a:cubicBezTo>
                    <a:pt x="1042" y="224"/>
                    <a:pt x="1008" y="222"/>
                    <a:pt x="976" y="219"/>
                  </a:cubicBezTo>
                  <a:cubicBezTo>
                    <a:pt x="980" y="227"/>
                    <a:pt x="984" y="235"/>
                    <a:pt x="989" y="242"/>
                  </a:cubicBezTo>
                  <a:close/>
                  <a:moveTo>
                    <a:pt x="497" y="223"/>
                  </a:moveTo>
                  <a:cubicBezTo>
                    <a:pt x="494" y="227"/>
                    <a:pt x="494" y="233"/>
                    <a:pt x="491" y="238"/>
                  </a:cubicBezTo>
                  <a:cubicBezTo>
                    <a:pt x="495" y="237"/>
                    <a:pt x="497" y="239"/>
                    <a:pt x="502" y="239"/>
                  </a:cubicBezTo>
                  <a:cubicBezTo>
                    <a:pt x="504" y="232"/>
                    <a:pt x="509" y="228"/>
                    <a:pt x="511" y="222"/>
                  </a:cubicBezTo>
                  <a:cubicBezTo>
                    <a:pt x="507" y="223"/>
                    <a:pt x="503" y="224"/>
                    <a:pt x="497" y="223"/>
                  </a:cubicBezTo>
                  <a:close/>
                  <a:moveTo>
                    <a:pt x="1178" y="224"/>
                  </a:moveTo>
                  <a:cubicBezTo>
                    <a:pt x="1177" y="224"/>
                    <a:pt x="1178" y="225"/>
                    <a:pt x="1178" y="224"/>
                  </a:cubicBezTo>
                  <a:close/>
                  <a:moveTo>
                    <a:pt x="445" y="231"/>
                  </a:moveTo>
                  <a:cubicBezTo>
                    <a:pt x="460" y="233"/>
                    <a:pt x="475" y="235"/>
                    <a:pt x="489" y="238"/>
                  </a:cubicBezTo>
                  <a:cubicBezTo>
                    <a:pt x="490" y="232"/>
                    <a:pt x="492" y="229"/>
                    <a:pt x="493" y="224"/>
                  </a:cubicBezTo>
                  <a:cubicBezTo>
                    <a:pt x="477" y="226"/>
                    <a:pt x="459" y="226"/>
                    <a:pt x="445" y="231"/>
                  </a:cubicBezTo>
                  <a:close/>
                  <a:moveTo>
                    <a:pt x="421" y="230"/>
                  </a:moveTo>
                  <a:cubicBezTo>
                    <a:pt x="423" y="230"/>
                    <a:pt x="429" y="229"/>
                    <a:pt x="424" y="229"/>
                  </a:cubicBezTo>
                  <a:cubicBezTo>
                    <a:pt x="419" y="228"/>
                    <a:pt x="414" y="227"/>
                    <a:pt x="409" y="226"/>
                  </a:cubicBezTo>
                  <a:cubicBezTo>
                    <a:pt x="407" y="229"/>
                    <a:pt x="404" y="230"/>
                    <a:pt x="403" y="233"/>
                  </a:cubicBezTo>
                  <a:cubicBezTo>
                    <a:pt x="409" y="232"/>
                    <a:pt x="416" y="231"/>
                    <a:pt x="421" y="230"/>
                  </a:cubicBezTo>
                  <a:close/>
                  <a:moveTo>
                    <a:pt x="1079" y="230"/>
                  </a:moveTo>
                  <a:cubicBezTo>
                    <a:pt x="1078" y="229"/>
                    <a:pt x="1073" y="228"/>
                    <a:pt x="1073" y="230"/>
                  </a:cubicBezTo>
                  <a:cubicBezTo>
                    <a:pt x="1074" y="231"/>
                    <a:pt x="1078" y="232"/>
                    <a:pt x="1079" y="230"/>
                  </a:cubicBezTo>
                  <a:close/>
                  <a:moveTo>
                    <a:pt x="309" y="418"/>
                  </a:moveTo>
                  <a:cubicBezTo>
                    <a:pt x="307" y="419"/>
                    <a:pt x="309" y="419"/>
                    <a:pt x="309" y="418"/>
                  </a:cubicBezTo>
                  <a:moveTo>
                    <a:pt x="309" y="418"/>
                  </a:moveTo>
                  <a:cubicBezTo>
                    <a:pt x="345" y="412"/>
                    <a:pt x="381" y="406"/>
                    <a:pt x="418" y="401"/>
                  </a:cubicBezTo>
                  <a:cubicBezTo>
                    <a:pt x="436" y="359"/>
                    <a:pt x="455" y="318"/>
                    <a:pt x="477" y="281"/>
                  </a:cubicBezTo>
                  <a:cubicBezTo>
                    <a:pt x="479" y="266"/>
                    <a:pt x="484" y="253"/>
                    <a:pt x="488" y="239"/>
                  </a:cubicBezTo>
                  <a:cubicBezTo>
                    <a:pt x="458" y="236"/>
                    <a:pt x="431" y="227"/>
                    <a:pt x="401" y="236"/>
                  </a:cubicBezTo>
                  <a:cubicBezTo>
                    <a:pt x="376" y="263"/>
                    <a:pt x="355" y="294"/>
                    <a:pt x="333" y="324"/>
                  </a:cubicBezTo>
                  <a:cubicBezTo>
                    <a:pt x="324" y="355"/>
                    <a:pt x="314" y="384"/>
                    <a:pt x="309" y="418"/>
                  </a:cubicBezTo>
                  <a:moveTo>
                    <a:pt x="1092" y="232"/>
                  </a:moveTo>
                  <a:cubicBezTo>
                    <a:pt x="1137" y="288"/>
                    <a:pt x="1175" y="350"/>
                    <a:pt x="1208" y="417"/>
                  </a:cubicBezTo>
                  <a:cubicBezTo>
                    <a:pt x="1224" y="419"/>
                    <a:pt x="1240" y="426"/>
                    <a:pt x="1256" y="425"/>
                  </a:cubicBezTo>
                  <a:cubicBezTo>
                    <a:pt x="1244" y="360"/>
                    <a:pt x="1220" y="299"/>
                    <a:pt x="1192" y="247"/>
                  </a:cubicBezTo>
                  <a:cubicBezTo>
                    <a:pt x="1159" y="242"/>
                    <a:pt x="1128" y="235"/>
                    <a:pt x="1092" y="232"/>
                  </a:cubicBezTo>
                  <a:moveTo>
                    <a:pt x="1092" y="232"/>
                  </a:moveTo>
                  <a:cubicBezTo>
                    <a:pt x="1092" y="230"/>
                    <a:pt x="1091" y="232"/>
                    <a:pt x="1092" y="232"/>
                  </a:cubicBezTo>
                  <a:moveTo>
                    <a:pt x="1104" y="252"/>
                  </a:moveTo>
                  <a:cubicBezTo>
                    <a:pt x="1096" y="241"/>
                    <a:pt x="1089" y="225"/>
                    <a:pt x="1075" y="235"/>
                  </a:cubicBezTo>
                  <a:cubicBezTo>
                    <a:pt x="1096" y="285"/>
                    <a:pt x="1109" y="342"/>
                    <a:pt x="1119" y="403"/>
                  </a:cubicBezTo>
                  <a:cubicBezTo>
                    <a:pt x="1148" y="406"/>
                    <a:pt x="1178" y="413"/>
                    <a:pt x="1205" y="415"/>
                  </a:cubicBezTo>
                  <a:cubicBezTo>
                    <a:pt x="1178" y="360"/>
                    <a:pt x="1141" y="300"/>
                    <a:pt x="1104" y="252"/>
                  </a:cubicBezTo>
                  <a:close/>
                  <a:moveTo>
                    <a:pt x="990" y="245"/>
                  </a:moveTo>
                  <a:cubicBezTo>
                    <a:pt x="1015" y="293"/>
                    <a:pt x="1038" y="342"/>
                    <a:pt x="1057" y="395"/>
                  </a:cubicBezTo>
                  <a:cubicBezTo>
                    <a:pt x="1077" y="398"/>
                    <a:pt x="1097" y="399"/>
                    <a:pt x="1116" y="403"/>
                  </a:cubicBezTo>
                  <a:cubicBezTo>
                    <a:pt x="1108" y="349"/>
                    <a:pt x="1096" y="297"/>
                    <a:pt x="1080" y="252"/>
                  </a:cubicBezTo>
                  <a:cubicBezTo>
                    <a:pt x="1078" y="246"/>
                    <a:pt x="1076" y="238"/>
                    <a:pt x="1070" y="235"/>
                  </a:cubicBezTo>
                  <a:cubicBezTo>
                    <a:pt x="1044" y="239"/>
                    <a:pt x="1018" y="243"/>
                    <a:pt x="990" y="245"/>
                  </a:cubicBezTo>
                  <a:close/>
                  <a:moveTo>
                    <a:pt x="368" y="240"/>
                  </a:moveTo>
                  <a:cubicBezTo>
                    <a:pt x="357" y="263"/>
                    <a:pt x="345" y="288"/>
                    <a:pt x="339" y="312"/>
                  </a:cubicBezTo>
                  <a:cubicBezTo>
                    <a:pt x="353" y="289"/>
                    <a:pt x="373" y="265"/>
                    <a:pt x="390" y="245"/>
                  </a:cubicBezTo>
                  <a:cubicBezTo>
                    <a:pt x="392" y="243"/>
                    <a:pt x="395" y="239"/>
                    <a:pt x="394" y="237"/>
                  </a:cubicBezTo>
                  <a:cubicBezTo>
                    <a:pt x="386" y="238"/>
                    <a:pt x="378" y="240"/>
                    <a:pt x="368" y="240"/>
                  </a:cubicBezTo>
                  <a:close/>
                  <a:moveTo>
                    <a:pt x="483" y="268"/>
                  </a:moveTo>
                  <a:cubicBezTo>
                    <a:pt x="480" y="268"/>
                    <a:pt x="484" y="272"/>
                    <a:pt x="483" y="268"/>
                  </a:cubicBezTo>
                  <a:moveTo>
                    <a:pt x="483" y="268"/>
                  </a:moveTo>
                  <a:cubicBezTo>
                    <a:pt x="489" y="260"/>
                    <a:pt x="494" y="251"/>
                    <a:pt x="499" y="241"/>
                  </a:cubicBezTo>
                  <a:cubicBezTo>
                    <a:pt x="496" y="241"/>
                    <a:pt x="494" y="240"/>
                    <a:pt x="490" y="240"/>
                  </a:cubicBezTo>
                  <a:cubicBezTo>
                    <a:pt x="488" y="250"/>
                    <a:pt x="484" y="258"/>
                    <a:pt x="483" y="268"/>
                  </a:cubicBezTo>
                  <a:moveTo>
                    <a:pt x="327" y="249"/>
                  </a:moveTo>
                  <a:cubicBezTo>
                    <a:pt x="315" y="252"/>
                    <a:pt x="301" y="252"/>
                    <a:pt x="294" y="256"/>
                  </a:cubicBezTo>
                  <a:cubicBezTo>
                    <a:pt x="288" y="259"/>
                    <a:pt x="279" y="270"/>
                    <a:pt x="273" y="277"/>
                  </a:cubicBezTo>
                  <a:cubicBezTo>
                    <a:pt x="242" y="313"/>
                    <a:pt x="211" y="348"/>
                    <a:pt x="198" y="402"/>
                  </a:cubicBezTo>
                  <a:cubicBezTo>
                    <a:pt x="222" y="411"/>
                    <a:pt x="245" y="420"/>
                    <a:pt x="271" y="426"/>
                  </a:cubicBezTo>
                  <a:cubicBezTo>
                    <a:pt x="285" y="399"/>
                    <a:pt x="300" y="372"/>
                    <a:pt x="316" y="347"/>
                  </a:cubicBezTo>
                  <a:cubicBezTo>
                    <a:pt x="321" y="339"/>
                    <a:pt x="328" y="330"/>
                    <a:pt x="332" y="322"/>
                  </a:cubicBezTo>
                  <a:cubicBezTo>
                    <a:pt x="344" y="296"/>
                    <a:pt x="348" y="268"/>
                    <a:pt x="365" y="243"/>
                  </a:cubicBezTo>
                  <a:cubicBezTo>
                    <a:pt x="364" y="243"/>
                    <a:pt x="365" y="241"/>
                    <a:pt x="364" y="241"/>
                  </a:cubicBezTo>
                  <a:cubicBezTo>
                    <a:pt x="353" y="243"/>
                    <a:pt x="340" y="246"/>
                    <a:pt x="327" y="249"/>
                  </a:cubicBezTo>
                  <a:close/>
                  <a:moveTo>
                    <a:pt x="504" y="242"/>
                  </a:moveTo>
                  <a:cubicBezTo>
                    <a:pt x="472" y="274"/>
                    <a:pt x="465" y="338"/>
                    <a:pt x="457" y="396"/>
                  </a:cubicBezTo>
                  <a:cubicBezTo>
                    <a:pt x="495" y="392"/>
                    <a:pt x="535" y="389"/>
                    <a:pt x="575" y="385"/>
                  </a:cubicBezTo>
                  <a:cubicBezTo>
                    <a:pt x="587" y="340"/>
                    <a:pt x="599" y="294"/>
                    <a:pt x="614" y="252"/>
                  </a:cubicBezTo>
                  <a:cubicBezTo>
                    <a:pt x="576" y="250"/>
                    <a:pt x="540" y="246"/>
                    <a:pt x="504" y="242"/>
                  </a:cubicBezTo>
                  <a:close/>
                  <a:moveTo>
                    <a:pt x="1194" y="244"/>
                  </a:moveTo>
                  <a:cubicBezTo>
                    <a:pt x="1194" y="245"/>
                    <a:pt x="1194" y="245"/>
                    <a:pt x="1195" y="245"/>
                  </a:cubicBezTo>
                  <a:moveTo>
                    <a:pt x="1195" y="245"/>
                  </a:moveTo>
                  <a:cubicBezTo>
                    <a:pt x="1196" y="247"/>
                    <a:pt x="1196" y="245"/>
                    <a:pt x="1195" y="245"/>
                  </a:cubicBezTo>
                  <a:moveTo>
                    <a:pt x="1195" y="245"/>
                  </a:moveTo>
                  <a:cubicBezTo>
                    <a:pt x="1195" y="244"/>
                    <a:pt x="1195" y="244"/>
                    <a:pt x="1194" y="244"/>
                  </a:cubicBezTo>
                  <a:moveTo>
                    <a:pt x="1194" y="244"/>
                  </a:moveTo>
                  <a:cubicBezTo>
                    <a:pt x="1193" y="243"/>
                    <a:pt x="1193" y="244"/>
                    <a:pt x="1194" y="244"/>
                  </a:cubicBezTo>
                  <a:moveTo>
                    <a:pt x="942" y="250"/>
                  </a:moveTo>
                  <a:cubicBezTo>
                    <a:pt x="949" y="294"/>
                    <a:pt x="955" y="339"/>
                    <a:pt x="960" y="386"/>
                  </a:cubicBezTo>
                  <a:cubicBezTo>
                    <a:pt x="991" y="389"/>
                    <a:pt x="1024" y="391"/>
                    <a:pt x="1054" y="395"/>
                  </a:cubicBezTo>
                  <a:cubicBezTo>
                    <a:pt x="1035" y="342"/>
                    <a:pt x="1013" y="293"/>
                    <a:pt x="988" y="246"/>
                  </a:cubicBezTo>
                  <a:cubicBezTo>
                    <a:pt x="972" y="247"/>
                    <a:pt x="957" y="249"/>
                    <a:pt x="942" y="250"/>
                  </a:cubicBezTo>
                  <a:close/>
                  <a:moveTo>
                    <a:pt x="1259" y="424"/>
                  </a:moveTo>
                  <a:cubicBezTo>
                    <a:pt x="1279" y="419"/>
                    <a:pt x="1296" y="412"/>
                    <a:pt x="1314" y="407"/>
                  </a:cubicBezTo>
                  <a:cubicBezTo>
                    <a:pt x="1282" y="347"/>
                    <a:pt x="1242" y="296"/>
                    <a:pt x="1198" y="249"/>
                  </a:cubicBezTo>
                  <a:cubicBezTo>
                    <a:pt x="1197" y="249"/>
                    <a:pt x="1196" y="249"/>
                    <a:pt x="1196" y="250"/>
                  </a:cubicBezTo>
                  <a:cubicBezTo>
                    <a:pt x="1224" y="301"/>
                    <a:pt x="1245" y="359"/>
                    <a:pt x="1259" y="424"/>
                  </a:cubicBezTo>
                  <a:close/>
                  <a:moveTo>
                    <a:pt x="871" y="255"/>
                  </a:moveTo>
                  <a:cubicBezTo>
                    <a:pt x="883" y="296"/>
                    <a:pt x="891" y="339"/>
                    <a:pt x="899" y="383"/>
                  </a:cubicBezTo>
                  <a:cubicBezTo>
                    <a:pt x="918" y="384"/>
                    <a:pt x="938" y="384"/>
                    <a:pt x="957" y="386"/>
                  </a:cubicBezTo>
                  <a:cubicBezTo>
                    <a:pt x="953" y="345"/>
                    <a:pt x="948" y="301"/>
                    <a:pt x="942" y="264"/>
                  </a:cubicBezTo>
                  <a:cubicBezTo>
                    <a:pt x="941" y="260"/>
                    <a:pt x="941" y="252"/>
                    <a:pt x="936" y="250"/>
                  </a:cubicBezTo>
                  <a:cubicBezTo>
                    <a:pt x="915" y="253"/>
                    <a:pt x="892" y="252"/>
                    <a:pt x="871" y="255"/>
                  </a:cubicBezTo>
                  <a:close/>
                  <a:moveTo>
                    <a:pt x="1317" y="405"/>
                  </a:moveTo>
                  <a:cubicBezTo>
                    <a:pt x="1328" y="400"/>
                    <a:pt x="1340" y="395"/>
                    <a:pt x="1350" y="388"/>
                  </a:cubicBezTo>
                  <a:cubicBezTo>
                    <a:pt x="1332" y="347"/>
                    <a:pt x="1314" y="307"/>
                    <a:pt x="1289" y="273"/>
                  </a:cubicBezTo>
                  <a:cubicBezTo>
                    <a:pt x="1263" y="264"/>
                    <a:pt x="1231" y="255"/>
                    <a:pt x="1204" y="251"/>
                  </a:cubicBezTo>
                  <a:cubicBezTo>
                    <a:pt x="1247" y="297"/>
                    <a:pt x="1284" y="348"/>
                    <a:pt x="1317" y="405"/>
                  </a:cubicBezTo>
                  <a:close/>
                  <a:moveTo>
                    <a:pt x="616" y="253"/>
                  </a:moveTo>
                  <a:cubicBezTo>
                    <a:pt x="602" y="296"/>
                    <a:pt x="589" y="340"/>
                    <a:pt x="578" y="385"/>
                  </a:cubicBezTo>
                  <a:cubicBezTo>
                    <a:pt x="591" y="385"/>
                    <a:pt x="603" y="384"/>
                    <a:pt x="617" y="383"/>
                  </a:cubicBezTo>
                  <a:cubicBezTo>
                    <a:pt x="619" y="338"/>
                    <a:pt x="624" y="295"/>
                    <a:pt x="630" y="253"/>
                  </a:cubicBezTo>
                  <a:cubicBezTo>
                    <a:pt x="625" y="254"/>
                    <a:pt x="618" y="252"/>
                    <a:pt x="616" y="253"/>
                  </a:cubicBezTo>
                  <a:close/>
                  <a:moveTo>
                    <a:pt x="632" y="256"/>
                  </a:moveTo>
                  <a:cubicBezTo>
                    <a:pt x="628" y="298"/>
                    <a:pt x="623" y="339"/>
                    <a:pt x="621" y="383"/>
                  </a:cubicBezTo>
                  <a:cubicBezTo>
                    <a:pt x="658" y="381"/>
                    <a:pt x="697" y="381"/>
                    <a:pt x="735" y="380"/>
                  </a:cubicBezTo>
                  <a:cubicBezTo>
                    <a:pt x="737" y="339"/>
                    <a:pt x="739" y="298"/>
                    <a:pt x="740" y="257"/>
                  </a:cubicBezTo>
                  <a:cubicBezTo>
                    <a:pt x="704" y="257"/>
                    <a:pt x="670" y="255"/>
                    <a:pt x="634" y="254"/>
                  </a:cubicBezTo>
                  <a:cubicBezTo>
                    <a:pt x="634" y="252"/>
                    <a:pt x="632" y="254"/>
                    <a:pt x="632" y="256"/>
                  </a:cubicBezTo>
                  <a:close/>
                  <a:moveTo>
                    <a:pt x="788" y="257"/>
                  </a:moveTo>
                  <a:cubicBezTo>
                    <a:pt x="789" y="297"/>
                    <a:pt x="790" y="338"/>
                    <a:pt x="790" y="380"/>
                  </a:cubicBezTo>
                  <a:cubicBezTo>
                    <a:pt x="825" y="380"/>
                    <a:pt x="860" y="381"/>
                    <a:pt x="894" y="383"/>
                  </a:cubicBezTo>
                  <a:cubicBezTo>
                    <a:pt x="888" y="338"/>
                    <a:pt x="878" y="296"/>
                    <a:pt x="868" y="255"/>
                  </a:cubicBezTo>
                  <a:cubicBezTo>
                    <a:pt x="841" y="255"/>
                    <a:pt x="815" y="257"/>
                    <a:pt x="788" y="257"/>
                  </a:cubicBezTo>
                  <a:close/>
                  <a:moveTo>
                    <a:pt x="744" y="257"/>
                  </a:moveTo>
                  <a:cubicBezTo>
                    <a:pt x="740" y="296"/>
                    <a:pt x="740" y="339"/>
                    <a:pt x="738" y="380"/>
                  </a:cubicBezTo>
                  <a:cubicBezTo>
                    <a:pt x="755" y="380"/>
                    <a:pt x="771" y="380"/>
                    <a:pt x="788" y="380"/>
                  </a:cubicBezTo>
                  <a:cubicBezTo>
                    <a:pt x="788" y="338"/>
                    <a:pt x="786" y="298"/>
                    <a:pt x="786" y="257"/>
                  </a:cubicBezTo>
                  <a:cubicBezTo>
                    <a:pt x="772" y="257"/>
                    <a:pt x="758" y="257"/>
                    <a:pt x="744" y="257"/>
                  </a:cubicBezTo>
                  <a:close/>
                  <a:moveTo>
                    <a:pt x="286" y="259"/>
                  </a:moveTo>
                  <a:cubicBezTo>
                    <a:pt x="277" y="260"/>
                    <a:pt x="270" y="263"/>
                    <a:pt x="262" y="264"/>
                  </a:cubicBezTo>
                  <a:cubicBezTo>
                    <a:pt x="249" y="285"/>
                    <a:pt x="237" y="306"/>
                    <a:pt x="227" y="329"/>
                  </a:cubicBezTo>
                  <a:moveTo>
                    <a:pt x="227" y="329"/>
                  </a:moveTo>
                  <a:cubicBezTo>
                    <a:pt x="226" y="329"/>
                    <a:pt x="227" y="330"/>
                    <a:pt x="226" y="331"/>
                  </a:cubicBezTo>
                  <a:moveTo>
                    <a:pt x="226" y="331"/>
                  </a:moveTo>
                  <a:cubicBezTo>
                    <a:pt x="225" y="331"/>
                    <a:pt x="226" y="332"/>
                    <a:pt x="226" y="331"/>
                  </a:cubicBezTo>
                  <a:moveTo>
                    <a:pt x="226" y="331"/>
                  </a:moveTo>
                  <a:cubicBezTo>
                    <a:pt x="227" y="331"/>
                    <a:pt x="227" y="330"/>
                    <a:pt x="227" y="329"/>
                  </a:cubicBezTo>
                  <a:moveTo>
                    <a:pt x="286" y="259"/>
                  </a:moveTo>
                  <a:cubicBezTo>
                    <a:pt x="266" y="281"/>
                    <a:pt x="246" y="305"/>
                    <a:pt x="227" y="329"/>
                  </a:cubicBezTo>
                  <a:moveTo>
                    <a:pt x="286" y="259"/>
                  </a:moveTo>
                  <a:cubicBezTo>
                    <a:pt x="287" y="258"/>
                    <a:pt x="286" y="258"/>
                    <a:pt x="286" y="259"/>
                  </a:cubicBezTo>
                  <a:moveTo>
                    <a:pt x="257" y="266"/>
                  </a:moveTo>
                  <a:cubicBezTo>
                    <a:pt x="237" y="271"/>
                    <a:pt x="219" y="278"/>
                    <a:pt x="201" y="286"/>
                  </a:cubicBezTo>
                  <a:cubicBezTo>
                    <a:pt x="180" y="309"/>
                    <a:pt x="160" y="334"/>
                    <a:pt x="143" y="361"/>
                  </a:cubicBezTo>
                  <a:cubicBezTo>
                    <a:pt x="152" y="377"/>
                    <a:pt x="168" y="386"/>
                    <a:pt x="184" y="394"/>
                  </a:cubicBezTo>
                  <a:cubicBezTo>
                    <a:pt x="194" y="377"/>
                    <a:pt x="205" y="359"/>
                    <a:pt x="218" y="344"/>
                  </a:cubicBezTo>
                  <a:cubicBezTo>
                    <a:pt x="228" y="316"/>
                    <a:pt x="243" y="291"/>
                    <a:pt x="257" y="266"/>
                  </a:cubicBezTo>
                  <a:moveTo>
                    <a:pt x="257" y="266"/>
                  </a:moveTo>
                  <a:cubicBezTo>
                    <a:pt x="258" y="266"/>
                    <a:pt x="257" y="265"/>
                    <a:pt x="257" y="266"/>
                  </a:cubicBezTo>
                  <a:moveTo>
                    <a:pt x="1292" y="270"/>
                  </a:moveTo>
                  <a:cubicBezTo>
                    <a:pt x="1293" y="272"/>
                    <a:pt x="1293" y="270"/>
                    <a:pt x="1292" y="270"/>
                  </a:cubicBezTo>
                  <a:moveTo>
                    <a:pt x="1292" y="270"/>
                  </a:moveTo>
                  <a:cubicBezTo>
                    <a:pt x="1291" y="269"/>
                    <a:pt x="1291" y="270"/>
                    <a:pt x="1292" y="270"/>
                  </a:cubicBezTo>
                  <a:moveTo>
                    <a:pt x="1295" y="275"/>
                  </a:moveTo>
                  <a:cubicBezTo>
                    <a:pt x="1316" y="310"/>
                    <a:pt x="1336" y="347"/>
                    <a:pt x="1351" y="387"/>
                  </a:cubicBezTo>
                  <a:cubicBezTo>
                    <a:pt x="1360" y="383"/>
                    <a:pt x="1368" y="378"/>
                    <a:pt x="1373" y="371"/>
                  </a:cubicBezTo>
                  <a:cubicBezTo>
                    <a:pt x="1349" y="337"/>
                    <a:pt x="1324" y="306"/>
                    <a:pt x="1298" y="275"/>
                  </a:cubicBezTo>
                  <a:cubicBezTo>
                    <a:pt x="1297" y="275"/>
                    <a:pt x="1296" y="275"/>
                    <a:pt x="1295" y="275"/>
                  </a:cubicBezTo>
                  <a:moveTo>
                    <a:pt x="1295" y="275"/>
                  </a:moveTo>
                  <a:cubicBezTo>
                    <a:pt x="1294" y="274"/>
                    <a:pt x="1294" y="275"/>
                    <a:pt x="1295" y="275"/>
                  </a:cubicBezTo>
                  <a:moveTo>
                    <a:pt x="1375" y="370"/>
                  </a:moveTo>
                  <a:cubicBezTo>
                    <a:pt x="1380" y="364"/>
                    <a:pt x="1385" y="359"/>
                    <a:pt x="1387" y="350"/>
                  </a:cubicBezTo>
                  <a:cubicBezTo>
                    <a:pt x="1378" y="334"/>
                    <a:pt x="1367" y="319"/>
                    <a:pt x="1357" y="303"/>
                  </a:cubicBezTo>
                  <a:cubicBezTo>
                    <a:pt x="1341" y="294"/>
                    <a:pt x="1322" y="283"/>
                    <a:pt x="1303" y="279"/>
                  </a:cubicBezTo>
                  <a:cubicBezTo>
                    <a:pt x="1330" y="307"/>
                    <a:pt x="1352" y="339"/>
                    <a:pt x="1375" y="370"/>
                  </a:cubicBezTo>
                  <a:close/>
                  <a:moveTo>
                    <a:pt x="194" y="289"/>
                  </a:moveTo>
                  <a:cubicBezTo>
                    <a:pt x="177" y="295"/>
                    <a:pt x="173" y="313"/>
                    <a:pt x="164" y="326"/>
                  </a:cubicBezTo>
                  <a:moveTo>
                    <a:pt x="164" y="326"/>
                  </a:moveTo>
                  <a:cubicBezTo>
                    <a:pt x="163" y="326"/>
                    <a:pt x="163" y="326"/>
                    <a:pt x="163" y="327"/>
                  </a:cubicBezTo>
                  <a:moveTo>
                    <a:pt x="163" y="327"/>
                  </a:moveTo>
                  <a:cubicBezTo>
                    <a:pt x="162" y="327"/>
                    <a:pt x="162" y="328"/>
                    <a:pt x="162" y="329"/>
                  </a:cubicBezTo>
                  <a:moveTo>
                    <a:pt x="162" y="329"/>
                  </a:moveTo>
                  <a:cubicBezTo>
                    <a:pt x="161" y="329"/>
                    <a:pt x="162" y="330"/>
                    <a:pt x="162" y="329"/>
                  </a:cubicBezTo>
                  <a:moveTo>
                    <a:pt x="162" y="329"/>
                  </a:moveTo>
                  <a:cubicBezTo>
                    <a:pt x="163" y="329"/>
                    <a:pt x="163" y="328"/>
                    <a:pt x="163" y="327"/>
                  </a:cubicBezTo>
                  <a:moveTo>
                    <a:pt x="163" y="327"/>
                  </a:moveTo>
                  <a:cubicBezTo>
                    <a:pt x="164" y="327"/>
                    <a:pt x="164" y="326"/>
                    <a:pt x="164" y="326"/>
                  </a:cubicBezTo>
                  <a:moveTo>
                    <a:pt x="164" y="326"/>
                  </a:moveTo>
                  <a:cubicBezTo>
                    <a:pt x="174" y="314"/>
                    <a:pt x="184" y="302"/>
                    <a:pt x="194" y="289"/>
                  </a:cubicBezTo>
                  <a:moveTo>
                    <a:pt x="194" y="289"/>
                  </a:moveTo>
                  <a:cubicBezTo>
                    <a:pt x="195" y="289"/>
                    <a:pt x="194" y="288"/>
                    <a:pt x="194" y="289"/>
                  </a:cubicBezTo>
                  <a:moveTo>
                    <a:pt x="472" y="295"/>
                  </a:moveTo>
                  <a:cubicBezTo>
                    <a:pt x="472" y="295"/>
                    <a:pt x="471" y="295"/>
                    <a:pt x="471" y="295"/>
                  </a:cubicBezTo>
                  <a:cubicBezTo>
                    <a:pt x="454" y="329"/>
                    <a:pt x="436" y="362"/>
                    <a:pt x="422" y="400"/>
                  </a:cubicBezTo>
                  <a:moveTo>
                    <a:pt x="422" y="400"/>
                  </a:moveTo>
                  <a:cubicBezTo>
                    <a:pt x="421" y="400"/>
                    <a:pt x="422" y="401"/>
                    <a:pt x="422" y="400"/>
                  </a:cubicBezTo>
                  <a:moveTo>
                    <a:pt x="422" y="400"/>
                  </a:moveTo>
                  <a:cubicBezTo>
                    <a:pt x="434" y="400"/>
                    <a:pt x="442" y="397"/>
                    <a:pt x="454" y="397"/>
                  </a:cubicBezTo>
                  <a:cubicBezTo>
                    <a:pt x="458" y="361"/>
                    <a:pt x="466" y="329"/>
                    <a:pt x="472" y="295"/>
                  </a:cubicBezTo>
                  <a:moveTo>
                    <a:pt x="472" y="295"/>
                  </a:moveTo>
                  <a:cubicBezTo>
                    <a:pt x="475" y="295"/>
                    <a:pt x="471" y="291"/>
                    <a:pt x="472" y="295"/>
                  </a:cubicBezTo>
                  <a:moveTo>
                    <a:pt x="178" y="297"/>
                  </a:moveTo>
                  <a:cubicBezTo>
                    <a:pt x="158" y="308"/>
                    <a:pt x="126" y="328"/>
                    <a:pt x="141" y="359"/>
                  </a:cubicBezTo>
                  <a:cubicBezTo>
                    <a:pt x="153" y="338"/>
                    <a:pt x="165" y="317"/>
                    <a:pt x="178" y="297"/>
                  </a:cubicBezTo>
                  <a:moveTo>
                    <a:pt x="178" y="297"/>
                  </a:moveTo>
                  <a:cubicBezTo>
                    <a:pt x="180" y="296"/>
                    <a:pt x="178" y="296"/>
                    <a:pt x="178" y="297"/>
                  </a:cubicBezTo>
                  <a:moveTo>
                    <a:pt x="1364" y="309"/>
                  </a:moveTo>
                  <a:cubicBezTo>
                    <a:pt x="1364" y="309"/>
                    <a:pt x="1364" y="310"/>
                    <a:pt x="1365" y="310"/>
                  </a:cubicBezTo>
                  <a:moveTo>
                    <a:pt x="1365" y="310"/>
                  </a:moveTo>
                  <a:cubicBezTo>
                    <a:pt x="1365" y="310"/>
                    <a:pt x="1365" y="310"/>
                    <a:pt x="1366" y="311"/>
                  </a:cubicBezTo>
                  <a:moveTo>
                    <a:pt x="1366" y="311"/>
                  </a:moveTo>
                  <a:cubicBezTo>
                    <a:pt x="1366" y="312"/>
                    <a:pt x="1366" y="312"/>
                    <a:pt x="1367" y="312"/>
                  </a:cubicBezTo>
                  <a:moveTo>
                    <a:pt x="1367" y="312"/>
                  </a:moveTo>
                  <a:cubicBezTo>
                    <a:pt x="1367" y="313"/>
                    <a:pt x="1367" y="313"/>
                    <a:pt x="1368" y="313"/>
                  </a:cubicBezTo>
                  <a:moveTo>
                    <a:pt x="1368" y="313"/>
                  </a:moveTo>
                  <a:cubicBezTo>
                    <a:pt x="1374" y="324"/>
                    <a:pt x="1380" y="335"/>
                    <a:pt x="1388" y="345"/>
                  </a:cubicBezTo>
                  <a:cubicBezTo>
                    <a:pt x="1386" y="330"/>
                    <a:pt x="1375" y="324"/>
                    <a:pt x="1368" y="313"/>
                  </a:cubicBezTo>
                  <a:moveTo>
                    <a:pt x="1368" y="313"/>
                  </a:moveTo>
                  <a:cubicBezTo>
                    <a:pt x="1368" y="313"/>
                    <a:pt x="1367" y="312"/>
                    <a:pt x="1367" y="312"/>
                  </a:cubicBezTo>
                  <a:moveTo>
                    <a:pt x="1367" y="312"/>
                  </a:moveTo>
                  <a:cubicBezTo>
                    <a:pt x="1367" y="311"/>
                    <a:pt x="1367" y="311"/>
                    <a:pt x="1366" y="311"/>
                  </a:cubicBezTo>
                  <a:moveTo>
                    <a:pt x="1366" y="311"/>
                  </a:moveTo>
                  <a:cubicBezTo>
                    <a:pt x="1366" y="310"/>
                    <a:pt x="1365" y="310"/>
                    <a:pt x="1365" y="310"/>
                  </a:cubicBezTo>
                  <a:moveTo>
                    <a:pt x="1365" y="310"/>
                  </a:moveTo>
                  <a:cubicBezTo>
                    <a:pt x="1365" y="309"/>
                    <a:pt x="1365" y="309"/>
                    <a:pt x="1364" y="309"/>
                  </a:cubicBezTo>
                  <a:moveTo>
                    <a:pt x="1364" y="309"/>
                  </a:moveTo>
                  <a:cubicBezTo>
                    <a:pt x="1363" y="307"/>
                    <a:pt x="1363" y="309"/>
                    <a:pt x="1364" y="309"/>
                  </a:cubicBezTo>
                  <a:moveTo>
                    <a:pt x="1379" y="323"/>
                  </a:moveTo>
                  <a:cubicBezTo>
                    <a:pt x="1380" y="324"/>
                    <a:pt x="1380" y="323"/>
                    <a:pt x="1379" y="323"/>
                  </a:cubicBezTo>
                  <a:moveTo>
                    <a:pt x="1379" y="323"/>
                  </a:moveTo>
                  <a:cubicBezTo>
                    <a:pt x="1379" y="322"/>
                    <a:pt x="1378" y="323"/>
                    <a:pt x="1379" y="323"/>
                  </a:cubicBezTo>
                  <a:moveTo>
                    <a:pt x="160" y="332"/>
                  </a:moveTo>
                  <a:cubicBezTo>
                    <a:pt x="159" y="332"/>
                    <a:pt x="160" y="333"/>
                    <a:pt x="160" y="332"/>
                  </a:cubicBezTo>
                  <a:moveTo>
                    <a:pt x="160" y="332"/>
                  </a:moveTo>
                  <a:cubicBezTo>
                    <a:pt x="161" y="331"/>
                    <a:pt x="160" y="330"/>
                    <a:pt x="160" y="332"/>
                  </a:cubicBezTo>
                  <a:moveTo>
                    <a:pt x="224" y="334"/>
                  </a:moveTo>
                  <a:cubicBezTo>
                    <a:pt x="224" y="333"/>
                    <a:pt x="225" y="334"/>
                    <a:pt x="224" y="334"/>
                  </a:cubicBezTo>
                  <a:close/>
                  <a:moveTo>
                    <a:pt x="326" y="336"/>
                  </a:moveTo>
                  <a:cubicBezTo>
                    <a:pt x="307" y="364"/>
                    <a:pt x="290" y="395"/>
                    <a:pt x="274" y="426"/>
                  </a:cubicBezTo>
                  <a:cubicBezTo>
                    <a:pt x="285" y="423"/>
                    <a:pt x="296" y="421"/>
                    <a:pt x="306" y="419"/>
                  </a:cubicBezTo>
                  <a:cubicBezTo>
                    <a:pt x="311" y="390"/>
                    <a:pt x="319" y="364"/>
                    <a:pt x="326" y="336"/>
                  </a:cubicBezTo>
                  <a:moveTo>
                    <a:pt x="326" y="336"/>
                  </a:moveTo>
                  <a:cubicBezTo>
                    <a:pt x="329" y="336"/>
                    <a:pt x="325" y="332"/>
                    <a:pt x="326" y="336"/>
                  </a:cubicBezTo>
                  <a:moveTo>
                    <a:pt x="44" y="524"/>
                  </a:moveTo>
                  <a:cubicBezTo>
                    <a:pt x="49" y="523"/>
                    <a:pt x="54" y="514"/>
                    <a:pt x="59" y="510"/>
                  </a:cubicBezTo>
                  <a:cubicBezTo>
                    <a:pt x="80" y="455"/>
                    <a:pt x="109" y="407"/>
                    <a:pt x="139" y="360"/>
                  </a:cubicBezTo>
                  <a:cubicBezTo>
                    <a:pt x="134" y="356"/>
                    <a:pt x="135" y="347"/>
                    <a:pt x="133" y="339"/>
                  </a:cubicBezTo>
                  <a:cubicBezTo>
                    <a:pt x="97" y="394"/>
                    <a:pt x="66" y="454"/>
                    <a:pt x="44" y="524"/>
                  </a:cubicBezTo>
                  <a:close/>
                  <a:moveTo>
                    <a:pt x="1483" y="528"/>
                  </a:moveTo>
                  <a:cubicBezTo>
                    <a:pt x="1482" y="532"/>
                    <a:pt x="1486" y="529"/>
                    <a:pt x="1483" y="528"/>
                  </a:cubicBezTo>
                  <a:moveTo>
                    <a:pt x="1483" y="528"/>
                  </a:moveTo>
                  <a:cubicBezTo>
                    <a:pt x="1460" y="465"/>
                    <a:pt x="1432" y="396"/>
                    <a:pt x="1393" y="347"/>
                  </a:cubicBezTo>
                  <a:cubicBezTo>
                    <a:pt x="1393" y="347"/>
                    <a:pt x="1391" y="343"/>
                    <a:pt x="1390" y="345"/>
                  </a:cubicBezTo>
                  <a:cubicBezTo>
                    <a:pt x="1401" y="371"/>
                    <a:pt x="1415" y="395"/>
                    <a:pt x="1425" y="421"/>
                  </a:cubicBezTo>
                  <a:cubicBezTo>
                    <a:pt x="1436" y="447"/>
                    <a:pt x="1448" y="473"/>
                    <a:pt x="1455" y="503"/>
                  </a:cubicBezTo>
                  <a:cubicBezTo>
                    <a:pt x="1466" y="510"/>
                    <a:pt x="1474" y="519"/>
                    <a:pt x="1483" y="528"/>
                  </a:cubicBezTo>
                  <a:moveTo>
                    <a:pt x="1376" y="374"/>
                  </a:moveTo>
                  <a:cubicBezTo>
                    <a:pt x="1396" y="402"/>
                    <a:pt x="1417" y="437"/>
                    <a:pt x="1432" y="470"/>
                  </a:cubicBezTo>
                  <a:cubicBezTo>
                    <a:pt x="1437" y="481"/>
                    <a:pt x="1440" y="496"/>
                    <a:pt x="1452" y="499"/>
                  </a:cubicBezTo>
                  <a:cubicBezTo>
                    <a:pt x="1435" y="446"/>
                    <a:pt x="1415" y="397"/>
                    <a:pt x="1389" y="354"/>
                  </a:cubicBezTo>
                  <a:cubicBezTo>
                    <a:pt x="1386" y="362"/>
                    <a:pt x="1380" y="367"/>
                    <a:pt x="1376" y="374"/>
                  </a:cubicBezTo>
                  <a:close/>
                  <a:moveTo>
                    <a:pt x="212" y="356"/>
                  </a:moveTo>
                  <a:cubicBezTo>
                    <a:pt x="212" y="355"/>
                    <a:pt x="213" y="356"/>
                    <a:pt x="212" y="356"/>
                  </a:cubicBezTo>
                  <a:close/>
                  <a:moveTo>
                    <a:pt x="211" y="358"/>
                  </a:moveTo>
                  <a:cubicBezTo>
                    <a:pt x="202" y="370"/>
                    <a:pt x="193" y="382"/>
                    <a:pt x="186" y="396"/>
                  </a:cubicBezTo>
                  <a:cubicBezTo>
                    <a:pt x="190" y="396"/>
                    <a:pt x="192" y="399"/>
                    <a:pt x="196" y="400"/>
                  </a:cubicBezTo>
                  <a:cubicBezTo>
                    <a:pt x="201" y="386"/>
                    <a:pt x="206" y="372"/>
                    <a:pt x="211" y="358"/>
                  </a:cubicBezTo>
                  <a:moveTo>
                    <a:pt x="211" y="358"/>
                  </a:moveTo>
                  <a:cubicBezTo>
                    <a:pt x="212" y="357"/>
                    <a:pt x="211" y="356"/>
                    <a:pt x="211" y="358"/>
                  </a:cubicBezTo>
                  <a:moveTo>
                    <a:pt x="94" y="487"/>
                  </a:moveTo>
                  <a:cubicBezTo>
                    <a:pt x="109" y="477"/>
                    <a:pt x="127" y="470"/>
                    <a:pt x="146" y="463"/>
                  </a:cubicBezTo>
                  <a:cubicBezTo>
                    <a:pt x="156" y="439"/>
                    <a:pt x="170" y="418"/>
                    <a:pt x="182" y="396"/>
                  </a:cubicBezTo>
                  <a:cubicBezTo>
                    <a:pt x="166" y="389"/>
                    <a:pt x="152" y="378"/>
                    <a:pt x="141" y="365"/>
                  </a:cubicBezTo>
                  <a:cubicBezTo>
                    <a:pt x="123" y="403"/>
                    <a:pt x="103" y="444"/>
                    <a:pt x="94" y="487"/>
                  </a:cubicBezTo>
                  <a:close/>
                  <a:moveTo>
                    <a:pt x="132" y="376"/>
                  </a:moveTo>
                  <a:cubicBezTo>
                    <a:pt x="132" y="375"/>
                    <a:pt x="133" y="376"/>
                    <a:pt x="132" y="376"/>
                  </a:cubicBezTo>
                  <a:close/>
                  <a:moveTo>
                    <a:pt x="1374" y="375"/>
                  </a:moveTo>
                  <a:cubicBezTo>
                    <a:pt x="1368" y="382"/>
                    <a:pt x="1359" y="386"/>
                    <a:pt x="1352" y="391"/>
                  </a:cubicBezTo>
                  <a:cubicBezTo>
                    <a:pt x="1362" y="413"/>
                    <a:pt x="1369" y="437"/>
                    <a:pt x="1375" y="462"/>
                  </a:cubicBezTo>
                  <a:cubicBezTo>
                    <a:pt x="1398" y="469"/>
                    <a:pt x="1420" y="482"/>
                    <a:pt x="1439" y="490"/>
                  </a:cubicBezTo>
                  <a:cubicBezTo>
                    <a:pt x="1419" y="450"/>
                    <a:pt x="1399" y="409"/>
                    <a:pt x="1374" y="375"/>
                  </a:cubicBezTo>
                  <a:close/>
                  <a:moveTo>
                    <a:pt x="131" y="378"/>
                  </a:moveTo>
                  <a:cubicBezTo>
                    <a:pt x="131" y="378"/>
                    <a:pt x="131" y="378"/>
                    <a:pt x="130" y="378"/>
                  </a:cubicBezTo>
                  <a:cubicBezTo>
                    <a:pt x="106" y="418"/>
                    <a:pt x="82" y="459"/>
                    <a:pt x="64" y="505"/>
                  </a:cubicBezTo>
                  <a:moveTo>
                    <a:pt x="64" y="505"/>
                  </a:moveTo>
                  <a:cubicBezTo>
                    <a:pt x="63" y="506"/>
                    <a:pt x="64" y="507"/>
                    <a:pt x="64" y="505"/>
                  </a:cubicBezTo>
                  <a:moveTo>
                    <a:pt x="64" y="505"/>
                  </a:moveTo>
                  <a:cubicBezTo>
                    <a:pt x="73" y="500"/>
                    <a:pt x="80" y="494"/>
                    <a:pt x="90" y="489"/>
                  </a:cubicBezTo>
                  <a:cubicBezTo>
                    <a:pt x="100" y="448"/>
                    <a:pt x="116" y="413"/>
                    <a:pt x="131" y="378"/>
                  </a:cubicBezTo>
                  <a:moveTo>
                    <a:pt x="131" y="378"/>
                  </a:moveTo>
                  <a:cubicBezTo>
                    <a:pt x="133" y="377"/>
                    <a:pt x="131" y="377"/>
                    <a:pt x="131" y="378"/>
                  </a:cubicBezTo>
                  <a:moveTo>
                    <a:pt x="620" y="385"/>
                  </a:moveTo>
                  <a:cubicBezTo>
                    <a:pt x="619" y="415"/>
                    <a:pt x="617" y="444"/>
                    <a:pt x="616" y="473"/>
                  </a:cubicBezTo>
                  <a:cubicBezTo>
                    <a:pt x="654" y="475"/>
                    <a:pt x="693" y="476"/>
                    <a:pt x="732" y="477"/>
                  </a:cubicBezTo>
                  <a:cubicBezTo>
                    <a:pt x="733" y="445"/>
                    <a:pt x="734" y="414"/>
                    <a:pt x="735" y="383"/>
                  </a:cubicBezTo>
                  <a:cubicBezTo>
                    <a:pt x="695" y="382"/>
                    <a:pt x="658" y="384"/>
                    <a:pt x="620" y="385"/>
                  </a:cubicBezTo>
                  <a:close/>
                  <a:moveTo>
                    <a:pt x="739" y="383"/>
                  </a:moveTo>
                  <a:cubicBezTo>
                    <a:pt x="736" y="412"/>
                    <a:pt x="736" y="445"/>
                    <a:pt x="735" y="477"/>
                  </a:cubicBezTo>
                  <a:cubicBezTo>
                    <a:pt x="753" y="477"/>
                    <a:pt x="771" y="477"/>
                    <a:pt x="789" y="477"/>
                  </a:cubicBezTo>
                  <a:cubicBezTo>
                    <a:pt x="789" y="445"/>
                    <a:pt x="787" y="415"/>
                    <a:pt x="788" y="383"/>
                  </a:cubicBezTo>
                  <a:cubicBezTo>
                    <a:pt x="772" y="383"/>
                    <a:pt x="755" y="383"/>
                    <a:pt x="739" y="383"/>
                  </a:cubicBezTo>
                  <a:close/>
                  <a:moveTo>
                    <a:pt x="792" y="383"/>
                  </a:moveTo>
                  <a:cubicBezTo>
                    <a:pt x="790" y="412"/>
                    <a:pt x="791" y="446"/>
                    <a:pt x="791" y="477"/>
                  </a:cubicBezTo>
                  <a:cubicBezTo>
                    <a:pt x="831" y="476"/>
                    <a:pt x="871" y="475"/>
                    <a:pt x="910" y="473"/>
                  </a:cubicBezTo>
                  <a:cubicBezTo>
                    <a:pt x="905" y="443"/>
                    <a:pt x="901" y="414"/>
                    <a:pt x="895" y="385"/>
                  </a:cubicBezTo>
                  <a:cubicBezTo>
                    <a:pt x="862" y="384"/>
                    <a:pt x="827" y="382"/>
                    <a:pt x="792" y="383"/>
                  </a:cubicBezTo>
                  <a:close/>
                  <a:moveTo>
                    <a:pt x="616" y="385"/>
                  </a:moveTo>
                  <a:cubicBezTo>
                    <a:pt x="616" y="385"/>
                    <a:pt x="615" y="385"/>
                    <a:pt x="615" y="385"/>
                  </a:cubicBezTo>
                  <a:cubicBezTo>
                    <a:pt x="603" y="387"/>
                    <a:pt x="589" y="387"/>
                    <a:pt x="577" y="388"/>
                  </a:cubicBezTo>
                  <a:cubicBezTo>
                    <a:pt x="571" y="416"/>
                    <a:pt x="564" y="441"/>
                    <a:pt x="559" y="470"/>
                  </a:cubicBezTo>
                  <a:cubicBezTo>
                    <a:pt x="578" y="470"/>
                    <a:pt x="595" y="472"/>
                    <a:pt x="613" y="473"/>
                  </a:cubicBezTo>
                  <a:cubicBezTo>
                    <a:pt x="612" y="443"/>
                    <a:pt x="617" y="409"/>
                    <a:pt x="616" y="385"/>
                  </a:cubicBezTo>
                  <a:close/>
                  <a:moveTo>
                    <a:pt x="914" y="473"/>
                  </a:moveTo>
                  <a:cubicBezTo>
                    <a:pt x="930" y="472"/>
                    <a:pt x="946" y="470"/>
                    <a:pt x="963" y="470"/>
                  </a:cubicBezTo>
                  <a:cubicBezTo>
                    <a:pt x="960" y="443"/>
                    <a:pt x="960" y="414"/>
                    <a:pt x="957" y="388"/>
                  </a:cubicBezTo>
                  <a:cubicBezTo>
                    <a:pt x="937" y="388"/>
                    <a:pt x="919" y="386"/>
                    <a:pt x="900" y="385"/>
                  </a:cubicBezTo>
                  <a:cubicBezTo>
                    <a:pt x="904" y="415"/>
                    <a:pt x="910" y="442"/>
                    <a:pt x="914" y="473"/>
                  </a:cubicBezTo>
                  <a:close/>
                  <a:moveTo>
                    <a:pt x="456" y="399"/>
                  </a:moveTo>
                  <a:cubicBezTo>
                    <a:pt x="454" y="419"/>
                    <a:pt x="451" y="438"/>
                    <a:pt x="450" y="459"/>
                  </a:cubicBezTo>
                  <a:cubicBezTo>
                    <a:pt x="486" y="462"/>
                    <a:pt x="520" y="467"/>
                    <a:pt x="557" y="469"/>
                  </a:cubicBezTo>
                  <a:cubicBezTo>
                    <a:pt x="561" y="441"/>
                    <a:pt x="569" y="416"/>
                    <a:pt x="574" y="388"/>
                  </a:cubicBezTo>
                  <a:cubicBezTo>
                    <a:pt x="534" y="391"/>
                    <a:pt x="494" y="394"/>
                    <a:pt x="456" y="399"/>
                  </a:cubicBezTo>
                  <a:close/>
                  <a:moveTo>
                    <a:pt x="960" y="389"/>
                  </a:moveTo>
                  <a:cubicBezTo>
                    <a:pt x="962" y="415"/>
                    <a:pt x="964" y="441"/>
                    <a:pt x="965" y="469"/>
                  </a:cubicBezTo>
                  <a:cubicBezTo>
                    <a:pt x="1003" y="467"/>
                    <a:pt x="1042" y="464"/>
                    <a:pt x="1076" y="457"/>
                  </a:cubicBezTo>
                  <a:cubicBezTo>
                    <a:pt x="1068" y="438"/>
                    <a:pt x="1062" y="417"/>
                    <a:pt x="1055" y="397"/>
                  </a:cubicBezTo>
                  <a:cubicBezTo>
                    <a:pt x="1023" y="395"/>
                    <a:pt x="993" y="391"/>
                    <a:pt x="960" y="389"/>
                  </a:cubicBezTo>
                  <a:close/>
                  <a:moveTo>
                    <a:pt x="1349" y="392"/>
                  </a:moveTo>
                  <a:cubicBezTo>
                    <a:pt x="1340" y="398"/>
                    <a:pt x="1329" y="402"/>
                    <a:pt x="1319" y="407"/>
                  </a:cubicBezTo>
                  <a:cubicBezTo>
                    <a:pt x="1327" y="421"/>
                    <a:pt x="1335" y="436"/>
                    <a:pt x="1343" y="451"/>
                  </a:cubicBezTo>
                  <a:cubicBezTo>
                    <a:pt x="1354" y="453"/>
                    <a:pt x="1362" y="458"/>
                    <a:pt x="1373" y="460"/>
                  </a:cubicBezTo>
                  <a:cubicBezTo>
                    <a:pt x="1366" y="439"/>
                    <a:pt x="1359" y="407"/>
                    <a:pt x="1349" y="392"/>
                  </a:cubicBezTo>
                  <a:close/>
                  <a:moveTo>
                    <a:pt x="184" y="398"/>
                  </a:moveTo>
                  <a:cubicBezTo>
                    <a:pt x="173" y="419"/>
                    <a:pt x="160" y="439"/>
                    <a:pt x="150" y="461"/>
                  </a:cubicBezTo>
                  <a:cubicBezTo>
                    <a:pt x="160" y="458"/>
                    <a:pt x="170" y="454"/>
                    <a:pt x="181" y="451"/>
                  </a:cubicBezTo>
                  <a:cubicBezTo>
                    <a:pt x="185" y="434"/>
                    <a:pt x="190" y="419"/>
                    <a:pt x="195" y="403"/>
                  </a:cubicBezTo>
                  <a:cubicBezTo>
                    <a:pt x="191" y="401"/>
                    <a:pt x="188" y="399"/>
                    <a:pt x="184" y="398"/>
                  </a:cubicBezTo>
                  <a:close/>
                  <a:moveTo>
                    <a:pt x="1079" y="458"/>
                  </a:moveTo>
                  <a:cubicBezTo>
                    <a:pt x="1094" y="457"/>
                    <a:pt x="1108" y="454"/>
                    <a:pt x="1123" y="453"/>
                  </a:cubicBezTo>
                  <a:cubicBezTo>
                    <a:pt x="1122" y="436"/>
                    <a:pt x="1119" y="421"/>
                    <a:pt x="1117" y="405"/>
                  </a:cubicBezTo>
                  <a:cubicBezTo>
                    <a:pt x="1097" y="404"/>
                    <a:pt x="1077" y="398"/>
                    <a:pt x="1058" y="399"/>
                  </a:cubicBezTo>
                  <a:cubicBezTo>
                    <a:pt x="1066" y="417"/>
                    <a:pt x="1071" y="439"/>
                    <a:pt x="1079" y="458"/>
                  </a:cubicBezTo>
                  <a:close/>
                  <a:moveTo>
                    <a:pt x="420" y="403"/>
                  </a:moveTo>
                  <a:cubicBezTo>
                    <a:pt x="414" y="419"/>
                    <a:pt x="407" y="435"/>
                    <a:pt x="401" y="453"/>
                  </a:cubicBezTo>
                  <a:cubicBezTo>
                    <a:pt x="417" y="454"/>
                    <a:pt x="431" y="457"/>
                    <a:pt x="447" y="458"/>
                  </a:cubicBezTo>
                  <a:cubicBezTo>
                    <a:pt x="449" y="438"/>
                    <a:pt x="451" y="418"/>
                    <a:pt x="454" y="399"/>
                  </a:cubicBezTo>
                  <a:cubicBezTo>
                    <a:pt x="453" y="399"/>
                    <a:pt x="453" y="399"/>
                    <a:pt x="452" y="399"/>
                  </a:cubicBezTo>
                  <a:cubicBezTo>
                    <a:pt x="442" y="401"/>
                    <a:pt x="431" y="402"/>
                    <a:pt x="420" y="403"/>
                  </a:cubicBezTo>
                  <a:close/>
                  <a:moveTo>
                    <a:pt x="185" y="450"/>
                  </a:moveTo>
                  <a:cubicBezTo>
                    <a:pt x="210" y="440"/>
                    <a:pt x="240" y="435"/>
                    <a:pt x="266" y="427"/>
                  </a:cubicBezTo>
                  <a:cubicBezTo>
                    <a:pt x="241" y="421"/>
                    <a:pt x="219" y="413"/>
                    <a:pt x="198" y="404"/>
                  </a:cubicBezTo>
                  <a:cubicBezTo>
                    <a:pt x="193" y="418"/>
                    <a:pt x="187" y="436"/>
                    <a:pt x="185" y="450"/>
                  </a:cubicBezTo>
                  <a:close/>
                  <a:moveTo>
                    <a:pt x="308" y="421"/>
                  </a:moveTo>
                  <a:cubicBezTo>
                    <a:pt x="307" y="425"/>
                    <a:pt x="307" y="430"/>
                    <a:pt x="305" y="434"/>
                  </a:cubicBezTo>
                  <a:cubicBezTo>
                    <a:pt x="335" y="441"/>
                    <a:pt x="366" y="447"/>
                    <a:pt x="398" y="452"/>
                  </a:cubicBezTo>
                  <a:cubicBezTo>
                    <a:pt x="401" y="444"/>
                    <a:pt x="405" y="436"/>
                    <a:pt x="408" y="428"/>
                  </a:cubicBezTo>
                  <a:cubicBezTo>
                    <a:pt x="411" y="419"/>
                    <a:pt x="416" y="410"/>
                    <a:pt x="414" y="404"/>
                  </a:cubicBezTo>
                  <a:cubicBezTo>
                    <a:pt x="378" y="409"/>
                    <a:pt x="343" y="415"/>
                    <a:pt x="308" y="421"/>
                  </a:cubicBezTo>
                  <a:close/>
                  <a:moveTo>
                    <a:pt x="1126" y="452"/>
                  </a:moveTo>
                  <a:cubicBezTo>
                    <a:pt x="1156" y="447"/>
                    <a:pt x="1185" y="442"/>
                    <a:pt x="1213" y="435"/>
                  </a:cubicBezTo>
                  <a:cubicBezTo>
                    <a:pt x="1212" y="429"/>
                    <a:pt x="1208" y="425"/>
                    <a:pt x="1206" y="419"/>
                  </a:cubicBezTo>
                  <a:cubicBezTo>
                    <a:pt x="1178" y="415"/>
                    <a:pt x="1148" y="407"/>
                    <a:pt x="1119" y="407"/>
                  </a:cubicBezTo>
                  <a:cubicBezTo>
                    <a:pt x="1123" y="420"/>
                    <a:pt x="1123" y="437"/>
                    <a:pt x="1126" y="452"/>
                  </a:cubicBezTo>
                  <a:close/>
                  <a:moveTo>
                    <a:pt x="1317" y="408"/>
                  </a:moveTo>
                  <a:cubicBezTo>
                    <a:pt x="1298" y="416"/>
                    <a:pt x="1277" y="420"/>
                    <a:pt x="1260" y="429"/>
                  </a:cubicBezTo>
                  <a:cubicBezTo>
                    <a:pt x="1288" y="434"/>
                    <a:pt x="1313" y="441"/>
                    <a:pt x="1338" y="449"/>
                  </a:cubicBezTo>
                  <a:cubicBezTo>
                    <a:pt x="1332" y="434"/>
                    <a:pt x="1323" y="423"/>
                    <a:pt x="1317" y="408"/>
                  </a:cubicBezTo>
                  <a:close/>
                  <a:moveTo>
                    <a:pt x="1216" y="434"/>
                  </a:moveTo>
                  <a:cubicBezTo>
                    <a:pt x="1226" y="433"/>
                    <a:pt x="1237" y="431"/>
                    <a:pt x="1245" y="427"/>
                  </a:cubicBezTo>
                  <a:cubicBezTo>
                    <a:pt x="1232" y="426"/>
                    <a:pt x="1220" y="420"/>
                    <a:pt x="1209" y="421"/>
                  </a:cubicBezTo>
                  <a:cubicBezTo>
                    <a:pt x="1213" y="424"/>
                    <a:pt x="1214" y="430"/>
                    <a:pt x="1216" y="434"/>
                  </a:cubicBezTo>
                  <a:close/>
                  <a:moveTo>
                    <a:pt x="279" y="427"/>
                  </a:moveTo>
                  <a:cubicBezTo>
                    <a:pt x="285" y="431"/>
                    <a:pt x="295" y="431"/>
                    <a:pt x="303" y="433"/>
                  </a:cubicBezTo>
                  <a:cubicBezTo>
                    <a:pt x="303" y="429"/>
                    <a:pt x="305" y="426"/>
                    <a:pt x="305" y="422"/>
                  </a:cubicBezTo>
                  <a:cubicBezTo>
                    <a:pt x="296" y="423"/>
                    <a:pt x="289" y="426"/>
                    <a:pt x="279" y="427"/>
                  </a:cubicBezTo>
                  <a:close/>
                  <a:moveTo>
                    <a:pt x="1218" y="437"/>
                  </a:moveTo>
                  <a:cubicBezTo>
                    <a:pt x="1240" y="486"/>
                    <a:pt x="1259" y="538"/>
                    <a:pt x="1277" y="593"/>
                  </a:cubicBezTo>
                  <a:cubicBezTo>
                    <a:pt x="1275" y="533"/>
                    <a:pt x="1270" y="478"/>
                    <a:pt x="1257" y="430"/>
                  </a:cubicBezTo>
                  <a:cubicBezTo>
                    <a:pt x="1244" y="429"/>
                    <a:pt x="1232" y="435"/>
                    <a:pt x="1218" y="437"/>
                  </a:cubicBezTo>
                  <a:close/>
                  <a:moveTo>
                    <a:pt x="183" y="453"/>
                  </a:moveTo>
                  <a:cubicBezTo>
                    <a:pt x="169" y="514"/>
                    <a:pt x="159" y="583"/>
                    <a:pt x="163" y="659"/>
                  </a:cubicBezTo>
                  <a:cubicBezTo>
                    <a:pt x="171" y="655"/>
                    <a:pt x="179" y="652"/>
                    <a:pt x="188" y="650"/>
                  </a:cubicBezTo>
                  <a:cubicBezTo>
                    <a:pt x="208" y="570"/>
                    <a:pt x="235" y="496"/>
                    <a:pt x="270" y="430"/>
                  </a:cubicBezTo>
                  <a:cubicBezTo>
                    <a:pt x="269" y="430"/>
                    <a:pt x="268" y="430"/>
                    <a:pt x="268" y="430"/>
                  </a:cubicBezTo>
                  <a:cubicBezTo>
                    <a:pt x="239" y="437"/>
                    <a:pt x="210" y="444"/>
                    <a:pt x="183" y="453"/>
                  </a:cubicBezTo>
                  <a:close/>
                  <a:moveTo>
                    <a:pt x="192" y="648"/>
                  </a:moveTo>
                  <a:cubicBezTo>
                    <a:pt x="190" y="649"/>
                    <a:pt x="192" y="650"/>
                    <a:pt x="192" y="648"/>
                  </a:cubicBezTo>
                  <a:moveTo>
                    <a:pt x="192" y="648"/>
                  </a:moveTo>
                  <a:cubicBezTo>
                    <a:pt x="223" y="640"/>
                    <a:pt x="254" y="630"/>
                    <a:pt x="289" y="623"/>
                  </a:cubicBezTo>
                  <a:cubicBezTo>
                    <a:pt x="287" y="555"/>
                    <a:pt x="293" y="494"/>
                    <a:pt x="302" y="436"/>
                  </a:cubicBezTo>
                  <a:cubicBezTo>
                    <a:pt x="292" y="434"/>
                    <a:pt x="283" y="431"/>
                    <a:pt x="272" y="430"/>
                  </a:cubicBezTo>
                  <a:cubicBezTo>
                    <a:pt x="239" y="496"/>
                    <a:pt x="211" y="568"/>
                    <a:pt x="192" y="648"/>
                  </a:cubicBezTo>
                  <a:moveTo>
                    <a:pt x="1275" y="515"/>
                  </a:moveTo>
                  <a:cubicBezTo>
                    <a:pt x="1279" y="557"/>
                    <a:pt x="1276" y="605"/>
                    <a:pt x="1288" y="636"/>
                  </a:cubicBezTo>
                  <a:cubicBezTo>
                    <a:pt x="1316" y="643"/>
                    <a:pt x="1341" y="652"/>
                    <a:pt x="1367" y="660"/>
                  </a:cubicBezTo>
                  <a:cubicBezTo>
                    <a:pt x="1377" y="657"/>
                    <a:pt x="1386" y="652"/>
                    <a:pt x="1397" y="648"/>
                  </a:cubicBezTo>
                  <a:cubicBezTo>
                    <a:pt x="1395" y="622"/>
                    <a:pt x="1398" y="600"/>
                    <a:pt x="1394" y="577"/>
                  </a:cubicBezTo>
                  <a:cubicBezTo>
                    <a:pt x="1392" y="567"/>
                    <a:pt x="1386" y="555"/>
                    <a:pt x="1382" y="545"/>
                  </a:cubicBezTo>
                  <a:cubicBezTo>
                    <a:pt x="1370" y="512"/>
                    <a:pt x="1354" y="481"/>
                    <a:pt x="1340" y="452"/>
                  </a:cubicBezTo>
                  <a:cubicBezTo>
                    <a:pt x="1314" y="444"/>
                    <a:pt x="1288" y="437"/>
                    <a:pt x="1261" y="431"/>
                  </a:cubicBezTo>
                  <a:cubicBezTo>
                    <a:pt x="1266" y="456"/>
                    <a:pt x="1272" y="485"/>
                    <a:pt x="1275" y="515"/>
                  </a:cubicBezTo>
                  <a:close/>
                  <a:moveTo>
                    <a:pt x="305" y="437"/>
                  </a:moveTo>
                  <a:cubicBezTo>
                    <a:pt x="295" y="493"/>
                    <a:pt x="288" y="559"/>
                    <a:pt x="293" y="623"/>
                  </a:cubicBezTo>
                  <a:cubicBezTo>
                    <a:pt x="311" y="617"/>
                    <a:pt x="332" y="615"/>
                    <a:pt x="351" y="610"/>
                  </a:cubicBezTo>
                  <a:cubicBezTo>
                    <a:pt x="364" y="556"/>
                    <a:pt x="379" y="504"/>
                    <a:pt x="397" y="455"/>
                  </a:cubicBezTo>
                  <a:cubicBezTo>
                    <a:pt x="366" y="449"/>
                    <a:pt x="335" y="444"/>
                    <a:pt x="305" y="437"/>
                  </a:cubicBezTo>
                  <a:close/>
                  <a:moveTo>
                    <a:pt x="1126" y="455"/>
                  </a:moveTo>
                  <a:cubicBezTo>
                    <a:pt x="1131" y="501"/>
                    <a:pt x="1133" y="551"/>
                    <a:pt x="1133" y="603"/>
                  </a:cubicBezTo>
                  <a:cubicBezTo>
                    <a:pt x="1182" y="612"/>
                    <a:pt x="1231" y="620"/>
                    <a:pt x="1277" y="633"/>
                  </a:cubicBezTo>
                  <a:cubicBezTo>
                    <a:pt x="1279" y="602"/>
                    <a:pt x="1270" y="583"/>
                    <a:pt x="1263" y="561"/>
                  </a:cubicBezTo>
                  <a:cubicBezTo>
                    <a:pt x="1248" y="517"/>
                    <a:pt x="1234" y="477"/>
                    <a:pt x="1215" y="438"/>
                  </a:cubicBezTo>
                  <a:cubicBezTo>
                    <a:pt x="1214" y="438"/>
                    <a:pt x="1214" y="438"/>
                    <a:pt x="1213" y="438"/>
                  </a:cubicBezTo>
                  <a:cubicBezTo>
                    <a:pt x="1185" y="445"/>
                    <a:pt x="1156" y="450"/>
                    <a:pt x="1126" y="455"/>
                  </a:cubicBezTo>
                  <a:close/>
                  <a:moveTo>
                    <a:pt x="179" y="454"/>
                  </a:moveTo>
                  <a:cubicBezTo>
                    <a:pt x="168" y="457"/>
                    <a:pt x="158" y="461"/>
                    <a:pt x="147" y="465"/>
                  </a:cubicBezTo>
                  <a:cubicBezTo>
                    <a:pt x="123" y="516"/>
                    <a:pt x="101" y="568"/>
                    <a:pt x="85" y="627"/>
                  </a:cubicBezTo>
                  <a:cubicBezTo>
                    <a:pt x="108" y="640"/>
                    <a:pt x="131" y="652"/>
                    <a:pt x="159" y="660"/>
                  </a:cubicBezTo>
                  <a:cubicBezTo>
                    <a:pt x="157" y="583"/>
                    <a:pt x="168" y="513"/>
                    <a:pt x="179" y="454"/>
                  </a:cubicBezTo>
                  <a:close/>
                  <a:moveTo>
                    <a:pt x="1392" y="564"/>
                  </a:moveTo>
                  <a:cubicBezTo>
                    <a:pt x="1388" y="528"/>
                    <a:pt x="1381" y="495"/>
                    <a:pt x="1374" y="463"/>
                  </a:cubicBezTo>
                  <a:cubicBezTo>
                    <a:pt x="1363" y="461"/>
                    <a:pt x="1354" y="457"/>
                    <a:pt x="1345" y="454"/>
                  </a:cubicBezTo>
                  <a:cubicBezTo>
                    <a:pt x="1362" y="489"/>
                    <a:pt x="1378" y="525"/>
                    <a:pt x="1392" y="564"/>
                  </a:cubicBezTo>
                  <a:close/>
                  <a:moveTo>
                    <a:pt x="401" y="455"/>
                  </a:moveTo>
                  <a:cubicBezTo>
                    <a:pt x="382" y="503"/>
                    <a:pt x="367" y="556"/>
                    <a:pt x="354" y="610"/>
                  </a:cubicBezTo>
                  <a:cubicBezTo>
                    <a:pt x="383" y="605"/>
                    <a:pt x="412" y="600"/>
                    <a:pt x="442" y="597"/>
                  </a:cubicBezTo>
                  <a:cubicBezTo>
                    <a:pt x="442" y="550"/>
                    <a:pt x="443" y="504"/>
                    <a:pt x="447" y="461"/>
                  </a:cubicBezTo>
                  <a:cubicBezTo>
                    <a:pt x="432" y="459"/>
                    <a:pt x="415" y="458"/>
                    <a:pt x="401" y="455"/>
                  </a:cubicBezTo>
                  <a:close/>
                  <a:moveTo>
                    <a:pt x="1080" y="461"/>
                  </a:moveTo>
                  <a:cubicBezTo>
                    <a:pt x="1093" y="507"/>
                    <a:pt x="1106" y="553"/>
                    <a:pt x="1116" y="601"/>
                  </a:cubicBezTo>
                  <a:cubicBezTo>
                    <a:pt x="1121" y="602"/>
                    <a:pt x="1125" y="602"/>
                    <a:pt x="1130" y="603"/>
                  </a:cubicBezTo>
                  <a:cubicBezTo>
                    <a:pt x="1130" y="551"/>
                    <a:pt x="1129" y="501"/>
                    <a:pt x="1123" y="455"/>
                  </a:cubicBezTo>
                  <a:cubicBezTo>
                    <a:pt x="1108" y="457"/>
                    <a:pt x="1094" y="459"/>
                    <a:pt x="1080" y="461"/>
                  </a:cubicBezTo>
                  <a:close/>
                  <a:moveTo>
                    <a:pt x="445" y="596"/>
                  </a:moveTo>
                  <a:cubicBezTo>
                    <a:pt x="475" y="592"/>
                    <a:pt x="505" y="589"/>
                    <a:pt x="535" y="586"/>
                  </a:cubicBezTo>
                  <a:cubicBezTo>
                    <a:pt x="542" y="548"/>
                    <a:pt x="548" y="509"/>
                    <a:pt x="556" y="472"/>
                  </a:cubicBezTo>
                  <a:cubicBezTo>
                    <a:pt x="519" y="469"/>
                    <a:pt x="483" y="466"/>
                    <a:pt x="449" y="461"/>
                  </a:cubicBezTo>
                  <a:cubicBezTo>
                    <a:pt x="446" y="504"/>
                    <a:pt x="444" y="549"/>
                    <a:pt x="445" y="596"/>
                  </a:cubicBezTo>
                  <a:close/>
                  <a:moveTo>
                    <a:pt x="965" y="472"/>
                  </a:moveTo>
                  <a:cubicBezTo>
                    <a:pt x="967" y="507"/>
                    <a:pt x="966" y="546"/>
                    <a:pt x="966" y="584"/>
                  </a:cubicBezTo>
                  <a:cubicBezTo>
                    <a:pt x="1016" y="589"/>
                    <a:pt x="1065" y="594"/>
                    <a:pt x="1113" y="600"/>
                  </a:cubicBezTo>
                  <a:cubicBezTo>
                    <a:pt x="1102" y="553"/>
                    <a:pt x="1092" y="503"/>
                    <a:pt x="1075" y="461"/>
                  </a:cubicBezTo>
                  <a:cubicBezTo>
                    <a:pt x="1039" y="466"/>
                    <a:pt x="1003" y="470"/>
                    <a:pt x="965" y="472"/>
                  </a:cubicBezTo>
                  <a:close/>
                  <a:moveTo>
                    <a:pt x="1388" y="521"/>
                  </a:moveTo>
                  <a:cubicBezTo>
                    <a:pt x="1391" y="540"/>
                    <a:pt x="1392" y="559"/>
                    <a:pt x="1396" y="577"/>
                  </a:cubicBezTo>
                  <a:cubicBezTo>
                    <a:pt x="1400" y="600"/>
                    <a:pt x="1412" y="620"/>
                    <a:pt x="1416" y="640"/>
                  </a:cubicBezTo>
                  <a:cubicBezTo>
                    <a:pt x="1437" y="628"/>
                    <a:pt x="1459" y="617"/>
                    <a:pt x="1473" y="599"/>
                  </a:cubicBezTo>
                  <a:cubicBezTo>
                    <a:pt x="1470" y="557"/>
                    <a:pt x="1454" y="529"/>
                    <a:pt x="1442" y="496"/>
                  </a:cubicBezTo>
                  <a:cubicBezTo>
                    <a:pt x="1421" y="484"/>
                    <a:pt x="1400" y="473"/>
                    <a:pt x="1376" y="465"/>
                  </a:cubicBezTo>
                  <a:cubicBezTo>
                    <a:pt x="1381" y="483"/>
                    <a:pt x="1385" y="502"/>
                    <a:pt x="1388" y="521"/>
                  </a:cubicBezTo>
                  <a:close/>
                  <a:moveTo>
                    <a:pt x="91" y="491"/>
                  </a:moveTo>
                  <a:cubicBezTo>
                    <a:pt x="82" y="531"/>
                    <a:pt x="72" y="570"/>
                    <a:pt x="69" y="616"/>
                  </a:cubicBezTo>
                  <a:cubicBezTo>
                    <a:pt x="73" y="619"/>
                    <a:pt x="78" y="623"/>
                    <a:pt x="83" y="625"/>
                  </a:cubicBezTo>
                  <a:cubicBezTo>
                    <a:pt x="98" y="568"/>
                    <a:pt x="121" y="515"/>
                    <a:pt x="142" y="467"/>
                  </a:cubicBezTo>
                  <a:cubicBezTo>
                    <a:pt x="124" y="474"/>
                    <a:pt x="107" y="482"/>
                    <a:pt x="91" y="491"/>
                  </a:cubicBezTo>
                  <a:close/>
                  <a:moveTo>
                    <a:pt x="558" y="472"/>
                  </a:moveTo>
                  <a:cubicBezTo>
                    <a:pt x="551" y="509"/>
                    <a:pt x="545" y="548"/>
                    <a:pt x="538" y="586"/>
                  </a:cubicBezTo>
                  <a:cubicBezTo>
                    <a:pt x="562" y="584"/>
                    <a:pt x="586" y="582"/>
                    <a:pt x="611" y="581"/>
                  </a:cubicBezTo>
                  <a:cubicBezTo>
                    <a:pt x="611" y="545"/>
                    <a:pt x="613" y="511"/>
                    <a:pt x="612" y="476"/>
                  </a:cubicBezTo>
                  <a:cubicBezTo>
                    <a:pt x="594" y="474"/>
                    <a:pt x="576" y="474"/>
                    <a:pt x="558" y="472"/>
                  </a:cubicBezTo>
                  <a:close/>
                  <a:moveTo>
                    <a:pt x="915" y="476"/>
                  </a:moveTo>
                  <a:cubicBezTo>
                    <a:pt x="919" y="511"/>
                    <a:pt x="925" y="546"/>
                    <a:pt x="928" y="582"/>
                  </a:cubicBezTo>
                  <a:cubicBezTo>
                    <a:pt x="941" y="582"/>
                    <a:pt x="952" y="584"/>
                    <a:pt x="965" y="584"/>
                  </a:cubicBezTo>
                  <a:cubicBezTo>
                    <a:pt x="965" y="546"/>
                    <a:pt x="963" y="510"/>
                    <a:pt x="963" y="473"/>
                  </a:cubicBezTo>
                  <a:cubicBezTo>
                    <a:pt x="946" y="473"/>
                    <a:pt x="930" y="474"/>
                    <a:pt x="915" y="476"/>
                  </a:cubicBezTo>
                  <a:close/>
                  <a:moveTo>
                    <a:pt x="617" y="476"/>
                  </a:moveTo>
                  <a:cubicBezTo>
                    <a:pt x="614" y="508"/>
                    <a:pt x="615" y="545"/>
                    <a:pt x="615" y="580"/>
                  </a:cubicBezTo>
                  <a:cubicBezTo>
                    <a:pt x="653" y="579"/>
                    <a:pt x="691" y="577"/>
                    <a:pt x="729" y="576"/>
                  </a:cubicBezTo>
                  <a:cubicBezTo>
                    <a:pt x="731" y="545"/>
                    <a:pt x="731" y="511"/>
                    <a:pt x="732" y="479"/>
                  </a:cubicBezTo>
                  <a:cubicBezTo>
                    <a:pt x="693" y="479"/>
                    <a:pt x="654" y="478"/>
                    <a:pt x="617" y="476"/>
                  </a:cubicBezTo>
                  <a:close/>
                  <a:moveTo>
                    <a:pt x="791" y="479"/>
                  </a:moveTo>
                  <a:cubicBezTo>
                    <a:pt x="791" y="513"/>
                    <a:pt x="791" y="544"/>
                    <a:pt x="791" y="576"/>
                  </a:cubicBezTo>
                  <a:cubicBezTo>
                    <a:pt x="836" y="577"/>
                    <a:pt x="881" y="579"/>
                    <a:pt x="924" y="581"/>
                  </a:cubicBezTo>
                  <a:cubicBezTo>
                    <a:pt x="920" y="546"/>
                    <a:pt x="915" y="511"/>
                    <a:pt x="911" y="476"/>
                  </a:cubicBezTo>
                  <a:cubicBezTo>
                    <a:pt x="872" y="478"/>
                    <a:pt x="831" y="479"/>
                    <a:pt x="791" y="479"/>
                  </a:cubicBezTo>
                  <a:close/>
                  <a:moveTo>
                    <a:pt x="736" y="479"/>
                  </a:moveTo>
                  <a:cubicBezTo>
                    <a:pt x="732" y="509"/>
                    <a:pt x="734" y="545"/>
                    <a:pt x="732" y="576"/>
                  </a:cubicBezTo>
                  <a:cubicBezTo>
                    <a:pt x="751" y="576"/>
                    <a:pt x="770" y="576"/>
                    <a:pt x="789" y="576"/>
                  </a:cubicBezTo>
                  <a:cubicBezTo>
                    <a:pt x="789" y="544"/>
                    <a:pt x="789" y="512"/>
                    <a:pt x="789" y="479"/>
                  </a:cubicBezTo>
                  <a:cubicBezTo>
                    <a:pt x="771" y="479"/>
                    <a:pt x="754" y="479"/>
                    <a:pt x="736" y="479"/>
                  </a:cubicBezTo>
                  <a:close/>
                  <a:moveTo>
                    <a:pt x="60" y="512"/>
                  </a:moveTo>
                  <a:cubicBezTo>
                    <a:pt x="53" y="535"/>
                    <a:pt x="44" y="556"/>
                    <a:pt x="37" y="580"/>
                  </a:cubicBezTo>
                  <a:cubicBezTo>
                    <a:pt x="45" y="593"/>
                    <a:pt x="53" y="606"/>
                    <a:pt x="67" y="613"/>
                  </a:cubicBezTo>
                  <a:cubicBezTo>
                    <a:pt x="69" y="569"/>
                    <a:pt x="81" y="529"/>
                    <a:pt x="87" y="493"/>
                  </a:cubicBezTo>
                  <a:cubicBezTo>
                    <a:pt x="78" y="499"/>
                    <a:pt x="69" y="505"/>
                    <a:pt x="60" y="512"/>
                  </a:cubicBezTo>
                  <a:close/>
                  <a:moveTo>
                    <a:pt x="1462" y="539"/>
                  </a:moveTo>
                  <a:cubicBezTo>
                    <a:pt x="1461" y="543"/>
                    <a:pt x="1465" y="539"/>
                    <a:pt x="1462" y="539"/>
                  </a:cubicBezTo>
                  <a:moveTo>
                    <a:pt x="1462" y="539"/>
                  </a:moveTo>
                  <a:cubicBezTo>
                    <a:pt x="1458" y="526"/>
                    <a:pt x="1458" y="502"/>
                    <a:pt x="1446" y="501"/>
                  </a:cubicBezTo>
                  <a:cubicBezTo>
                    <a:pt x="1452" y="512"/>
                    <a:pt x="1456" y="526"/>
                    <a:pt x="1462" y="539"/>
                  </a:cubicBezTo>
                  <a:moveTo>
                    <a:pt x="1480" y="592"/>
                  </a:moveTo>
                  <a:cubicBezTo>
                    <a:pt x="1504" y="563"/>
                    <a:pt x="1482" y="521"/>
                    <a:pt x="1457" y="507"/>
                  </a:cubicBezTo>
                  <a:cubicBezTo>
                    <a:pt x="1465" y="535"/>
                    <a:pt x="1469" y="567"/>
                    <a:pt x="1480" y="592"/>
                  </a:cubicBezTo>
                  <a:close/>
                  <a:moveTo>
                    <a:pt x="36" y="575"/>
                  </a:moveTo>
                  <a:cubicBezTo>
                    <a:pt x="40" y="555"/>
                    <a:pt x="51" y="536"/>
                    <a:pt x="54" y="517"/>
                  </a:cubicBezTo>
                  <a:cubicBezTo>
                    <a:pt x="42" y="529"/>
                    <a:pt x="28" y="553"/>
                    <a:pt x="36" y="575"/>
                  </a:cubicBezTo>
                  <a:close/>
                  <a:moveTo>
                    <a:pt x="1463" y="544"/>
                  </a:moveTo>
                  <a:cubicBezTo>
                    <a:pt x="1462" y="543"/>
                    <a:pt x="1463" y="544"/>
                    <a:pt x="1463" y="544"/>
                  </a:cubicBezTo>
                  <a:close/>
                  <a:moveTo>
                    <a:pt x="1480" y="597"/>
                  </a:moveTo>
                  <a:cubicBezTo>
                    <a:pt x="1494" y="642"/>
                    <a:pt x="1503" y="692"/>
                    <a:pt x="1508" y="747"/>
                  </a:cubicBezTo>
                  <a:cubicBezTo>
                    <a:pt x="1512" y="753"/>
                    <a:pt x="1516" y="760"/>
                    <a:pt x="1519" y="767"/>
                  </a:cubicBezTo>
                  <a:cubicBezTo>
                    <a:pt x="1521" y="690"/>
                    <a:pt x="1511" y="622"/>
                    <a:pt x="1494" y="563"/>
                  </a:cubicBezTo>
                  <a:cubicBezTo>
                    <a:pt x="1493" y="578"/>
                    <a:pt x="1486" y="587"/>
                    <a:pt x="1480" y="597"/>
                  </a:cubicBezTo>
                  <a:close/>
                  <a:moveTo>
                    <a:pt x="17" y="654"/>
                  </a:moveTo>
                  <a:cubicBezTo>
                    <a:pt x="21" y="628"/>
                    <a:pt x="28" y="604"/>
                    <a:pt x="34" y="580"/>
                  </a:cubicBezTo>
                  <a:cubicBezTo>
                    <a:pt x="33" y="577"/>
                    <a:pt x="32" y="573"/>
                    <a:pt x="30" y="570"/>
                  </a:cubicBezTo>
                  <a:cubicBezTo>
                    <a:pt x="26" y="597"/>
                    <a:pt x="18" y="626"/>
                    <a:pt x="17" y="654"/>
                  </a:cubicBezTo>
                  <a:close/>
                  <a:moveTo>
                    <a:pt x="615" y="583"/>
                  </a:moveTo>
                  <a:cubicBezTo>
                    <a:pt x="616" y="635"/>
                    <a:pt x="617" y="686"/>
                    <a:pt x="620" y="736"/>
                  </a:cubicBezTo>
                  <a:cubicBezTo>
                    <a:pt x="655" y="737"/>
                    <a:pt x="690" y="739"/>
                    <a:pt x="726" y="739"/>
                  </a:cubicBezTo>
                  <a:cubicBezTo>
                    <a:pt x="728" y="686"/>
                    <a:pt x="729" y="633"/>
                    <a:pt x="729" y="579"/>
                  </a:cubicBezTo>
                  <a:cubicBezTo>
                    <a:pt x="690" y="580"/>
                    <a:pt x="652" y="581"/>
                    <a:pt x="615" y="583"/>
                  </a:cubicBezTo>
                  <a:close/>
                  <a:moveTo>
                    <a:pt x="729" y="739"/>
                  </a:moveTo>
                  <a:cubicBezTo>
                    <a:pt x="750" y="738"/>
                    <a:pt x="769" y="740"/>
                    <a:pt x="788" y="739"/>
                  </a:cubicBezTo>
                  <a:cubicBezTo>
                    <a:pt x="788" y="685"/>
                    <a:pt x="790" y="633"/>
                    <a:pt x="789" y="579"/>
                  </a:cubicBezTo>
                  <a:cubicBezTo>
                    <a:pt x="770" y="579"/>
                    <a:pt x="752" y="579"/>
                    <a:pt x="733" y="579"/>
                  </a:cubicBezTo>
                  <a:cubicBezTo>
                    <a:pt x="730" y="630"/>
                    <a:pt x="731" y="686"/>
                    <a:pt x="729" y="739"/>
                  </a:cubicBezTo>
                  <a:close/>
                  <a:moveTo>
                    <a:pt x="791" y="582"/>
                  </a:moveTo>
                  <a:cubicBezTo>
                    <a:pt x="791" y="634"/>
                    <a:pt x="791" y="687"/>
                    <a:pt x="791" y="739"/>
                  </a:cubicBezTo>
                  <a:cubicBezTo>
                    <a:pt x="842" y="739"/>
                    <a:pt x="890" y="736"/>
                    <a:pt x="938" y="734"/>
                  </a:cubicBezTo>
                  <a:cubicBezTo>
                    <a:pt x="934" y="683"/>
                    <a:pt x="930" y="633"/>
                    <a:pt x="924" y="584"/>
                  </a:cubicBezTo>
                  <a:cubicBezTo>
                    <a:pt x="881" y="581"/>
                    <a:pt x="837" y="580"/>
                    <a:pt x="792" y="579"/>
                  </a:cubicBezTo>
                  <a:cubicBezTo>
                    <a:pt x="791" y="579"/>
                    <a:pt x="791" y="581"/>
                    <a:pt x="791" y="582"/>
                  </a:cubicBezTo>
                  <a:close/>
                  <a:moveTo>
                    <a:pt x="538" y="588"/>
                  </a:moveTo>
                  <a:cubicBezTo>
                    <a:pt x="531" y="634"/>
                    <a:pt x="526" y="681"/>
                    <a:pt x="521" y="729"/>
                  </a:cubicBezTo>
                  <a:cubicBezTo>
                    <a:pt x="552" y="732"/>
                    <a:pt x="584" y="734"/>
                    <a:pt x="616" y="736"/>
                  </a:cubicBezTo>
                  <a:cubicBezTo>
                    <a:pt x="612" y="686"/>
                    <a:pt x="615" y="630"/>
                    <a:pt x="609" y="583"/>
                  </a:cubicBezTo>
                  <a:cubicBezTo>
                    <a:pt x="586" y="585"/>
                    <a:pt x="562" y="587"/>
                    <a:pt x="538" y="588"/>
                  </a:cubicBezTo>
                  <a:close/>
                  <a:moveTo>
                    <a:pt x="929" y="584"/>
                  </a:moveTo>
                  <a:cubicBezTo>
                    <a:pt x="933" y="634"/>
                    <a:pt x="939" y="682"/>
                    <a:pt x="942" y="734"/>
                  </a:cubicBezTo>
                  <a:cubicBezTo>
                    <a:pt x="946" y="733"/>
                    <a:pt x="953" y="733"/>
                    <a:pt x="959" y="733"/>
                  </a:cubicBezTo>
                  <a:cubicBezTo>
                    <a:pt x="962" y="685"/>
                    <a:pt x="963" y="636"/>
                    <a:pt x="965" y="587"/>
                  </a:cubicBezTo>
                  <a:cubicBezTo>
                    <a:pt x="953" y="585"/>
                    <a:pt x="941" y="585"/>
                    <a:pt x="929" y="584"/>
                  </a:cubicBezTo>
                  <a:close/>
                  <a:moveTo>
                    <a:pt x="13" y="752"/>
                  </a:moveTo>
                  <a:cubicBezTo>
                    <a:pt x="25" y="732"/>
                    <a:pt x="46" y="719"/>
                    <a:pt x="63" y="704"/>
                  </a:cubicBezTo>
                  <a:cubicBezTo>
                    <a:pt x="63" y="674"/>
                    <a:pt x="63" y="645"/>
                    <a:pt x="66" y="618"/>
                  </a:cubicBezTo>
                  <a:cubicBezTo>
                    <a:pt x="54" y="609"/>
                    <a:pt x="45" y="597"/>
                    <a:pt x="35" y="585"/>
                  </a:cubicBezTo>
                  <a:cubicBezTo>
                    <a:pt x="23" y="635"/>
                    <a:pt x="7" y="690"/>
                    <a:pt x="13" y="752"/>
                  </a:cubicBezTo>
                  <a:close/>
                  <a:moveTo>
                    <a:pt x="967" y="587"/>
                  </a:moveTo>
                  <a:cubicBezTo>
                    <a:pt x="965" y="635"/>
                    <a:pt x="965" y="686"/>
                    <a:pt x="961" y="732"/>
                  </a:cubicBezTo>
                  <a:cubicBezTo>
                    <a:pt x="1017" y="729"/>
                    <a:pt x="1071" y="723"/>
                    <a:pt x="1123" y="716"/>
                  </a:cubicBezTo>
                  <a:cubicBezTo>
                    <a:pt x="1132" y="675"/>
                    <a:pt x="1121" y="639"/>
                    <a:pt x="1114" y="603"/>
                  </a:cubicBezTo>
                  <a:cubicBezTo>
                    <a:pt x="1067" y="597"/>
                    <a:pt x="1018" y="591"/>
                    <a:pt x="967" y="587"/>
                  </a:cubicBezTo>
                  <a:close/>
                  <a:moveTo>
                    <a:pt x="1476" y="597"/>
                  </a:moveTo>
                  <a:cubicBezTo>
                    <a:pt x="1478" y="594"/>
                    <a:pt x="1476" y="589"/>
                    <a:pt x="1474" y="587"/>
                  </a:cubicBezTo>
                  <a:cubicBezTo>
                    <a:pt x="1475" y="590"/>
                    <a:pt x="1475" y="594"/>
                    <a:pt x="1476" y="597"/>
                  </a:cubicBezTo>
                  <a:close/>
                  <a:moveTo>
                    <a:pt x="445" y="599"/>
                  </a:moveTo>
                  <a:cubicBezTo>
                    <a:pt x="446" y="641"/>
                    <a:pt x="448" y="683"/>
                    <a:pt x="452" y="722"/>
                  </a:cubicBezTo>
                  <a:cubicBezTo>
                    <a:pt x="474" y="725"/>
                    <a:pt x="496" y="727"/>
                    <a:pt x="518" y="729"/>
                  </a:cubicBezTo>
                  <a:cubicBezTo>
                    <a:pt x="523" y="682"/>
                    <a:pt x="528" y="634"/>
                    <a:pt x="535" y="589"/>
                  </a:cubicBezTo>
                  <a:cubicBezTo>
                    <a:pt x="504" y="591"/>
                    <a:pt x="475" y="595"/>
                    <a:pt x="445" y="599"/>
                  </a:cubicBezTo>
                  <a:close/>
                  <a:moveTo>
                    <a:pt x="1398" y="592"/>
                  </a:moveTo>
                  <a:cubicBezTo>
                    <a:pt x="1398" y="610"/>
                    <a:pt x="1399" y="628"/>
                    <a:pt x="1399" y="647"/>
                  </a:cubicBezTo>
                  <a:cubicBezTo>
                    <a:pt x="1404" y="644"/>
                    <a:pt x="1410" y="644"/>
                    <a:pt x="1412" y="640"/>
                  </a:cubicBezTo>
                  <a:cubicBezTo>
                    <a:pt x="1407" y="624"/>
                    <a:pt x="1403" y="607"/>
                    <a:pt x="1398" y="592"/>
                  </a:cubicBezTo>
                  <a:moveTo>
                    <a:pt x="1398" y="592"/>
                  </a:moveTo>
                  <a:cubicBezTo>
                    <a:pt x="1399" y="587"/>
                    <a:pt x="1395" y="591"/>
                    <a:pt x="1398" y="592"/>
                  </a:cubicBezTo>
                  <a:moveTo>
                    <a:pt x="354" y="612"/>
                  </a:moveTo>
                  <a:cubicBezTo>
                    <a:pt x="346" y="641"/>
                    <a:pt x="341" y="673"/>
                    <a:pt x="335" y="705"/>
                  </a:cubicBezTo>
                  <a:cubicBezTo>
                    <a:pt x="372" y="712"/>
                    <a:pt x="409" y="718"/>
                    <a:pt x="449" y="721"/>
                  </a:cubicBezTo>
                  <a:cubicBezTo>
                    <a:pt x="445" y="682"/>
                    <a:pt x="445" y="639"/>
                    <a:pt x="441" y="599"/>
                  </a:cubicBezTo>
                  <a:cubicBezTo>
                    <a:pt x="412" y="603"/>
                    <a:pt x="383" y="607"/>
                    <a:pt x="354" y="612"/>
                  </a:cubicBezTo>
                  <a:close/>
                  <a:moveTo>
                    <a:pt x="1483" y="721"/>
                  </a:moveTo>
                  <a:cubicBezTo>
                    <a:pt x="1487" y="724"/>
                    <a:pt x="1490" y="729"/>
                    <a:pt x="1494" y="733"/>
                  </a:cubicBezTo>
                  <a:cubicBezTo>
                    <a:pt x="1498" y="736"/>
                    <a:pt x="1504" y="743"/>
                    <a:pt x="1505" y="742"/>
                  </a:cubicBezTo>
                  <a:cubicBezTo>
                    <a:pt x="1499" y="690"/>
                    <a:pt x="1492" y="641"/>
                    <a:pt x="1477" y="599"/>
                  </a:cubicBezTo>
                  <a:cubicBezTo>
                    <a:pt x="1480" y="635"/>
                    <a:pt x="1484" y="678"/>
                    <a:pt x="1483" y="721"/>
                  </a:cubicBezTo>
                  <a:close/>
                  <a:moveTo>
                    <a:pt x="1416" y="642"/>
                  </a:moveTo>
                  <a:cubicBezTo>
                    <a:pt x="1419" y="657"/>
                    <a:pt x="1423" y="671"/>
                    <a:pt x="1425" y="686"/>
                  </a:cubicBezTo>
                  <a:cubicBezTo>
                    <a:pt x="1441" y="692"/>
                    <a:pt x="1456" y="703"/>
                    <a:pt x="1468" y="711"/>
                  </a:cubicBezTo>
                  <a:cubicBezTo>
                    <a:pt x="1472" y="714"/>
                    <a:pt x="1478" y="718"/>
                    <a:pt x="1480" y="718"/>
                  </a:cubicBezTo>
                  <a:cubicBezTo>
                    <a:pt x="1480" y="677"/>
                    <a:pt x="1480" y="637"/>
                    <a:pt x="1473" y="603"/>
                  </a:cubicBezTo>
                  <a:cubicBezTo>
                    <a:pt x="1457" y="619"/>
                    <a:pt x="1438" y="632"/>
                    <a:pt x="1416" y="642"/>
                  </a:cubicBezTo>
                  <a:close/>
                  <a:moveTo>
                    <a:pt x="1128" y="658"/>
                  </a:moveTo>
                  <a:cubicBezTo>
                    <a:pt x="1128" y="640"/>
                    <a:pt x="1129" y="623"/>
                    <a:pt x="1130" y="605"/>
                  </a:cubicBezTo>
                  <a:cubicBezTo>
                    <a:pt x="1124" y="606"/>
                    <a:pt x="1122" y="604"/>
                    <a:pt x="1117" y="604"/>
                  </a:cubicBezTo>
                  <a:cubicBezTo>
                    <a:pt x="1120" y="623"/>
                    <a:pt x="1124" y="640"/>
                    <a:pt x="1128" y="658"/>
                  </a:cubicBezTo>
                  <a:close/>
                  <a:moveTo>
                    <a:pt x="1134" y="606"/>
                  </a:moveTo>
                  <a:cubicBezTo>
                    <a:pt x="1132" y="607"/>
                    <a:pt x="1132" y="607"/>
                    <a:pt x="1132" y="609"/>
                  </a:cubicBezTo>
                  <a:cubicBezTo>
                    <a:pt x="1131" y="648"/>
                    <a:pt x="1128" y="682"/>
                    <a:pt x="1136" y="714"/>
                  </a:cubicBezTo>
                  <a:cubicBezTo>
                    <a:pt x="1184" y="707"/>
                    <a:pt x="1230" y="698"/>
                    <a:pt x="1274" y="688"/>
                  </a:cubicBezTo>
                  <a:cubicBezTo>
                    <a:pt x="1276" y="671"/>
                    <a:pt x="1276" y="653"/>
                    <a:pt x="1277" y="635"/>
                  </a:cubicBezTo>
                  <a:cubicBezTo>
                    <a:pt x="1230" y="624"/>
                    <a:pt x="1183" y="614"/>
                    <a:pt x="1134" y="606"/>
                  </a:cubicBezTo>
                  <a:close/>
                  <a:moveTo>
                    <a:pt x="349" y="613"/>
                  </a:moveTo>
                  <a:cubicBezTo>
                    <a:pt x="330" y="617"/>
                    <a:pt x="311" y="621"/>
                    <a:pt x="292" y="624"/>
                  </a:cubicBezTo>
                  <a:cubicBezTo>
                    <a:pt x="292" y="650"/>
                    <a:pt x="293" y="674"/>
                    <a:pt x="295" y="697"/>
                  </a:cubicBezTo>
                  <a:cubicBezTo>
                    <a:pt x="307" y="700"/>
                    <a:pt x="319" y="703"/>
                    <a:pt x="332" y="704"/>
                  </a:cubicBezTo>
                  <a:cubicBezTo>
                    <a:pt x="337" y="674"/>
                    <a:pt x="345" y="641"/>
                    <a:pt x="349" y="613"/>
                  </a:cubicBezTo>
                  <a:close/>
                  <a:moveTo>
                    <a:pt x="1279" y="634"/>
                  </a:moveTo>
                  <a:cubicBezTo>
                    <a:pt x="1282" y="634"/>
                    <a:pt x="1283" y="634"/>
                    <a:pt x="1284" y="635"/>
                  </a:cubicBezTo>
                  <a:cubicBezTo>
                    <a:pt x="1283" y="628"/>
                    <a:pt x="1282" y="622"/>
                    <a:pt x="1279" y="617"/>
                  </a:cubicBezTo>
                  <a:cubicBezTo>
                    <a:pt x="1279" y="623"/>
                    <a:pt x="1279" y="628"/>
                    <a:pt x="1279" y="634"/>
                  </a:cubicBezTo>
                  <a:close/>
                  <a:moveTo>
                    <a:pt x="67" y="699"/>
                  </a:moveTo>
                  <a:cubicBezTo>
                    <a:pt x="70" y="674"/>
                    <a:pt x="76" y="651"/>
                    <a:pt x="82" y="628"/>
                  </a:cubicBezTo>
                  <a:cubicBezTo>
                    <a:pt x="77" y="626"/>
                    <a:pt x="74" y="621"/>
                    <a:pt x="68" y="620"/>
                  </a:cubicBezTo>
                  <a:cubicBezTo>
                    <a:pt x="67" y="645"/>
                    <a:pt x="64" y="674"/>
                    <a:pt x="67" y="699"/>
                  </a:cubicBezTo>
                  <a:close/>
                  <a:moveTo>
                    <a:pt x="288" y="625"/>
                  </a:moveTo>
                  <a:cubicBezTo>
                    <a:pt x="255" y="634"/>
                    <a:pt x="221" y="642"/>
                    <a:pt x="190" y="652"/>
                  </a:cubicBezTo>
                  <a:cubicBezTo>
                    <a:pt x="189" y="659"/>
                    <a:pt x="188" y="664"/>
                    <a:pt x="186" y="670"/>
                  </a:cubicBezTo>
                  <a:cubicBezTo>
                    <a:pt x="220" y="680"/>
                    <a:pt x="255" y="690"/>
                    <a:pt x="293" y="696"/>
                  </a:cubicBezTo>
                  <a:cubicBezTo>
                    <a:pt x="290" y="673"/>
                    <a:pt x="291" y="648"/>
                    <a:pt x="288" y="625"/>
                  </a:cubicBezTo>
                  <a:close/>
                  <a:moveTo>
                    <a:pt x="69" y="701"/>
                  </a:moveTo>
                  <a:cubicBezTo>
                    <a:pt x="95" y="687"/>
                    <a:pt x="122" y="673"/>
                    <a:pt x="152" y="663"/>
                  </a:cubicBezTo>
                  <a:cubicBezTo>
                    <a:pt x="130" y="651"/>
                    <a:pt x="104" y="643"/>
                    <a:pt x="84" y="629"/>
                  </a:cubicBezTo>
                  <a:cubicBezTo>
                    <a:pt x="79" y="653"/>
                    <a:pt x="73" y="676"/>
                    <a:pt x="69" y="701"/>
                  </a:cubicBezTo>
                  <a:close/>
                  <a:moveTo>
                    <a:pt x="1277" y="687"/>
                  </a:moveTo>
                  <a:cubicBezTo>
                    <a:pt x="1283" y="685"/>
                    <a:pt x="1289" y="684"/>
                    <a:pt x="1296" y="682"/>
                  </a:cubicBezTo>
                  <a:cubicBezTo>
                    <a:pt x="1292" y="667"/>
                    <a:pt x="1290" y="652"/>
                    <a:pt x="1285" y="638"/>
                  </a:cubicBezTo>
                  <a:cubicBezTo>
                    <a:pt x="1284" y="637"/>
                    <a:pt x="1281" y="637"/>
                    <a:pt x="1279" y="636"/>
                  </a:cubicBezTo>
                  <a:cubicBezTo>
                    <a:pt x="1278" y="652"/>
                    <a:pt x="1278" y="670"/>
                    <a:pt x="1277" y="687"/>
                  </a:cubicBezTo>
                  <a:close/>
                  <a:moveTo>
                    <a:pt x="1298" y="681"/>
                  </a:moveTo>
                  <a:cubicBezTo>
                    <a:pt x="1320" y="675"/>
                    <a:pt x="1342" y="670"/>
                    <a:pt x="1362" y="661"/>
                  </a:cubicBezTo>
                  <a:cubicBezTo>
                    <a:pt x="1338" y="654"/>
                    <a:pt x="1315" y="645"/>
                    <a:pt x="1289" y="639"/>
                  </a:cubicBezTo>
                  <a:cubicBezTo>
                    <a:pt x="1291" y="653"/>
                    <a:pt x="1296" y="666"/>
                    <a:pt x="1298" y="681"/>
                  </a:cubicBezTo>
                  <a:close/>
                  <a:moveTo>
                    <a:pt x="1399" y="649"/>
                  </a:moveTo>
                  <a:cubicBezTo>
                    <a:pt x="1399" y="657"/>
                    <a:pt x="1399" y="665"/>
                    <a:pt x="1399" y="673"/>
                  </a:cubicBezTo>
                  <a:cubicBezTo>
                    <a:pt x="1407" y="677"/>
                    <a:pt x="1415" y="680"/>
                    <a:pt x="1422" y="684"/>
                  </a:cubicBezTo>
                  <a:cubicBezTo>
                    <a:pt x="1419" y="671"/>
                    <a:pt x="1418" y="655"/>
                    <a:pt x="1412" y="644"/>
                  </a:cubicBezTo>
                  <a:cubicBezTo>
                    <a:pt x="1409" y="646"/>
                    <a:pt x="1404" y="648"/>
                    <a:pt x="1399" y="649"/>
                  </a:cubicBezTo>
                  <a:close/>
                  <a:moveTo>
                    <a:pt x="1371" y="662"/>
                  </a:moveTo>
                  <a:cubicBezTo>
                    <a:pt x="1379" y="665"/>
                    <a:pt x="1388" y="668"/>
                    <a:pt x="1397" y="672"/>
                  </a:cubicBezTo>
                  <a:cubicBezTo>
                    <a:pt x="1396" y="666"/>
                    <a:pt x="1398" y="656"/>
                    <a:pt x="1396" y="651"/>
                  </a:cubicBezTo>
                  <a:cubicBezTo>
                    <a:pt x="1388" y="655"/>
                    <a:pt x="1379" y="658"/>
                    <a:pt x="1371" y="662"/>
                  </a:cubicBezTo>
                  <a:close/>
                  <a:moveTo>
                    <a:pt x="162" y="662"/>
                  </a:moveTo>
                  <a:cubicBezTo>
                    <a:pt x="169" y="664"/>
                    <a:pt x="175" y="668"/>
                    <a:pt x="184" y="669"/>
                  </a:cubicBezTo>
                  <a:cubicBezTo>
                    <a:pt x="184" y="663"/>
                    <a:pt x="187" y="659"/>
                    <a:pt x="187" y="653"/>
                  </a:cubicBezTo>
                  <a:cubicBezTo>
                    <a:pt x="178" y="656"/>
                    <a:pt x="170" y="658"/>
                    <a:pt x="162" y="662"/>
                  </a:cubicBezTo>
                  <a:close/>
                  <a:moveTo>
                    <a:pt x="109" y="683"/>
                  </a:moveTo>
                  <a:cubicBezTo>
                    <a:pt x="98" y="688"/>
                    <a:pt x="72" y="698"/>
                    <a:pt x="68" y="707"/>
                  </a:cubicBezTo>
                  <a:cubicBezTo>
                    <a:pt x="63" y="717"/>
                    <a:pt x="68" y="742"/>
                    <a:pt x="70" y="755"/>
                  </a:cubicBezTo>
                  <a:cubicBezTo>
                    <a:pt x="76" y="807"/>
                    <a:pt x="83" y="853"/>
                    <a:pt x="96" y="893"/>
                  </a:cubicBezTo>
                  <a:cubicBezTo>
                    <a:pt x="107" y="898"/>
                    <a:pt x="117" y="903"/>
                    <a:pt x="127" y="908"/>
                  </a:cubicBezTo>
                  <a:cubicBezTo>
                    <a:pt x="138" y="901"/>
                    <a:pt x="150" y="898"/>
                    <a:pt x="158" y="889"/>
                  </a:cubicBezTo>
                  <a:cubicBezTo>
                    <a:pt x="157" y="859"/>
                    <a:pt x="160" y="834"/>
                    <a:pt x="162" y="808"/>
                  </a:cubicBezTo>
                  <a:cubicBezTo>
                    <a:pt x="163" y="790"/>
                    <a:pt x="168" y="772"/>
                    <a:pt x="168" y="756"/>
                  </a:cubicBezTo>
                  <a:cubicBezTo>
                    <a:pt x="168" y="741"/>
                    <a:pt x="163" y="727"/>
                    <a:pt x="162" y="712"/>
                  </a:cubicBezTo>
                  <a:cubicBezTo>
                    <a:pt x="161" y="696"/>
                    <a:pt x="161" y="681"/>
                    <a:pt x="159" y="665"/>
                  </a:cubicBezTo>
                  <a:cubicBezTo>
                    <a:pt x="159" y="664"/>
                    <a:pt x="159" y="664"/>
                    <a:pt x="158" y="664"/>
                  </a:cubicBezTo>
                  <a:cubicBezTo>
                    <a:pt x="145" y="667"/>
                    <a:pt x="128" y="674"/>
                    <a:pt x="109" y="683"/>
                  </a:cubicBezTo>
                  <a:close/>
                  <a:moveTo>
                    <a:pt x="1367" y="664"/>
                  </a:moveTo>
                  <a:cubicBezTo>
                    <a:pt x="1347" y="670"/>
                    <a:pt x="1321" y="678"/>
                    <a:pt x="1299" y="685"/>
                  </a:cubicBezTo>
                  <a:cubicBezTo>
                    <a:pt x="1311" y="742"/>
                    <a:pt x="1319" y="805"/>
                    <a:pt x="1322" y="872"/>
                  </a:cubicBezTo>
                  <a:cubicBezTo>
                    <a:pt x="1336" y="877"/>
                    <a:pt x="1347" y="884"/>
                    <a:pt x="1362" y="888"/>
                  </a:cubicBezTo>
                  <a:cubicBezTo>
                    <a:pt x="1380" y="824"/>
                    <a:pt x="1394" y="754"/>
                    <a:pt x="1397" y="674"/>
                  </a:cubicBezTo>
                  <a:cubicBezTo>
                    <a:pt x="1386" y="672"/>
                    <a:pt x="1378" y="666"/>
                    <a:pt x="1367" y="664"/>
                  </a:cubicBezTo>
                  <a:close/>
                  <a:moveTo>
                    <a:pt x="170" y="745"/>
                  </a:moveTo>
                  <a:cubicBezTo>
                    <a:pt x="172" y="719"/>
                    <a:pt x="178" y="695"/>
                    <a:pt x="183" y="671"/>
                  </a:cubicBezTo>
                  <a:cubicBezTo>
                    <a:pt x="175" y="670"/>
                    <a:pt x="169" y="667"/>
                    <a:pt x="162" y="665"/>
                  </a:cubicBezTo>
                  <a:cubicBezTo>
                    <a:pt x="164" y="692"/>
                    <a:pt x="164" y="722"/>
                    <a:pt x="170" y="745"/>
                  </a:cubicBezTo>
                  <a:close/>
                  <a:moveTo>
                    <a:pt x="185" y="672"/>
                  </a:moveTo>
                  <a:cubicBezTo>
                    <a:pt x="185" y="673"/>
                    <a:pt x="185" y="674"/>
                    <a:pt x="185" y="675"/>
                  </a:cubicBezTo>
                  <a:cubicBezTo>
                    <a:pt x="182" y="704"/>
                    <a:pt x="169" y="731"/>
                    <a:pt x="171" y="761"/>
                  </a:cubicBezTo>
                  <a:cubicBezTo>
                    <a:pt x="172" y="801"/>
                    <a:pt x="188" y="839"/>
                    <a:pt x="195" y="875"/>
                  </a:cubicBezTo>
                  <a:cubicBezTo>
                    <a:pt x="232" y="860"/>
                    <a:pt x="272" y="848"/>
                    <a:pt x="314" y="837"/>
                  </a:cubicBezTo>
                  <a:cubicBezTo>
                    <a:pt x="306" y="792"/>
                    <a:pt x="297" y="749"/>
                    <a:pt x="294" y="700"/>
                  </a:cubicBezTo>
                  <a:cubicBezTo>
                    <a:pt x="256" y="692"/>
                    <a:pt x="219" y="683"/>
                    <a:pt x="185" y="672"/>
                  </a:cubicBezTo>
                  <a:close/>
                  <a:moveTo>
                    <a:pt x="1364" y="890"/>
                  </a:moveTo>
                  <a:cubicBezTo>
                    <a:pt x="1375" y="896"/>
                    <a:pt x="1385" y="902"/>
                    <a:pt x="1397" y="908"/>
                  </a:cubicBezTo>
                  <a:cubicBezTo>
                    <a:pt x="1411" y="900"/>
                    <a:pt x="1428" y="894"/>
                    <a:pt x="1441" y="885"/>
                  </a:cubicBezTo>
                  <a:cubicBezTo>
                    <a:pt x="1442" y="811"/>
                    <a:pt x="1435" y="747"/>
                    <a:pt x="1423" y="687"/>
                  </a:cubicBezTo>
                  <a:cubicBezTo>
                    <a:pt x="1415" y="684"/>
                    <a:pt x="1408" y="679"/>
                    <a:pt x="1398" y="676"/>
                  </a:cubicBezTo>
                  <a:cubicBezTo>
                    <a:pt x="1397" y="757"/>
                    <a:pt x="1382" y="826"/>
                    <a:pt x="1364" y="890"/>
                  </a:cubicBezTo>
                  <a:close/>
                  <a:moveTo>
                    <a:pt x="1127" y="716"/>
                  </a:moveTo>
                  <a:cubicBezTo>
                    <a:pt x="1127" y="713"/>
                    <a:pt x="1132" y="715"/>
                    <a:pt x="1134" y="715"/>
                  </a:cubicBezTo>
                  <a:cubicBezTo>
                    <a:pt x="1132" y="705"/>
                    <a:pt x="1131" y="694"/>
                    <a:pt x="1129" y="685"/>
                  </a:cubicBezTo>
                  <a:cubicBezTo>
                    <a:pt x="1128" y="694"/>
                    <a:pt x="1125" y="707"/>
                    <a:pt x="1127" y="716"/>
                  </a:cubicBezTo>
                  <a:close/>
                  <a:moveTo>
                    <a:pt x="1277" y="690"/>
                  </a:moveTo>
                  <a:cubicBezTo>
                    <a:pt x="1272" y="746"/>
                    <a:pt x="1263" y="798"/>
                    <a:pt x="1252" y="848"/>
                  </a:cubicBezTo>
                  <a:cubicBezTo>
                    <a:pt x="1275" y="855"/>
                    <a:pt x="1298" y="862"/>
                    <a:pt x="1319" y="871"/>
                  </a:cubicBezTo>
                  <a:cubicBezTo>
                    <a:pt x="1316" y="804"/>
                    <a:pt x="1310" y="740"/>
                    <a:pt x="1295" y="685"/>
                  </a:cubicBezTo>
                  <a:cubicBezTo>
                    <a:pt x="1289" y="687"/>
                    <a:pt x="1283" y="688"/>
                    <a:pt x="1277" y="690"/>
                  </a:cubicBezTo>
                  <a:close/>
                  <a:moveTo>
                    <a:pt x="1443" y="884"/>
                  </a:moveTo>
                  <a:cubicBezTo>
                    <a:pt x="1447" y="884"/>
                    <a:pt x="1454" y="877"/>
                    <a:pt x="1459" y="875"/>
                  </a:cubicBezTo>
                  <a:cubicBezTo>
                    <a:pt x="1470" y="828"/>
                    <a:pt x="1478" y="779"/>
                    <a:pt x="1480" y="723"/>
                  </a:cubicBezTo>
                  <a:cubicBezTo>
                    <a:pt x="1465" y="709"/>
                    <a:pt x="1446" y="699"/>
                    <a:pt x="1426" y="689"/>
                  </a:cubicBezTo>
                  <a:cubicBezTo>
                    <a:pt x="1437" y="748"/>
                    <a:pt x="1446" y="814"/>
                    <a:pt x="1443" y="884"/>
                  </a:cubicBezTo>
                  <a:close/>
                  <a:moveTo>
                    <a:pt x="1136" y="718"/>
                  </a:moveTo>
                  <a:cubicBezTo>
                    <a:pt x="1142" y="751"/>
                    <a:pt x="1146" y="785"/>
                    <a:pt x="1148" y="822"/>
                  </a:cubicBezTo>
                  <a:cubicBezTo>
                    <a:pt x="1182" y="830"/>
                    <a:pt x="1216" y="838"/>
                    <a:pt x="1249" y="847"/>
                  </a:cubicBezTo>
                  <a:cubicBezTo>
                    <a:pt x="1260" y="798"/>
                    <a:pt x="1269" y="747"/>
                    <a:pt x="1274" y="691"/>
                  </a:cubicBezTo>
                  <a:cubicBezTo>
                    <a:pt x="1273" y="691"/>
                    <a:pt x="1272" y="691"/>
                    <a:pt x="1272" y="691"/>
                  </a:cubicBezTo>
                  <a:cubicBezTo>
                    <a:pt x="1229" y="702"/>
                    <a:pt x="1181" y="708"/>
                    <a:pt x="1136" y="718"/>
                  </a:cubicBezTo>
                  <a:close/>
                  <a:moveTo>
                    <a:pt x="317" y="834"/>
                  </a:moveTo>
                  <a:cubicBezTo>
                    <a:pt x="320" y="790"/>
                    <a:pt x="325" y="747"/>
                    <a:pt x="332" y="707"/>
                  </a:cubicBezTo>
                  <a:cubicBezTo>
                    <a:pt x="319" y="706"/>
                    <a:pt x="307" y="703"/>
                    <a:pt x="295" y="700"/>
                  </a:cubicBezTo>
                  <a:cubicBezTo>
                    <a:pt x="301" y="747"/>
                    <a:pt x="306" y="792"/>
                    <a:pt x="317" y="834"/>
                  </a:cubicBezTo>
                  <a:close/>
                  <a:moveTo>
                    <a:pt x="334" y="708"/>
                  </a:moveTo>
                  <a:cubicBezTo>
                    <a:pt x="329" y="749"/>
                    <a:pt x="320" y="792"/>
                    <a:pt x="320" y="836"/>
                  </a:cubicBezTo>
                  <a:cubicBezTo>
                    <a:pt x="364" y="824"/>
                    <a:pt x="411" y="815"/>
                    <a:pt x="460" y="809"/>
                  </a:cubicBezTo>
                  <a:cubicBezTo>
                    <a:pt x="456" y="781"/>
                    <a:pt x="452" y="754"/>
                    <a:pt x="450" y="724"/>
                  </a:cubicBezTo>
                  <a:cubicBezTo>
                    <a:pt x="410" y="721"/>
                    <a:pt x="372" y="714"/>
                    <a:pt x="334" y="708"/>
                  </a:cubicBezTo>
                  <a:close/>
                  <a:moveTo>
                    <a:pt x="12" y="759"/>
                  </a:moveTo>
                  <a:cubicBezTo>
                    <a:pt x="10" y="769"/>
                    <a:pt x="13" y="784"/>
                    <a:pt x="14" y="796"/>
                  </a:cubicBezTo>
                  <a:cubicBezTo>
                    <a:pt x="15" y="809"/>
                    <a:pt x="15" y="823"/>
                    <a:pt x="18" y="833"/>
                  </a:cubicBezTo>
                  <a:cubicBezTo>
                    <a:pt x="21" y="843"/>
                    <a:pt x="38" y="854"/>
                    <a:pt x="45" y="860"/>
                  </a:cubicBezTo>
                  <a:cubicBezTo>
                    <a:pt x="48" y="862"/>
                    <a:pt x="50" y="867"/>
                    <a:pt x="54" y="865"/>
                  </a:cubicBezTo>
                  <a:cubicBezTo>
                    <a:pt x="52" y="809"/>
                    <a:pt x="59" y="757"/>
                    <a:pt x="63" y="710"/>
                  </a:cubicBezTo>
                  <a:cubicBezTo>
                    <a:pt x="63" y="709"/>
                    <a:pt x="63" y="709"/>
                    <a:pt x="62" y="709"/>
                  </a:cubicBezTo>
                  <a:cubicBezTo>
                    <a:pt x="50" y="719"/>
                    <a:pt x="16" y="741"/>
                    <a:pt x="12" y="759"/>
                  </a:cubicBezTo>
                  <a:close/>
                  <a:moveTo>
                    <a:pt x="1134" y="718"/>
                  </a:moveTo>
                  <a:cubicBezTo>
                    <a:pt x="1133" y="716"/>
                    <a:pt x="1129" y="719"/>
                    <a:pt x="1126" y="718"/>
                  </a:cubicBezTo>
                  <a:cubicBezTo>
                    <a:pt x="1122" y="751"/>
                    <a:pt x="1118" y="785"/>
                    <a:pt x="1112" y="816"/>
                  </a:cubicBezTo>
                  <a:cubicBezTo>
                    <a:pt x="1124" y="818"/>
                    <a:pt x="1134" y="821"/>
                    <a:pt x="1146" y="822"/>
                  </a:cubicBezTo>
                  <a:cubicBezTo>
                    <a:pt x="1143" y="787"/>
                    <a:pt x="1139" y="752"/>
                    <a:pt x="1134" y="718"/>
                  </a:cubicBezTo>
                  <a:close/>
                  <a:moveTo>
                    <a:pt x="961" y="735"/>
                  </a:moveTo>
                  <a:cubicBezTo>
                    <a:pt x="960" y="755"/>
                    <a:pt x="958" y="775"/>
                    <a:pt x="956" y="795"/>
                  </a:cubicBezTo>
                  <a:cubicBezTo>
                    <a:pt x="1009" y="801"/>
                    <a:pt x="1060" y="807"/>
                    <a:pt x="1110" y="815"/>
                  </a:cubicBezTo>
                  <a:cubicBezTo>
                    <a:pt x="1113" y="784"/>
                    <a:pt x="1123" y="748"/>
                    <a:pt x="1121" y="719"/>
                  </a:cubicBezTo>
                  <a:cubicBezTo>
                    <a:pt x="1070" y="726"/>
                    <a:pt x="1016" y="732"/>
                    <a:pt x="961" y="735"/>
                  </a:cubicBezTo>
                  <a:close/>
                  <a:moveTo>
                    <a:pt x="1462" y="872"/>
                  </a:moveTo>
                  <a:cubicBezTo>
                    <a:pt x="1480" y="862"/>
                    <a:pt x="1495" y="848"/>
                    <a:pt x="1507" y="832"/>
                  </a:cubicBezTo>
                  <a:cubicBezTo>
                    <a:pt x="1507" y="814"/>
                    <a:pt x="1508" y="802"/>
                    <a:pt x="1507" y="786"/>
                  </a:cubicBezTo>
                  <a:cubicBezTo>
                    <a:pt x="1506" y="773"/>
                    <a:pt x="1508" y="759"/>
                    <a:pt x="1506" y="750"/>
                  </a:cubicBezTo>
                  <a:cubicBezTo>
                    <a:pt x="1503" y="738"/>
                    <a:pt x="1488" y="733"/>
                    <a:pt x="1482" y="724"/>
                  </a:cubicBezTo>
                  <a:cubicBezTo>
                    <a:pt x="1481" y="779"/>
                    <a:pt x="1472" y="827"/>
                    <a:pt x="1462" y="872"/>
                  </a:cubicBezTo>
                  <a:close/>
                  <a:moveTo>
                    <a:pt x="462" y="808"/>
                  </a:moveTo>
                  <a:cubicBezTo>
                    <a:pt x="479" y="806"/>
                    <a:pt x="496" y="804"/>
                    <a:pt x="512" y="801"/>
                  </a:cubicBezTo>
                  <a:cubicBezTo>
                    <a:pt x="515" y="778"/>
                    <a:pt x="516" y="755"/>
                    <a:pt x="518" y="732"/>
                  </a:cubicBezTo>
                  <a:cubicBezTo>
                    <a:pt x="496" y="729"/>
                    <a:pt x="474" y="727"/>
                    <a:pt x="452" y="725"/>
                  </a:cubicBezTo>
                  <a:cubicBezTo>
                    <a:pt x="455" y="753"/>
                    <a:pt x="458" y="780"/>
                    <a:pt x="462" y="808"/>
                  </a:cubicBezTo>
                  <a:close/>
                  <a:moveTo>
                    <a:pt x="56" y="868"/>
                  </a:moveTo>
                  <a:cubicBezTo>
                    <a:pt x="66" y="877"/>
                    <a:pt x="79" y="884"/>
                    <a:pt x="92" y="890"/>
                  </a:cubicBezTo>
                  <a:cubicBezTo>
                    <a:pt x="79" y="840"/>
                    <a:pt x="69" y="787"/>
                    <a:pt x="64" y="728"/>
                  </a:cubicBezTo>
                  <a:cubicBezTo>
                    <a:pt x="58" y="772"/>
                    <a:pt x="55" y="818"/>
                    <a:pt x="56" y="868"/>
                  </a:cubicBezTo>
                  <a:close/>
                  <a:moveTo>
                    <a:pt x="522" y="732"/>
                  </a:moveTo>
                  <a:cubicBezTo>
                    <a:pt x="518" y="753"/>
                    <a:pt x="518" y="778"/>
                    <a:pt x="515" y="801"/>
                  </a:cubicBezTo>
                  <a:cubicBezTo>
                    <a:pt x="549" y="797"/>
                    <a:pt x="584" y="794"/>
                    <a:pt x="619" y="791"/>
                  </a:cubicBezTo>
                  <a:cubicBezTo>
                    <a:pt x="619" y="773"/>
                    <a:pt x="617" y="756"/>
                    <a:pt x="616" y="739"/>
                  </a:cubicBezTo>
                  <a:cubicBezTo>
                    <a:pt x="585" y="736"/>
                    <a:pt x="553" y="735"/>
                    <a:pt x="522" y="732"/>
                  </a:cubicBezTo>
                  <a:close/>
                  <a:moveTo>
                    <a:pt x="8" y="761"/>
                  </a:moveTo>
                  <a:cubicBezTo>
                    <a:pt x="10" y="754"/>
                    <a:pt x="10" y="740"/>
                    <a:pt x="8" y="733"/>
                  </a:cubicBezTo>
                  <a:cubicBezTo>
                    <a:pt x="10" y="743"/>
                    <a:pt x="6" y="753"/>
                    <a:pt x="8" y="761"/>
                  </a:cubicBezTo>
                  <a:close/>
                  <a:moveTo>
                    <a:pt x="942" y="737"/>
                  </a:moveTo>
                  <a:cubicBezTo>
                    <a:pt x="943" y="757"/>
                    <a:pt x="945" y="775"/>
                    <a:pt x="945" y="795"/>
                  </a:cubicBezTo>
                  <a:cubicBezTo>
                    <a:pt x="948" y="795"/>
                    <a:pt x="950" y="795"/>
                    <a:pt x="953" y="795"/>
                  </a:cubicBezTo>
                  <a:cubicBezTo>
                    <a:pt x="956" y="776"/>
                    <a:pt x="957" y="756"/>
                    <a:pt x="958" y="736"/>
                  </a:cubicBezTo>
                  <a:cubicBezTo>
                    <a:pt x="953" y="736"/>
                    <a:pt x="946" y="735"/>
                    <a:pt x="942" y="737"/>
                  </a:cubicBezTo>
                  <a:close/>
                  <a:moveTo>
                    <a:pt x="790" y="742"/>
                  </a:moveTo>
                  <a:cubicBezTo>
                    <a:pt x="790" y="757"/>
                    <a:pt x="790" y="772"/>
                    <a:pt x="790" y="788"/>
                  </a:cubicBezTo>
                  <a:cubicBezTo>
                    <a:pt x="843" y="788"/>
                    <a:pt x="892" y="791"/>
                    <a:pt x="942" y="794"/>
                  </a:cubicBezTo>
                  <a:cubicBezTo>
                    <a:pt x="940" y="776"/>
                    <a:pt x="940" y="755"/>
                    <a:pt x="938" y="737"/>
                  </a:cubicBezTo>
                  <a:cubicBezTo>
                    <a:pt x="889" y="739"/>
                    <a:pt x="841" y="742"/>
                    <a:pt x="790" y="742"/>
                  </a:cubicBezTo>
                  <a:close/>
                  <a:moveTo>
                    <a:pt x="621" y="739"/>
                  </a:moveTo>
                  <a:cubicBezTo>
                    <a:pt x="619" y="755"/>
                    <a:pt x="623" y="774"/>
                    <a:pt x="623" y="791"/>
                  </a:cubicBezTo>
                  <a:cubicBezTo>
                    <a:pt x="657" y="790"/>
                    <a:pt x="691" y="788"/>
                    <a:pt x="726" y="788"/>
                  </a:cubicBezTo>
                  <a:cubicBezTo>
                    <a:pt x="726" y="772"/>
                    <a:pt x="726" y="757"/>
                    <a:pt x="726" y="742"/>
                  </a:cubicBezTo>
                  <a:cubicBezTo>
                    <a:pt x="690" y="742"/>
                    <a:pt x="656" y="740"/>
                    <a:pt x="621" y="739"/>
                  </a:cubicBezTo>
                  <a:close/>
                  <a:moveTo>
                    <a:pt x="729" y="742"/>
                  </a:moveTo>
                  <a:cubicBezTo>
                    <a:pt x="729" y="757"/>
                    <a:pt x="729" y="772"/>
                    <a:pt x="729" y="788"/>
                  </a:cubicBezTo>
                  <a:cubicBezTo>
                    <a:pt x="749" y="788"/>
                    <a:pt x="768" y="788"/>
                    <a:pt x="787" y="788"/>
                  </a:cubicBezTo>
                  <a:cubicBezTo>
                    <a:pt x="788" y="773"/>
                    <a:pt x="788" y="757"/>
                    <a:pt x="788" y="742"/>
                  </a:cubicBezTo>
                  <a:cubicBezTo>
                    <a:pt x="768" y="742"/>
                    <a:pt x="749" y="742"/>
                    <a:pt x="729" y="742"/>
                  </a:cubicBezTo>
                  <a:close/>
                  <a:moveTo>
                    <a:pt x="1508" y="753"/>
                  </a:moveTo>
                  <a:cubicBezTo>
                    <a:pt x="1508" y="753"/>
                    <a:pt x="1509" y="754"/>
                    <a:pt x="1508" y="753"/>
                  </a:cubicBezTo>
                  <a:close/>
                  <a:moveTo>
                    <a:pt x="1511" y="827"/>
                  </a:moveTo>
                  <a:cubicBezTo>
                    <a:pt x="1520" y="808"/>
                    <a:pt x="1524" y="768"/>
                    <a:pt x="1509" y="754"/>
                  </a:cubicBezTo>
                  <a:cubicBezTo>
                    <a:pt x="1510" y="778"/>
                    <a:pt x="1509" y="804"/>
                    <a:pt x="1511" y="827"/>
                  </a:cubicBezTo>
                  <a:close/>
                  <a:moveTo>
                    <a:pt x="15" y="828"/>
                  </a:moveTo>
                  <a:cubicBezTo>
                    <a:pt x="12" y="808"/>
                    <a:pt x="12" y="784"/>
                    <a:pt x="8" y="765"/>
                  </a:cubicBezTo>
                  <a:cubicBezTo>
                    <a:pt x="6" y="784"/>
                    <a:pt x="4" y="816"/>
                    <a:pt x="15" y="828"/>
                  </a:cubicBezTo>
                  <a:close/>
                  <a:moveTo>
                    <a:pt x="162" y="890"/>
                  </a:moveTo>
                  <a:cubicBezTo>
                    <a:pt x="171" y="884"/>
                    <a:pt x="184" y="881"/>
                    <a:pt x="193" y="875"/>
                  </a:cubicBezTo>
                  <a:cubicBezTo>
                    <a:pt x="182" y="842"/>
                    <a:pt x="176" y="805"/>
                    <a:pt x="169" y="768"/>
                  </a:cubicBezTo>
                  <a:cubicBezTo>
                    <a:pt x="165" y="806"/>
                    <a:pt x="159" y="852"/>
                    <a:pt x="162" y="890"/>
                  </a:cubicBezTo>
                  <a:close/>
                  <a:moveTo>
                    <a:pt x="5" y="797"/>
                  </a:moveTo>
                  <a:cubicBezTo>
                    <a:pt x="5" y="793"/>
                    <a:pt x="5" y="784"/>
                    <a:pt x="4" y="780"/>
                  </a:cubicBezTo>
                  <a:cubicBezTo>
                    <a:pt x="2" y="787"/>
                    <a:pt x="4" y="811"/>
                    <a:pt x="5" y="797"/>
                  </a:cubicBezTo>
                  <a:close/>
                  <a:moveTo>
                    <a:pt x="624" y="794"/>
                  </a:moveTo>
                  <a:cubicBezTo>
                    <a:pt x="627" y="863"/>
                    <a:pt x="635" y="934"/>
                    <a:pt x="643" y="1001"/>
                  </a:cubicBezTo>
                  <a:cubicBezTo>
                    <a:pt x="670" y="999"/>
                    <a:pt x="698" y="998"/>
                    <a:pt x="726" y="997"/>
                  </a:cubicBezTo>
                  <a:cubicBezTo>
                    <a:pt x="726" y="928"/>
                    <a:pt x="725" y="858"/>
                    <a:pt x="726" y="791"/>
                  </a:cubicBezTo>
                  <a:cubicBezTo>
                    <a:pt x="694" y="790"/>
                    <a:pt x="656" y="792"/>
                    <a:pt x="624" y="794"/>
                  </a:cubicBezTo>
                  <a:close/>
                  <a:moveTo>
                    <a:pt x="729" y="792"/>
                  </a:moveTo>
                  <a:cubicBezTo>
                    <a:pt x="727" y="859"/>
                    <a:pt x="729" y="929"/>
                    <a:pt x="728" y="997"/>
                  </a:cubicBezTo>
                  <a:cubicBezTo>
                    <a:pt x="747" y="997"/>
                    <a:pt x="765" y="997"/>
                    <a:pt x="783" y="997"/>
                  </a:cubicBezTo>
                  <a:cubicBezTo>
                    <a:pt x="785" y="929"/>
                    <a:pt x="787" y="860"/>
                    <a:pt x="787" y="790"/>
                  </a:cubicBezTo>
                  <a:cubicBezTo>
                    <a:pt x="768" y="790"/>
                    <a:pt x="749" y="790"/>
                    <a:pt x="730" y="790"/>
                  </a:cubicBezTo>
                  <a:cubicBezTo>
                    <a:pt x="729" y="790"/>
                    <a:pt x="729" y="791"/>
                    <a:pt x="729" y="792"/>
                  </a:cubicBezTo>
                  <a:close/>
                  <a:moveTo>
                    <a:pt x="790" y="792"/>
                  </a:moveTo>
                  <a:cubicBezTo>
                    <a:pt x="789" y="861"/>
                    <a:pt x="788" y="929"/>
                    <a:pt x="786" y="997"/>
                  </a:cubicBezTo>
                  <a:cubicBezTo>
                    <a:pt x="834" y="997"/>
                    <a:pt x="881" y="1003"/>
                    <a:pt x="927" y="998"/>
                  </a:cubicBezTo>
                  <a:cubicBezTo>
                    <a:pt x="937" y="935"/>
                    <a:pt x="950" y="870"/>
                    <a:pt x="942" y="797"/>
                  </a:cubicBezTo>
                  <a:cubicBezTo>
                    <a:pt x="894" y="792"/>
                    <a:pt x="842" y="791"/>
                    <a:pt x="791" y="790"/>
                  </a:cubicBezTo>
                  <a:cubicBezTo>
                    <a:pt x="790" y="790"/>
                    <a:pt x="790" y="791"/>
                    <a:pt x="790" y="792"/>
                  </a:cubicBezTo>
                  <a:close/>
                  <a:moveTo>
                    <a:pt x="1521" y="796"/>
                  </a:moveTo>
                  <a:cubicBezTo>
                    <a:pt x="1521" y="795"/>
                    <a:pt x="1522" y="788"/>
                    <a:pt x="1520" y="791"/>
                  </a:cubicBezTo>
                  <a:cubicBezTo>
                    <a:pt x="1520" y="793"/>
                    <a:pt x="1520" y="799"/>
                    <a:pt x="1521" y="796"/>
                  </a:cubicBezTo>
                  <a:close/>
                  <a:moveTo>
                    <a:pt x="515" y="804"/>
                  </a:moveTo>
                  <a:cubicBezTo>
                    <a:pt x="511" y="864"/>
                    <a:pt x="510" y="926"/>
                    <a:pt x="510" y="991"/>
                  </a:cubicBezTo>
                  <a:cubicBezTo>
                    <a:pt x="552" y="995"/>
                    <a:pt x="598" y="999"/>
                    <a:pt x="640" y="1000"/>
                  </a:cubicBezTo>
                  <a:cubicBezTo>
                    <a:pt x="631" y="934"/>
                    <a:pt x="624" y="865"/>
                    <a:pt x="620" y="794"/>
                  </a:cubicBezTo>
                  <a:cubicBezTo>
                    <a:pt x="584" y="797"/>
                    <a:pt x="549" y="799"/>
                    <a:pt x="515" y="804"/>
                  </a:cubicBezTo>
                  <a:close/>
                  <a:moveTo>
                    <a:pt x="948" y="845"/>
                  </a:moveTo>
                  <a:cubicBezTo>
                    <a:pt x="950" y="830"/>
                    <a:pt x="952" y="814"/>
                    <a:pt x="953" y="798"/>
                  </a:cubicBezTo>
                  <a:cubicBezTo>
                    <a:pt x="950" y="798"/>
                    <a:pt x="949" y="797"/>
                    <a:pt x="945" y="797"/>
                  </a:cubicBezTo>
                  <a:cubicBezTo>
                    <a:pt x="947" y="812"/>
                    <a:pt x="946" y="830"/>
                    <a:pt x="948" y="845"/>
                  </a:cubicBezTo>
                  <a:close/>
                  <a:moveTo>
                    <a:pt x="950" y="997"/>
                  </a:moveTo>
                  <a:cubicBezTo>
                    <a:pt x="991" y="993"/>
                    <a:pt x="1030" y="989"/>
                    <a:pt x="1070" y="985"/>
                  </a:cubicBezTo>
                  <a:cubicBezTo>
                    <a:pt x="1087" y="933"/>
                    <a:pt x="1099" y="877"/>
                    <a:pt x="1110" y="818"/>
                  </a:cubicBezTo>
                  <a:cubicBezTo>
                    <a:pt x="1061" y="809"/>
                    <a:pt x="1009" y="803"/>
                    <a:pt x="957" y="798"/>
                  </a:cubicBezTo>
                  <a:cubicBezTo>
                    <a:pt x="944" y="857"/>
                    <a:pt x="952" y="927"/>
                    <a:pt x="950" y="997"/>
                  </a:cubicBezTo>
                  <a:close/>
                  <a:moveTo>
                    <a:pt x="462" y="811"/>
                  </a:moveTo>
                  <a:cubicBezTo>
                    <a:pt x="470" y="866"/>
                    <a:pt x="483" y="925"/>
                    <a:pt x="495" y="975"/>
                  </a:cubicBezTo>
                  <a:cubicBezTo>
                    <a:pt x="497" y="982"/>
                    <a:pt x="496" y="993"/>
                    <a:pt x="508" y="991"/>
                  </a:cubicBezTo>
                  <a:cubicBezTo>
                    <a:pt x="507" y="935"/>
                    <a:pt x="508" y="873"/>
                    <a:pt x="511" y="820"/>
                  </a:cubicBezTo>
                  <a:cubicBezTo>
                    <a:pt x="512" y="816"/>
                    <a:pt x="515" y="807"/>
                    <a:pt x="510" y="804"/>
                  </a:cubicBezTo>
                  <a:cubicBezTo>
                    <a:pt x="494" y="807"/>
                    <a:pt x="477" y="808"/>
                    <a:pt x="462" y="811"/>
                  </a:cubicBezTo>
                  <a:close/>
                  <a:moveTo>
                    <a:pt x="318" y="839"/>
                  </a:moveTo>
                  <a:cubicBezTo>
                    <a:pt x="326" y="887"/>
                    <a:pt x="341" y="928"/>
                    <a:pt x="354" y="970"/>
                  </a:cubicBezTo>
                  <a:cubicBezTo>
                    <a:pt x="400" y="977"/>
                    <a:pt x="448" y="987"/>
                    <a:pt x="496" y="988"/>
                  </a:cubicBezTo>
                  <a:cubicBezTo>
                    <a:pt x="480" y="933"/>
                    <a:pt x="470" y="871"/>
                    <a:pt x="459" y="811"/>
                  </a:cubicBezTo>
                  <a:cubicBezTo>
                    <a:pt x="411" y="819"/>
                    <a:pt x="363" y="827"/>
                    <a:pt x="318" y="839"/>
                  </a:cubicBezTo>
                  <a:close/>
                  <a:moveTo>
                    <a:pt x="1113" y="819"/>
                  </a:moveTo>
                  <a:cubicBezTo>
                    <a:pt x="1113" y="819"/>
                    <a:pt x="1113" y="818"/>
                    <a:pt x="1112" y="818"/>
                  </a:cubicBezTo>
                  <a:cubicBezTo>
                    <a:pt x="1102" y="876"/>
                    <a:pt x="1089" y="932"/>
                    <a:pt x="1074" y="984"/>
                  </a:cubicBezTo>
                  <a:cubicBezTo>
                    <a:pt x="1100" y="981"/>
                    <a:pt x="1126" y="978"/>
                    <a:pt x="1151" y="973"/>
                  </a:cubicBezTo>
                  <a:cubicBezTo>
                    <a:pt x="1151" y="922"/>
                    <a:pt x="1149" y="873"/>
                    <a:pt x="1146" y="825"/>
                  </a:cubicBezTo>
                  <a:cubicBezTo>
                    <a:pt x="1135" y="823"/>
                    <a:pt x="1125" y="820"/>
                    <a:pt x="1113" y="819"/>
                  </a:cubicBezTo>
                  <a:close/>
                  <a:moveTo>
                    <a:pt x="46" y="1018"/>
                  </a:moveTo>
                  <a:cubicBezTo>
                    <a:pt x="45" y="1002"/>
                    <a:pt x="48" y="990"/>
                    <a:pt x="54" y="980"/>
                  </a:cubicBezTo>
                  <a:cubicBezTo>
                    <a:pt x="37" y="936"/>
                    <a:pt x="24" y="889"/>
                    <a:pt x="17" y="837"/>
                  </a:cubicBezTo>
                  <a:cubicBezTo>
                    <a:pt x="13" y="832"/>
                    <a:pt x="11" y="826"/>
                    <a:pt x="7" y="821"/>
                  </a:cubicBezTo>
                  <a:cubicBezTo>
                    <a:pt x="12" y="895"/>
                    <a:pt x="24" y="961"/>
                    <a:pt x="46" y="1018"/>
                  </a:cubicBezTo>
                  <a:close/>
                  <a:moveTo>
                    <a:pt x="1507" y="887"/>
                  </a:moveTo>
                  <a:cubicBezTo>
                    <a:pt x="1509" y="865"/>
                    <a:pt x="1516" y="844"/>
                    <a:pt x="1515" y="823"/>
                  </a:cubicBezTo>
                  <a:cubicBezTo>
                    <a:pt x="1506" y="838"/>
                    <a:pt x="1508" y="868"/>
                    <a:pt x="1507" y="887"/>
                  </a:cubicBezTo>
                  <a:close/>
                  <a:moveTo>
                    <a:pt x="1149" y="826"/>
                  </a:moveTo>
                  <a:cubicBezTo>
                    <a:pt x="1152" y="873"/>
                    <a:pt x="1154" y="922"/>
                    <a:pt x="1154" y="973"/>
                  </a:cubicBezTo>
                  <a:cubicBezTo>
                    <a:pt x="1174" y="969"/>
                    <a:pt x="1195" y="965"/>
                    <a:pt x="1215" y="961"/>
                  </a:cubicBezTo>
                  <a:cubicBezTo>
                    <a:pt x="1227" y="925"/>
                    <a:pt x="1240" y="889"/>
                    <a:pt x="1248" y="849"/>
                  </a:cubicBezTo>
                  <a:cubicBezTo>
                    <a:pt x="1215" y="841"/>
                    <a:pt x="1184" y="832"/>
                    <a:pt x="1149" y="826"/>
                  </a:cubicBezTo>
                  <a:close/>
                  <a:moveTo>
                    <a:pt x="1461" y="878"/>
                  </a:moveTo>
                  <a:cubicBezTo>
                    <a:pt x="1455" y="899"/>
                    <a:pt x="1449" y="921"/>
                    <a:pt x="1442" y="941"/>
                  </a:cubicBezTo>
                  <a:cubicBezTo>
                    <a:pt x="1456" y="956"/>
                    <a:pt x="1469" y="972"/>
                    <a:pt x="1476" y="993"/>
                  </a:cubicBezTo>
                  <a:cubicBezTo>
                    <a:pt x="1493" y="949"/>
                    <a:pt x="1507" y="896"/>
                    <a:pt x="1506" y="837"/>
                  </a:cubicBezTo>
                  <a:cubicBezTo>
                    <a:pt x="1495" y="854"/>
                    <a:pt x="1476" y="865"/>
                    <a:pt x="1461" y="878"/>
                  </a:cubicBezTo>
                  <a:close/>
                  <a:moveTo>
                    <a:pt x="196" y="877"/>
                  </a:moveTo>
                  <a:cubicBezTo>
                    <a:pt x="201" y="898"/>
                    <a:pt x="208" y="918"/>
                    <a:pt x="215" y="938"/>
                  </a:cubicBezTo>
                  <a:cubicBezTo>
                    <a:pt x="247" y="946"/>
                    <a:pt x="278" y="956"/>
                    <a:pt x="313" y="961"/>
                  </a:cubicBezTo>
                  <a:cubicBezTo>
                    <a:pt x="311" y="919"/>
                    <a:pt x="316" y="878"/>
                    <a:pt x="315" y="839"/>
                  </a:cubicBezTo>
                  <a:cubicBezTo>
                    <a:pt x="314" y="839"/>
                    <a:pt x="313" y="839"/>
                    <a:pt x="313" y="839"/>
                  </a:cubicBezTo>
                  <a:cubicBezTo>
                    <a:pt x="272" y="850"/>
                    <a:pt x="233" y="863"/>
                    <a:pt x="196" y="877"/>
                  </a:cubicBezTo>
                  <a:close/>
                  <a:moveTo>
                    <a:pt x="55" y="977"/>
                  </a:moveTo>
                  <a:cubicBezTo>
                    <a:pt x="56" y="970"/>
                    <a:pt x="61" y="968"/>
                    <a:pt x="63" y="962"/>
                  </a:cubicBezTo>
                  <a:cubicBezTo>
                    <a:pt x="57" y="935"/>
                    <a:pt x="56" y="902"/>
                    <a:pt x="54" y="871"/>
                  </a:cubicBezTo>
                  <a:cubicBezTo>
                    <a:pt x="42" y="861"/>
                    <a:pt x="30" y="852"/>
                    <a:pt x="20" y="840"/>
                  </a:cubicBezTo>
                  <a:cubicBezTo>
                    <a:pt x="27" y="890"/>
                    <a:pt x="39" y="936"/>
                    <a:pt x="55" y="977"/>
                  </a:cubicBezTo>
                  <a:close/>
                  <a:moveTo>
                    <a:pt x="1251" y="851"/>
                  </a:moveTo>
                  <a:cubicBezTo>
                    <a:pt x="1241" y="889"/>
                    <a:pt x="1230" y="925"/>
                    <a:pt x="1218" y="960"/>
                  </a:cubicBezTo>
                  <a:cubicBezTo>
                    <a:pt x="1253" y="953"/>
                    <a:pt x="1288" y="945"/>
                    <a:pt x="1320" y="935"/>
                  </a:cubicBezTo>
                  <a:cubicBezTo>
                    <a:pt x="1320" y="914"/>
                    <a:pt x="1320" y="893"/>
                    <a:pt x="1319" y="873"/>
                  </a:cubicBezTo>
                  <a:cubicBezTo>
                    <a:pt x="1296" y="866"/>
                    <a:pt x="1275" y="857"/>
                    <a:pt x="1251" y="851"/>
                  </a:cubicBezTo>
                  <a:close/>
                  <a:moveTo>
                    <a:pt x="316" y="962"/>
                  </a:moveTo>
                  <a:cubicBezTo>
                    <a:pt x="327" y="965"/>
                    <a:pt x="339" y="967"/>
                    <a:pt x="351" y="969"/>
                  </a:cubicBezTo>
                  <a:cubicBezTo>
                    <a:pt x="338" y="932"/>
                    <a:pt x="328" y="893"/>
                    <a:pt x="318" y="853"/>
                  </a:cubicBezTo>
                  <a:cubicBezTo>
                    <a:pt x="316" y="889"/>
                    <a:pt x="315" y="925"/>
                    <a:pt x="316" y="962"/>
                  </a:cubicBezTo>
                  <a:close/>
                  <a:moveTo>
                    <a:pt x="65" y="959"/>
                  </a:moveTo>
                  <a:cubicBezTo>
                    <a:pt x="75" y="948"/>
                    <a:pt x="90" y="935"/>
                    <a:pt x="102" y="923"/>
                  </a:cubicBezTo>
                  <a:cubicBezTo>
                    <a:pt x="99" y="914"/>
                    <a:pt x="96" y="904"/>
                    <a:pt x="94" y="894"/>
                  </a:cubicBezTo>
                  <a:cubicBezTo>
                    <a:pt x="80" y="889"/>
                    <a:pt x="69" y="880"/>
                    <a:pt x="56" y="873"/>
                  </a:cubicBezTo>
                  <a:cubicBezTo>
                    <a:pt x="59" y="902"/>
                    <a:pt x="60" y="932"/>
                    <a:pt x="65" y="959"/>
                  </a:cubicBezTo>
                  <a:close/>
                  <a:moveTo>
                    <a:pt x="1322" y="934"/>
                  </a:moveTo>
                  <a:cubicBezTo>
                    <a:pt x="1332" y="932"/>
                    <a:pt x="1340" y="928"/>
                    <a:pt x="1350" y="925"/>
                  </a:cubicBezTo>
                  <a:cubicBezTo>
                    <a:pt x="1354" y="914"/>
                    <a:pt x="1357" y="903"/>
                    <a:pt x="1360" y="891"/>
                  </a:cubicBezTo>
                  <a:cubicBezTo>
                    <a:pt x="1347" y="886"/>
                    <a:pt x="1335" y="880"/>
                    <a:pt x="1322" y="875"/>
                  </a:cubicBezTo>
                  <a:cubicBezTo>
                    <a:pt x="1323" y="895"/>
                    <a:pt x="1323" y="913"/>
                    <a:pt x="1322" y="934"/>
                  </a:cubicBezTo>
                  <a:close/>
                  <a:moveTo>
                    <a:pt x="194" y="879"/>
                  </a:moveTo>
                  <a:cubicBezTo>
                    <a:pt x="181" y="882"/>
                    <a:pt x="173" y="889"/>
                    <a:pt x="161" y="892"/>
                  </a:cubicBezTo>
                  <a:cubicBezTo>
                    <a:pt x="161" y="902"/>
                    <a:pt x="161" y="911"/>
                    <a:pt x="161" y="921"/>
                  </a:cubicBezTo>
                  <a:cubicBezTo>
                    <a:pt x="179" y="925"/>
                    <a:pt x="195" y="935"/>
                    <a:pt x="212" y="935"/>
                  </a:cubicBezTo>
                  <a:cubicBezTo>
                    <a:pt x="205" y="917"/>
                    <a:pt x="199" y="899"/>
                    <a:pt x="194" y="879"/>
                  </a:cubicBezTo>
                  <a:close/>
                  <a:moveTo>
                    <a:pt x="1457" y="881"/>
                  </a:moveTo>
                  <a:cubicBezTo>
                    <a:pt x="1457" y="880"/>
                    <a:pt x="1456" y="880"/>
                    <a:pt x="1455" y="880"/>
                  </a:cubicBezTo>
                  <a:cubicBezTo>
                    <a:pt x="1452" y="883"/>
                    <a:pt x="1447" y="885"/>
                    <a:pt x="1443" y="887"/>
                  </a:cubicBezTo>
                  <a:cubicBezTo>
                    <a:pt x="1443" y="905"/>
                    <a:pt x="1440" y="923"/>
                    <a:pt x="1441" y="937"/>
                  </a:cubicBezTo>
                  <a:cubicBezTo>
                    <a:pt x="1443" y="919"/>
                    <a:pt x="1456" y="899"/>
                    <a:pt x="1457" y="881"/>
                  </a:cubicBezTo>
                  <a:close/>
                  <a:moveTo>
                    <a:pt x="1505" y="889"/>
                  </a:moveTo>
                  <a:cubicBezTo>
                    <a:pt x="1506" y="893"/>
                    <a:pt x="1506" y="886"/>
                    <a:pt x="1505" y="889"/>
                  </a:cubicBezTo>
                  <a:close/>
                  <a:moveTo>
                    <a:pt x="1399" y="909"/>
                  </a:moveTo>
                  <a:cubicBezTo>
                    <a:pt x="1411" y="918"/>
                    <a:pt x="1425" y="927"/>
                    <a:pt x="1437" y="936"/>
                  </a:cubicBezTo>
                  <a:cubicBezTo>
                    <a:pt x="1438" y="922"/>
                    <a:pt x="1441" y="904"/>
                    <a:pt x="1439" y="889"/>
                  </a:cubicBezTo>
                  <a:cubicBezTo>
                    <a:pt x="1427" y="897"/>
                    <a:pt x="1413" y="903"/>
                    <a:pt x="1399" y="909"/>
                  </a:cubicBezTo>
                  <a:close/>
                  <a:moveTo>
                    <a:pt x="1354" y="924"/>
                  </a:moveTo>
                  <a:cubicBezTo>
                    <a:pt x="1366" y="919"/>
                    <a:pt x="1379" y="914"/>
                    <a:pt x="1392" y="910"/>
                  </a:cubicBezTo>
                  <a:cubicBezTo>
                    <a:pt x="1384" y="902"/>
                    <a:pt x="1373" y="898"/>
                    <a:pt x="1363" y="893"/>
                  </a:cubicBezTo>
                  <a:cubicBezTo>
                    <a:pt x="1360" y="903"/>
                    <a:pt x="1354" y="915"/>
                    <a:pt x="1354" y="924"/>
                  </a:cubicBezTo>
                  <a:close/>
                  <a:moveTo>
                    <a:pt x="131" y="910"/>
                  </a:moveTo>
                  <a:cubicBezTo>
                    <a:pt x="141" y="912"/>
                    <a:pt x="148" y="917"/>
                    <a:pt x="158" y="919"/>
                  </a:cubicBezTo>
                  <a:cubicBezTo>
                    <a:pt x="158" y="911"/>
                    <a:pt x="159" y="901"/>
                    <a:pt x="157" y="894"/>
                  </a:cubicBezTo>
                  <a:cubicBezTo>
                    <a:pt x="149" y="900"/>
                    <a:pt x="139" y="903"/>
                    <a:pt x="131" y="910"/>
                  </a:cubicBezTo>
                  <a:close/>
                  <a:moveTo>
                    <a:pt x="929" y="998"/>
                  </a:moveTo>
                  <a:cubicBezTo>
                    <a:pt x="936" y="999"/>
                    <a:pt x="939" y="996"/>
                    <a:pt x="945" y="997"/>
                  </a:cubicBezTo>
                  <a:cubicBezTo>
                    <a:pt x="947" y="964"/>
                    <a:pt x="945" y="928"/>
                    <a:pt x="944" y="895"/>
                  </a:cubicBezTo>
                  <a:cubicBezTo>
                    <a:pt x="941" y="931"/>
                    <a:pt x="935" y="964"/>
                    <a:pt x="929" y="998"/>
                  </a:cubicBezTo>
                  <a:close/>
                  <a:moveTo>
                    <a:pt x="98" y="897"/>
                  </a:moveTo>
                  <a:cubicBezTo>
                    <a:pt x="99" y="906"/>
                    <a:pt x="103" y="913"/>
                    <a:pt x="104" y="922"/>
                  </a:cubicBezTo>
                  <a:cubicBezTo>
                    <a:pt x="112" y="918"/>
                    <a:pt x="119" y="915"/>
                    <a:pt x="125" y="909"/>
                  </a:cubicBezTo>
                  <a:cubicBezTo>
                    <a:pt x="115" y="906"/>
                    <a:pt x="107" y="900"/>
                    <a:pt x="98" y="897"/>
                  </a:cubicBezTo>
                  <a:moveTo>
                    <a:pt x="98" y="897"/>
                  </a:moveTo>
                  <a:cubicBezTo>
                    <a:pt x="97" y="896"/>
                    <a:pt x="97" y="897"/>
                    <a:pt x="98" y="897"/>
                  </a:cubicBezTo>
                  <a:moveTo>
                    <a:pt x="128" y="911"/>
                  </a:moveTo>
                  <a:cubicBezTo>
                    <a:pt x="121" y="916"/>
                    <a:pt x="111" y="919"/>
                    <a:pt x="106" y="927"/>
                  </a:cubicBezTo>
                  <a:cubicBezTo>
                    <a:pt x="126" y="981"/>
                    <a:pt x="148" y="1032"/>
                    <a:pt x="176" y="1078"/>
                  </a:cubicBezTo>
                  <a:cubicBezTo>
                    <a:pt x="166" y="1030"/>
                    <a:pt x="160" y="978"/>
                    <a:pt x="158" y="922"/>
                  </a:cubicBezTo>
                  <a:cubicBezTo>
                    <a:pt x="148" y="919"/>
                    <a:pt x="138" y="915"/>
                    <a:pt x="128" y="911"/>
                  </a:cubicBezTo>
                  <a:close/>
                  <a:moveTo>
                    <a:pt x="1396" y="911"/>
                  </a:moveTo>
                  <a:cubicBezTo>
                    <a:pt x="1381" y="916"/>
                    <a:pt x="1367" y="923"/>
                    <a:pt x="1351" y="927"/>
                  </a:cubicBezTo>
                  <a:cubicBezTo>
                    <a:pt x="1341" y="957"/>
                    <a:pt x="1330" y="985"/>
                    <a:pt x="1317" y="1011"/>
                  </a:cubicBezTo>
                  <a:cubicBezTo>
                    <a:pt x="1313" y="1047"/>
                    <a:pt x="1308" y="1080"/>
                    <a:pt x="1301" y="1111"/>
                  </a:cubicBezTo>
                  <a:cubicBezTo>
                    <a:pt x="1314" y="1119"/>
                    <a:pt x="1324" y="1130"/>
                    <a:pt x="1336" y="1139"/>
                  </a:cubicBezTo>
                  <a:cubicBezTo>
                    <a:pt x="1376" y="1079"/>
                    <a:pt x="1414" y="1018"/>
                    <a:pt x="1437" y="941"/>
                  </a:cubicBezTo>
                  <a:cubicBezTo>
                    <a:pt x="1425" y="929"/>
                    <a:pt x="1410" y="920"/>
                    <a:pt x="1396" y="911"/>
                  </a:cubicBezTo>
                  <a:close/>
                  <a:moveTo>
                    <a:pt x="161" y="927"/>
                  </a:moveTo>
                  <a:cubicBezTo>
                    <a:pt x="163" y="985"/>
                    <a:pt x="170" y="1038"/>
                    <a:pt x="181" y="1087"/>
                  </a:cubicBezTo>
                  <a:cubicBezTo>
                    <a:pt x="190" y="1099"/>
                    <a:pt x="197" y="1113"/>
                    <a:pt x="206" y="1125"/>
                  </a:cubicBezTo>
                  <a:cubicBezTo>
                    <a:pt x="227" y="1107"/>
                    <a:pt x="251" y="1093"/>
                    <a:pt x="277" y="1081"/>
                  </a:cubicBezTo>
                  <a:cubicBezTo>
                    <a:pt x="255" y="1036"/>
                    <a:pt x="231" y="992"/>
                    <a:pt x="214" y="940"/>
                  </a:cubicBezTo>
                  <a:cubicBezTo>
                    <a:pt x="195" y="936"/>
                    <a:pt x="179" y="929"/>
                    <a:pt x="161" y="924"/>
                  </a:cubicBezTo>
                  <a:cubicBezTo>
                    <a:pt x="161" y="925"/>
                    <a:pt x="161" y="926"/>
                    <a:pt x="161" y="927"/>
                  </a:cubicBezTo>
                  <a:close/>
                  <a:moveTo>
                    <a:pt x="66" y="965"/>
                  </a:moveTo>
                  <a:cubicBezTo>
                    <a:pt x="64" y="977"/>
                    <a:pt x="71" y="992"/>
                    <a:pt x="74" y="1005"/>
                  </a:cubicBezTo>
                  <a:cubicBezTo>
                    <a:pt x="77" y="1019"/>
                    <a:pt x="78" y="1032"/>
                    <a:pt x="82" y="1043"/>
                  </a:cubicBezTo>
                  <a:cubicBezTo>
                    <a:pt x="93" y="1070"/>
                    <a:pt x="112" y="1092"/>
                    <a:pt x="122" y="1112"/>
                  </a:cubicBezTo>
                  <a:cubicBezTo>
                    <a:pt x="142" y="1123"/>
                    <a:pt x="164" y="1137"/>
                    <a:pt x="186" y="1144"/>
                  </a:cubicBezTo>
                  <a:cubicBezTo>
                    <a:pt x="195" y="1137"/>
                    <a:pt x="189" y="1127"/>
                    <a:pt x="186" y="1118"/>
                  </a:cubicBezTo>
                  <a:cubicBezTo>
                    <a:pt x="183" y="1108"/>
                    <a:pt x="181" y="1097"/>
                    <a:pt x="179" y="1087"/>
                  </a:cubicBezTo>
                  <a:cubicBezTo>
                    <a:pt x="149" y="1039"/>
                    <a:pt x="124" y="986"/>
                    <a:pt x="104" y="928"/>
                  </a:cubicBezTo>
                  <a:cubicBezTo>
                    <a:pt x="104" y="927"/>
                    <a:pt x="104" y="927"/>
                    <a:pt x="103" y="927"/>
                  </a:cubicBezTo>
                  <a:cubicBezTo>
                    <a:pt x="95" y="937"/>
                    <a:pt x="68" y="952"/>
                    <a:pt x="66" y="965"/>
                  </a:cubicBezTo>
                  <a:close/>
                  <a:moveTo>
                    <a:pt x="1322" y="936"/>
                  </a:moveTo>
                  <a:cubicBezTo>
                    <a:pt x="1322" y="959"/>
                    <a:pt x="1319" y="983"/>
                    <a:pt x="1319" y="1003"/>
                  </a:cubicBezTo>
                  <a:cubicBezTo>
                    <a:pt x="1329" y="979"/>
                    <a:pt x="1339" y="954"/>
                    <a:pt x="1349" y="929"/>
                  </a:cubicBezTo>
                  <a:cubicBezTo>
                    <a:pt x="1339" y="930"/>
                    <a:pt x="1332" y="935"/>
                    <a:pt x="1322" y="936"/>
                  </a:cubicBezTo>
                  <a:close/>
                  <a:moveTo>
                    <a:pt x="1216" y="963"/>
                  </a:moveTo>
                  <a:cubicBezTo>
                    <a:pt x="1206" y="996"/>
                    <a:pt x="1192" y="1025"/>
                    <a:pt x="1179" y="1055"/>
                  </a:cubicBezTo>
                  <a:cubicBezTo>
                    <a:pt x="1212" y="1065"/>
                    <a:pt x="1242" y="1078"/>
                    <a:pt x="1271" y="1093"/>
                  </a:cubicBezTo>
                  <a:cubicBezTo>
                    <a:pt x="1278" y="1080"/>
                    <a:pt x="1286" y="1067"/>
                    <a:pt x="1294" y="1053"/>
                  </a:cubicBezTo>
                  <a:cubicBezTo>
                    <a:pt x="1300" y="1041"/>
                    <a:pt x="1312" y="1023"/>
                    <a:pt x="1315" y="1010"/>
                  </a:cubicBezTo>
                  <a:cubicBezTo>
                    <a:pt x="1320" y="988"/>
                    <a:pt x="1316" y="966"/>
                    <a:pt x="1319" y="938"/>
                  </a:cubicBezTo>
                  <a:cubicBezTo>
                    <a:pt x="1318" y="938"/>
                    <a:pt x="1318" y="938"/>
                    <a:pt x="1317" y="938"/>
                  </a:cubicBezTo>
                  <a:cubicBezTo>
                    <a:pt x="1285" y="948"/>
                    <a:pt x="1252" y="957"/>
                    <a:pt x="1216" y="963"/>
                  </a:cubicBezTo>
                  <a:close/>
                  <a:moveTo>
                    <a:pt x="280" y="1079"/>
                  </a:moveTo>
                  <a:cubicBezTo>
                    <a:pt x="293" y="1075"/>
                    <a:pt x="305" y="1068"/>
                    <a:pt x="319" y="1064"/>
                  </a:cubicBezTo>
                  <a:cubicBezTo>
                    <a:pt x="315" y="1033"/>
                    <a:pt x="314" y="998"/>
                    <a:pt x="313" y="964"/>
                  </a:cubicBezTo>
                  <a:cubicBezTo>
                    <a:pt x="279" y="958"/>
                    <a:pt x="248" y="950"/>
                    <a:pt x="217" y="941"/>
                  </a:cubicBezTo>
                  <a:cubicBezTo>
                    <a:pt x="234" y="991"/>
                    <a:pt x="256" y="1036"/>
                    <a:pt x="280" y="1079"/>
                  </a:cubicBezTo>
                  <a:close/>
                  <a:moveTo>
                    <a:pt x="1403" y="1111"/>
                  </a:moveTo>
                  <a:cubicBezTo>
                    <a:pt x="1431" y="1098"/>
                    <a:pt x="1442" y="1073"/>
                    <a:pt x="1454" y="1045"/>
                  </a:cubicBezTo>
                  <a:cubicBezTo>
                    <a:pt x="1461" y="1029"/>
                    <a:pt x="1470" y="1013"/>
                    <a:pt x="1474" y="997"/>
                  </a:cubicBezTo>
                  <a:cubicBezTo>
                    <a:pt x="1468" y="975"/>
                    <a:pt x="1455" y="958"/>
                    <a:pt x="1440" y="944"/>
                  </a:cubicBezTo>
                  <a:cubicBezTo>
                    <a:pt x="1433" y="1004"/>
                    <a:pt x="1418" y="1062"/>
                    <a:pt x="1403" y="1111"/>
                  </a:cubicBezTo>
                  <a:close/>
                  <a:moveTo>
                    <a:pt x="1491" y="959"/>
                  </a:moveTo>
                  <a:cubicBezTo>
                    <a:pt x="1492" y="962"/>
                    <a:pt x="1492" y="955"/>
                    <a:pt x="1491" y="959"/>
                  </a:cubicBezTo>
                  <a:close/>
                  <a:moveTo>
                    <a:pt x="1434" y="961"/>
                  </a:moveTo>
                  <a:cubicBezTo>
                    <a:pt x="1434" y="961"/>
                    <a:pt x="1435" y="962"/>
                    <a:pt x="1434" y="961"/>
                  </a:cubicBezTo>
                  <a:close/>
                  <a:moveTo>
                    <a:pt x="1490" y="963"/>
                  </a:moveTo>
                  <a:cubicBezTo>
                    <a:pt x="1489" y="963"/>
                    <a:pt x="1489" y="963"/>
                    <a:pt x="1489" y="963"/>
                  </a:cubicBezTo>
                  <a:cubicBezTo>
                    <a:pt x="1487" y="979"/>
                    <a:pt x="1474" y="992"/>
                    <a:pt x="1479" y="1008"/>
                  </a:cubicBezTo>
                  <a:cubicBezTo>
                    <a:pt x="1482" y="992"/>
                    <a:pt x="1488" y="980"/>
                    <a:pt x="1490" y="963"/>
                  </a:cubicBezTo>
                  <a:moveTo>
                    <a:pt x="1490" y="963"/>
                  </a:moveTo>
                  <a:cubicBezTo>
                    <a:pt x="1493" y="962"/>
                    <a:pt x="1489" y="958"/>
                    <a:pt x="1490" y="963"/>
                  </a:cubicBezTo>
                  <a:moveTo>
                    <a:pt x="1350" y="1123"/>
                  </a:moveTo>
                  <a:cubicBezTo>
                    <a:pt x="1346" y="1129"/>
                    <a:pt x="1339" y="1135"/>
                    <a:pt x="1338" y="1144"/>
                  </a:cubicBezTo>
                  <a:cubicBezTo>
                    <a:pt x="1361" y="1136"/>
                    <a:pt x="1379" y="1125"/>
                    <a:pt x="1398" y="1114"/>
                  </a:cubicBezTo>
                  <a:cubicBezTo>
                    <a:pt x="1414" y="1068"/>
                    <a:pt x="1429" y="1017"/>
                    <a:pt x="1433" y="963"/>
                  </a:cubicBezTo>
                  <a:cubicBezTo>
                    <a:pt x="1411" y="1021"/>
                    <a:pt x="1383" y="1076"/>
                    <a:pt x="1350" y="1123"/>
                  </a:cubicBezTo>
                  <a:close/>
                  <a:moveTo>
                    <a:pt x="1213" y="965"/>
                  </a:moveTo>
                  <a:cubicBezTo>
                    <a:pt x="1195" y="967"/>
                    <a:pt x="1173" y="973"/>
                    <a:pt x="1153" y="976"/>
                  </a:cubicBezTo>
                  <a:cubicBezTo>
                    <a:pt x="1153" y="1000"/>
                    <a:pt x="1152" y="1023"/>
                    <a:pt x="1150" y="1046"/>
                  </a:cubicBezTo>
                  <a:cubicBezTo>
                    <a:pt x="1160" y="1048"/>
                    <a:pt x="1167" y="1052"/>
                    <a:pt x="1177" y="1054"/>
                  </a:cubicBezTo>
                  <a:cubicBezTo>
                    <a:pt x="1190" y="1025"/>
                    <a:pt x="1202" y="996"/>
                    <a:pt x="1213" y="965"/>
                  </a:cubicBezTo>
                  <a:close/>
                  <a:moveTo>
                    <a:pt x="321" y="1062"/>
                  </a:moveTo>
                  <a:cubicBezTo>
                    <a:pt x="341" y="1057"/>
                    <a:pt x="360" y="1049"/>
                    <a:pt x="380" y="1044"/>
                  </a:cubicBezTo>
                  <a:cubicBezTo>
                    <a:pt x="370" y="1020"/>
                    <a:pt x="361" y="996"/>
                    <a:pt x="352" y="972"/>
                  </a:cubicBezTo>
                  <a:cubicBezTo>
                    <a:pt x="339" y="970"/>
                    <a:pt x="328" y="967"/>
                    <a:pt x="316" y="965"/>
                  </a:cubicBezTo>
                  <a:cubicBezTo>
                    <a:pt x="316" y="999"/>
                    <a:pt x="319" y="1030"/>
                    <a:pt x="321" y="1062"/>
                  </a:cubicBezTo>
                  <a:close/>
                  <a:moveTo>
                    <a:pt x="75" y="1024"/>
                  </a:moveTo>
                  <a:cubicBezTo>
                    <a:pt x="70" y="1006"/>
                    <a:pt x="68" y="985"/>
                    <a:pt x="62" y="968"/>
                  </a:cubicBezTo>
                  <a:cubicBezTo>
                    <a:pt x="50" y="986"/>
                    <a:pt x="69" y="1007"/>
                    <a:pt x="75" y="1024"/>
                  </a:cubicBezTo>
                  <a:close/>
                  <a:moveTo>
                    <a:pt x="382" y="1043"/>
                  </a:moveTo>
                  <a:cubicBezTo>
                    <a:pt x="421" y="1032"/>
                    <a:pt x="463" y="1025"/>
                    <a:pt x="504" y="1016"/>
                  </a:cubicBezTo>
                  <a:cubicBezTo>
                    <a:pt x="501" y="1009"/>
                    <a:pt x="499" y="1001"/>
                    <a:pt x="497" y="992"/>
                  </a:cubicBezTo>
                  <a:cubicBezTo>
                    <a:pt x="448" y="988"/>
                    <a:pt x="402" y="981"/>
                    <a:pt x="356" y="973"/>
                  </a:cubicBezTo>
                  <a:cubicBezTo>
                    <a:pt x="363" y="998"/>
                    <a:pt x="374" y="1019"/>
                    <a:pt x="382" y="1043"/>
                  </a:cubicBezTo>
                  <a:close/>
                  <a:moveTo>
                    <a:pt x="1150" y="976"/>
                  </a:moveTo>
                  <a:cubicBezTo>
                    <a:pt x="1125" y="981"/>
                    <a:pt x="1099" y="984"/>
                    <a:pt x="1073" y="987"/>
                  </a:cubicBezTo>
                  <a:cubicBezTo>
                    <a:pt x="1069" y="1000"/>
                    <a:pt x="1065" y="1012"/>
                    <a:pt x="1062" y="1025"/>
                  </a:cubicBezTo>
                  <a:cubicBezTo>
                    <a:pt x="1092" y="1029"/>
                    <a:pt x="1121" y="1039"/>
                    <a:pt x="1148" y="1044"/>
                  </a:cubicBezTo>
                  <a:cubicBezTo>
                    <a:pt x="1148" y="1021"/>
                    <a:pt x="1151" y="996"/>
                    <a:pt x="1150" y="976"/>
                  </a:cubicBezTo>
                  <a:close/>
                  <a:moveTo>
                    <a:pt x="95" y="1092"/>
                  </a:moveTo>
                  <a:cubicBezTo>
                    <a:pt x="95" y="1093"/>
                    <a:pt x="96" y="1092"/>
                    <a:pt x="95" y="1092"/>
                  </a:cubicBezTo>
                  <a:moveTo>
                    <a:pt x="95" y="1092"/>
                  </a:moveTo>
                  <a:cubicBezTo>
                    <a:pt x="84" y="1053"/>
                    <a:pt x="70" y="1017"/>
                    <a:pt x="54" y="984"/>
                  </a:cubicBezTo>
                  <a:cubicBezTo>
                    <a:pt x="36" y="1032"/>
                    <a:pt x="67" y="1071"/>
                    <a:pt x="95" y="1092"/>
                  </a:cubicBezTo>
                  <a:moveTo>
                    <a:pt x="950" y="1000"/>
                  </a:moveTo>
                  <a:cubicBezTo>
                    <a:pt x="950" y="1002"/>
                    <a:pt x="950" y="1004"/>
                    <a:pt x="950" y="1007"/>
                  </a:cubicBezTo>
                  <a:cubicBezTo>
                    <a:pt x="986" y="1013"/>
                    <a:pt x="1024" y="1017"/>
                    <a:pt x="1059" y="1024"/>
                  </a:cubicBezTo>
                  <a:cubicBezTo>
                    <a:pt x="1063" y="1013"/>
                    <a:pt x="1066" y="1000"/>
                    <a:pt x="1070" y="988"/>
                  </a:cubicBezTo>
                  <a:cubicBezTo>
                    <a:pt x="1030" y="992"/>
                    <a:pt x="990" y="996"/>
                    <a:pt x="950" y="1000"/>
                  </a:cubicBezTo>
                  <a:close/>
                  <a:moveTo>
                    <a:pt x="508" y="1016"/>
                  </a:moveTo>
                  <a:cubicBezTo>
                    <a:pt x="508" y="1009"/>
                    <a:pt x="508" y="1001"/>
                    <a:pt x="508" y="994"/>
                  </a:cubicBezTo>
                  <a:cubicBezTo>
                    <a:pt x="506" y="993"/>
                    <a:pt x="503" y="993"/>
                    <a:pt x="500" y="993"/>
                  </a:cubicBezTo>
                  <a:cubicBezTo>
                    <a:pt x="502" y="1001"/>
                    <a:pt x="502" y="1011"/>
                    <a:pt x="508" y="1016"/>
                  </a:cubicBezTo>
                  <a:close/>
                  <a:moveTo>
                    <a:pt x="510" y="994"/>
                  </a:moveTo>
                  <a:cubicBezTo>
                    <a:pt x="511" y="1001"/>
                    <a:pt x="509" y="1011"/>
                    <a:pt x="511" y="1016"/>
                  </a:cubicBezTo>
                  <a:cubicBezTo>
                    <a:pt x="545" y="1009"/>
                    <a:pt x="584" y="1008"/>
                    <a:pt x="619" y="1002"/>
                  </a:cubicBezTo>
                  <a:cubicBezTo>
                    <a:pt x="581" y="1001"/>
                    <a:pt x="546" y="997"/>
                    <a:pt x="510" y="994"/>
                  </a:cubicBezTo>
                  <a:close/>
                  <a:moveTo>
                    <a:pt x="684" y="1002"/>
                  </a:moveTo>
                  <a:cubicBezTo>
                    <a:pt x="696" y="1003"/>
                    <a:pt x="716" y="1005"/>
                    <a:pt x="726" y="1001"/>
                  </a:cubicBezTo>
                  <a:cubicBezTo>
                    <a:pt x="714" y="999"/>
                    <a:pt x="697" y="1001"/>
                    <a:pt x="684" y="1002"/>
                  </a:cubicBezTo>
                  <a:close/>
                  <a:moveTo>
                    <a:pt x="728" y="1002"/>
                  </a:moveTo>
                  <a:cubicBezTo>
                    <a:pt x="729" y="1002"/>
                    <a:pt x="729" y="1003"/>
                    <a:pt x="730" y="1003"/>
                  </a:cubicBezTo>
                  <a:cubicBezTo>
                    <a:pt x="740" y="1004"/>
                    <a:pt x="752" y="1004"/>
                    <a:pt x="763" y="1004"/>
                  </a:cubicBezTo>
                  <a:cubicBezTo>
                    <a:pt x="770" y="1004"/>
                    <a:pt x="780" y="1006"/>
                    <a:pt x="783" y="1001"/>
                  </a:cubicBezTo>
                  <a:cubicBezTo>
                    <a:pt x="767" y="1000"/>
                    <a:pt x="743" y="998"/>
                    <a:pt x="728" y="1002"/>
                  </a:cubicBezTo>
                  <a:close/>
                  <a:moveTo>
                    <a:pt x="786" y="1002"/>
                  </a:moveTo>
                  <a:cubicBezTo>
                    <a:pt x="802" y="1003"/>
                    <a:pt x="826" y="1004"/>
                    <a:pt x="840" y="1001"/>
                  </a:cubicBezTo>
                  <a:cubicBezTo>
                    <a:pt x="822" y="1003"/>
                    <a:pt x="801" y="997"/>
                    <a:pt x="786" y="1002"/>
                  </a:cubicBezTo>
                  <a:close/>
                  <a:moveTo>
                    <a:pt x="928" y="1005"/>
                  </a:moveTo>
                  <a:cubicBezTo>
                    <a:pt x="933" y="1006"/>
                    <a:pt x="939" y="1006"/>
                    <a:pt x="945" y="1007"/>
                  </a:cubicBezTo>
                  <a:cubicBezTo>
                    <a:pt x="945" y="1004"/>
                    <a:pt x="945" y="1002"/>
                    <a:pt x="945" y="1000"/>
                  </a:cubicBezTo>
                  <a:cubicBezTo>
                    <a:pt x="939" y="1001"/>
                    <a:pt x="929" y="998"/>
                    <a:pt x="928" y="1005"/>
                  </a:cubicBezTo>
                  <a:close/>
                  <a:moveTo>
                    <a:pt x="905" y="1003"/>
                  </a:moveTo>
                  <a:cubicBezTo>
                    <a:pt x="911" y="1002"/>
                    <a:pt x="924" y="1008"/>
                    <a:pt x="926" y="1002"/>
                  </a:cubicBezTo>
                  <a:cubicBezTo>
                    <a:pt x="921" y="1001"/>
                    <a:pt x="911" y="1002"/>
                    <a:pt x="905" y="1003"/>
                  </a:cubicBezTo>
                  <a:close/>
                  <a:moveTo>
                    <a:pt x="510" y="1018"/>
                  </a:moveTo>
                  <a:cubicBezTo>
                    <a:pt x="512" y="1043"/>
                    <a:pt x="518" y="1061"/>
                    <a:pt x="525" y="1080"/>
                  </a:cubicBezTo>
                  <a:cubicBezTo>
                    <a:pt x="539" y="1124"/>
                    <a:pt x="556" y="1165"/>
                    <a:pt x="573" y="1204"/>
                  </a:cubicBezTo>
                  <a:cubicBezTo>
                    <a:pt x="605" y="1200"/>
                    <a:pt x="636" y="1195"/>
                    <a:pt x="671" y="1193"/>
                  </a:cubicBezTo>
                  <a:cubicBezTo>
                    <a:pt x="658" y="1137"/>
                    <a:pt x="651" y="1072"/>
                    <a:pt x="641" y="1014"/>
                  </a:cubicBezTo>
                  <a:cubicBezTo>
                    <a:pt x="641" y="1011"/>
                    <a:pt x="643" y="1004"/>
                    <a:pt x="637" y="1004"/>
                  </a:cubicBezTo>
                  <a:cubicBezTo>
                    <a:pt x="594" y="1007"/>
                    <a:pt x="552" y="1012"/>
                    <a:pt x="510" y="1018"/>
                  </a:cubicBezTo>
                  <a:close/>
                  <a:moveTo>
                    <a:pt x="675" y="1192"/>
                  </a:moveTo>
                  <a:cubicBezTo>
                    <a:pt x="693" y="1192"/>
                    <a:pt x="708" y="1189"/>
                    <a:pt x="726" y="1190"/>
                  </a:cubicBezTo>
                  <a:cubicBezTo>
                    <a:pt x="727" y="1128"/>
                    <a:pt x="725" y="1068"/>
                    <a:pt x="726" y="1006"/>
                  </a:cubicBezTo>
                  <a:cubicBezTo>
                    <a:pt x="697" y="1006"/>
                    <a:pt x="672" y="1004"/>
                    <a:pt x="645" y="1004"/>
                  </a:cubicBezTo>
                  <a:cubicBezTo>
                    <a:pt x="650" y="1067"/>
                    <a:pt x="663" y="1131"/>
                    <a:pt x="675" y="1192"/>
                  </a:cubicBezTo>
                  <a:close/>
                  <a:moveTo>
                    <a:pt x="786" y="1006"/>
                  </a:moveTo>
                  <a:cubicBezTo>
                    <a:pt x="784" y="1067"/>
                    <a:pt x="782" y="1128"/>
                    <a:pt x="780" y="1189"/>
                  </a:cubicBezTo>
                  <a:cubicBezTo>
                    <a:pt x="815" y="1190"/>
                    <a:pt x="851" y="1191"/>
                    <a:pt x="883" y="1196"/>
                  </a:cubicBezTo>
                  <a:cubicBezTo>
                    <a:pt x="899" y="1135"/>
                    <a:pt x="913" y="1072"/>
                    <a:pt x="925" y="1007"/>
                  </a:cubicBezTo>
                  <a:cubicBezTo>
                    <a:pt x="882" y="1000"/>
                    <a:pt x="834" y="1007"/>
                    <a:pt x="786" y="1006"/>
                  </a:cubicBezTo>
                  <a:close/>
                  <a:moveTo>
                    <a:pt x="1439" y="1083"/>
                  </a:moveTo>
                  <a:cubicBezTo>
                    <a:pt x="1437" y="1084"/>
                    <a:pt x="1439" y="1084"/>
                    <a:pt x="1439" y="1083"/>
                  </a:cubicBezTo>
                  <a:moveTo>
                    <a:pt x="1439" y="1083"/>
                  </a:moveTo>
                  <a:cubicBezTo>
                    <a:pt x="1439" y="1083"/>
                    <a:pt x="1440" y="1083"/>
                    <a:pt x="1440" y="1083"/>
                  </a:cubicBezTo>
                  <a:cubicBezTo>
                    <a:pt x="1458" y="1065"/>
                    <a:pt x="1478" y="1037"/>
                    <a:pt x="1474" y="1004"/>
                  </a:cubicBezTo>
                  <a:cubicBezTo>
                    <a:pt x="1465" y="1033"/>
                    <a:pt x="1451" y="1057"/>
                    <a:pt x="1439" y="1083"/>
                  </a:cubicBezTo>
                  <a:moveTo>
                    <a:pt x="729" y="1190"/>
                  </a:moveTo>
                  <a:cubicBezTo>
                    <a:pt x="744" y="1188"/>
                    <a:pt x="762" y="1189"/>
                    <a:pt x="777" y="1189"/>
                  </a:cubicBezTo>
                  <a:cubicBezTo>
                    <a:pt x="780" y="1129"/>
                    <a:pt x="782" y="1067"/>
                    <a:pt x="783" y="1006"/>
                  </a:cubicBezTo>
                  <a:cubicBezTo>
                    <a:pt x="765" y="1006"/>
                    <a:pt x="747" y="1006"/>
                    <a:pt x="729" y="1006"/>
                  </a:cubicBezTo>
                  <a:cubicBezTo>
                    <a:pt x="727" y="1066"/>
                    <a:pt x="729" y="1129"/>
                    <a:pt x="729" y="1190"/>
                  </a:cubicBezTo>
                  <a:close/>
                  <a:moveTo>
                    <a:pt x="928" y="1007"/>
                  </a:moveTo>
                  <a:cubicBezTo>
                    <a:pt x="915" y="1072"/>
                    <a:pt x="903" y="1136"/>
                    <a:pt x="885" y="1196"/>
                  </a:cubicBezTo>
                  <a:cubicBezTo>
                    <a:pt x="903" y="1197"/>
                    <a:pt x="920" y="1200"/>
                    <a:pt x="937" y="1202"/>
                  </a:cubicBezTo>
                  <a:cubicBezTo>
                    <a:pt x="941" y="1140"/>
                    <a:pt x="945" y="1077"/>
                    <a:pt x="945" y="1009"/>
                  </a:cubicBezTo>
                  <a:cubicBezTo>
                    <a:pt x="940" y="1009"/>
                    <a:pt x="934" y="1008"/>
                    <a:pt x="928" y="1007"/>
                  </a:cubicBezTo>
                  <a:close/>
                  <a:moveTo>
                    <a:pt x="951" y="1010"/>
                  </a:moveTo>
                  <a:cubicBezTo>
                    <a:pt x="947" y="1074"/>
                    <a:pt x="947" y="1142"/>
                    <a:pt x="941" y="1203"/>
                  </a:cubicBezTo>
                  <a:cubicBezTo>
                    <a:pt x="955" y="1205"/>
                    <a:pt x="968" y="1208"/>
                    <a:pt x="981" y="1211"/>
                  </a:cubicBezTo>
                  <a:cubicBezTo>
                    <a:pt x="1010" y="1153"/>
                    <a:pt x="1037" y="1093"/>
                    <a:pt x="1058" y="1026"/>
                  </a:cubicBezTo>
                  <a:cubicBezTo>
                    <a:pt x="1022" y="1020"/>
                    <a:pt x="989" y="1013"/>
                    <a:pt x="951" y="1010"/>
                  </a:cubicBezTo>
                  <a:close/>
                  <a:moveTo>
                    <a:pt x="507" y="1020"/>
                  </a:moveTo>
                  <a:cubicBezTo>
                    <a:pt x="508" y="1024"/>
                    <a:pt x="508" y="1016"/>
                    <a:pt x="507" y="1020"/>
                  </a:cubicBezTo>
                  <a:close/>
                  <a:moveTo>
                    <a:pt x="384" y="1045"/>
                  </a:moveTo>
                  <a:cubicBezTo>
                    <a:pt x="411" y="1107"/>
                    <a:pt x="441" y="1167"/>
                    <a:pt x="479" y="1218"/>
                  </a:cubicBezTo>
                  <a:cubicBezTo>
                    <a:pt x="493" y="1223"/>
                    <a:pt x="508" y="1219"/>
                    <a:pt x="522" y="1216"/>
                  </a:cubicBezTo>
                  <a:cubicBezTo>
                    <a:pt x="517" y="1173"/>
                    <a:pt x="513" y="1126"/>
                    <a:pt x="510" y="1081"/>
                  </a:cubicBezTo>
                  <a:cubicBezTo>
                    <a:pt x="509" y="1066"/>
                    <a:pt x="511" y="1049"/>
                    <a:pt x="509" y="1034"/>
                  </a:cubicBezTo>
                  <a:cubicBezTo>
                    <a:pt x="508" y="1030"/>
                    <a:pt x="506" y="1023"/>
                    <a:pt x="502" y="1020"/>
                  </a:cubicBezTo>
                  <a:cubicBezTo>
                    <a:pt x="460" y="1026"/>
                    <a:pt x="422" y="1036"/>
                    <a:pt x="384" y="1045"/>
                  </a:cubicBezTo>
                  <a:close/>
                  <a:moveTo>
                    <a:pt x="1274" y="1095"/>
                  </a:moveTo>
                  <a:cubicBezTo>
                    <a:pt x="1283" y="1099"/>
                    <a:pt x="1290" y="1105"/>
                    <a:pt x="1299" y="1109"/>
                  </a:cubicBezTo>
                  <a:cubicBezTo>
                    <a:pt x="1304" y="1081"/>
                    <a:pt x="1312" y="1050"/>
                    <a:pt x="1312" y="1021"/>
                  </a:cubicBezTo>
                  <a:cubicBezTo>
                    <a:pt x="1301" y="1047"/>
                    <a:pt x="1286" y="1070"/>
                    <a:pt x="1274" y="1095"/>
                  </a:cubicBezTo>
                  <a:close/>
                  <a:moveTo>
                    <a:pt x="508" y="1025"/>
                  </a:moveTo>
                  <a:cubicBezTo>
                    <a:pt x="507" y="1024"/>
                    <a:pt x="508" y="1025"/>
                    <a:pt x="508" y="1025"/>
                  </a:cubicBezTo>
                  <a:close/>
                  <a:moveTo>
                    <a:pt x="75" y="1026"/>
                  </a:moveTo>
                  <a:cubicBezTo>
                    <a:pt x="75" y="1026"/>
                    <a:pt x="74" y="1025"/>
                    <a:pt x="75" y="1026"/>
                  </a:cubicBezTo>
                  <a:close/>
                  <a:moveTo>
                    <a:pt x="1062" y="1027"/>
                  </a:moveTo>
                  <a:cubicBezTo>
                    <a:pt x="1038" y="1091"/>
                    <a:pt x="1014" y="1154"/>
                    <a:pt x="984" y="1211"/>
                  </a:cubicBezTo>
                  <a:cubicBezTo>
                    <a:pt x="1013" y="1223"/>
                    <a:pt x="1049" y="1219"/>
                    <a:pt x="1083" y="1213"/>
                  </a:cubicBezTo>
                  <a:cubicBezTo>
                    <a:pt x="1092" y="1199"/>
                    <a:pt x="1103" y="1185"/>
                    <a:pt x="1112" y="1170"/>
                  </a:cubicBezTo>
                  <a:cubicBezTo>
                    <a:pt x="1121" y="1156"/>
                    <a:pt x="1134" y="1140"/>
                    <a:pt x="1139" y="1124"/>
                  </a:cubicBezTo>
                  <a:cubicBezTo>
                    <a:pt x="1146" y="1101"/>
                    <a:pt x="1143" y="1075"/>
                    <a:pt x="1147" y="1047"/>
                  </a:cubicBezTo>
                  <a:cubicBezTo>
                    <a:pt x="1119" y="1040"/>
                    <a:pt x="1091" y="1033"/>
                    <a:pt x="1062" y="1027"/>
                  </a:cubicBezTo>
                  <a:close/>
                  <a:moveTo>
                    <a:pt x="526" y="1215"/>
                  </a:moveTo>
                  <a:cubicBezTo>
                    <a:pt x="539" y="1211"/>
                    <a:pt x="555" y="1208"/>
                    <a:pt x="570" y="1205"/>
                  </a:cubicBezTo>
                  <a:cubicBezTo>
                    <a:pt x="548" y="1154"/>
                    <a:pt x="529" y="1101"/>
                    <a:pt x="511" y="1046"/>
                  </a:cubicBezTo>
                  <a:cubicBezTo>
                    <a:pt x="514" y="1104"/>
                    <a:pt x="518" y="1162"/>
                    <a:pt x="526" y="1215"/>
                  </a:cubicBezTo>
                  <a:close/>
                  <a:moveTo>
                    <a:pt x="322" y="1065"/>
                  </a:moveTo>
                  <a:cubicBezTo>
                    <a:pt x="325" y="1103"/>
                    <a:pt x="332" y="1137"/>
                    <a:pt x="339" y="1171"/>
                  </a:cubicBezTo>
                  <a:cubicBezTo>
                    <a:pt x="345" y="1180"/>
                    <a:pt x="353" y="1188"/>
                    <a:pt x="359" y="1198"/>
                  </a:cubicBezTo>
                  <a:cubicBezTo>
                    <a:pt x="396" y="1205"/>
                    <a:pt x="436" y="1213"/>
                    <a:pt x="474" y="1217"/>
                  </a:cubicBezTo>
                  <a:cubicBezTo>
                    <a:pt x="441" y="1168"/>
                    <a:pt x="410" y="1113"/>
                    <a:pt x="386" y="1057"/>
                  </a:cubicBezTo>
                  <a:cubicBezTo>
                    <a:pt x="384" y="1054"/>
                    <a:pt x="384" y="1048"/>
                    <a:pt x="379" y="1047"/>
                  </a:cubicBezTo>
                  <a:cubicBezTo>
                    <a:pt x="359" y="1052"/>
                    <a:pt x="341" y="1059"/>
                    <a:pt x="322" y="1065"/>
                  </a:cubicBezTo>
                  <a:close/>
                  <a:moveTo>
                    <a:pt x="1144" y="1118"/>
                  </a:moveTo>
                  <a:cubicBezTo>
                    <a:pt x="1154" y="1097"/>
                    <a:pt x="1166" y="1078"/>
                    <a:pt x="1175" y="1055"/>
                  </a:cubicBezTo>
                  <a:cubicBezTo>
                    <a:pt x="1166" y="1054"/>
                    <a:pt x="1159" y="1050"/>
                    <a:pt x="1150" y="1049"/>
                  </a:cubicBezTo>
                  <a:cubicBezTo>
                    <a:pt x="1149" y="1072"/>
                    <a:pt x="1144" y="1097"/>
                    <a:pt x="1144" y="1118"/>
                  </a:cubicBezTo>
                  <a:close/>
                  <a:moveTo>
                    <a:pt x="87" y="1057"/>
                  </a:moveTo>
                  <a:cubicBezTo>
                    <a:pt x="94" y="1077"/>
                    <a:pt x="96" y="1100"/>
                    <a:pt x="115" y="1107"/>
                  </a:cubicBezTo>
                  <a:cubicBezTo>
                    <a:pt x="106" y="1091"/>
                    <a:pt x="96" y="1074"/>
                    <a:pt x="87" y="1057"/>
                  </a:cubicBezTo>
                  <a:moveTo>
                    <a:pt x="87" y="1057"/>
                  </a:moveTo>
                  <a:cubicBezTo>
                    <a:pt x="88" y="1053"/>
                    <a:pt x="84" y="1057"/>
                    <a:pt x="87" y="1057"/>
                  </a:cubicBezTo>
                  <a:moveTo>
                    <a:pt x="1177" y="1057"/>
                  </a:moveTo>
                  <a:cubicBezTo>
                    <a:pt x="1172" y="1069"/>
                    <a:pt x="1167" y="1081"/>
                    <a:pt x="1160" y="1093"/>
                  </a:cubicBezTo>
                  <a:cubicBezTo>
                    <a:pt x="1155" y="1103"/>
                    <a:pt x="1146" y="1113"/>
                    <a:pt x="1142" y="1125"/>
                  </a:cubicBezTo>
                  <a:cubicBezTo>
                    <a:pt x="1138" y="1137"/>
                    <a:pt x="1139" y="1152"/>
                    <a:pt x="1136" y="1165"/>
                  </a:cubicBezTo>
                  <a:cubicBezTo>
                    <a:pt x="1134" y="1178"/>
                    <a:pt x="1131" y="1190"/>
                    <a:pt x="1129" y="1204"/>
                  </a:cubicBezTo>
                  <a:cubicBezTo>
                    <a:pt x="1155" y="1201"/>
                    <a:pt x="1179" y="1194"/>
                    <a:pt x="1204" y="1189"/>
                  </a:cubicBezTo>
                  <a:cubicBezTo>
                    <a:pt x="1227" y="1159"/>
                    <a:pt x="1250" y="1129"/>
                    <a:pt x="1269" y="1095"/>
                  </a:cubicBezTo>
                  <a:cubicBezTo>
                    <a:pt x="1240" y="1080"/>
                    <a:pt x="1211" y="1066"/>
                    <a:pt x="1177" y="1057"/>
                  </a:cubicBezTo>
                  <a:close/>
                  <a:moveTo>
                    <a:pt x="64" y="1065"/>
                  </a:moveTo>
                  <a:cubicBezTo>
                    <a:pt x="88" y="1121"/>
                    <a:pt x="118" y="1171"/>
                    <a:pt x="154" y="1215"/>
                  </a:cubicBezTo>
                  <a:moveTo>
                    <a:pt x="154" y="1215"/>
                  </a:moveTo>
                  <a:cubicBezTo>
                    <a:pt x="154" y="1216"/>
                    <a:pt x="155" y="1216"/>
                    <a:pt x="155" y="1216"/>
                  </a:cubicBezTo>
                  <a:moveTo>
                    <a:pt x="155" y="1216"/>
                  </a:moveTo>
                  <a:cubicBezTo>
                    <a:pt x="155" y="1217"/>
                    <a:pt x="155" y="1218"/>
                    <a:pt x="156" y="1218"/>
                  </a:cubicBezTo>
                  <a:moveTo>
                    <a:pt x="156" y="1218"/>
                  </a:moveTo>
                  <a:cubicBezTo>
                    <a:pt x="156" y="1219"/>
                    <a:pt x="157" y="1219"/>
                    <a:pt x="157" y="1219"/>
                  </a:cubicBezTo>
                  <a:moveTo>
                    <a:pt x="157" y="1219"/>
                  </a:moveTo>
                  <a:cubicBezTo>
                    <a:pt x="158" y="1220"/>
                    <a:pt x="158" y="1219"/>
                    <a:pt x="157" y="1219"/>
                  </a:cubicBezTo>
                  <a:moveTo>
                    <a:pt x="157" y="1219"/>
                  </a:moveTo>
                  <a:cubicBezTo>
                    <a:pt x="157" y="1218"/>
                    <a:pt x="157" y="1218"/>
                    <a:pt x="156" y="1218"/>
                  </a:cubicBezTo>
                  <a:moveTo>
                    <a:pt x="156" y="1218"/>
                  </a:moveTo>
                  <a:cubicBezTo>
                    <a:pt x="156" y="1217"/>
                    <a:pt x="156" y="1216"/>
                    <a:pt x="155" y="1216"/>
                  </a:cubicBezTo>
                  <a:moveTo>
                    <a:pt x="155" y="1216"/>
                  </a:moveTo>
                  <a:cubicBezTo>
                    <a:pt x="155" y="1215"/>
                    <a:pt x="155" y="1215"/>
                    <a:pt x="154" y="1215"/>
                  </a:cubicBezTo>
                  <a:moveTo>
                    <a:pt x="154" y="1215"/>
                  </a:moveTo>
                  <a:cubicBezTo>
                    <a:pt x="134" y="1178"/>
                    <a:pt x="113" y="1142"/>
                    <a:pt x="99" y="1099"/>
                  </a:cubicBezTo>
                  <a:cubicBezTo>
                    <a:pt x="85" y="1089"/>
                    <a:pt x="75" y="1077"/>
                    <a:pt x="64" y="1065"/>
                  </a:cubicBezTo>
                  <a:moveTo>
                    <a:pt x="64" y="1065"/>
                  </a:moveTo>
                  <a:cubicBezTo>
                    <a:pt x="63" y="1064"/>
                    <a:pt x="63" y="1065"/>
                    <a:pt x="64" y="1065"/>
                  </a:cubicBezTo>
                  <a:moveTo>
                    <a:pt x="282" y="1081"/>
                  </a:moveTo>
                  <a:cubicBezTo>
                    <a:pt x="297" y="1111"/>
                    <a:pt x="315" y="1138"/>
                    <a:pt x="335" y="1164"/>
                  </a:cubicBezTo>
                  <a:cubicBezTo>
                    <a:pt x="327" y="1133"/>
                    <a:pt x="324" y="1098"/>
                    <a:pt x="318" y="1066"/>
                  </a:cubicBezTo>
                  <a:cubicBezTo>
                    <a:pt x="307" y="1072"/>
                    <a:pt x="294" y="1076"/>
                    <a:pt x="282" y="1081"/>
                  </a:cubicBezTo>
                  <a:close/>
                  <a:moveTo>
                    <a:pt x="1457" y="1068"/>
                  </a:moveTo>
                  <a:cubicBezTo>
                    <a:pt x="1458" y="1069"/>
                    <a:pt x="1457" y="1068"/>
                    <a:pt x="1457" y="1068"/>
                  </a:cubicBezTo>
                  <a:close/>
                  <a:moveTo>
                    <a:pt x="1361" y="1232"/>
                  </a:moveTo>
                  <a:cubicBezTo>
                    <a:pt x="1360" y="1233"/>
                    <a:pt x="1361" y="1233"/>
                    <a:pt x="1361" y="1232"/>
                  </a:cubicBezTo>
                  <a:moveTo>
                    <a:pt x="1361" y="1232"/>
                  </a:moveTo>
                  <a:cubicBezTo>
                    <a:pt x="1399" y="1185"/>
                    <a:pt x="1434" y="1129"/>
                    <a:pt x="1456" y="1069"/>
                  </a:cubicBezTo>
                  <a:cubicBezTo>
                    <a:pt x="1450" y="1078"/>
                    <a:pt x="1442" y="1085"/>
                    <a:pt x="1433" y="1092"/>
                  </a:cubicBezTo>
                  <a:cubicBezTo>
                    <a:pt x="1414" y="1130"/>
                    <a:pt x="1388" y="1162"/>
                    <a:pt x="1365" y="1196"/>
                  </a:cubicBezTo>
                  <a:cubicBezTo>
                    <a:pt x="1367" y="1209"/>
                    <a:pt x="1364" y="1221"/>
                    <a:pt x="1361" y="1232"/>
                  </a:cubicBezTo>
                  <a:moveTo>
                    <a:pt x="341" y="1193"/>
                  </a:moveTo>
                  <a:cubicBezTo>
                    <a:pt x="341" y="1194"/>
                    <a:pt x="342" y="1193"/>
                    <a:pt x="341" y="1193"/>
                  </a:cubicBezTo>
                  <a:moveTo>
                    <a:pt x="341" y="1193"/>
                  </a:moveTo>
                  <a:cubicBezTo>
                    <a:pt x="340" y="1185"/>
                    <a:pt x="337" y="1179"/>
                    <a:pt x="337" y="1172"/>
                  </a:cubicBezTo>
                  <a:cubicBezTo>
                    <a:pt x="315" y="1144"/>
                    <a:pt x="298" y="1113"/>
                    <a:pt x="278" y="1083"/>
                  </a:cubicBezTo>
                  <a:cubicBezTo>
                    <a:pt x="261" y="1092"/>
                    <a:pt x="240" y="1102"/>
                    <a:pt x="222" y="1114"/>
                  </a:cubicBezTo>
                  <a:cubicBezTo>
                    <a:pt x="220" y="1116"/>
                    <a:pt x="207" y="1125"/>
                    <a:pt x="207" y="1127"/>
                  </a:cubicBezTo>
                  <a:cubicBezTo>
                    <a:pt x="207" y="1129"/>
                    <a:pt x="219" y="1144"/>
                    <a:pt x="221" y="1146"/>
                  </a:cubicBezTo>
                  <a:cubicBezTo>
                    <a:pt x="226" y="1153"/>
                    <a:pt x="230" y="1157"/>
                    <a:pt x="234" y="1164"/>
                  </a:cubicBezTo>
                  <a:cubicBezTo>
                    <a:pt x="269" y="1174"/>
                    <a:pt x="303" y="1186"/>
                    <a:pt x="341" y="1193"/>
                  </a:cubicBezTo>
                  <a:moveTo>
                    <a:pt x="183" y="1096"/>
                  </a:moveTo>
                  <a:cubicBezTo>
                    <a:pt x="183" y="1095"/>
                    <a:pt x="184" y="1096"/>
                    <a:pt x="183" y="1096"/>
                  </a:cubicBezTo>
                  <a:close/>
                  <a:moveTo>
                    <a:pt x="195" y="1134"/>
                  </a:moveTo>
                  <a:cubicBezTo>
                    <a:pt x="197" y="1130"/>
                    <a:pt x="202" y="1130"/>
                    <a:pt x="203" y="1125"/>
                  </a:cubicBezTo>
                  <a:cubicBezTo>
                    <a:pt x="196" y="1116"/>
                    <a:pt x="191" y="1106"/>
                    <a:pt x="184" y="1097"/>
                  </a:cubicBezTo>
                  <a:cubicBezTo>
                    <a:pt x="187" y="1110"/>
                    <a:pt x="190" y="1123"/>
                    <a:pt x="195" y="1134"/>
                  </a:cubicBezTo>
                  <a:close/>
                  <a:moveTo>
                    <a:pt x="1271" y="1097"/>
                  </a:moveTo>
                  <a:cubicBezTo>
                    <a:pt x="1271" y="1098"/>
                    <a:pt x="1270" y="1099"/>
                    <a:pt x="1270" y="1100"/>
                  </a:cubicBezTo>
                  <a:cubicBezTo>
                    <a:pt x="1254" y="1126"/>
                    <a:pt x="1234" y="1154"/>
                    <a:pt x="1216" y="1177"/>
                  </a:cubicBezTo>
                  <a:cubicBezTo>
                    <a:pt x="1214" y="1180"/>
                    <a:pt x="1210" y="1183"/>
                    <a:pt x="1210" y="1187"/>
                  </a:cubicBezTo>
                  <a:cubicBezTo>
                    <a:pt x="1235" y="1180"/>
                    <a:pt x="1261" y="1174"/>
                    <a:pt x="1284" y="1165"/>
                  </a:cubicBezTo>
                  <a:cubicBezTo>
                    <a:pt x="1289" y="1147"/>
                    <a:pt x="1294" y="1131"/>
                    <a:pt x="1298" y="1112"/>
                  </a:cubicBezTo>
                  <a:cubicBezTo>
                    <a:pt x="1289" y="1107"/>
                    <a:pt x="1281" y="1100"/>
                    <a:pt x="1271" y="1097"/>
                  </a:cubicBezTo>
                  <a:close/>
                  <a:moveTo>
                    <a:pt x="1426" y="1099"/>
                  </a:moveTo>
                  <a:cubicBezTo>
                    <a:pt x="1417" y="1104"/>
                    <a:pt x="1408" y="1111"/>
                    <a:pt x="1399" y="1117"/>
                  </a:cubicBezTo>
                  <a:cubicBezTo>
                    <a:pt x="1394" y="1137"/>
                    <a:pt x="1385" y="1154"/>
                    <a:pt x="1377" y="1173"/>
                  </a:cubicBezTo>
                  <a:moveTo>
                    <a:pt x="1377" y="1173"/>
                  </a:moveTo>
                  <a:cubicBezTo>
                    <a:pt x="1376" y="1173"/>
                    <a:pt x="1377" y="1174"/>
                    <a:pt x="1376" y="1175"/>
                  </a:cubicBezTo>
                  <a:moveTo>
                    <a:pt x="1376" y="1175"/>
                  </a:moveTo>
                  <a:cubicBezTo>
                    <a:pt x="1375" y="1175"/>
                    <a:pt x="1377" y="1176"/>
                    <a:pt x="1376" y="1175"/>
                  </a:cubicBezTo>
                  <a:moveTo>
                    <a:pt x="1376" y="1175"/>
                  </a:moveTo>
                  <a:cubicBezTo>
                    <a:pt x="1377" y="1174"/>
                    <a:pt x="1377" y="1173"/>
                    <a:pt x="1377" y="1173"/>
                  </a:cubicBezTo>
                  <a:moveTo>
                    <a:pt x="1377" y="1173"/>
                  </a:moveTo>
                  <a:cubicBezTo>
                    <a:pt x="1396" y="1150"/>
                    <a:pt x="1412" y="1125"/>
                    <a:pt x="1426" y="1099"/>
                  </a:cubicBezTo>
                  <a:moveTo>
                    <a:pt x="1426" y="1099"/>
                  </a:moveTo>
                  <a:cubicBezTo>
                    <a:pt x="1428" y="1098"/>
                    <a:pt x="1426" y="1098"/>
                    <a:pt x="1426" y="1099"/>
                  </a:cubicBezTo>
                  <a:moveTo>
                    <a:pt x="159" y="1216"/>
                  </a:moveTo>
                  <a:cubicBezTo>
                    <a:pt x="156" y="1201"/>
                    <a:pt x="160" y="1188"/>
                    <a:pt x="164" y="1176"/>
                  </a:cubicBezTo>
                  <a:cubicBezTo>
                    <a:pt x="148" y="1157"/>
                    <a:pt x="133" y="1136"/>
                    <a:pt x="120" y="1113"/>
                  </a:cubicBezTo>
                  <a:cubicBezTo>
                    <a:pt x="113" y="1111"/>
                    <a:pt x="109" y="1105"/>
                    <a:pt x="102" y="1103"/>
                  </a:cubicBezTo>
                  <a:cubicBezTo>
                    <a:pt x="118" y="1144"/>
                    <a:pt x="137" y="1181"/>
                    <a:pt x="159" y="1216"/>
                  </a:cubicBezTo>
                  <a:close/>
                  <a:moveTo>
                    <a:pt x="1287" y="1164"/>
                  </a:moveTo>
                  <a:cubicBezTo>
                    <a:pt x="1303" y="1157"/>
                    <a:pt x="1323" y="1155"/>
                    <a:pt x="1333" y="1143"/>
                  </a:cubicBezTo>
                  <a:cubicBezTo>
                    <a:pt x="1325" y="1131"/>
                    <a:pt x="1312" y="1123"/>
                    <a:pt x="1301" y="1114"/>
                  </a:cubicBezTo>
                  <a:cubicBezTo>
                    <a:pt x="1296" y="1131"/>
                    <a:pt x="1292" y="1148"/>
                    <a:pt x="1287" y="1164"/>
                  </a:cubicBezTo>
                  <a:close/>
                  <a:moveTo>
                    <a:pt x="126" y="1118"/>
                  </a:moveTo>
                  <a:cubicBezTo>
                    <a:pt x="138" y="1138"/>
                    <a:pt x="150" y="1157"/>
                    <a:pt x="166" y="1174"/>
                  </a:cubicBezTo>
                  <a:cubicBezTo>
                    <a:pt x="169" y="1162"/>
                    <a:pt x="177" y="1155"/>
                    <a:pt x="182" y="1146"/>
                  </a:cubicBezTo>
                  <a:cubicBezTo>
                    <a:pt x="161" y="1138"/>
                    <a:pt x="144" y="1127"/>
                    <a:pt x="126" y="1118"/>
                  </a:cubicBezTo>
                  <a:moveTo>
                    <a:pt x="126" y="1118"/>
                  </a:moveTo>
                  <a:cubicBezTo>
                    <a:pt x="125" y="1116"/>
                    <a:pt x="124" y="1118"/>
                    <a:pt x="126" y="1118"/>
                  </a:cubicBezTo>
                  <a:moveTo>
                    <a:pt x="1342" y="1146"/>
                  </a:moveTo>
                  <a:cubicBezTo>
                    <a:pt x="1351" y="1159"/>
                    <a:pt x="1360" y="1173"/>
                    <a:pt x="1365" y="1190"/>
                  </a:cubicBezTo>
                  <a:cubicBezTo>
                    <a:pt x="1377" y="1168"/>
                    <a:pt x="1387" y="1145"/>
                    <a:pt x="1396" y="1120"/>
                  </a:cubicBezTo>
                  <a:cubicBezTo>
                    <a:pt x="1397" y="1120"/>
                    <a:pt x="1396" y="1119"/>
                    <a:pt x="1395" y="1119"/>
                  </a:cubicBezTo>
                  <a:cubicBezTo>
                    <a:pt x="1379" y="1129"/>
                    <a:pt x="1361" y="1138"/>
                    <a:pt x="1342" y="1146"/>
                  </a:cubicBezTo>
                  <a:close/>
                  <a:moveTo>
                    <a:pt x="204" y="1128"/>
                  </a:moveTo>
                  <a:cubicBezTo>
                    <a:pt x="202" y="1133"/>
                    <a:pt x="196" y="1134"/>
                    <a:pt x="195" y="1139"/>
                  </a:cubicBezTo>
                  <a:cubicBezTo>
                    <a:pt x="197" y="1142"/>
                    <a:pt x="198" y="1146"/>
                    <a:pt x="198" y="1151"/>
                  </a:cubicBezTo>
                  <a:cubicBezTo>
                    <a:pt x="209" y="1153"/>
                    <a:pt x="219" y="1160"/>
                    <a:pt x="229" y="1160"/>
                  </a:cubicBezTo>
                  <a:cubicBezTo>
                    <a:pt x="220" y="1151"/>
                    <a:pt x="214" y="1138"/>
                    <a:pt x="204" y="1128"/>
                  </a:cubicBezTo>
                  <a:close/>
                  <a:moveTo>
                    <a:pt x="1100" y="1194"/>
                  </a:moveTo>
                  <a:cubicBezTo>
                    <a:pt x="1095" y="1200"/>
                    <a:pt x="1088" y="1206"/>
                    <a:pt x="1088" y="1212"/>
                  </a:cubicBezTo>
                  <a:cubicBezTo>
                    <a:pt x="1101" y="1209"/>
                    <a:pt x="1114" y="1208"/>
                    <a:pt x="1126" y="1205"/>
                  </a:cubicBezTo>
                  <a:cubicBezTo>
                    <a:pt x="1129" y="1181"/>
                    <a:pt x="1137" y="1156"/>
                    <a:pt x="1137" y="1132"/>
                  </a:cubicBezTo>
                  <a:cubicBezTo>
                    <a:pt x="1126" y="1153"/>
                    <a:pt x="1113" y="1175"/>
                    <a:pt x="1100" y="1194"/>
                  </a:cubicBezTo>
                  <a:close/>
                  <a:moveTo>
                    <a:pt x="187" y="1146"/>
                  </a:moveTo>
                  <a:cubicBezTo>
                    <a:pt x="190" y="1145"/>
                    <a:pt x="194" y="1150"/>
                    <a:pt x="196" y="1148"/>
                  </a:cubicBezTo>
                  <a:cubicBezTo>
                    <a:pt x="193" y="1146"/>
                    <a:pt x="194" y="1141"/>
                    <a:pt x="192" y="1140"/>
                  </a:cubicBezTo>
                  <a:cubicBezTo>
                    <a:pt x="191" y="1142"/>
                    <a:pt x="188" y="1143"/>
                    <a:pt x="187" y="1146"/>
                  </a:cubicBezTo>
                  <a:close/>
                  <a:moveTo>
                    <a:pt x="1333" y="1147"/>
                  </a:moveTo>
                  <a:cubicBezTo>
                    <a:pt x="1335" y="1147"/>
                    <a:pt x="1336" y="1146"/>
                    <a:pt x="1337" y="1145"/>
                  </a:cubicBezTo>
                  <a:cubicBezTo>
                    <a:pt x="1335" y="1143"/>
                    <a:pt x="1334" y="1145"/>
                    <a:pt x="1333" y="1147"/>
                  </a:cubicBezTo>
                  <a:close/>
                  <a:moveTo>
                    <a:pt x="241" y="1257"/>
                  </a:moveTo>
                  <a:cubicBezTo>
                    <a:pt x="241" y="1258"/>
                    <a:pt x="242" y="1257"/>
                    <a:pt x="241" y="1257"/>
                  </a:cubicBezTo>
                  <a:moveTo>
                    <a:pt x="241" y="1257"/>
                  </a:moveTo>
                  <a:cubicBezTo>
                    <a:pt x="224" y="1224"/>
                    <a:pt x="209" y="1190"/>
                    <a:pt x="197" y="1152"/>
                  </a:cubicBezTo>
                  <a:cubicBezTo>
                    <a:pt x="194" y="1150"/>
                    <a:pt x="189" y="1150"/>
                    <a:pt x="187" y="1148"/>
                  </a:cubicBezTo>
                  <a:cubicBezTo>
                    <a:pt x="177" y="1154"/>
                    <a:pt x="173" y="1166"/>
                    <a:pt x="167" y="1175"/>
                  </a:cubicBezTo>
                  <a:cubicBezTo>
                    <a:pt x="189" y="1205"/>
                    <a:pt x="214" y="1232"/>
                    <a:pt x="241" y="1257"/>
                  </a:cubicBezTo>
                  <a:moveTo>
                    <a:pt x="1207" y="1335"/>
                  </a:moveTo>
                  <a:cubicBezTo>
                    <a:pt x="1206" y="1335"/>
                    <a:pt x="1208" y="1336"/>
                    <a:pt x="1207" y="1335"/>
                  </a:cubicBezTo>
                  <a:moveTo>
                    <a:pt x="1207" y="1335"/>
                  </a:moveTo>
                  <a:cubicBezTo>
                    <a:pt x="1267" y="1295"/>
                    <a:pt x="1319" y="1248"/>
                    <a:pt x="1362" y="1192"/>
                  </a:cubicBezTo>
                  <a:cubicBezTo>
                    <a:pt x="1357" y="1174"/>
                    <a:pt x="1350" y="1158"/>
                    <a:pt x="1337" y="1148"/>
                  </a:cubicBezTo>
                  <a:cubicBezTo>
                    <a:pt x="1322" y="1158"/>
                    <a:pt x="1312" y="1174"/>
                    <a:pt x="1300" y="1189"/>
                  </a:cubicBezTo>
                  <a:cubicBezTo>
                    <a:pt x="1294" y="1196"/>
                    <a:pt x="1288" y="1203"/>
                    <a:pt x="1281" y="1210"/>
                  </a:cubicBezTo>
                  <a:cubicBezTo>
                    <a:pt x="1275" y="1217"/>
                    <a:pt x="1267" y="1223"/>
                    <a:pt x="1263" y="1230"/>
                  </a:cubicBezTo>
                  <a:cubicBezTo>
                    <a:pt x="1258" y="1239"/>
                    <a:pt x="1255" y="1249"/>
                    <a:pt x="1251" y="1258"/>
                  </a:cubicBezTo>
                  <a:cubicBezTo>
                    <a:pt x="1237" y="1285"/>
                    <a:pt x="1225" y="1311"/>
                    <a:pt x="1207" y="1335"/>
                  </a:cubicBezTo>
                  <a:moveTo>
                    <a:pt x="1324" y="1154"/>
                  </a:moveTo>
                  <a:cubicBezTo>
                    <a:pt x="1310" y="1158"/>
                    <a:pt x="1300" y="1164"/>
                    <a:pt x="1286" y="1167"/>
                  </a:cubicBezTo>
                  <a:cubicBezTo>
                    <a:pt x="1282" y="1186"/>
                    <a:pt x="1272" y="1204"/>
                    <a:pt x="1269" y="1221"/>
                  </a:cubicBezTo>
                  <a:cubicBezTo>
                    <a:pt x="1287" y="1199"/>
                    <a:pt x="1307" y="1178"/>
                    <a:pt x="1324" y="1154"/>
                  </a:cubicBezTo>
                  <a:moveTo>
                    <a:pt x="1324" y="1154"/>
                  </a:moveTo>
                  <a:cubicBezTo>
                    <a:pt x="1325" y="1154"/>
                    <a:pt x="1324" y="1153"/>
                    <a:pt x="1324" y="1154"/>
                  </a:cubicBezTo>
                  <a:moveTo>
                    <a:pt x="222" y="1212"/>
                  </a:moveTo>
                  <a:cubicBezTo>
                    <a:pt x="231" y="1230"/>
                    <a:pt x="237" y="1251"/>
                    <a:pt x="247" y="1264"/>
                  </a:cubicBezTo>
                  <a:cubicBezTo>
                    <a:pt x="252" y="1270"/>
                    <a:pt x="260" y="1275"/>
                    <a:pt x="267" y="1280"/>
                  </a:cubicBezTo>
                  <a:cubicBezTo>
                    <a:pt x="287" y="1297"/>
                    <a:pt x="306" y="1314"/>
                    <a:pt x="328" y="1328"/>
                  </a:cubicBezTo>
                  <a:cubicBezTo>
                    <a:pt x="334" y="1313"/>
                    <a:pt x="344" y="1302"/>
                    <a:pt x="354" y="1291"/>
                  </a:cubicBezTo>
                  <a:cubicBezTo>
                    <a:pt x="308" y="1254"/>
                    <a:pt x="269" y="1211"/>
                    <a:pt x="232" y="1165"/>
                  </a:cubicBezTo>
                  <a:cubicBezTo>
                    <a:pt x="220" y="1162"/>
                    <a:pt x="212" y="1157"/>
                    <a:pt x="200" y="1154"/>
                  </a:cubicBezTo>
                  <a:cubicBezTo>
                    <a:pt x="206" y="1174"/>
                    <a:pt x="214" y="1193"/>
                    <a:pt x="222" y="1212"/>
                  </a:cubicBezTo>
                  <a:close/>
                  <a:moveTo>
                    <a:pt x="356" y="1290"/>
                  </a:moveTo>
                  <a:cubicBezTo>
                    <a:pt x="359" y="1285"/>
                    <a:pt x="365" y="1284"/>
                    <a:pt x="367" y="1278"/>
                  </a:cubicBezTo>
                  <a:cubicBezTo>
                    <a:pt x="358" y="1252"/>
                    <a:pt x="349" y="1226"/>
                    <a:pt x="342" y="1197"/>
                  </a:cubicBezTo>
                  <a:cubicBezTo>
                    <a:pt x="306" y="1189"/>
                    <a:pt x="270" y="1177"/>
                    <a:pt x="238" y="1169"/>
                  </a:cubicBezTo>
                  <a:cubicBezTo>
                    <a:pt x="274" y="1212"/>
                    <a:pt x="312" y="1254"/>
                    <a:pt x="356" y="1290"/>
                  </a:cubicBezTo>
                  <a:close/>
                  <a:moveTo>
                    <a:pt x="1223" y="1265"/>
                  </a:moveTo>
                  <a:cubicBezTo>
                    <a:pt x="1235" y="1254"/>
                    <a:pt x="1255" y="1239"/>
                    <a:pt x="1263" y="1225"/>
                  </a:cubicBezTo>
                  <a:cubicBezTo>
                    <a:pt x="1273" y="1209"/>
                    <a:pt x="1274" y="1190"/>
                    <a:pt x="1282" y="1170"/>
                  </a:cubicBezTo>
                  <a:cubicBezTo>
                    <a:pt x="1282" y="1169"/>
                    <a:pt x="1282" y="1169"/>
                    <a:pt x="1281" y="1169"/>
                  </a:cubicBezTo>
                  <a:cubicBezTo>
                    <a:pt x="1257" y="1177"/>
                    <a:pt x="1232" y="1184"/>
                    <a:pt x="1206" y="1191"/>
                  </a:cubicBezTo>
                  <a:cubicBezTo>
                    <a:pt x="1184" y="1218"/>
                    <a:pt x="1160" y="1242"/>
                    <a:pt x="1137" y="1268"/>
                  </a:cubicBezTo>
                  <a:cubicBezTo>
                    <a:pt x="1155" y="1276"/>
                    <a:pt x="1167" y="1289"/>
                    <a:pt x="1181" y="1301"/>
                  </a:cubicBezTo>
                  <a:cubicBezTo>
                    <a:pt x="1195" y="1290"/>
                    <a:pt x="1208" y="1278"/>
                    <a:pt x="1223" y="1265"/>
                  </a:cubicBezTo>
                  <a:close/>
                  <a:moveTo>
                    <a:pt x="344" y="1195"/>
                  </a:moveTo>
                  <a:cubicBezTo>
                    <a:pt x="349" y="1194"/>
                    <a:pt x="353" y="1198"/>
                    <a:pt x="355" y="1196"/>
                  </a:cubicBezTo>
                  <a:cubicBezTo>
                    <a:pt x="350" y="1190"/>
                    <a:pt x="346" y="1183"/>
                    <a:pt x="341" y="1178"/>
                  </a:cubicBezTo>
                  <a:cubicBezTo>
                    <a:pt x="342" y="1184"/>
                    <a:pt x="343" y="1189"/>
                    <a:pt x="344" y="1195"/>
                  </a:cubicBezTo>
                  <a:close/>
                  <a:moveTo>
                    <a:pt x="289" y="1331"/>
                  </a:moveTo>
                  <a:cubicBezTo>
                    <a:pt x="289" y="1332"/>
                    <a:pt x="290" y="1331"/>
                    <a:pt x="289" y="1331"/>
                  </a:cubicBezTo>
                  <a:moveTo>
                    <a:pt x="289" y="1331"/>
                  </a:moveTo>
                  <a:cubicBezTo>
                    <a:pt x="274" y="1310"/>
                    <a:pt x="258" y="1290"/>
                    <a:pt x="246" y="1266"/>
                  </a:cubicBezTo>
                  <a:cubicBezTo>
                    <a:pt x="216" y="1240"/>
                    <a:pt x="192" y="1209"/>
                    <a:pt x="165" y="1180"/>
                  </a:cubicBezTo>
                  <a:cubicBezTo>
                    <a:pt x="163" y="1194"/>
                    <a:pt x="158" y="1209"/>
                    <a:pt x="163" y="1223"/>
                  </a:cubicBezTo>
                  <a:cubicBezTo>
                    <a:pt x="169" y="1238"/>
                    <a:pt x="189" y="1257"/>
                    <a:pt x="203" y="1271"/>
                  </a:cubicBezTo>
                  <a:cubicBezTo>
                    <a:pt x="217" y="1284"/>
                    <a:pt x="236" y="1304"/>
                    <a:pt x="249" y="1313"/>
                  </a:cubicBezTo>
                  <a:cubicBezTo>
                    <a:pt x="261" y="1321"/>
                    <a:pt x="278" y="1326"/>
                    <a:pt x="289" y="1331"/>
                  </a:cubicBezTo>
                  <a:moveTo>
                    <a:pt x="676" y="1195"/>
                  </a:moveTo>
                  <a:cubicBezTo>
                    <a:pt x="677" y="1209"/>
                    <a:pt x="682" y="1221"/>
                    <a:pt x="683" y="1235"/>
                  </a:cubicBezTo>
                  <a:cubicBezTo>
                    <a:pt x="697" y="1236"/>
                    <a:pt x="712" y="1236"/>
                    <a:pt x="727" y="1236"/>
                  </a:cubicBezTo>
                  <a:cubicBezTo>
                    <a:pt x="726" y="1222"/>
                    <a:pt x="730" y="1202"/>
                    <a:pt x="725" y="1192"/>
                  </a:cubicBezTo>
                  <a:cubicBezTo>
                    <a:pt x="709" y="1193"/>
                    <a:pt x="691" y="1193"/>
                    <a:pt x="676" y="1195"/>
                  </a:cubicBezTo>
                  <a:close/>
                  <a:moveTo>
                    <a:pt x="729" y="1192"/>
                  </a:moveTo>
                  <a:cubicBezTo>
                    <a:pt x="729" y="1207"/>
                    <a:pt x="731" y="1220"/>
                    <a:pt x="730" y="1236"/>
                  </a:cubicBezTo>
                  <a:cubicBezTo>
                    <a:pt x="744" y="1238"/>
                    <a:pt x="761" y="1236"/>
                    <a:pt x="775" y="1237"/>
                  </a:cubicBezTo>
                  <a:cubicBezTo>
                    <a:pt x="777" y="1222"/>
                    <a:pt x="777" y="1207"/>
                    <a:pt x="777" y="1192"/>
                  </a:cubicBezTo>
                  <a:cubicBezTo>
                    <a:pt x="761" y="1192"/>
                    <a:pt x="745" y="1192"/>
                    <a:pt x="729" y="1192"/>
                  </a:cubicBezTo>
                  <a:close/>
                  <a:moveTo>
                    <a:pt x="780" y="1192"/>
                  </a:moveTo>
                  <a:cubicBezTo>
                    <a:pt x="779" y="1206"/>
                    <a:pt x="779" y="1222"/>
                    <a:pt x="778" y="1237"/>
                  </a:cubicBezTo>
                  <a:cubicBezTo>
                    <a:pt x="809" y="1235"/>
                    <a:pt x="841" y="1236"/>
                    <a:pt x="871" y="1234"/>
                  </a:cubicBezTo>
                  <a:cubicBezTo>
                    <a:pt x="875" y="1222"/>
                    <a:pt x="879" y="1210"/>
                    <a:pt x="882" y="1198"/>
                  </a:cubicBezTo>
                  <a:cubicBezTo>
                    <a:pt x="849" y="1195"/>
                    <a:pt x="816" y="1192"/>
                    <a:pt x="780" y="1192"/>
                  </a:cubicBezTo>
                  <a:close/>
                  <a:moveTo>
                    <a:pt x="1200" y="1193"/>
                  </a:moveTo>
                  <a:cubicBezTo>
                    <a:pt x="1176" y="1197"/>
                    <a:pt x="1153" y="1204"/>
                    <a:pt x="1128" y="1207"/>
                  </a:cubicBezTo>
                  <a:cubicBezTo>
                    <a:pt x="1124" y="1224"/>
                    <a:pt x="1120" y="1239"/>
                    <a:pt x="1116" y="1255"/>
                  </a:cubicBezTo>
                  <a:cubicBezTo>
                    <a:pt x="1122" y="1258"/>
                    <a:pt x="1128" y="1262"/>
                    <a:pt x="1134" y="1265"/>
                  </a:cubicBezTo>
                  <a:cubicBezTo>
                    <a:pt x="1158" y="1242"/>
                    <a:pt x="1180" y="1219"/>
                    <a:pt x="1200" y="1193"/>
                  </a:cubicBezTo>
                  <a:moveTo>
                    <a:pt x="1200" y="1193"/>
                  </a:moveTo>
                  <a:cubicBezTo>
                    <a:pt x="1201" y="1192"/>
                    <a:pt x="1200" y="1192"/>
                    <a:pt x="1200" y="1193"/>
                  </a:cubicBezTo>
                  <a:moveTo>
                    <a:pt x="671" y="1195"/>
                  </a:moveTo>
                  <a:cubicBezTo>
                    <a:pt x="638" y="1198"/>
                    <a:pt x="605" y="1201"/>
                    <a:pt x="575" y="1207"/>
                  </a:cubicBezTo>
                  <a:cubicBezTo>
                    <a:pt x="578" y="1215"/>
                    <a:pt x="580" y="1224"/>
                    <a:pt x="586" y="1229"/>
                  </a:cubicBezTo>
                  <a:cubicBezTo>
                    <a:pt x="616" y="1232"/>
                    <a:pt x="650" y="1235"/>
                    <a:pt x="680" y="1234"/>
                  </a:cubicBezTo>
                  <a:cubicBezTo>
                    <a:pt x="676" y="1222"/>
                    <a:pt x="675" y="1207"/>
                    <a:pt x="671" y="1195"/>
                  </a:cubicBezTo>
                  <a:close/>
                  <a:moveTo>
                    <a:pt x="369" y="1277"/>
                  </a:moveTo>
                  <a:cubicBezTo>
                    <a:pt x="382" y="1271"/>
                    <a:pt x="394" y="1263"/>
                    <a:pt x="406" y="1255"/>
                  </a:cubicBezTo>
                  <a:cubicBezTo>
                    <a:pt x="389" y="1237"/>
                    <a:pt x="373" y="1219"/>
                    <a:pt x="358" y="1199"/>
                  </a:cubicBezTo>
                  <a:cubicBezTo>
                    <a:pt x="353" y="1200"/>
                    <a:pt x="350" y="1197"/>
                    <a:pt x="345" y="1198"/>
                  </a:cubicBezTo>
                  <a:cubicBezTo>
                    <a:pt x="352" y="1226"/>
                    <a:pt x="361" y="1251"/>
                    <a:pt x="369" y="1277"/>
                  </a:cubicBezTo>
                  <a:close/>
                  <a:moveTo>
                    <a:pt x="884" y="1199"/>
                  </a:moveTo>
                  <a:cubicBezTo>
                    <a:pt x="882" y="1211"/>
                    <a:pt x="877" y="1221"/>
                    <a:pt x="874" y="1234"/>
                  </a:cubicBezTo>
                  <a:cubicBezTo>
                    <a:pt x="894" y="1233"/>
                    <a:pt x="914" y="1231"/>
                    <a:pt x="934" y="1230"/>
                  </a:cubicBezTo>
                  <a:cubicBezTo>
                    <a:pt x="934" y="1221"/>
                    <a:pt x="936" y="1215"/>
                    <a:pt x="936" y="1205"/>
                  </a:cubicBezTo>
                  <a:cubicBezTo>
                    <a:pt x="919" y="1202"/>
                    <a:pt x="903" y="1199"/>
                    <a:pt x="884" y="1199"/>
                  </a:cubicBezTo>
                  <a:close/>
                  <a:moveTo>
                    <a:pt x="1360" y="1199"/>
                  </a:moveTo>
                  <a:cubicBezTo>
                    <a:pt x="1360" y="1199"/>
                    <a:pt x="1361" y="1200"/>
                    <a:pt x="1360" y="1199"/>
                  </a:cubicBezTo>
                  <a:close/>
                  <a:moveTo>
                    <a:pt x="363" y="1201"/>
                  </a:moveTo>
                  <a:cubicBezTo>
                    <a:pt x="378" y="1220"/>
                    <a:pt x="392" y="1239"/>
                    <a:pt x="410" y="1254"/>
                  </a:cubicBezTo>
                  <a:cubicBezTo>
                    <a:pt x="432" y="1244"/>
                    <a:pt x="454" y="1234"/>
                    <a:pt x="480" y="1227"/>
                  </a:cubicBezTo>
                  <a:cubicBezTo>
                    <a:pt x="477" y="1217"/>
                    <a:pt x="463" y="1219"/>
                    <a:pt x="454" y="1218"/>
                  </a:cubicBezTo>
                  <a:cubicBezTo>
                    <a:pt x="424" y="1213"/>
                    <a:pt x="391" y="1206"/>
                    <a:pt x="363" y="1201"/>
                  </a:cubicBezTo>
                  <a:moveTo>
                    <a:pt x="363" y="1201"/>
                  </a:moveTo>
                  <a:cubicBezTo>
                    <a:pt x="362" y="1200"/>
                    <a:pt x="361" y="1201"/>
                    <a:pt x="363" y="1201"/>
                  </a:cubicBezTo>
                  <a:moveTo>
                    <a:pt x="1359" y="1201"/>
                  </a:moveTo>
                  <a:cubicBezTo>
                    <a:pt x="1318" y="1253"/>
                    <a:pt x="1263" y="1298"/>
                    <a:pt x="1208" y="1338"/>
                  </a:cubicBezTo>
                  <a:cubicBezTo>
                    <a:pt x="1206" y="1339"/>
                    <a:pt x="1201" y="1341"/>
                    <a:pt x="1202" y="1345"/>
                  </a:cubicBezTo>
                  <a:cubicBezTo>
                    <a:pt x="1217" y="1339"/>
                    <a:pt x="1232" y="1333"/>
                    <a:pt x="1247" y="1326"/>
                  </a:cubicBezTo>
                  <a:cubicBezTo>
                    <a:pt x="1261" y="1320"/>
                    <a:pt x="1277" y="1313"/>
                    <a:pt x="1289" y="1304"/>
                  </a:cubicBezTo>
                  <a:cubicBezTo>
                    <a:pt x="1303" y="1293"/>
                    <a:pt x="1316" y="1270"/>
                    <a:pt x="1326" y="1255"/>
                  </a:cubicBezTo>
                  <a:cubicBezTo>
                    <a:pt x="1338" y="1238"/>
                    <a:pt x="1350" y="1220"/>
                    <a:pt x="1359" y="1201"/>
                  </a:cubicBezTo>
                  <a:moveTo>
                    <a:pt x="1359" y="1201"/>
                  </a:moveTo>
                  <a:cubicBezTo>
                    <a:pt x="1361" y="1201"/>
                    <a:pt x="1359" y="1200"/>
                    <a:pt x="1359" y="1201"/>
                  </a:cubicBezTo>
                  <a:moveTo>
                    <a:pt x="1301" y="1295"/>
                  </a:moveTo>
                  <a:cubicBezTo>
                    <a:pt x="1299" y="1296"/>
                    <a:pt x="1301" y="1297"/>
                    <a:pt x="1301" y="1295"/>
                  </a:cubicBezTo>
                  <a:moveTo>
                    <a:pt x="1301" y="1295"/>
                  </a:moveTo>
                  <a:cubicBezTo>
                    <a:pt x="1315" y="1282"/>
                    <a:pt x="1343" y="1260"/>
                    <a:pt x="1354" y="1241"/>
                  </a:cubicBezTo>
                  <a:cubicBezTo>
                    <a:pt x="1360" y="1231"/>
                    <a:pt x="1364" y="1215"/>
                    <a:pt x="1362" y="1201"/>
                  </a:cubicBezTo>
                  <a:cubicBezTo>
                    <a:pt x="1345" y="1236"/>
                    <a:pt x="1323" y="1266"/>
                    <a:pt x="1301" y="1295"/>
                  </a:cubicBezTo>
                  <a:moveTo>
                    <a:pt x="938" y="1229"/>
                  </a:moveTo>
                  <a:cubicBezTo>
                    <a:pt x="950" y="1230"/>
                    <a:pt x="958" y="1227"/>
                    <a:pt x="970" y="1227"/>
                  </a:cubicBezTo>
                  <a:cubicBezTo>
                    <a:pt x="975" y="1224"/>
                    <a:pt x="977" y="1218"/>
                    <a:pt x="979" y="1213"/>
                  </a:cubicBezTo>
                  <a:cubicBezTo>
                    <a:pt x="967" y="1210"/>
                    <a:pt x="953" y="1208"/>
                    <a:pt x="941" y="1205"/>
                  </a:cubicBezTo>
                  <a:cubicBezTo>
                    <a:pt x="939" y="1212"/>
                    <a:pt x="940" y="1222"/>
                    <a:pt x="938" y="1229"/>
                  </a:cubicBezTo>
                  <a:close/>
                  <a:moveTo>
                    <a:pt x="526" y="1219"/>
                  </a:moveTo>
                  <a:cubicBezTo>
                    <a:pt x="526" y="1221"/>
                    <a:pt x="526" y="1222"/>
                    <a:pt x="527" y="1223"/>
                  </a:cubicBezTo>
                  <a:cubicBezTo>
                    <a:pt x="544" y="1226"/>
                    <a:pt x="565" y="1229"/>
                    <a:pt x="582" y="1228"/>
                  </a:cubicBezTo>
                  <a:cubicBezTo>
                    <a:pt x="577" y="1222"/>
                    <a:pt x="575" y="1213"/>
                    <a:pt x="571" y="1207"/>
                  </a:cubicBezTo>
                  <a:cubicBezTo>
                    <a:pt x="557" y="1212"/>
                    <a:pt x="538" y="1212"/>
                    <a:pt x="526" y="1219"/>
                  </a:cubicBezTo>
                  <a:close/>
                  <a:moveTo>
                    <a:pt x="1084" y="1215"/>
                  </a:moveTo>
                  <a:cubicBezTo>
                    <a:pt x="1080" y="1223"/>
                    <a:pt x="1071" y="1229"/>
                    <a:pt x="1070" y="1236"/>
                  </a:cubicBezTo>
                  <a:cubicBezTo>
                    <a:pt x="1086" y="1240"/>
                    <a:pt x="1099" y="1248"/>
                    <a:pt x="1113" y="1253"/>
                  </a:cubicBezTo>
                  <a:cubicBezTo>
                    <a:pt x="1118" y="1240"/>
                    <a:pt x="1120" y="1224"/>
                    <a:pt x="1125" y="1210"/>
                  </a:cubicBezTo>
                  <a:cubicBezTo>
                    <a:pt x="1125" y="1209"/>
                    <a:pt x="1125" y="1208"/>
                    <a:pt x="1123" y="1208"/>
                  </a:cubicBezTo>
                  <a:cubicBezTo>
                    <a:pt x="1111" y="1211"/>
                    <a:pt x="1097" y="1213"/>
                    <a:pt x="1084" y="1215"/>
                  </a:cubicBezTo>
                  <a:close/>
                  <a:moveTo>
                    <a:pt x="982" y="1214"/>
                  </a:moveTo>
                  <a:cubicBezTo>
                    <a:pt x="980" y="1218"/>
                    <a:pt x="977" y="1222"/>
                    <a:pt x="975" y="1226"/>
                  </a:cubicBezTo>
                  <a:cubicBezTo>
                    <a:pt x="988" y="1225"/>
                    <a:pt x="1003" y="1224"/>
                    <a:pt x="1015" y="1222"/>
                  </a:cubicBezTo>
                  <a:cubicBezTo>
                    <a:pt x="1005" y="1219"/>
                    <a:pt x="994" y="1216"/>
                    <a:pt x="982" y="1214"/>
                  </a:cubicBezTo>
                  <a:close/>
                  <a:moveTo>
                    <a:pt x="1031" y="1223"/>
                  </a:moveTo>
                  <a:cubicBezTo>
                    <a:pt x="1044" y="1226"/>
                    <a:pt x="1054" y="1231"/>
                    <a:pt x="1066" y="1234"/>
                  </a:cubicBezTo>
                  <a:cubicBezTo>
                    <a:pt x="1070" y="1229"/>
                    <a:pt x="1080" y="1220"/>
                    <a:pt x="1078" y="1216"/>
                  </a:cubicBezTo>
                  <a:cubicBezTo>
                    <a:pt x="1063" y="1219"/>
                    <a:pt x="1045" y="1220"/>
                    <a:pt x="1031" y="1223"/>
                  </a:cubicBezTo>
                  <a:close/>
                  <a:moveTo>
                    <a:pt x="509" y="1223"/>
                  </a:moveTo>
                  <a:cubicBezTo>
                    <a:pt x="515" y="1222"/>
                    <a:pt x="518" y="1224"/>
                    <a:pt x="524" y="1223"/>
                  </a:cubicBezTo>
                  <a:cubicBezTo>
                    <a:pt x="523" y="1222"/>
                    <a:pt x="524" y="1217"/>
                    <a:pt x="521" y="1218"/>
                  </a:cubicBezTo>
                  <a:cubicBezTo>
                    <a:pt x="518" y="1220"/>
                    <a:pt x="511" y="1219"/>
                    <a:pt x="509" y="1223"/>
                  </a:cubicBezTo>
                  <a:close/>
                  <a:moveTo>
                    <a:pt x="482" y="1225"/>
                  </a:moveTo>
                  <a:cubicBezTo>
                    <a:pt x="487" y="1226"/>
                    <a:pt x="490" y="1224"/>
                    <a:pt x="493" y="1223"/>
                  </a:cubicBezTo>
                  <a:cubicBezTo>
                    <a:pt x="488" y="1223"/>
                    <a:pt x="483" y="1220"/>
                    <a:pt x="480" y="1223"/>
                  </a:cubicBezTo>
                  <a:cubicBezTo>
                    <a:pt x="481" y="1223"/>
                    <a:pt x="482" y="1224"/>
                    <a:pt x="482" y="1225"/>
                  </a:cubicBezTo>
                  <a:close/>
                  <a:moveTo>
                    <a:pt x="535" y="1295"/>
                  </a:moveTo>
                  <a:cubicBezTo>
                    <a:pt x="536" y="1296"/>
                    <a:pt x="537" y="1294"/>
                    <a:pt x="535" y="1295"/>
                  </a:cubicBezTo>
                  <a:moveTo>
                    <a:pt x="535" y="1295"/>
                  </a:moveTo>
                  <a:cubicBezTo>
                    <a:pt x="532" y="1272"/>
                    <a:pt x="527" y="1251"/>
                    <a:pt x="525" y="1227"/>
                  </a:cubicBezTo>
                  <a:cubicBezTo>
                    <a:pt x="512" y="1224"/>
                    <a:pt x="497" y="1223"/>
                    <a:pt x="486" y="1227"/>
                  </a:cubicBezTo>
                  <a:cubicBezTo>
                    <a:pt x="498" y="1250"/>
                    <a:pt x="518" y="1273"/>
                    <a:pt x="535" y="1295"/>
                  </a:cubicBezTo>
                  <a:moveTo>
                    <a:pt x="1022" y="1223"/>
                  </a:moveTo>
                  <a:cubicBezTo>
                    <a:pt x="1007" y="1223"/>
                    <a:pt x="991" y="1230"/>
                    <a:pt x="973" y="1229"/>
                  </a:cubicBezTo>
                  <a:cubicBezTo>
                    <a:pt x="960" y="1255"/>
                    <a:pt x="945" y="1280"/>
                    <a:pt x="928" y="1303"/>
                  </a:cubicBezTo>
                  <a:cubicBezTo>
                    <a:pt x="927" y="1316"/>
                    <a:pt x="925" y="1329"/>
                    <a:pt x="922" y="1342"/>
                  </a:cubicBezTo>
                  <a:cubicBezTo>
                    <a:pt x="920" y="1353"/>
                    <a:pt x="915" y="1367"/>
                    <a:pt x="917" y="1376"/>
                  </a:cubicBezTo>
                  <a:cubicBezTo>
                    <a:pt x="925" y="1381"/>
                    <a:pt x="933" y="1372"/>
                    <a:pt x="939" y="1367"/>
                  </a:cubicBezTo>
                  <a:cubicBezTo>
                    <a:pt x="986" y="1330"/>
                    <a:pt x="1029" y="1283"/>
                    <a:pt x="1064" y="1236"/>
                  </a:cubicBezTo>
                  <a:cubicBezTo>
                    <a:pt x="1050" y="1234"/>
                    <a:pt x="1038" y="1224"/>
                    <a:pt x="1022" y="1223"/>
                  </a:cubicBezTo>
                  <a:close/>
                  <a:moveTo>
                    <a:pt x="539" y="1299"/>
                  </a:moveTo>
                  <a:cubicBezTo>
                    <a:pt x="563" y="1325"/>
                    <a:pt x="587" y="1352"/>
                    <a:pt x="615" y="1374"/>
                  </a:cubicBezTo>
                  <a:cubicBezTo>
                    <a:pt x="628" y="1368"/>
                    <a:pt x="645" y="1367"/>
                    <a:pt x="658" y="1362"/>
                  </a:cubicBezTo>
                  <a:cubicBezTo>
                    <a:pt x="630" y="1322"/>
                    <a:pt x="605" y="1279"/>
                    <a:pt x="583" y="1232"/>
                  </a:cubicBezTo>
                  <a:cubicBezTo>
                    <a:pt x="564" y="1230"/>
                    <a:pt x="545" y="1229"/>
                    <a:pt x="527" y="1226"/>
                  </a:cubicBezTo>
                  <a:cubicBezTo>
                    <a:pt x="530" y="1251"/>
                    <a:pt x="535" y="1275"/>
                    <a:pt x="539" y="1299"/>
                  </a:cubicBezTo>
                  <a:close/>
                  <a:moveTo>
                    <a:pt x="537" y="1300"/>
                  </a:moveTo>
                  <a:cubicBezTo>
                    <a:pt x="517" y="1278"/>
                    <a:pt x="500" y="1252"/>
                    <a:pt x="481" y="1229"/>
                  </a:cubicBezTo>
                  <a:cubicBezTo>
                    <a:pt x="456" y="1237"/>
                    <a:pt x="433" y="1246"/>
                    <a:pt x="412" y="1256"/>
                  </a:cubicBezTo>
                  <a:cubicBezTo>
                    <a:pt x="452" y="1302"/>
                    <a:pt x="504" y="1344"/>
                    <a:pt x="558" y="1379"/>
                  </a:cubicBezTo>
                  <a:cubicBezTo>
                    <a:pt x="550" y="1354"/>
                    <a:pt x="543" y="1328"/>
                    <a:pt x="537" y="1300"/>
                  </a:cubicBezTo>
                  <a:close/>
                  <a:moveTo>
                    <a:pt x="938" y="1232"/>
                  </a:moveTo>
                  <a:cubicBezTo>
                    <a:pt x="936" y="1253"/>
                    <a:pt x="931" y="1276"/>
                    <a:pt x="931" y="1295"/>
                  </a:cubicBezTo>
                  <a:cubicBezTo>
                    <a:pt x="945" y="1275"/>
                    <a:pt x="957" y="1253"/>
                    <a:pt x="970" y="1231"/>
                  </a:cubicBezTo>
                  <a:cubicBezTo>
                    <a:pt x="970" y="1230"/>
                    <a:pt x="970" y="1229"/>
                    <a:pt x="968" y="1229"/>
                  </a:cubicBezTo>
                  <a:cubicBezTo>
                    <a:pt x="959" y="1231"/>
                    <a:pt x="948" y="1232"/>
                    <a:pt x="938" y="1232"/>
                  </a:cubicBezTo>
                  <a:close/>
                  <a:moveTo>
                    <a:pt x="663" y="1362"/>
                  </a:moveTo>
                  <a:cubicBezTo>
                    <a:pt x="679" y="1359"/>
                    <a:pt x="696" y="1357"/>
                    <a:pt x="712" y="1355"/>
                  </a:cubicBezTo>
                  <a:cubicBezTo>
                    <a:pt x="700" y="1317"/>
                    <a:pt x="690" y="1278"/>
                    <a:pt x="680" y="1238"/>
                  </a:cubicBezTo>
                  <a:cubicBezTo>
                    <a:pt x="649" y="1236"/>
                    <a:pt x="616" y="1235"/>
                    <a:pt x="586" y="1232"/>
                  </a:cubicBezTo>
                  <a:cubicBezTo>
                    <a:pt x="608" y="1279"/>
                    <a:pt x="632" y="1324"/>
                    <a:pt x="663" y="1362"/>
                  </a:cubicBezTo>
                  <a:close/>
                  <a:moveTo>
                    <a:pt x="872" y="1237"/>
                  </a:moveTo>
                  <a:cubicBezTo>
                    <a:pt x="861" y="1280"/>
                    <a:pt x="845" y="1318"/>
                    <a:pt x="829" y="1357"/>
                  </a:cubicBezTo>
                  <a:cubicBezTo>
                    <a:pt x="845" y="1360"/>
                    <a:pt x="862" y="1361"/>
                    <a:pt x="876" y="1366"/>
                  </a:cubicBezTo>
                  <a:cubicBezTo>
                    <a:pt x="895" y="1349"/>
                    <a:pt x="908" y="1326"/>
                    <a:pt x="924" y="1306"/>
                  </a:cubicBezTo>
                  <a:cubicBezTo>
                    <a:pt x="927" y="1282"/>
                    <a:pt x="932" y="1259"/>
                    <a:pt x="933" y="1233"/>
                  </a:cubicBezTo>
                  <a:cubicBezTo>
                    <a:pt x="912" y="1234"/>
                    <a:pt x="892" y="1235"/>
                    <a:pt x="872" y="1237"/>
                  </a:cubicBezTo>
                  <a:close/>
                  <a:moveTo>
                    <a:pt x="1182" y="1304"/>
                  </a:moveTo>
                  <a:cubicBezTo>
                    <a:pt x="1190" y="1314"/>
                    <a:pt x="1196" y="1326"/>
                    <a:pt x="1200" y="1341"/>
                  </a:cubicBezTo>
                  <a:cubicBezTo>
                    <a:pt x="1222" y="1309"/>
                    <a:pt x="1244" y="1273"/>
                    <a:pt x="1257" y="1235"/>
                  </a:cubicBezTo>
                  <a:cubicBezTo>
                    <a:pt x="1234" y="1260"/>
                    <a:pt x="1208" y="1282"/>
                    <a:pt x="1182" y="1304"/>
                  </a:cubicBezTo>
                  <a:close/>
                  <a:moveTo>
                    <a:pt x="778" y="1239"/>
                  </a:moveTo>
                  <a:cubicBezTo>
                    <a:pt x="776" y="1277"/>
                    <a:pt x="774" y="1315"/>
                    <a:pt x="773" y="1353"/>
                  </a:cubicBezTo>
                  <a:cubicBezTo>
                    <a:pt x="791" y="1354"/>
                    <a:pt x="810" y="1355"/>
                    <a:pt x="826" y="1357"/>
                  </a:cubicBezTo>
                  <a:cubicBezTo>
                    <a:pt x="843" y="1319"/>
                    <a:pt x="857" y="1279"/>
                    <a:pt x="870" y="1237"/>
                  </a:cubicBezTo>
                  <a:cubicBezTo>
                    <a:pt x="840" y="1238"/>
                    <a:pt x="810" y="1239"/>
                    <a:pt x="778" y="1239"/>
                  </a:cubicBezTo>
                  <a:close/>
                  <a:moveTo>
                    <a:pt x="170" y="1239"/>
                  </a:moveTo>
                  <a:cubicBezTo>
                    <a:pt x="177" y="1254"/>
                    <a:pt x="187" y="1266"/>
                    <a:pt x="198" y="1276"/>
                  </a:cubicBezTo>
                  <a:moveTo>
                    <a:pt x="198" y="1276"/>
                  </a:moveTo>
                  <a:cubicBezTo>
                    <a:pt x="199" y="1278"/>
                    <a:pt x="200" y="1276"/>
                    <a:pt x="198" y="1276"/>
                  </a:cubicBezTo>
                  <a:moveTo>
                    <a:pt x="198" y="1276"/>
                  </a:moveTo>
                  <a:cubicBezTo>
                    <a:pt x="189" y="1264"/>
                    <a:pt x="180" y="1250"/>
                    <a:pt x="170" y="1239"/>
                  </a:cubicBezTo>
                  <a:moveTo>
                    <a:pt x="170" y="1239"/>
                  </a:moveTo>
                  <a:cubicBezTo>
                    <a:pt x="169" y="1237"/>
                    <a:pt x="169" y="1239"/>
                    <a:pt x="170" y="1239"/>
                  </a:cubicBezTo>
                  <a:moveTo>
                    <a:pt x="716" y="1355"/>
                  </a:moveTo>
                  <a:cubicBezTo>
                    <a:pt x="722" y="1356"/>
                    <a:pt x="725" y="1353"/>
                    <a:pt x="731" y="1354"/>
                  </a:cubicBezTo>
                  <a:cubicBezTo>
                    <a:pt x="729" y="1317"/>
                    <a:pt x="729" y="1277"/>
                    <a:pt x="727" y="1239"/>
                  </a:cubicBezTo>
                  <a:cubicBezTo>
                    <a:pt x="713" y="1240"/>
                    <a:pt x="696" y="1237"/>
                    <a:pt x="684" y="1239"/>
                  </a:cubicBezTo>
                  <a:cubicBezTo>
                    <a:pt x="694" y="1278"/>
                    <a:pt x="704" y="1318"/>
                    <a:pt x="716" y="1355"/>
                  </a:cubicBezTo>
                  <a:close/>
                  <a:moveTo>
                    <a:pt x="1067" y="1238"/>
                  </a:moveTo>
                  <a:cubicBezTo>
                    <a:pt x="1026" y="1291"/>
                    <a:pt x="978" y="1338"/>
                    <a:pt x="927" y="1381"/>
                  </a:cubicBezTo>
                  <a:cubicBezTo>
                    <a:pt x="939" y="1385"/>
                    <a:pt x="948" y="1391"/>
                    <a:pt x="959" y="1396"/>
                  </a:cubicBezTo>
                  <a:cubicBezTo>
                    <a:pt x="1011" y="1367"/>
                    <a:pt x="1058" y="1334"/>
                    <a:pt x="1101" y="1296"/>
                  </a:cubicBezTo>
                  <a:cubicBezTo>
                    <a:pt x="1104" y="1282"/>
                    <a:pt x="1110" y="1271"/>
                    <a:pt x="1112" y="1256"/>
                  </a:cubicBezTo>
                  <a:cubicBezTo>
                    <a:pt x="1098" y="1249"/>
                    <a:pt x="1084" y="1242"/>
                    <a:pt x="1067" y="1238"/>
                  </a:cubicBezTo>
                  <a:close/>
                  <a:moveTo>
                    <a:pt x="731" y="1239"/>
                  </a:moveTo>
                  <a:cubicBezTo>
                    <a:pt x="730" y="1276"/>
                    <a:pt x="733" y="1316"/>
                    <a:pt x="733" y="1354"/>
                  </a:cubicBezTo>
                  <a:cubicBezTo>
                    <a:pt x="745" y="1354"/>
                    <a:pt x="757" y="1353"/>
                    <a:pt x="770" y="1353"/>
                  </a:cubicBezTo>
                  <a:cubicBezTo>
                    <a:pt x="772" y="1316"/>
                    <a:pt x="774" y="1278"/>
                    <a:pt x="775" y="1240"/>
                  </a:cubicBezTo>
                  <a:cubicBezTo>
                    <a:pt x="761" y="1239"/>
                    <a:pt x="747" y="1238"/>
                    <a:pt x="731" y="1239"/>
                  </a:cubicBezTo>
                  <a:close/>
                  <a:moveTo>
                    <a:pt x="559" y="1383"/>
                  </a:moveTo>
                  <a:cubicBezTo>
                    <a:pt x="502" y="1348"/>
                    <a:pt x="454" y="1304"/>
                    <a:pt x="408" y="1258"/>
                  </a:cubicBezTo>
                  <a:cubicBezTo>
                    <a:pt x="395" y="1265"/>
                    <a:pt x="383" y="1272"/>
                    <a:pt x="371" y="1280"/>
                  </a:cubicBezTo>
                  <a:cubicBezTo>
                    <a:pt x="377" y="1308"/>
                    <a:pt x="393" y="1320"/>
                    <a:pt x="414" y="1334"/>
                  </a:cubicBezTo>
                  <a:cubicBezTo>
                    <a:pt x="445" y="1356"/>
                    <a:pt x="480" y="1376"/>
                    <a:pt x="511" y="1392"/>
                  </a:cubicBezTo>
                  <a:cubicBezTo>
                    <a:pt x="529" y="1393"/>
                    <a:pt x="548" y="1399"/>
                    <a:pt x="564" y="1398"/>
                  </a:cubicBezTo>
                  <a:cubicBezTo>
                    <a:pt x="563" y="1393"/>
                    <a:pt x="560" y="1389"/>
                    <a:pt x="559" y="1383"/>
                  </a:cubicBezTo>
                  <a:close/>
                  <a:moveTo>
                    <a:pt x="1106" y="1293"/>
                  </a:moveTo>
                  <a:cubicBezTo>
                    <a:pt x="1114" y="1284"/>
                    <a:pt x="1124" y="1276"/>
                    <a:pt x="1133" y="1267"/>
                  </a:cubicBezTo>
                  <a:cubicBezTo>
                    <a:pt x="1126" y="1264"/>
                    <a:pt x="1122" y="1260"/>
                    <a:pt x="1115" y="1258"/>
                  </a:cubicBezTo>
                  <a:cubicBezTo>
                    <a:pt x="1112" y="1269"/>
                    <a:pt x="1106" y="1282"/>
                    <a:pt x="1106" y="1293"/>
                  </a:cubicBezTo>
                  <a:close/>
                  <a:moveTo>
                    <a:pt x="193" y="1264"/>
                  </a:moveTo>
                  <a:cubicBezTo>
                    <a:pt x="193" y="1265"/>
                    <a:pt x="193" y="1265"/>
                    <a:pt x="194" y="1265"/>
                  </a:cubicBezTo>
                  <a:moveTo>
                    <a:pt x="194" y="1265"/>
                  </a:moveTo>
                  <a:cubicBezTo>
                    <a:pt x="194" y="1266"/>
                    <a:pt x="194" y="1266"/>
                    <a:pt x="195" y="1266"/>
                  </a:cubicBezTo>
                  <a:moveTo>
                    <a:pt x="195" y="1266"/>
                  </a:moveTo>
                  <a:cubicBezTo>
                    <a:pt x="205" y="1280"/>
                    <a:pt x="216" y="1293"/>
                    <a:pt x="232" y="1301"/>
                  </a:cubicBezTo>
                  <a:moveTo>
                    <a:pt x="232" y="1301"/>
                  </a:moveTo>
                  <a:cubicBezTo>
                    <a:pt x="232" y="1302"/>
                    <a:pt x="232" y="1302"/>
                    <a:pt x="233" y="1302"/>
                  </a:cubicBezTo>
                  <a:moveTo>
                    <a:pt x="233" y="1302"/>
                  </a:moveTo>
                  <a:cubicBezTo>
                    <a:pt x="234" y="1304"/>
                    <a:pt x="234" y="1302"/>
                    <a:pt x="233" y="1302"/>
                  </a:cubicBezTo>
                  <a:moveTo>
                    <a:pt x="233" y="1302"/>
                  </a:moveTo>
                  <a:cubicBezTo>
                    <a:pt x="233" y="1301"/>
                    <a:pt x="233" y="1301"/>
                    <a:pt x="232" y="1301"/>
                  </a:cubicBezTo>
                  <a:moveTo>
                    <a:pt x="195" y="1266"/>
                  </a:moveTo>
                  <a:cubicBezTo>
                    <a:pt x="207" y="1278"/>
                    <a:pt x="219" y="1290"/>
                    <a:pt x="232" y="1301"/>
                  </a:cubicBezTo>
                  <a:moveTo>
                    <a:pt x="195" y="1266"/>
                  </a:moveTo>
                  <a:cubicBezTo>
                    <a:pt x="195" y="1265"/>
                    <a:pt x="194" y="1265"/>
                    <a:pt x="194" y="1265"/>
                  </a:cubicBezTo>
                  <a:moveTo>
                    <a:pt x="194" y="1265"/>
                  </a:moveTo>
                  <a:cubicBezTo>
                    <a:pt x="194" y="1264"/>
                    <a:pt x="193" y="1264"/>
                    <a:pt x="193" y="1264"/>
                  </a:cubicBezTo>
                  <a:moveTo>
                    <a:pt x="193" y="1264"/>
                  </a:moveTo>
                  <a:cubicBezTo>
                    <a:pt x="192" y="1262"/>
                    <a:pt x="192" y="1264"/>
                    <a:pt x="193" y="1264"/>
                  </a:cubicBezTo>
                  <a:moveTo>
                    <a:pt x="1071" y="1373"/>
                  </a:moveTo>
                  <a:cubicBezTo>
                    <a:pt x="1070" y="1374"/>
                    <a:pt x="1071" y="1374"/>
                    <a:pt x="1071" y="1373"/>
                  </a:cubicBezTo>
                  <a:moveTo>
                    <a:pt x="1071" y="1373"/>
                  </a:moveTo>
                  <a:cubicBezTo>
                    <a:pt x="1096" y="1361"/>
                    <a:pt x="1127" y="1341"/>
                    <a:pt x="1154" y="1321"/>
                  </a:cubicBezTo>
                  <a:cubicBezTo>
                    <a:pt x="1159" y="1318"/>
                    <a:pt x="1178" y="1306"/>
                    <a:pt x="1178" y="1302"/>
                  </a:cubicBezTo>
                  <a:cubicBezTo>
                    <a:pt x="1178" y="1299"/>
                    <a:pt x="1160" y="1286"/>
                    <a:pt x="1158" y="1284"/>
                  </a:cubicBezTo>
                  <a:cubicBezTo>
                    <a:pt x="1149" y="1277"/>
                    <a:pt x="1143" y="1273"/>
                    <a:pt x="1134" y="1269"/>
                  </a:cubicBezTo>
                  <a:cubicBezTo>
                    <a:pt x="1124" y="1279"/>
                    <a:pt x="1114" y="1289"/>
                    <a:pt x="1102" y="1298"/>
                  </a:cubicBezTo>
                  <a:cubicBezTo>
                    <a:pt x="1094" y="1326"/>
                    <a:pt x="1082" y="1349"/>
                    <a:pt x="1071" y="1373"/>
                  </a:cubicBezTo>
                  <a:moveTo>
                    <a:pt x="253" y="1272"/>
                  </a:moveTo>
                  <a:cubicBezTo>
                    <a:pt x="253" y="1273"/>
                    <a:pt x="254" y="1273"/>
                    <a:pt x="254" y="1273"/>
                  </a:cubicBezTo>
                  <a:moveTo>
                    <a:pt x="254" y="1273"/>
                  </a:moveTo>
                  <a:cubicBezTo>
                    <a:pt x="266" y="1296"/>
                    <a:pt x="280" y="1316"/>
                    <a:pt x="295" y="1335"/>
                  </a:cubicBezTo>
                  <a:cubicBezTo>
                    <a:pt x="305" y="1338"/>
                    <a:pt x="314" y="1343"/>
                    <a:pt x="324" y="1345"/>
                  </a:cubicBezTo>
                  <a:cubicBezTo>
                    <a:pt x="324" y="1340"/>
                    <a:pt x="326" y="1335"/>
                    <a:pt x="327" y="1331"/>
                  </a:cubicBezTo>
                  <a:cubicBezTo>
                    <a:pt x="302" y="1313"/>
                    <a:pt x="277" y="1294"/>
                    <a:pt x="254" y="1273"/>
                  </a:cubicBezTo>
                  <a:moveTo>
                    <a:pt x="254" y="1273"/>
                  </a:moveTo>
                  <a:cubicBezTo>
                    <a:pt x="254" y="1273"/>
                    <a:pt x="254" y="1272"/>
                    <a:pt x="253" y="1272"/>
                  </a:cubicBezTo>
                  <a:moveTo>
                    <a:pt x="253" y="1272"/>
                  </a:moveTo>
                  <a:cubicBezTo>
                    <a:pt x="253" y="1271"/>
                    <a:pt x="252" y="1273"/>
                    <a:pt x="253" y="1272"/>
                  </a:cubicBezTo>
                  <a:moveTo>
                    <a:pt x="379" y="1308"/>
                  </a:moveTo>
                  <a:cubicBezTo>
                    <a:pt x="380" y="1309"/>
                    <a:pt x="380" y="1308"/>
                    <a:pt x="379" y="1308"/>
                  </a:cubicBezTo>
                  <a:moveTo>
                    <a:pt x="379" y="1308"/>
                  </a:moveTo>
                  <a:cubicBezTo>
                    <a:pt x="376" y="1299"/>
                    <a:pt x="372" y="1290"/>
                    <a:pt x="368" y="1282"/>
                  </a:cubicBezTo>
                  <a:cubicBezTo>
                    <a:pt x="365" y="1285"/>
                    <a:pt x="361" y="1288"/>
                    <a:pt x="358" y="1292"/>
                  </a:cubicBezTo>
                  <a:cubicBezTo>
                    <a:pt x="365" y="1297"/>
                    <a:pt x="371" y="1303"/>
                    <a:pt x="379" y="1308"/>
                  </a:cubicBezTo>
                  <a:moveTo>
                    <a:pt x="383" y="1315"/>
                  </a:moveTo>
                  <a:cubicBezTo>
                    <a:pt x="373" y="1308"/>
                    <a:pt x="366" y="1299"/>
                    <a:pt x="355" y="1294"/>
                  </a:cubicBezTo>
                  <a:cubicBezTo>
                    <a:pt x="345" y="1304"/>
                    <a:pt x="335" y="1315"/>
                    <a:pt x="330" y="1330"/>
                  </a:cubicBezTo>
                  <a:cubicBezTo>
                    <a:pt x="356" y="1345"/>
                    <a:pt x="378" y="1368"/>
                    <a:pt x="413" y="1371"/>
                  </a:cubicBezTo>
                  <a:cubicBezTo>
                    <a:pt x="401" y="1354"/>
                    <a:pt x="391" y="1335"/>
                    <a:pt x="383" y="1315"/>
                  </a:cubicBezTo>
                  <a:close/>
                  <a:moveTo>
                    <a:pt x="929" y="1297"/>
                  </a:moveTo>
                  <a:cubicBezTo>
                    <a:pt x="929" y="1297"/>
                    <a:pt x="930" y="1298"/>
                    <a:pt x="929" y="1297"/>
                  </a:cubicBezTo>
                  <a:close/>
                  <a:moveTo>
                    <a:pt x="224" y="1300"/>
                  </a:moveTo>
                  <a:cubicBezTo>
                    <a:pt x="224" y="1301"/>
                    <a:pt x="225" y="1301"/>
                    <a:pt x="225" y="1301"/>
                  </a:cubicBezTo>
                  <a:moveTo>
                    <a:pt x="225" y="1301"/>
                  </a:moveTo>
                  <a:cubicBezTo>
                    <a:pt x="259" y="1340"/>
                    <a:pt x="299" y="1371"/>
                    <a:pt x="343" y="1399"/>
                  </a:cubicBezTo>
                  <a:cubicBezTo>
                    <a:pt x="340" y="1392"/>
                    <a:pt x="333" y="1387"/>
                    <a:pt x="331" y="1378"/>
                  </a:cubicBezTo>
                  <a:cubicBezTo>
                    <a:pt x="326" y="1374"/>
                    <a:pt x="321" y="1369"/>
                    <a:pt x="317" y="1364"/>
                  </a:cubicBezTo>
                  <a:cubicBezTo>
                    <a:pt x="283" y="1346"/>
                    <a:pt x="259" y="1319"/>
                    <a:pt x="225" y="1301"/>
                  </a:cubicBezTo>
                  <a:moveTo>
                    <a:pt x="225" y="1301"/>
                  </a:moveTo>
                  <a:cubicBezTo>
                    <a:pt x="226" y="1300"/>
                    <a:pt x="225" y="1300"/>
                    <a:pt x="224" y="1300"/>
                  </a:cubicBezTo>
                  <a:moveTo>
                    <a:pt x="224" y="1300"/>
                  </a:moveTo>
                  <a:cubicBezTo>
                    <a:pt x="224" y="1299"/>
                    <a:pt x="223" y="1300"/>
                    <a:pt x="224" y="1300"/>
                  </a:cubicBezTo>
                  <a:moveTo>
                    <a:pt x="961" y="1398"/>
                  </a:moveTo>
                  <a:cubicBezTo>
                    <a:pt x="996" y="1395"/>
                    <a:pt x="1039" y="1392"/>
                    <a:pt x="1066" y="1377"/>
                  </a:cubicBezTo>
                  <a:cubicBezTo>
                    <a:pt x="1077" y="1353"/>
                    <a:pt x="1091" y="1328"/>
                    <a:pt x="1097" y="1302"/>
                  </a:cubicBezTo>
                  <a:cubicBezTo>
                    <a:pt x="1057" y="1339"/>
                    <a:pt x="1010" y="1370"/>
                    <a:pt x="961" y="1398"/>
                  </a:cubicBezTo>
                  <a:close/>
                  <a:moveTo>
                    <a:pt x="1294" y="1304"/>
                  </a:moveTo>
                  <a:cubicBezTo>
                    <a:pt x="1293" y="1304"/>
                    <a:pt x="1294" y="1305"/>
                    <a:pt x="1294" y="1304"/>
                  </a:cubicBezTo>
                  <a:close/>
                  <a:moveTo>
                    <a:pt x="1292" y="1305"/>
                  </a:moveTo>
                  <a:cubicBezTo>
                    <a:pt x="1292" y="1305"/>
                    <a:pt x="1293" y="1306"/>
                    <a:pt x="1292" y="1305"/>
                  </a:cubicBezTo>
                  <a:close/>
                  <a:moveTo>
                    <a:pt x="561" y="1382"/>
                  </a:moveTo>
                  <a:cubicBezTo>
                    <a:pt x="567" y="1384"/>
                    <a:pt x="571" y="1388"/>
                    <a:pt x="577" y="1391"/>
                  </a:cubicBezTo>
                  <a:cubicBezTo>
                    <a:pt x="587" y="1385"/>
                    <a:pt x="597" y="1379"/>
                    <a:pt x="610" y="1376"/>
                  </a:cubicBezTo>
                  <a:cubicBezTo>
                    <a:pt x="587" y="1352"/>
                    <a:pt x="562" y="1331"/>
                    <a:pt x="541" y="1305"/>
                  </a:cubicBezTo>
                  <a:cubicBezTo>
                    <a:pt x="546" y="1332"/>
                    <a:pt x="554" y="1357"/>
                    <a:pt x="561" y="1382"/>
                  </a:cubicBezTo>
                  <a:close/>
                  <a:moveTo>
                    <a:pt x="1179" y="1305"/>
                  </a:moveTo>
                  <a:cubicBezTo>
                    <a:pt x="1162" y="1320"/>
                    <a:pt x="1142" y="1333"/>
                    <a:pt x="1122" y="1345"/>
                  </a:cubicBezTo>
                  <a:cubicBezTo>
                    <a:pt x="1103" y="1357"/>
                    <a:pt x="1083" y="1369"/>
                    <a:pt x="1066" y="1382"/>
                  </a:cubicBezTo>
                  <a:cubicBezTo>
                    <a:pt x="1112" y="1371"/>
                    <a:pt x="1168" y="1364"/>
                    <a:pt x="1197" y="1341"/>
                  </a:cubicBezTo>
                  <a:cubicBezTo>
                    <a:pt x="1194" y="1326"/>
                    <a:pt x="1188" y="1314"/>
                    <a:pt x="1179" y="1305"/>
                  </a:cubicBezTo>
                  <a:close/>
                  <a:moveTo>
                    <a:pt x="1283" y="1311"/>
                  </a:moveTo>
                  <a:cubicBezTo>
                    <a:pt x="1257" y="1325"/>
                    <a:pt x="1230" y="1338"/>
                    <a:pt x="1200" y="1348"/>
                  </a:cubicBezTo>
                  <a:cubicBezTo>
                    <a:pt x="1201" y="1361"/>
                    <a:pt x="1197" y="1369"/>
                    <a:pt x="1194" y="1378"/>
                  </a:cubicBezTo>
                  <a:moveTo>
                    <a:pt x="1194" y="1378"/>
                  </a:moveTo>
                  <a:cubicBezTo>
                    <a:pt x="1193" y="1379"/>
                    <a:pt x="1194" y="1379"/>
                    <a:pt x="1194" y="1378"/>
                  </a:cubicBezTo>
                  <a:moveTo>
                    <a:pt x="1194" y="1378"/>
                  </a:moveTo>
                  <a:cubicBezTo>
                    <a:pt x="1227" y="1358"/>
                    <a:pt x="1258" y="1338"/>
                    <a:pt x="1283" y="1311"/>
                  </a:cubicBezTo>
                  <a:moveTo>
                    <a:pt x="1283" y="1311"/>
                  </a:moveTo>
                  <a:cubicBezTo>
                    <a:pt x="1285" y="1310"/>
                    <a:pt x="1283" y="1310"/>
                    <a:pt x="1283" y="1311"/>
                  </a:cubicBezTo>
                  <a:moveTo>
                    <a:pt x="881" y="1367"/>
                  </a:moveTo>
                  <a:cubicBezTo>
                    <a:pt x="892" y="1368"/>
                    <a:pt x="901" y="1372"/>
                    <a:pt x="911" y="1374"/>
                  </a:cubicBezTo>
                  <a:cubicBezTo>
                    <a:pt x="916" y="1355"/>
                    <a:pt x="921" y="1331"/>
                    <a:pt x="922" y="1312"/>
                  </a:cubicBezTo>
                  <a:cubicBezTo>
                    <a:pt x="910" y="1331"/>
                    <a:pt x="895" y="1349"/>
                    <a:pt x="881" y="1367"/>
                  </a:cubicBezTo>
                  <a:close/>
                  <a:moveTo>
                    <a:pt x="388" y="1319"/>
                  </a:moveTo>
                  <a:cubicBezTo>
                    <a:pt x="395" y="1338"/>
                    <a:pt x="406" y="1356"/>
                    <a:pt x="416" y="1373"/>
                  </a:cubicBezTo>
                  <a:cubicBezTo>
                    <a:pt x="444" y="1379"/>
                    <a:pt x="470" y="1386"/>
                    <a:pt x="500" y="1390"/>
                  </a:cubicBezTo>
                  <a:moveTo>
                    <a:pt x="500" y="1390"/>
                  </a:moveTo>
                  <a:cubicBezTo>
                    <a:pt x="500" y="1392"/>
                    <a:pt x="504" y="1389"/>
                    <a:pt x="500" y="1390"/>
                  </a:cubicBezTo>
                  <a:moveTo>
                    <a:pt x="388" y="1319"/>
                  </a:moveTo>
                  <a:cubicBezTo>
                    <a:pt x="423" y="1344"/>
                    <a:pt x="460" y="1368"/>
                    <a:pt x="500" y="1390"/>
                  </a:cubicBezTo>
                  <a:moveTo>
                    <a:pt x="388" y="1319"/>
                  </a:moveTo>
                  <a:cubicBezTo>
                    <a:pt x="387" y="1317"/>
                    <a:pt x="386" y="1319"/>
                    <a:pt x="388" y="1319"/>
                  </a:cubicBezTo>
                  <a:moveTo>
                    <a:pt x="261" y="1322"/>
                  </a:moveTo>
                  <a:cubicBezTo>
                    <a:pt x="260" y="1322"/>
                    <a:pt x="262" y="1323"/>
                    <a:pt x="261" y="1322"/>
                  </a:cubicBezTo>
                  <a:close/>
                  <a:moveTo>
                    <a:pt x="264" y="1323"/>
                  </a:moveTo>
                  <a:cubicBezTo>
                    <a:pt x="264" y="1324"/>
                    <a:pt x="264" y="1324"/>
                    <a:pt x="264" y="1324"/>
                  </a:cubicBezTo>
                  <a:cubicBezTo>
                    <a:pt x="279" y="1334"/>
                    <a:pt x="292" y="1346"/>
                    <a:pt x="308" y="1355"/>
                  </a:cubicBezTo>
                  <a:moveTo>
                    <a:pt x="308" y="1355"/>
                  </a:moveTo>
                  <a:cubicBezTo>
                    <a:pt x="308" y="1356"/>
                    <a:pt x="308" y="1356"/>
                    <a:pt x="309" y="1356"/>
                  </a:cubicBezTo>
                  <a:moveTo>
                    <a:pt x="309" y="1356"/>
                  </a:moveTo>
                  <a:cubicBezTo>
                    <a:pt x="309" y="1357"/>
                    <a:pt x="310" y="1356"/>
                    <a:pt x="309" y="1356"/>
                  </a:cubicBezTo>
                  <a:moveTo>
                    <a:pt x="309" y="1356"/>
                  </a:moveTo>
                  <a:cubicBezTo>
                    <a:pt x="309" y="1355"/>
                    <a:pt x="309" y="1355"/>
                    <a:pt x="308" y="1355"/>
                  </a:cubicBezTo>
                  <a:moveTo>
                    <a:pt x="308" y="1355"/>
                  </a:moveTo>
                  <a:cubicBezTo>
                    <a:pt x="299" y="1338"/>
                    <a:pt x="282" y="1330"/>
                    <a:pt x="264" y="1323"/>
                  </a:cubicBezTo>
                  <a:moveTo>
                    <a:pt x="264" y="1323"/>
                  </a:moveTo>
                  <a:cubicBezTo>
                    <a:pt x="263" y="1322"/>
                    <a:pt x="263" y="1323"/>
                    <a:pt x="264" y="1323"/>
                  </a:cubicBezTo>
                  <a:moveTo>
                    <a:pt x="327" y="1347"/>
                  </a:moveTo>
                  <a:cubicBezTo>
                    <a:pt x="343" y="1351"/>
                    <a:pt x="359" y="1360"/>
                    <a:pt x="374" y="1361"/>
                  </a:cubicBezTo>
                  <a:cubicBezTo>
                    <a:pt x="358" y="1353"/>
                    <a:pt x="345" y="1342"/>
                    <a:pt x="329" y="1333"/>
                  </a:cubicBezTo>
                  <a:cubicBezTo>
                    <a:pt x="328" y="1337"/>
                    <a:pt x="327" y="1341"/>
                    <a:pt x="327" y="1347"/>
                  </a:cubicBezTo>
                  <a:close/>
                  <a:moveTo>
                    <a:pt x="299" y="1340"/>
                  </a:moveTo>
                  <a:cubicBezTo>
                    <a:pt x="308" y="1349"/>
                    <a:pt x="314" y="1361"/>
                    <a:pt x="326" y="1367"/>
                  </a:cubicBezTo>
                  <a:cubicBezTo>
                    <a:pt x="325" y="1362"/>
                    <a:pt x="324" y="1356"/>
                    <a:pt x="324" y="1348"/>
                  </a:cubicBezTo>
                  <a:cubicBezTo>
                    <a:pt x="315" y="1346"/>
                    <a:pt x="309" y="1342"/>
                    <a:pt x="299" y="1340"/>
                  </a:cubicBezTo>
                  <a:moveTo>
                    <a:pt x="299" y="1340"/>
                  </a:moveTo>
                  <a:cubicBezTo>
                    <a:pt x="299" y="1338"/>
                    <a:pt x="298" y="1340"/>
                    <a:pt x="299" y="1340"/>
                  </a:cubicBezTo>
                  <a:moveTo>
                    <a:pt x="1254" y="1341"/>
                  </a:moveTo>
                  <a:cubicBezTo>
                    <a:pt x="1254" y="1340"/>
                    <a:pt x="1254" y="1341"/>
                    <a:pt x="1254" y="1342"/>
                  </a:cubicBezTo>
                  <a:moveTo>
                    <a:pt x="1254" y="1342"/>
                  </a:moveTo>
                  <a:cubicBezTo>
                    <a:pt x="1253" y="1341"/>
                    <a:pt x="1253" y="1342"/>
                    <a:pt x="1253" y="1343"/>
                  </a:cubicBezTo>
                  <a:moveTo>
                    <a:pt x="1253" y="1343"/>
                  </a:moveTo>
                  <a:cubicBezTo>
                    <a:pt x="1252" y="1342"/>
                    <a:pt x="1252" y="1343"/>
                    <a:pt x="1252" y="1343"/>
                  </a:cubicBezTo>
                  <a:moveTo>
                    <a:pt x="1252" y="1343"/>
                  </a:moveTo>
                  <a:cubicBezTo>
                    <a:pt x="1231" y="1356"/>
                    <a:pt x="1213" y="1372"/>
                    <a:pt x="1191" y="1383"/>
                  </a:cubicBezTo>
                  <a:cubicBezTo>
                    <a:pt x="1188" y="1390"/>
                    <a:pt x="1182" y="1395"/>
                    <a:pt x="1178" y="1402"/>
                  </a:cubicBezTo>
                  <a:moveTo>
                    <a:pt x="1178" y="1402"/>
                  </a:moveTo>
                  <a:cubicBezTo>
                    <a:pt x="1177" y="1402"/>
                    <a:pt x="1177" y="1402"/>
                    <a:pt x="1177" y="1403"/>
                  </a:cubicBezTo>
                  <a:moveTo>
                    <a:pt x="1177" y="1403"/>
                  </a:moveTo>
                  <a:cubicBezTo>
                    <a:pt x="1175" y="1404"/>
                    <a:pt x="1177" y="1404"/>
                    <a:pt x="1177" y="1403"/>
                  </a:cubicBezTo>
                  <a:moveTo>
                    <a:pt x="1177" y="1403"/>
                  </a:moveTo>
                  <a:cubicBezTo>
                    <a:pt x="1178" y="1403"/>
                    <a:pt x="1178" y="1403"/>
                    <a:pt x="1178" y="1402"/>
                  </a:cubicBezTo>
                  <a:moveTo>
                    <a:pt x="1178" y="1402"/>
                  </a:moveTo>
                  <a:cubicBezTo>
                    <a:pt x="1205" y="1385"/>
                    <a:pt x="1229" y="1365"/>
                    <a:pt x="1252" y="1343"/>
                  </a:cubicBezTo>
                  <a:moveTo>
                    <a:pt x="1252" y="1343"/>
                  </a:moveTo>
                  <a:cubicBezTo>
                    <a:pt x="1252" y="1344"/>
                    <a:pt x="1253" y="1343"/>
                    <a:pt x="1253" y="1343"/>
                  </a:cubicBezTo>
                  <a:moveTo>
                    <a:pt x="1253" y="1343"/>
                  </a:moveTo>
                  <a:cubicBezTo>
                    <a:pt x="1253" y="1343"/>
                    <a:pt x="1253" y="1342"/>
                    <a:pt x="1254" y="1342"/>
                  </a:cubicBezTo>
                  <a:moveTo>
                    <a:pt x="1254" y="1342"/>
                  </a:moveTo>
                  <a:cubicBezTo>
                    <a:pt x="1254" y="1342"/>
                    <a:pt x="1254" y="1341"/>
                    <a:pt x="1254" y="1341"/>
                  </a:cubicBezTo>
                  <a:moveTo>
                    <a:pt x="1254" y="1341"/>
                  </a:moveTo>
                  <a:cubicBezTo>
                    <a:pt x="1256" y="1340"/>
                    <a:pt x="1254" y="1339"/>
                    <a:pt x="1254" y="1341"/>
                  </a:cubicBezTo>
                  <a:moveTo>
                    <a:pt x="1193" y="1348"/>
                  </a:moveTo>
                  <a:cubicBezTo>
                    <a:pt x="1193" y="1348"/>
                    <a:pt x="1194" y="1349"/>
                    <a:pt x="1193" y="1348"/>
                  </a:cubicBezTo>
                  <a:close/>
                  <a:moveTo>
                    <a:pt x="330" y="1369"/>
                  </a:moveTo>
                  <a:cubicBezTo>
                    <a:pt x="368" y="1393"/>
                    <a:pt x="409" y="1413"/>
                    <a:pt x="454" y="1429"/>
                  </a:cubicBezTo>
                  <a:cubicBezTo>
                    <a:pt x="444" y="1415"/>
                    <a:pt x="432" y="1403"/>
                    <a:pt x="423" y="1388"/>
                  </a:cubicBezTo>
                  <a:cubicBezTo>
                    <a:pt x="395" y="1370"/>
                    <a:pt x="360" y="1360"/>
                    <a:pt x="326" y="1349"/>
                  </a:cubicBezTo>
                  <a:cubicBezTo>
                    <a:pt x="327" y="1357"/>
                    <a:pt x="327" y="1364"/>
                    <a:pt x="330" y="1369"/>
                  </a:cubicBezTo>
                  <a:close/>
                  <a:moveTo>
                    <a:pt x="1151" y="1402"/>
                  </a:moveTo>
                  <a:cubicBezTo>
                    <a:pt x="1149" y="1403"/>
                    <a:pt x="1151" y="1403"/>
                    <a:pt x="1151" y="1402"/>
                  </a:cubicBezTo>
                  <a:moveTo>
                    <a:pt x="1151" y="1402"/>
                  </a:moveTo>
                  <a:cubicBezTo>
                    <a:pt x="1165" y="1397"/>
                    <a:pt x="1176" y="1388"/>
                    <a:pt x="1189" y="1382"/>
                  </a:cubicBezTo>
                  <a:cubicBezTo>
                    <a:pt x="1193" y="1373"/>
                    <a:pt x="1197" y="1363"/>
                    <a:pt x="1198" y="1350"/>
                  </a:cubicBezTo>
                  <a:cubicBezTo>
                    <a:pt x="1183" y="1365"/>
                    <a:pt x="1168" y="1386"/>
                    <a:pt x="1151" y="1402"/>
                  </a:cubicBezTo>
                  <a:moveTo>
                    <a:pt x="1191" y="1352"/>
                  </a:moveTo>
                  <a:cubicBezTo>
                    <a:pt x="1142" y="1377"/>
                    <a:pt x="1096" y="1406"/>
                    <a:pt x="1039" y="1424"/>
                  </a:cubicBezTo>
                  <a:cubicBezTo>
                    <a:pt x="1033" y="1434"/>
                    <a:pt x="1025" y="1443"/>
                    <a:pt x="1017" y="1452"/>
                  </a:cubicBezTo>
                  <a:moveTo>
                    <a:pt x="1017" y="1452"/>
                  </a:moveTo>
                  <a:cubicBezTo>
                    <a:pt x="1016" y="1453"/>
                    <a:pt x="1017" y="1453"/>
                    <a:pt x="1017" y="1452"/>
                  </a:cubicBezTo>
                  <a:moveTo>
                    <a:pt x="1017" y="1452"/>
                  </a:moveTo>
                  <a:cubicBezTo>
                    <a:pt x="1063" y="1442"/>
                    <a:pt x="1102" y="1425"/>
                    <a:pt x="1141" y="1408"/>
                  </a:cubicBezTo>
                  <a:cubicBezTo>
                    <a:pt x="1159" y="1390"/>
                    <a:pt x="1176" y="1372"/>
                    <a:pt x="1191" y="1352"/>
                  </a:cubicBezTo>
                  <a:moveTo>
                    <a:pt x="1191" y="1352"/>
                  </a:moveTo>
                  <a:cubicBezTo>
                    <a:pt x="1193" y="1352"/>
                    <a:pt x="1191" y="1351"/>
                    <a:pt x="1191" y="1352"/>
                  </a:cubicBezTo>
                  <a:moveTo>
                    <a:pt x="735" y="1356"/>
                  </a:moveTo>
                  <a:cubicBezTo>
                    <a:pt x="733" y="1373"/>
                    <a:pt x="736" y="1393"/>
                    <a:pt x="736" y="1411"/>
                  </a:cubicBezTo>
                  <a:cubicBezTo>
                    <a:pt x="746" y="1411"/>
                    <a:pt x="756" y="1411"/>
                    <a:pt x="766" y="1411"/>
                  </a:cubicBezTo>
                  <a:cubicBezTo>
                    <a:pt x="768" y="1393"/>
                    <a:pt x="768" y="1374"/>
                    <a:pt x="770" y="1356"/>
                  </a:cubicBezTo>
                  <a:cubicBezTo>
                    <a:pt x="758" y="1356"/>
                    <a:pt x="747" y="1356"/>
                    <a:pt x="735" y="1356"/>
                  </a:cubicBezTo>
                  <a:close/>
                  <a:moveTo>
                    <a:pt x="773" y="1356"/>
                  </a:moveTo>
                  <a:cubicBezTo>
                    <a:pt x="771" y="1374"/>
                    <a:pt x="770" y="1392"/>
                    <a:pt x="769" y="1411"/>
                  </a:cubicBezTo>
                  <a:cubicBezTo>
                    <a:pt x="779" y="1411"/>
                    <a:pt x="789" y="1411"/>
                    <a:pt x="799" y="1411"/>
                  </a:cubicBezTo>
                  <a:cubicBezTo>
                    <a:pt x="809" y="1394"/>
                    <a:pt x="817" y="1376"/>
                    <a:pt x="825" y="1359"/>
                  </a:cubicBezTo>
                  <a:cubicBezTo>
                    <a:pt x="807" y="1358"/>
                    <a:pt x="791" y="1356"/>
                    <a:pt x="773" y="1356"/>
                  </a:cubicBezTo>
                  <a:close/>
                  <a:moveTo>
                    <a:pt x="718" y="1358"/>
                  </a:moveTo>
                  <a:cubicBezTo>
                    <a:pt x="721" y="1371"/>
                    <a:pt x="728" y="1389"/>
                    <a:pt x="733" y="1403"/>
                  </a:cubicBezTo>
                  <a:cubicBezTo>
                    <a:pt x="732" y="1388"/>
                    <a:pt x="731" y="1373"/>
                    <a:pt x="731" y="1357"/>
                  </a:cubicBezTo>
                  <a:cubicBezTo>
                    <a:pt x="727" y="1357"/>
                    <a:pt x="721" y="1356"/>
                    <a:pt x="718" y="1358"/>
                  </a:cubicBezTo>
                  <a:close/>
                  <a:moveTo>
                    <a:pt x="664" y="1365"/>
                  </a:moveTo>
                  <a:cubicBezTo>
                    <a:pt x="673" y="1379"/>
                    <a:pt x="687" y="1397"/>
                    <a:pt x="701" y="1410"/>
                  </a:cubicBezTo>
                  <a:cubicBezTo>
                    <a:pt x="712" y="1408"/>
                    <a:pt x="723" y="1413"/>
                    <a:pt x="732" y="1410"/>
                  </a:cubicBezTo>
                  <a:cubicBezTo>
                    <a:pt x="724" y="1394"/>
                    <a:pt x="719" y="1376"/>
                    <a:pt x="713" y="1358"/>
                  </a:cubicBezTo>
                  <a:cubicBezTo>
                    <a:pt x="696" y="1359"/>
                    <a:pt x="679" y="1361"/>
                    <a:pt x="664" y="1365"/>
                  </a:cubicBezTo>
                  <a:close/>
                  <a:moveTo>
                    <a:pt x="1171" y="1359"/>
                  </a:moveTo>
                  <a:cubicBezTo>
                    <a:pt x="1137" y="1369"/>
                    <a:pt x="1101" y="1378"/>
                    <a:pt x="1064" y="1386"/>
                  </a:cubicBezTo>
                  <a:cubicBezTo>
                    <a:pt x="1058" y="1397"/>
                    <a:pt x="1050" y="1409"/>
                    <a:pt x="1043" y="1420"/>
                  </a:cubicBezTo>
                  <a:cubicBezTo>
                    <a:pt x="1090" y="1404"/>
                    <a:pt x="1132" y="1383"/>
                    <a:pt x="1171" y="1359"/>
                  </a:cubicBezTo>
                  <a:moveTo>
                    <a:pt x="1171" y="1359"/>
                  </a:moveTo>
                  <a:cubicBezTo>
                    <a:pt x="1172" y="1358"/>
                    <a:pt x="1171" y="1358"/>
                    <a:pt x="1171" y="1359"/>
                  </a:cubicBezTo>
                  <a:moveTo>
                    <a:pt x="827" y="1360"/>
                  </a:moveTo>
                  <a:cubicBezTo>
                    <a:pt x="820" y="1378"/>
                    <a:pt x="811" y="1394"/>
                    <a:pt x="802" y="1411"/>
                  </a:cubicBezTo>
                  <a:cubicBezTo>
                    <a:pt x="813" y="1409"/>
                    <a:pt x="828" y="1411"/>
                    <a:pt x="838" y="1409"/>
                  </a:cubicBezTo>
                  <a:cubicBezTo>
                    <a:pt x="847" y="1399"/>
                    <a:pt x="859" y="1388"/>
                    <a:pt x="868" y="1378"/>
                  </a:cubicBezTo>
                  <a:cubicBezTo>
                    <a:pt x="871" y="1375"/>
                    <a:pt x="876" y="1371"/>
                    <a:pt x="874" y="1367"/>
                  </a:cubicBezTo>
                  <a:cubicBezTo>
                    <a:pt x="860" y="1364"/>
                    <a:pt x="844" y="1361"/>
                    <a:pt x="827" y="1360"/>
                  </a:cubicBezTo>
                  <a:close/>
                  <a:moveTo>
                    <a:pt x="375" y="1363"/>
                  </a:moveTo>
                  <a:cubicBezTo>
                    <a:pt x="375" y="1362"/>
                    <a:pt x="376" y="1363"/>
                    <a:pt x="375" y="1363"/>
                  </a:cubicBezTo>
                  <a:close/>
                  <a:moveTo>
                    <a:pt x="618" y="1375"/>
                  </a:moveTo>
                  <a:cubicBezTo>
                    <a:pt x="621" y="1381"/>
                    <a:pt x="628" y="1387"/>
                    <a:pt x="635" y="1392"/>
                  </a:cubicBezTo>
                  <a:cubicBezTo>
                    <a:pt x="641" y="1397"/>
                    <a:pt x="650" y="1406"/>
                    <a:pt x="657" y="1408"/>
                  </a:cubicBezTo>
                  <a:cubicBezTo>
                    <a:pt x="669" y="1411"/>
                    <a:pt x="681" y="1407"/>
                    <a:pt x="695" y="1410"/>
                  </a:cubicBezTo>
                  <a:cubicBezTo>
                    <a:pt x="685" y="1397"/>
                    <a:pt x="672" y="1379"/>
                    <a:pt x="659" y="1366"/>
                  </a:cubicBezTo>
                  <a:cubicBezTo>
                    <a:pt x="644" y="1368"/>
                    <a:pt x="632" y="1372"/>
                    <a:pt x="618" y="1375"/>
                  </a:cubicBezTo>
                  <a:close/>
                  <a:moveTo>
                    <a:pt x="879" y="1368"/>
                  </a:moveTo>
                  <a:cubicBezTo>
                    <a:pt x="870" y="1379"/>
                    <a:pt x="860" y="1391"/>
                    <a:pt x="850" y="1400"/>
                  </a:cubicBezTo>
                  <a:cubicBezTo>
                    <a:pt x="848" y="1403"/>
                    <a:pt x="842" y="1405"/>
                    <a:pt x="844" y="1409"/>
                  </a:cubicBezTo>
                  <a:cubicBezTo>
                    <a:pt x="857" y="1409"/>
                    <a:pt x="870" y="1407"/>
                    <a:pt x="884" y="1407"/>
                  </a:cubicBezTo>
                  <a:cubicBezTo>
                    <a:pt x="892" y="1402"/>
                    <a:pt x="900" y="1396"/>
                    <a:pt x="908" y="1391"/>
                  </a:cubicBezTo>
                  <a:cubicBezTo>
                    <a:pt x="908" y="1385"/>
                    <a:pt x="910" y="1381"/>
                    <a:pt x="911" y="1377"/>
                  </a:cubicBezTo>
                  <a:cubicBezTo>
                    <a:pt x="900" y="1374"/>
                    <a:pt x="890" y="1371"/>
                    <a:pt x="879" y="1368"/>
                  </a:cubicBezTo>
                  <a:close/>
                  <a:moveTo>
                    <a:pt x="419" y="1382"/>
                  </a:moveTo>
                  <a:cubicBezTo>
                    <a:pt x="416" y="1375"/>
                    <a:pt x="405" y="1372"/>
                    <a:pt x="398" y="1372"/>
                  </a:cubicBezTo>
                  <a:cubicBezTo>
                    <a:pt x="405" y="1375"/>
                    <a:pt x="413" y="1382"/>
                    <a:pt x="419" y="1382"/>
                  </a:cubicBezTo>
                  <a:close/>
                  <a:moveTo>
                    <a:pt x="332" y="1374"/>
                  </a:moveTo>
                  <a:cubicBezTo>
                    <a:pt x="368" y="1419"/>
                    <a:pt x="423" y="1445"/>
                    <a:pt x="487" y="1461"/>
                  </a:cubicBezTo>
                  <a:moveTo>
                    <a:pt x="487" y="1461"/>
                  </a:moveTo>
                  <a:cubicBezTo>
                    <a:pt x="488" y="1462"/>
                    <a:pt x="489" y="1461"/>
                    <a:pt x="487" y="1461"/>
                  </a:cubicBezTo>
                  <a:moveTo>
                    <a:pt x="487" y="1461"/>
                  </a:moveTo>
                  <a:cubicBezTo>
                    <a:pt x="476" y="1454"/>
                    <a:pt x="470" y="1441"/>
                    <a:pt x="458" y="1434"/>
                  </a:cubicBezTo>
                  <a:cubicBezTo>
                    <a:pt x="438" y="1423"/>
                    <a:pt x="414" y="1417"/>
                    <a:pt x="392" y="1407"/>
                  </a:cubicBezTo>
                  <a:cubicBezTo>
                    <a:pt x="371" y="1397"/>
                    <a:pt x="351" y="1384"/>
                    <a:pt x="332" y="1374"/>
                  </a:cubicBezTo>
                  <a:moveTo>
                    <a:pt x="332" y="1374"/>
                  </a:moveTo>
                  <a:cubicBezTo>
                    <a:pt x="331" y="1373"/>
                    <a:pt x="331" y="1374"/>
                    <a:pt x="332" y="1374"/>
                  </a:cubicBezTo>
                  <a:moveTo>
                    <a:pt x="419" y="1377"/>
                  </a:moveTo>
                  <a:cubicBezTo>
                    <a:pt x="420" y="1381"/>
                    <a:pt x="424" y="1383"/>
                    <a:pt x="425" y="1387"/>
                  </a:cubicBezTo>
                  <a:cubicBezTo>
                    <a:pt x="461" y="1403"/>
                    <a:pt x="496" y="1420"/>
                    <a:pt x="536" y="1431"/>
                  </a:cubicBezTo>
                  <a:cubicBezTo>
                    <a:pt x="537" y="1422"/>
                    <a:pt x="546" y="1417"/>
                    <a:pt x="546" y="1411"/>
                  </a:cubicBezTo>
                  <a:cubicBezTo>
                    <a:pt x="533" y="1406"/>
                    <a:pt x="522" y="1401"/>
                    <a:pt x="511" y="1394"/>
                  </a:cubicBezTo>
                  <a:cubicBezTo>
                    <a:pt x="479" y="1390"/>
                    <a:pt x="450" y="1383"/>
                    <a:pt x="419" y="1377"/>
                  </a:cubicBezTo>
                  <a:moveTo>
                    <a:pt x="419" y="1377"/>
                  </a:moveTo>
                  <a:cubicBezTo>
                    <a:pt x="419" y="1376"/>
                    <a:pt x="418" y="1377"/>
                    <a:pt x="419" y="1377"/>
                  </a:cubicBezTo>
                  <a:moveTo>
                    <a:pt x="612" y="1377"/>
                  </a:moveTo>
                  <a:cubicBezTo>
                    <a:pt x="601" y="1382"/>
                    <a:pt x="588" y="1386"/>
                    <a:pt x="579" y="1392"/>
                  </a:cubicBezTo>
                  <a:cubicBezTo>
                    <a:pt x="593" y="1405"/>
                    <a:pt x="625" y="1407"/>
                    <a:pt x="650" y="1406"/>
                  </a:cubicBezTo>
                  <a:cubicBezTo>
                    <a:pt x="636" y="1397"/>
                    <a:pt x="626" y="1386"/>
                    <a:pt x="612" y="1377"/>
                  </a:cubicBezTo>
                  <a:close/>
                  <a:moveTo>
                    <a:pt x="914" y="1387"/>
                  </a:moveTo>
                  <a:cubicBezTo>
                    <a:pt x="915" y="1384"/>
                    <a:pt x="920" y="1384"/>
                    <a:pt x="920" y="1380"/>
                  </a:cubicBezTo>
                  <a:cubicBezTo>
                    <a:pt x="917" y="1380"/>
                    <a:pt x="917" y="1378"/>
                    <a:pt x="914" y="1379"/>
                  </a:cubicBezTo>
                  <a:cubicBezTo>
                    <a:pt x="915" y="1382"/>
                    <a:pt x="911" y="1385"/>
                    <a:pt x="914" y="1387"/>
                  </a:cubicBezTo>
                  <a:close/>
                  <a:moveTo>
                    <a:pt x="1062" y="1382"/>
                  </a:moveTo>
                  <a:cubicBezTo>
                    <a:pt x="1061" y="1382"/>
                    <a:pt x="1059" y="1383"/>
                    <a:pt x="1059" y="1384"/>
                  </a:cubicBezTo>
                  <a:cubicBezTo>
                    <a:pt x="1061" y="1384"/>
                    <a:pt x="1062" y="1384"/>
                    <a:pt x="1062" y="1382"/>
                  </a:cubicBezTo>
                  <a:moveTo>
                    <a:pt x="1062" y="1382"/>
                  </a:moveTo>
                  <a:cubicBezTo>
                    <a:pt x="1064" y="1381"/>
                    <a:pt x="1062" y="1381"/>
                    <a:pt x="1062" y="1382"/>
                  </a:cubicBezTo>
                  <a:moveTo>
                    <a:pt x="911" y="1391"/>
                  </a:moveTo>
                  <a:cubicBezTo>
                    <a:pt x="911" y="1397"/>
                    <a:pt x="908" y="1400"/>
                    <a:pt x="908" y="1405"/>
                  </a:cubicBezTo>
                  <a:cubicBezTo>
                    <a:pt x="923" y="1401"/>
                    <a:pt x="944" y="1404"/>
                    <a:pt x="956" y="1397"/>
                  </a:cubicBezTo>
                  <a:cubicBezTo>
                    <a:pt x="941" y="1391"/>
                    <a:pt x="923" y="1374"/>
                    <a:pt x="911" y="1391"/>
                  </a:cubicBezTo>
                  <a:close/>
                  <a:moveTo>
                    <a:pt x="339" y="1387"/>
                  </a:moveTo>
                  <a:cubicBezTo>
                    <a:pt x="338" y="1387"/>
                    <a:pt x="339" y="1388"/>
                    <a:pt x="340" y="1388"/>
                  </a:cubicBezTo>
                  <a:moveTo>
                    <a:pt x="340" y="1388"/>
                  </a:moveTo>
                  <a:cubicBezTo>
                    <a:pt x="346" y="1400"/>
                    <a:pt x="356" y="1408"/>
                    <a:pt x="369" y="1414"/>
                  </a:cubicBezTo>
                  <a:moveTo>
                    <a:pt x="369" y="1414"/>
                  </a:moveTo>
                  <a:cubicBezTo>
                    <a:pt x="369" y="1414"/>
                    <a:pt x="371" y="1414"/>
                    <a:pt x="371" y="1415"/>
                  </a:cubicBezTo>
                  <a:moveTo>
                    <a:pt x="371" y="1415"/>
                  </a:moveTo>
                  <a:cubicBezTo>
                    <a:pt x="372" y="1416"/>
                    <a:pt x="372" y="1414"/>
                    <a:pt x="371" y="1415"/>
                  </a:cubicBezTo>
                  <a:moveTo>
                    <a:pt x="371" y="1415"/>
                  </a:moveTo>
                  <a:cubicBezTo>
                    <a:pt x="371" y="1414"/>
                    <a:pt x="370" y="1414"/>
                    <a:pt x="369" y="1414"/>
                  </a:cubicBezTo>
                  <a:moveTo>
                    <a:pt x="369" y="1414"/>
                  </a:moveTo>
                  <a:cubicBezTo>
                    <a:pt x="360" y="1405"/>
                    <a:pt x="349" y="1396"/>
                    <a:pt x="340" y="1388"/>
                  </a:cubicBezTo>
                  <a:moveTo>
                    <a:pt x="340" y="1388"/>
                  </a:moveTo>
                  <a:cubicBezTo>
                    <a:pt x="340" y="1387"/>
                    <a:pt x="339" y="1387"/>
                    <a:pt x="339" y="1387"/>
                  </a:cubicBezTo>
                  <a:moveTo>
                    <a:pt x="339" y="1387"/>
                  </a:moveTo>
                  <a:cubicBezTo>
                    <a:pt x="338" y="1385"/>
                    <a:pt x="337" y="1387"/>
                    <a:pt x="339" y="1387"/>
                  </a:cubicBezTo>
                  <a:moveTo>
                    <a:pt x="567" y="1396"/>
                  </a:moveTo>
                  <a:cubicBezTo>
                    <a:pt x="568" y="1393"/>
                    <a:pt x="572" y="1394"/>
                    <a:pt x="573" y="1391"/>
                  </a:cubicBezTo>
                  <a:cubicBezTo>
                    <a:pt x="570" y="1390"/>
                    <a:pt x="566" y="1388"/>
                    <a:pt x="563" y="1386"/>
                  </a:cubicBezTo>
                  <a:cubicBezTo>
                    <a:pt x="564" y="1390"/>
                    <a:pt x="565" y="1394"/>
                    <a:pt x="567" y="1396"/>
                  </a:cubicBezTo>
                  <a:close/>
                  <a:moveTo>
                    <a:pt x="982" y="1419"/>
                  </a:moveTo>
                  <a:cubicBezTo>
                    <a:pt x="986" y="1424"/>
                    <a:pt x="989" y="1430"/>
                    <a:pt x="989" y="1439"/>
                  </a:cubicBezTo>
                  <a:cubicBezTo>
                    <a:pt x="1006" y="1434"/>
                    <a:pt x="1021" y="1428"/>
                    <a:pt x="1038" y="1423"/>
                  </a:cubicBezTo>
                  <a:cubicBezTo>
                    <a:pt x="1040" y="1417"/>
                    <a:pt x="1046" y="1411"/>
                    <a:pt x="1050" y="1405"/>
                  </a:cubicBezTo>
                  <a:cubicBezTo>
                    <a:pt x="1054" y="1399"/>
                    <a:pt x="1059" y="1390"/>
                    <a:pt x="1059" y="1387"/>
                  </a:cubicBezTo>
                  <a:cubicBezTo>
                    <a:pt x="1030" y="1395"/>
                    <a:pt x="1008" y="1409"/>
                    <a:pt x="982" y="1419"/>
                  </a:cubicBezTo>
                  <a:close/>
                  <a:moveTo>
                    <a:pt x="1184" y="1388"/>
                  </a:moveTo>
                  <a:cubicBezTo>
                    <a:pt x="1153" y="1402"/>
                    <a:pt x="1127" y="1421"/>
                    <a:pt x="1103" y="1442"/>
                  </a:cubicBezTo>
                  <a:moveTo>
                    <a:pt x="1103" y="1442"/>
                  </a:moveTo>
                  <a:cubicBezTo>
                    <a:pt x="1102" y="1442"/>
                    <a:pt x="1101" y="1443"/>
                    <a:pt x="1101" y="1443"/>
                  </a:cubicBezTo>
                  <a:moveTo>
                    <a:pt x="1101" y="1443"/>
                  </a:moveTo>
                  <a:cubicBezTo>
                    <a:pt x="1099" y="1444"/>
                    <a:pt x="1101" y="1444"/>
                    <a:pt x="1101" y="1443"/>
                  </a:cubicBezTo>
                  <a:moveTo>
                    <a:pt x="1101" y="1443"/>
                  </a:moveTo>
                  <a:cubicBezTo>
                    <a:pt x="1102" y="1443"/>
                    <a:pt x="1103" y="1443"/>
                    <a:pt x="1103" y="1442"/>
                  </a:cubicBezTo>
                  <a:moveTo>
                    <a:pt x="1103" y="1442"/>
                  </a:moveTo>
                  <a:cubicBezTo>
                    <a:pt x="1134" y="1428"/>
                    <a:pt x="1167" y="1416"/>
                    <a:pt x="1184" y="1388"/>
                  </a:cubicBezTo>
                  <a:moveTo>
                    <a:pt x="1184" y="1388"/>
                  </a:moveTo>
                  <a:cubicBezTo>
                    <a:pt x="1186" y="1387"/>
                    <a:pt x="1184" y="1386"/>
                    <a:pt x="1184" y="1388"/>
                  </a:cubicBezTo>
                  <a:moveTo>
                    <a:pt x="429" y="1391"/>
                  </a:moveTo>
                  <a:cubicBezTo>
                    <a:pt x="438" y="1406"/>
                    <a:pt x="450" y="1419"/>
                    <a:pt x="461" y="1432"/>
                  </a:cubicBezTo>
                  <a:cubicBezTo>
                    <a:pt x="485" y="1439"/>
                    <a:pt x="511" y="1450"/>
                    <a:pt x="537" y="1452"/>
                  </a:cubicBezTo>
                  <a:cubicBezTo>
                    <a:pt x="534" y="1448"/>
                    <a:pt x="536" y="1440"/>
                    <a:pt x="535" y="1434"/>
                  </a:cubicBezTo>
                  <a:cubicBezTo>
                    <a:pt x="497" y="1422"/>
                    <a:pt x="463" y="1407"/>
                    <a:pt x="429" y="1391"/>
                  </a:cubicBezTo>
                  <a:moveTo>
                    <a:pt x="429" y="1391"/>
                  </a:moveTo>
                  <a:cubicBezTo>
                    <a:pt x="428" y="1390"/>
                    <a:pt x="428" y="1392"/>
                    <a:pt x="429" y="1391"/>
                  </a:cubicBezTo>
                  <a:moveTo>
                    <a:pt x="966" y="1402"/>
                  </a:moveTo>
                  <a:cubicBezTo>
                    <a:pt x="971" y="1406"/>
                    <a:pt x="976" y="1410"/>
                    <a:pt x="980" y="1416"/>
                  </a:cubicBezTo>
                  <a:cubicBezTo>
                    <a:pt x="1001" y="1409"/>
                    <a:pt x="1020" y="1400"/>
                    <a:pt x="1038" y="1391"/>
                  </a:cubicBezTo>
                  <a:cubicBezTo>
                    <a:pt x="1015" y="1395"/>
                    <a:pt x="989" y="1397"/>
                    <a:pt x="966" y="1402"/>
                  </a:cubicBezTo>
                  <a:close/>
                  <a:moveTo>
                    <a:pt x="567" y="1399"/>
                  </a:moveTo>
                  <a:cubicBezTo>
                    <a:pt x="573" y="1400"/>
                    <a:pt x="584" y="1403"/>
                    <a:pt x="589" y="1401"/>
                  </a:cubicBezTo>
                  <a:cubicBezTo>
                    <a:pt x="581" y="1397"/>
                    <a:pt x="574" y="1390"/>
                    <a:pt x="567" y="1399"/>
                  </a:cubicBezTo>
                  <a:close/>
                  <a:moveTo>
                    <a:pt x="891" y="1406"/>
                  </a:moveTo>
                  <a:cubicBezTo>
                    <a:pt x="896" y="1407"/>
                    <a:pt x="899" y="1404"/>
                    <a:pt x="904" y="1405"/>
                  </a:cubicBezTo>
                  <a:cubicBezTo>
                    <a:pt x="903" y="1401"/>
                    <a:pt x="907" y="1397"/>
                    <a:pt x="905" y="1395"/>
                  </a:cubicBezTo>
                  <a:cubicBezTo>
                    <a:pt x="901" y="1399"/>
                    <a:pt x="895" y="1402"/>
                    <a:pt x="891" y="1406"/>
                  </a:cubicBezTo>
                  <a:close/>
                  <a:moveTo>
                    <a:pt x="548" y="1410"/>
                  </a:moveTo>
                  <a:cubicBezTo>
                    <a:pt x="552" y="1408"/>
                    <a:pt x="555" y="1404"/>
                    <a:pt x="558" y="1401"/>
                  </a:cubicBezTo>
                  <a:cubicBezTo>
                    <a:pt x="546" y="1401"/>
                    <a:pt x="532" y="1396"/>
                    <a:pt x="521" y="1397"/>
                  </a:cubicBezTo>
                  <a:cubicBezTo>
                    <a:pt x="530" y="1401"/>
                    <a:pt x="539" y="1405"/>
                    <a:pt x="548" y="1410"/>
                  </a:cubicBezTo>
                  <a:close/>
                  <a:moveTo>
                    <a:pt x="552" y="1412"/>
                  </a:moveTo>
                  <a:cubicBezTo>
                    <a:pt x="559" y="1414"/>
                    <a:pt x="565" y="1417"/>
                    <a:pt x="572" y="1419"/>
                  </a:cubicBezTo>
                  <a:cubicBezTo>
                    <a:pt x="571" y="1413"/>
                    <a:pt x="567" y="1409"/>
                    <a:pt x="566" y="1402"/>
                  </a:cubicBezTo>
                  <a:cubicBezTo>
                    <a:pt x="558" y="1402"/>
                    <a:pt x="556" y="1408"/>
                    <a:pt x="552" y="1412"/>
                  </a:cubicBezTo>
                  <a:close/>
                  <a:moveTo>
                    <a:pt x="950" y="1403"/>
                  </a:moveTo>
                  <a:cubicBezTo>
                    <a:pt x="936" y="1407"/>
                    <a:pt x="915" y="1424"/>
                    <a:pt x="901" y="1427"/>
                  </a:cubicBezTo>
                  <a:cubicBezTo>
                    <a:pt x="899" y="1433"/>
                    <a:pt x="898" y="1439"/>
                    <a:pt x="895" y="1444"/>
                  </a:cubicBezTo>
                  <a:cubicBezTo>
                    <a:pt x="925" y="1438"/>
                    <a:pt x="950" y="1427"/>
                    <a:pt x="977" y="1418"/>
                  </a:cubicBezTo>
                  <a:cubicBezTo>
                    <a:pt x="971" y="1409"/>
                    <a:pt x="964" y="1399"/>
                    <a:pt x="950" y="1403"/>
                  </a:cubicBezTo>
                  <a:close/>
                  <a:moveTo>
                    <a:pt x="576" y="1421"/>
                  </a:moveTo>
                  <a:cubicBezTo>
                    <a:pt x="625" y="1439"/>
                    <a:pt x="678" y="1457"/>
                    <a:pt x="736" y="1463"/>
                  </a:cubicBezTo>
                  <a:cubicBezTo>
                    <a:pt x="684" y="1449"/>
                    <a:pt x="638" y="1429"/>
                    <a:pt x="596" y="1405"/>
                  </a:cubicBezTo>
                  <a:cubicBezTo>
                    <a:pt x="586" y="1405"/>
                    <a:pt x="579" y="1403"/>
                    <a:pt x="569" y="1403"/>
                  </a:cubicBezTo>
                  <a:cubicBezTo>
                    <a:pt x="571" y="1409"/>
                    <a:pt x="574" y="1415"/>
                    <a:pt x="576" y="1421"/>
                  </a:cubicBezTo>
                  <a:close/>
                  <a:moveTo>
                    <a:pt x="908" y="1407"/>
                  </a:moveTo>
                  <a:cubicBezTo>
                    <a:pt x="905" y="1412"/>
                    <a:pt x="905" y="1418"/>
                    <a:pt x="902" y="1423"/>
                  </a:cubicBezTo>
                  <a:cubicBezTo>
                    <a:pt x="917" y="1418"/>
                    <a:pt x="930" y="1411"/>
                    <a:pt x="942" y="1404"/>
                  </a:cubicBezTo>
                  <a:cubicBezTo>
                    <a:pt x="931" y="1405"/>
                    <a:pt x="920" y="1407"/>
                    <a:pt x="908" y="1407"/>
                  </a:cubicBezTo>
                  <a:close/>
                  <a:moveTo>
                    <a:pt x="606" y="1407"/>
                  </a:moveTo>
                  <a:cubicBezTo>
                    <a:pt x="645" y="1429"/>
                    <a:pt x="691" y="1449"/>
                    <a:pt x="737" y="1461"/>
                  </a:cubicBezTo>
                  <a:cubicBezTo>
                    <a:pt x="716" y="1449"/>
                    <a:pt x="695" y="1437"/>
                    <a:pt x="674" y="1423"/>
                  </a:cubicBezTo>
                  <a:cubicBezTo>
                    <a:pt x="667" y="1419"/>
                    <a:pt x="660" y="1411"/>
                    <a:pt x="654" y="1410"/>
                  </a:cubicBezTo>
                  <a:cubicBezTo>
                    <a:pt x="638" y="1406"/>
                    <a:pt x="624" y="1410"/>
                    <a:pt x="606" y="1407"/>
                  </a:cubicBezTo>
                  <a:moveTo>
                    <a:pt x="606" y="1407"/>
                  </a:moveTo>
                  <a:cubicBezTo>
                    <a:pt x="605" y="1404"/>
                    <a:pt x="602" y="1408"/>
                    <a:pt x="606" y="1407"/>
                  </a:cubicBezTo>
                  <a:moveTo>
                    <a:pt x="886" y="1409"/>
                  </a:moveTo>
                  <a:cubicBezTo>
                    <a:pt x="854" y="1430"/>
                    <a:pt x="820" y="1448"/>
                    <a:pt x="783" y="1463"/>
                  </a:cubicBezTo>
                  <a:cubicBezTo>
                    <a:pt x="824" y="1454"/>
                    <a:pt x="862" y="1441"/>
                    <a:pt x="897" y="1426"/>
                  </a:cubicBezTo>
                  <a:cubicBezTo>
                    <a:pt x="899" y="1420"/>
                    <a:pt x="901" y="1413"/>
                    <a:pt x="903" y="1408"/>
                  </a:cubicBezTo>
                  <a:cubicBezTo>
                    <a:pt x="897" y="1407"/>
                    <a:pt x="893" y="1410"/>
                    <a:pt x="886" y="1409"/>
                  </a:cubicBezTo>
                  <a:close/>
                  <a:moveTo>
                    <a:pt x="839" y="1412"/>
                  </a:moveTo>
                  <a:cubicBezTo>
                    <a:pt x="819" y="1430"/>
                    <a:pt x="798" y="1447"/>
                    <a:pt x="776" y="1463"/>
                  </a:cubicBezTo>
                  <a:cubicBezTo>
                    <a:pt x="814" y="1448"/>
                    <a:pt x="848" y="1430"/>
                    <a:pt x="879" y="1410"/>
                  </a:cubicBezTo>
                  <a:cubicBezTo>
                    <a:pt x="865" y="1410"/>
                    <a:pt x="853" y="1412"/>
                    <a:pt x="839" y="1412"/>
                  </a:cubicBezTo>
                  <a:close/>
                  <a:moveTo>
                    <a:pt x="736" y="1456"/>
                  </a:moveTo>
                  <a:cubicBezTo>
                    <a:pt x="735" y="1447"/>
                    <a:pt x="725" y="1440"/>
                    <a:pt x="718" y="1433"/>
                  </a:cubicBezTo>
                  <a:cubicBezTo>
                    <a:pt x="712" y="1427"/>
                    <a:pt x="704" y="1415"/>
                    <a:pt x="697" y="1413"/>
                  </a:cubicBezTo>
                  <a:cubicBezTo>
                    <a:pt x="687" y="1409"/>
                    <a:pt x="674" y="1412"/>
                    <a:pt x="661" y="1412"/>
                  </a:cubicBezTo>
                  <a:cubicBezTo>
                    <a:pt x="685" y="1428"/>
                    <a:pt x="708" y="1444"/>
                    <a:pt x="736" y="1456"/>
                  </a:cubicBezTo>
                  <a:close/>
                  <a:moveTo>
                    <a:pt x="770" y="1463"/>
                  </a:moveTo>
                  <a:cubicBezTo>
                    <a:pt x="769" y="1462"/>
                    <a:pt x="769" y="1463"/>
                    <a:pt x="769" y="1463"/>
                  </a:cubicBezTo>
                  <a:moveTo>
                    <a:pt x="769" y="1463"/>
                  </a:moveTo>
                  <a:cubicBezTo>
                    <a:pt x="767" y="1464"/>
                    <a:pt x="769" y="1465"/>
                    <a:pt x="769" y="1463"/>
                  </a:cubicBezTo>
                  <a:moveTo>
                    <a:pt x="769" y="1463"/>
                  </a:moveTo>
                  <a:cubicBezTo>
                    <a:pt x="770" y="1464"/>
                    <a:pt x="770" y="1463"/>
                    <a:pt x="770" y="1463"/>
                  </a:cubicBezTo>
                  <a:moveTo>
                    <a:pt x="770" y="1463"/>
                  </a:moveTo>
                  <a:cubicBezTo>
                    <a:pt x="789" y="1450"/>
                    <a:pt x="811" y="1435"/>
                    <a:pt x="828" y="1418"/>
                  </a:cubicBezTo>
                  <a:cubicBezTo>
                    <a:pt x="830" y="1417"/>
                    <a:pt x="834" y="1414"/>
                    <a:pt x="832" y="1412"/>
                  </a:cubicBezTo>
                  <a:cubicBezTo>
                    <a:pt x="824" y="1414"/>
                    <a:pt x="811" y="1412"/>
                    <a:pt x="801" y="1413"/>
                  </a:cubicBezTo>
                  <a:cubicBezTo>
                    <a:pt x="792" y="1430"/>
                    <a:pt x="781" y="1446"/>
                    <a:pt x="770" y="1463"/>
                  </a:cubicBezTo>
                  <a:moveTo>
                    <a:pt x="735" y="1445"/>
                  </a:moveTo>
                  <a:cubicBezTo>
                    <a:pt x="735" y="1434"/>
                    <a:pt x="734" y="1424"/>
                    <a:pt x="733" y="1414"/>
                  </a:cubicBezTo>
                  <a:cubicBezTo>
                    <a:pt x="724" y="1414"/>
                    <a:pt x="712" y="1411"/>
                    <a:pt x="702" y="1414"/>
                  </a:cubicBezTo>
                  <a:cubicBezTo>
                    <a:pt x="713" y="1424"/>
                    <a:pt x="723" y="1436"/>
                    <a:pt x="735" y="1445"/>
                  </a:cubicBezTo>
                  <a:close/>
                  <a:moveTo>
                    <a:pt x="574" y="1423"/>
                  </a:moveTo>
                  <a:cubicBezTo>
                    <a:pt x="566" y="1420"/>
                    <a:pt x="558" y="1416"/>
                    <a:pt x="549" y="1414"/>
                  </a:cubicBezTo>
                  <a:cubicBezTo>
                    <a:pt x="545" y="1420"/>
                    <a:pt x="540" y="1423"/>
                    <a:pt x="539" y="1433"/>
                  </a:cubicBezTo>
                  <a:cubicBezTo>
                    <a:pt x="554" y="1436"/>
                    <a:pt x="571" y="1443"/>
                    <a:pt x="584" y="1444"/>
                  </a:cubicBezTo>
                  <a:cubicBezTo>
                    <a:pt x="580" y="1438"/>
                    <a:pt x="578" y="1430"/>
                    <a:pt x="574" y="1423"/>
                  </a:cubicBezTo>
                  <a:close/>
                  <a:moveTo>
                    <a:pt x="761" y="1463"/>
                  </a:moveTo>
                  <a:cubicBezTo>
                    <a:pt x="763" y="1448"/>
                    <a:pt x="764" y="1430"/>
                    <a:pt x="766" y="1414"/>
                  </a:cubicBezTo>
                  <a:cubicBezTo>
                    <a:pt x="757" y="1414"/>
                    <a:pt x="745" y="1412"/>
                    <a:pt x="737" y="1415"/>
                  </a:cubicBezTo>
                  <a:cubicBezTo>
                    <a:pt x="745" y="1431"/>
                    <a:pt x="752" y="1449"/>
                    <a:pt x="761" y="1463"/>
                  </a:cubicBezTo>
                  <a:close/>
                  <a:moveTo>
                    <a:pt x="765" y="1464"/>
                  </a:moveTo>
                  <a:cubicBezTo>
                    <a:pt x="776" y="1448"/>
                    <a:pt x="788" y="1432"/>
                    <a:pt x="798" y="1414"/>
                  </a:cubicBezTo>
                  <a:cubicBezTo>
                    <a:pt x="788" y="1414"/>
                    <a:pt x="778" y="1414"/>
                    <a:pt x="768" y="1414"/>
                  </a:cubicBezTo>
                  <a:cubicBezTo>
                    <a:pt x="768" y="1431"/>
                    <a:pt x="764" y="1449"/>
                    <a:pt x="765" y="1464"/>
                  </a:cubicBezTo>
                  <a:close/>
                  <a:moveTo>
                    <a:pt x="366" y="1415"/>
                  </a:moveTo>
                  <a:cubicBezTo>
                    <a:pt x="366" y="1416"/>
                    <a:pt x="367" y="1416"/>
                    <a:pt x="367" y="1416"/>
                  </a:cubicBezTo>
                  <a:moveTo>
                    <a:pt x="367" y="1416"/>
                  </a:moveTo>
                  <a:cubicBezTo>
                    <a:pt x="382" y="1430"/>
                    <a:pt x="403" y="1442"/>
                    <a:pt x="422" y="1448"/>
                  </a:cubicBezTo>
                  <a:cubicBezTo>
                    <a:pt x="403" y="1438"/>
                    <a:pt x="388" y="1425"/>
                    <a:pt x="367" y="1416"/>
                  </a:cubicBezTo>
                  <a:moveTo>
                    <a:pt x="367" y="1416"/>
                  </a:moveTo>
                  <a:cubicBezTo>
                    <a:pt x="367" y="1416"/>
                    <a:pt x="366" y="1416"/>
                    <a:pt x="366" y="1415"/>
                  </a:cubicBezTo>
                  <a:moveTo>
                    <a:pt x="366" y="1415"/>
                  </a:moveTo>
                  <a:cubicBezTo>
                    <a:pt x="365" y="1414"/>
                    <a:pt x="364" y="1416"/>
                    <a:pt x="366" y="1415"/>
                  </a:cubicBezTo>
                  <a:moveTo>
                    <a:pt x="1132" y="1415"/>
                  </a:moveTo>
                  <a:cubicBezTo>
                    <a:pt x="1094" y="1431"/>
                    <a:pt x="1057" y="1446"/>
                    <a:pt x="1014" y="1456"/>
                  </a:cubicBezTo>
                  <a:cubicBezTo>
                    <a:pt x="1007" y="1463"/>
                    <a:pt x="999" y="1470"/>
                    <a:pt x="991" y="1477"/>
                  </a:cubicBezTo>
                  <a:cubicBezTo>
                    <a:pt x="1048" y="1467"/>
                    <a:pt x="1099" y="1450"/>
                    <a:pt x="1132" y="1415"/>
                  </a:cubicBezTo>
                  <a:moveTo>
                    <a:pt x="1132" y="1415"/>
                  </a:moveTo>
                  <a:cubicBezTo>
                    <a:pt x="1133" y="1415"/>
                    <a:pt x="1132" y="1414"/>
                    <a:pt x="1132" y="1415"/>
                  </a:cubicBezTo>
                  <a:moveTo>
                    <a:pt x="979" y="1419"/>
                  </a:moveTo>
                  <a:cubicBezTo>
                    <a:pt x="953" y="1430"/>
                    <a:pt x="925" y="1440"/>
                    <a:pt x="894" y="1447"/>
                  </a:cubicBezTo>
                  <a:cubicBezTo>
                    <a:pt x="893" y="1451"/>
                    <a:pt x="891" y="1455"/>
                    <a:pt x="890" y="1460"/>
                  </a:cubicBezTo>
                  <a:cubicBezTo>
                    <a:pt x="924" y="1455"/>
                    <a:pt x="955" y="1447"/>
                    <a:pt x="987" y="1439"/>
                  </a:cubicBezTo>
                  <a:cubicBezTo>
                    <a:pt x="986" y="1431"/>
                    <a:pt x="983" y="1424"/>
                    <a:pt x="979" y="1419"/>
                  </a:cubicBezTo>
                  <a:close/>
                  <a:moveTo>
                    <a:pt x="755" y="1463"/>
                  </a:moveTo>
                  <a:cubicBezTo>
                    <a:pt x="756" y="1464"/>
                    <a:pt x="756" y="1462"/>
                    <a:pt x="755" y="1463"/>
                  </a:cubicBezTo>
                  <a:moveTo>
                    <a:pt x="755" y="1463"/>
                  </a:moveTo>
                  <a:cubicBezTo>
                    <a:pt x="749" y="1449"/>
                    <a:pt x="743" y="1437"/>
                    <a:pt x="737" y="1424"/>
                  </a:cubicBezTo>
                  <a:cubicBezTo>
                    <a:pt x="736" y="1433"/>
                    <a:pt x="739" y="1439"/>
                    <a:pt x="738" y="1448"/>
                  </a:cubicBezTo>
                  <a:cubicBezTo>
                    <a:pt x="743" y="1453"/>
                    <a:pt x="749" y="1458"/>
                    <a:pt x="755" y="1463"/>
                  </a:cubicBezTo>
                  <a:moveTo>
                    <a:pt x="587" y="1446"/>
                  </a:moveTo>
                  <a:cubicBezTo>
                    <a:pt x="632" y="1456"/>
                    <a:pt x="682" y="1466"/>
                    <a:pt x="733" y="1466"/>
                  </a:cubicBezTo>
                  <a:cubicBezTo>
                    <a:pt x="676" y="1459"/>
                    <a:pt x="625" y="1440"/>
                    <a:pt x="578" y="1426"/>
                  </a:cubicBezTo>
                  <a:cubicBezTo>
                    <a:pt x="582" y="1432"/>
                    <a:pt x="584" y="1439"/>
                    <a:pt x="587" y="1446"/>
                  </a:cubicBezTo>
                  <a:close/>
                  <a:moveTo>
                    <a:pt x="1034" y="1427"/>
                  </a:moveTo>
                  <a:cubicBezTo>
                    <a:pt x="1019" y="1432"/>
                    <a:pt x="1004" y="1437"/>
                    <a:pt x="989" y="1441"/>
                  </a:cubicBezTo>
                  <a:cubicBezTo>
                    <a:pt x="989" y="1450"/>
                    <a:pt x="986" y="1454"/>
                    <a:pt x="984" y="1460"/>
                  </a:cubicBezTo>
                  <a:moveTo>
                    <a:pt x="984" y="1460"/>
                  </a:moveTo>
                  <a:cubicBezTo>
                    <a:pt x="982" y="1460"/>
                    <a:pt x="984" y="1461"/>
                    <a:pt x="984" y="1460"/>
                  </a:cubicBezTo>
                  <a:moveTo>
                    <a:pt x="984" y="1460"/>
                  </a:moveTo>
                  <a:cubicBezTo>
                    <a:pt x="994" y="1459"/>
                    <a:pt x="1001" y="1456"/>
                    <a:pt x="1011" y="1455"/>
                  </a:cubicBezTo>
                  <a:cubicBezTo>
                    <a:pt x="1019" y="1446"/>
                    <a:pt x="1027" y="1437"/>
                    <a:pt x="1034" y="1427"/>
                  </a:cubicBezTo>
                  <a:moveTo>
                    <a:pt x="1034" y="1427"/>
                  </a:moveTo>
                  <a:cubicBezTo>
                    <a:pt x="1035" y="1426"/>
                    <a:pt x="1034" y="1426"/>
                    <a:pt x="1034" y="1427"/>
                  </a:cubicBezTo>
                  <a:moveTo>
                    <a:pt x="1141" y="1428"/>
                  </a:moveTo>
                  <a:cubicBezTo>
                    <a:pt x="1141" y="1428"/>
                    <a:pt x="1142" y="1429"/>
                    <a:pt x="1141" y="1428"/>
                  </a:cubicBezTo>
                  <a:close/>
                  <a:moveTo>
                    <a:pt x="1139" y="1429"/>
                  </a:moveTo>
                  <a:cubicBezTo>
                    <a:pt x="1138" y="1429"/>
                    <a:pt x="1138" y="1429"/>
                    <a:pt x="1137" y="1430"/>
                  </a:cubicBezTo>
                  <a:moveTo>
                    <a:pt x="1137" y="1430"/>
                  </a:moveTo>
                  <a:cubicBezTo>
                    <a:pt x="1136" y="1430"/>
                    <a:pt x="1136" y="1430"/>
                    <a:pt x="1135" y="1431"/>
                  </a:cubicBezTo>
                  <a:moveTo>
                    <a:pt x="1135" y="1431"/>
                  </a:moveTo>
                  <a:cubicBezTo>
                    <a:pt x="1116" y="1441"/>
                    <a:pt x="1092" y="1448"/>
                    <a:pt x="1074" y="1461"/>
                  </a:cubicBezTo>
                  <a:cubicBezTo>
                    <a:pt x="1096" y="1452"/>
                    <a:pt x="1118" y="1443"/>
                    <a:pt x="1135" y="1431"/>
                  </a:cubicBezTo>
                  <a:moveTo>
                    <a:pt x="1135" y="1431"/>
                  </a:moveTo>
                  <a:cubicBezTo>
                    <a:pt x="1137" y="1431"/>
                    <a:pt x="1137" y="1431"/>
                    <a:pt x="1137" y="1430"/>
                  </a:cubicBezTo>
                  <a:moveTo>
                    <a:pt x="1137" y="1430"/>
                  </a:moveTo>
                  <a:cubicBezTo>
                    <a:pt x="1138" y="1430"/>
                    <a:pt x="1139" y="1430"/>
                    <a:pt x="1139" y="1429"/>
                  </a:cubicBezTo>
                  <a:moveTo>
                    <a:pt x="1139" y="1429"/>
                  </a:moveTo>
                  <a:cubicBezTo>
                    <a:pt x="1141" y="1428"/>
                    <a:pt x="1139" y="1428"/>
                    <a:pt x="1139" y="1429"/>
                  </a:cubicBezTo>
                  <a:moveTo>
                    <a:pt x="789" y="1465"/>
                  </a:moveTo>
                  <a:cubicBezTo>
                    <a:pt x="825" y="1461"/>
                    <a:pt x="858" y="1454"/>
                    <a:pt x="891" y="1446"/>
                  </a:cubicBezTo>
                  <a:cubicBezTo>
                    <a:pt x="892" y="1440"/>
                    <a:pt x="897" y="1434"/>
                    <a:pt x="895" y="1429"/>
                  </a:cubicBezTo>
                  <a:cubicBezTo>
                    <a:pt x="863" y="1444"/>
                    <a:pt x="826" y="1455"/>
                    <a:pt x="789" y="1465"/>
                  </a:cubicBezTo>
                  <a:close/>
                  <a:moveTo>
                    <a:pt x="404" y="1435"/>
                  </a:moveTo>
                  <a:cubicBezTo>
                    <a:pt x="404" y="1434"/>
                    <a:pt x="405" y="1435"/>
                    <a:pt x="404" y="1435"/>
                  </a:cubicBezTo>
                  <a:close/>
                  <a:moveTo>
                    <a:pt x="407" y="1436"/>
                  </a:moveTo>
                  <a:cubicBezTo>
                    <a:pt x="407" y="1437"/>
                    <a:pt x="408" y="1436"/>
                    <a:pt x="409" y="1437"/>
                  </a:cubicBezTo>
                  <a:moveTo>
                    <a:pt x="409" y="1437"/>
                  </a:moveTo>
                  <a:cubicBezTo>
                    <a:pt x="409" y="1437"/>
                    <a:pt x="409" y="1437"/>
                    <a:pt x="409" y="1438"/>
                  </a:cubicBezTo>
                  <a:cubicBezTo>
                    <a:pt x="439" y="1456"/>
                    <a:pt x="472" y="1472"/>
                    <a:pt x="513" y="1480"/>
                  </a:cubicBezTo>
                  <a:moveTo>
                    <a:pt x="513" y="1480"/>
                  </a:moveTo>
                  <a:cubicBezTo>
                    <a:pt x="514" y="1483"/>
                    <a:pt x="517" y="1479"/>
                    <a:pt x="513" y="1480"/>
                  </a:cubicBezTo>
                  <a:moveTo>
                    <a:pt x="513" y="1480"/>
                  </a:moveTo>
                  <a:cubicBezTo>
                    <a:pt x="487" y="1457"/>
                    <a:pt x="441" y="1454"/>
                    <a:pt x="409" y="1437"/>
                  </a:cubicBezTo>
                  <a:moveTo>
                    <a:pt x="409" y="1437"/>
                  </a:moveTo>
                  <a:cubicBezTo>
                    <a:pt x="409" y="1436"/>
                    <a:pt x="408" y="1436"/>
                    <a:pt x="407" y="1436"/>
                  </a:cubicBezTo>
                  <a:moveTo>
                    <a:pt x="407" y="1436"/>
                  </a:moveTo>
                  <a:cubicBezTo>
                    <a:pt x="406" y="1434"/>
                    <a:pt x="406" y="1436"/>
                    <a:pt x="407" y="1436"/>
                  </a:cubicBezTo>
                  <a:moveTo>
                    <a:pt x="541" y="1455"/>
                  </a:moveTo>
                  <a:cubicBezTo>
                    <a:pt x="559" y="1457"/>
                    <a:pt x="575" y="1462"/>
                    <a:pt x="594" y="1463"/>
                  </a:cubicBezTo>
                  <a:cubicBezTo>
                    <a:pt x="592" y="1458"/>
                    <a:pt x="588" y="1454"/>
                    <a:pt x="586" y="1448"/>
                  </a:cubicBezTo>
                  <a:cubicBezTo>
                    <a:pt x="570" y="1444"/>
                    <a:pt x="554" y="1440"/>
                    <a:pt x="538" y="1435"/>
                  </a:cubicBezTo>
                  <a:cubicBezTo>
                    <a:pt x="536" y="1441"/>
                    <a:pt x="539" y="1450"/>
                    <a:pt x="541" y="1455"/>
                  </a:cubicBezTo>
                  <a:close/>
                  <a:moveTo>
                    <a:pt x="466" y="1437"/>
                  </a:moveTo>
                  <a:cubicBezTo>
                    <a:pt x="466" y="1437"/>
                    <a:pt x="466" y="1437"/>
                    <a:pt x="466" y="1438"/>
                  </a:cubicBezTo>
                  <a:cubicBezTo>
                    <a:pt x="476" y="1446"/>
                    <a:pt x="485" y="1455"/>
                    <a:pt x="495" y="1463"/>
                  </a:cubicBezTo>
                  <a:cubicBezTo>
                    <a:pt x="514" y="1467"/>
                    <a:pt x="531" y="1473"/>
                    <a:pt x="552" y="1474"/>
                  </a:cubicBezTo>
                  <a:moveTo>
                    <a:pt x="552" y="1474"/>
                  </a:moveTo>
                  <a:cubicBezTo>
                    <a:pt x="552" y="1475"/>
                    <a:pt x="553" y="1474"/>
                    <a:pt x="552" y="1474"/>
                  </a:cubicBezTo>
                  <a:moveTo>
                    <a:pt x="552" y="1474"/>
                  </a:moveTo>
                  <a:cubicBezTo>
                    <a:pt x="547" y="1468"/>
                    <a:pt x="542" y="1463"/>
                    <a:pt x="538" y="1456"/>
                  </a:cubicBezTo>
                  <a:cubicBezTo>
                    <a:pt x="512" y="1451"/>
                    <a:pt x="490" y="1443"/>
                    <a:pt x="466" y="1437"/>
                  </a:cubicBezTo>
                  <a:moveTo>
                    <a:pt x="466" y="1437"/>
                  </a:moveTo>
                  <a:cubicBezTo>
                    <a:pt x="466" y="1435"/>
                    <a:pt x="465" y="1437"/>
                    <a:pt x="466" y="1437"/>
                  </a:cubicBezTo>
                  <a:moveTo>
                    <a:pt x="888" y="1463"/>
                  </a:moveTo>
                  <a:cubicBezTo>
                    <a:pt x="888" y="1467"/>
                    <a:pt x="885" y="1469"/>
                    <a:pt x="884" y="1472"/>
                  </a:cubicBezTo>
                  <a:cubicBezTo>
                    <a:pt x="919" y="1472"/>
                    <a:pt x="949" y="1466"/>
                    <a:pt x="980" y="1462"/>
                  </a:cubicBezTo>
                  <a:cubicBezTo>
                    <a:pt x="982" y="1456"/>
                    <a:pt x="988" y="1448"/>
                    <a:pt x="986" y="1441"/>
                  </a:cubicBezTo>
                  <a:cubicBezTo>
                    <a:pt x="956" y="1451"/>
                    <a:pt x="922" y="1458"/>
                    <a:pt x="888" y="1463"/>
                  </a:cubicBezTo>
                  <a:close/>
                  <a:moveTo>
                    <a:pt x="1098" y="1445"/>
                  </a:moveTo>
                  <a:cubicBezTo>
                    <a:pt x="1098" y="1445"/>
                    <a:pt x="1099" y="1446"/>
                    <a:pt x="1098" y="1445"/>
                  </a:cubicBezTo>
                  <a:close/>
                  <a:moveTo>
                    <a:pt x="423" y="1450"/>
                  </a:moveTo>
                  <a:cubicBezTo>
                    <a:pt x="423" y="1450"/>
                    <a:pt x="424" y="1451"/>
                    <a:pt x="423" y="1450"/>
                  </a:cubicBezTo>
                  <a:close/>
                  <a:moveTo>
                    <a:pt x="600" y="1464"/>
                  </a:moveTo>
                  <a:cubicBezTo>
                    <a:pt x="639" y="1469"/>
                    <a:pt x="688" y="1474"/>
                    <a:pt x="730" y="1469"/>
                  </a:cubicBezTo>
                  <a:cubicBezTo>
                    <a:pt x="679" y="1467"/>
                    <a:pt x="633" y="1459"/>
                    <a:pt x="590" y="1449"/>
                  </a:cubicBezTo>
                  <a:cubicBezTo>
                    <a:pt x="593" y="1455"/>
                    <a:pt x="595" y="1461"/>
                    <a:pt x="600" y="1464"/>
                  </a:cubicBezTo>
                  <a:close/>
                  <a:moveTo>
                    <a:pt x="888" y="1449"/>
                  </a:moveTo>
                  <a:cubicBezTo>
                    <a:pt x="859" y="1457"/>
                    <a:pt x="828" y="1462"/>
                    <a:pt x="797" y="1467"/>
                  </a:cubicBezTo>
                  <a:cubicBezTo>
                    <a:pt x="795" y="1467"/>
                    <a:pt x="793" y="1467"/>
                    <a:pt x="792" y="1467"/>
                  </a:cubicBezTo>
                  <a:cubicBezTo>
                    <a:pt x="790" y="1468"/>
                    <a:pt x="792" y="1469"/>
                    <a:pt x="794" y="1468"/>
                  </a:cubicBezTo>
                  <a:cubicBezTo>
                    <a:pt x="826" y="1467"/>
                    <a:pt x="856" y="1465"/>
                    <a:pt x="885" y="1461"/>
                  </a:cubicBezTo>
                  <a:cubicBezTo>
                    <a:pt x="887" y="1457"/>
                    <a:pt x="888" y="1453"/>
                    <a:pt x="890" y="1449"/>
                  </a:cubicBezTo>
                  <a:cubicBezTo>
                    <a:pt x="889" y="1449"/>
                    <a:pt x="888" y="1449"/>
                    <a:pt x="888" y="1449"/>
                  </a:cubicBezTo>
                  <a:close/>
                  <a:moveTo>
                    <a:pt x="425" y="1451"/>
                  </a:moveTo>
                  <a:cubicBezTo>
                    <a:pt x="425" y="1451"/>
                    <a:pt x="426" y="1452"/>
                    <a:pt x="425" y="1451"/>
                  </a:cubicBezTo>
                  <a:close/>
                  <a:moveTo>
                    <a:pt x="427" y="1452"/>
                  </a:moveTo>
                  <a:cubicBezTo>
                    <a:pt x="427" y="1452"/>
                    <a:pt x="428" y="1453"/>
                    <a:pt x="427" y="1452"/>
                  </a:cubicBezTo>
                  <a:close/>
                  <a:moveTo>
                    <a:pt x="429" y="1453"/>
                  </a:moveTo>
                  <a:cubicBezTo>
                    <a:pt x="428" y="1453"/>
                    <a:pt x="430" y="1454"/>
                    <a:pt x="429" y="1453"/>
                  </a:cubicBezTo>
                  <a:close/>
                  <a:moveTo>
                    <a:pt x="749" y="1462"/>
                  </a:moveTo>
                  <a:cubicBezTo>
                    <a:pt x="749" y="1462"/>
                    <a:pt x="750" y="1462"/>
                    <a:pt x="750" y="1463"/>
                  </a:cubicBezTo>
                  <a:moveTo>
                    <a:pt x="750" y="1463"/>
                  </a:moveTo>
                  <a:cubicBezTo>
                    <a:pt x="751" y="1464"/>
                    <a:pt x="752" y="1462"/>
                    <a:pt x="750" y="1463"/>
                  </a:cubicBezTo>
                  <a:moveTo>
                    <a:pt x="750" y="1463"/>
                  </a:moveTo>
                  <a:cubicBezTo>
                    <a:pt x="750" y="1462"/>
                    <a:pt x="749" y="1462"/>
                    <a:pt x="749" y="1462"/>
                  </a:cubicBezTo>
                  <a:moveTo>
                    <a:pt x="749" y="1462"/>
                  </a:moveTo>
                  <a:cubicBezTo>
                    <a:pt x="746" y="1458"/>
                    <a:pt x="742" y="1456"/>
                    <a:pt x="739" y="1453"/>
                  </a:cubicBezTo>
                  <a:cubicBezTo>
                    <a:pt x="738" y="1460"/>
                    <a:pt x="744" y="1460"/>
                    <a:pt x="749" y="1462"/>
                  </a:cubicBezTo>
                  <a:moveTo>
                    <a:pt x="559" y="1476"/>
                  </a:moveTo>
                  <a:cubicBezTo>
                    <a:pt x="572" y="1480"/>
                    <a:pt x="590" y="1477"/>
                    <a:pt x="605" y="1480"/>
                  </a:cubicBezTo>
                  <a:cubicBezTo>
                    <a:pt x="605" y="1476"/>
                    <a:pt x="598" y="1472"/>
                    <a:pt x="597" y="1466"/>
                  </a:cubicBezTo>
                  <a:cubicBezTo>
                    <a:pt x="577" y="1465"/>
                    <a:pt x="561" y="1460"/>
                    <a:pt x="543" y="1458"/>
                  </a:cubicBezTo>
                  <a:cubicBezTo>
                    <a:pt x="547" y="1464"/>
                    <a:pt x="551" y="1473"/>
                    <a:pt x="559" y="1476"/>
                  </a:cubicBezTo>
                  <a:close/>
                  <a:moveTo>
                    <a:pt x="981" y="1463"/>
                  </a:moveTo>
                  <a:cubicBezTo>
                    <a:pt x="976" y="1471"/>
                    <a:pt x="970" y="1476"/>
                    <a:pt x="964" y="1481"/>
                  </a:cubicBezTo>
                  <a:cubicBezTo>
                    <a:pt x="972" y="1480"/>
                    <a:pt x="978" y="1479"/>
                    <a:pt x="986" y="1478"/>
                  </a:cubicBezTo>
                  <a:cubicBezTo>
                    <a:pt x="993" y="1472"/>
                    <a:pt x="1000" y="1466"/>
                    <a:pt x="1007" y="1460"/>
                  </a:cubicBezTo>
                  <a:cubicBezTo>
                    <a:pt x="1007" y="1458"/>
                    <a:pt x="1008" y="1458"/>
                    <a:pt x="1006" y="1458"/>
                  </a:cubicBezTo>
                  <a:cubicBezTo>
                    <a:pt x="998" y="1460"/>
                    <a:pt x="989" y="1461"/>
                    <a:pt x="981" y="1463"/>
                  </a:cubicBezTo>
                  <a:close/>
                  <a:moveTo>
                    <a:pt x="1069" y="1460"/>
                  </a:moveTo>
                  <a:cubicBezTo>
                    <a:pt x="1069" y="1459"/>
                    <a:pt x="1070" y="1460"/>
                    <a:pt x="1069" y="1460"/>
                  </a:cubicBezTo>
                  <a:close/>
                  <a:moveTo>
                    <a:pt x="1066" y="1461"/>
                  </a:moveTo>
                  <a:cubicBezTo>
                    <a:pt x="1041" y="1468"/>
                    <a:pt x="1016" y="1476"/>
                    <a:pt x="987" y="1480"/>
                  </a:cubicBezTo>
                  <a:cubicBezTo>
                    <a:pt x="984" y="1484"/>
                    <a:pt x="979" y="1485"/>
                    <a:pt x="976" y="1488"/>
                  </a:cubicBezTo>
                  <a:cubicBezTo>
                    <a:pt x="1008" y="1481"/>
                    <a:pt x="1042" y="1475"/>
                    <a:pt x="1066" y="1461"/>
                  </a:cubicBezTo>
                  <a:moveTo>
                    <a:pt x="1066" y="1461"/>
                  </a:moveTo>
                  <a:cubicBezTo>
                    <a:pt x="1070" y="1462"/>
                    <a:pt x="1067" y="1458"/>
                    <a:pt x="1066" y="1461"/>
                  </a:cubicBezTo>
                  <a:moveTo>
                    <a:pt x="742" y="1463"/>
                  </a:moveTo>
                  <a:cubicBezTo>
                    <a:pt x="742" y="1465"/>
                    <a:pt x="746" y="1462"/>
                    <a:pt x="742" y="1463"/>
                  </a:cubicBezTo>
                  <a:moveTo>
                    <a:pt x="742" y="1463"/>
                  </a:moveTo>
                  <a:cubicBezTo>
                    <a:pt x="741" y="1462"/>
                    <a:pt x="740" y="1461"/>
                    <a:pt x="739" y="1461"/>
                  </a:cubicBezTo>
                  <a:cubicBezTo>
                    <a:pt x="739" y="1463"/>
                    <a:pt x="740" y="1462"/>
                    <a:pt x="742" y="1463"/>
                  </a:cubicBezTo>
                  <a:moveTo>
                    <a:pt x="1072" y="1462"/>
                  </a:moveTo>
                  <a:cubicBezTo>
                    <a:pt x="1072" y="1461"/>
                    <a:pt x="1073" y="1462"/>
                    <a:pt x="1072" y="1462"/>
                  </a:cubicBezTo>
                  <a:close/>
                  <a:moveTo>
                    <a:pt x="774" y="1463"/>
                  </a:moveTo>
                  <a:cubicBezTo>
                    <a:pt x="774" y="1463"/>
                    <a:pt x="775" y="1464"/>
                    <a:pt x="774" y="1463"/>
                  </a:cubicBezTo>
                  <a:close/>
                  <a:moveTo>
                    <a:pt x="746" y="1464"/>
                  </a:moveTo>
                  <a:cubicBezTo>
                    <a:pt x="745" y="1464"/>
                    <a:pt x="746" y="1465"/>
                    <a:pt x="746" y="1464"/>
                  </a:cubicBezTo>
                  <a:close/>
                  <a:moveTo>
                    <a:pt x="780" y="1464"/>
                  </a:moveTo>
                  <a:cubicBezTo>
                    <a:pt x="780" y="1464"/>
                    <a:pt x="781" y="1465"/>
                    <a:pt x="780" y="1464"/>
                  </a:cubicBezTo>
                  <a:close/>
                  <a:moveTo>
                    <a:pt x="796" y="1472"/>
                  </a:moveTo>
                  <a:cubicBezTo>
                    <a:pt x="823" y="1473"/>
                    <a:pt x="851" y="1473"/>
                    <a:pt x="879" y="1473"/>
                  </a:cubicBezTo>
                  <a:cubicBezTo>
                    <a:pt x="879" y="1470"/>
                    <a:pt x="886" y="1464"/>
                    <a:pt x="882" y="1463"/>
                  </a:cubicBezTo>
                  <a:cubicBezTo>
                    <a:pt x="855" y="1469"/>
                    <a:pt x="823" y="1468"/>
                    <a:pt x="796" y="1472"/>
                  </a:cubicBezTo>
                  <a:close/>
                  <a:moveTo>
                    <a:pt x="882" y="1475"/>
                  </a:moveTo>
                  <a:cubicBezTo>
                    <a:pt x="882" y="1479"/>
                    <a:pt x="879" y="1481"/>
                    <a:pt x="878" y="1485"/>
                  </a:cubicBezTo>
                  <a:cubicBezTo>
                    <a:pt x="901" y="1482"/>
                    <a:pt x="937" y="1489"/>
                    <a:pt x="958" y="1482"/>
                  </a:cubicBezTo>
                  <a:cubicBezTo>
                    <a:pt x="961" y="1480"/>
                    <a:pt x="965" y="1476"/>
                    <a:pt x="968" y="1473"/>
                  </a:cubicBezTo>
                  <a:cubicBezTo>
                    <a:pt x="971" y="1470"/>
                    <a:pt x="977" y="1467"/>
                    <a:pt x="975" y="1464"/>
                  </a:cubicBezTo>
                  <a:cubicBezTo>
                    <a:pt x="946" y="1470"/>
                    <a:pt x="916" y="1474"/>
                    <a:pt x="882" y="1475"/>
                  </a:cubicBezTo>
                  <a:close/>
                  <a:moveTo>
                    <a:pt x="784" y="1466"/>
                  </a:moveTo>
                  <a:cubicBezTo>
                    <a:pt x="784" y="1466"/>
                    <a:pt x="785" y="1467"/>
                    <a:pt x="784" y="1466"/>
                  </a:cubicBezTo>
                  <a:close/>
                  <a:moveTo>
                    <a:pt x="503" y="1468"/>
                  </a:moveTo>
                  <a:cubicBezTo>
                    <a:pt x="520" y="1486"/>
                    <a:pt x="554" y="1491"/>
                    <a:pt x="582" y="1493"/>
                  </a:cubicBezTo>
                  <a:cubicBezTo>
                    <a:pt x="572" y="1490"/>
                    <a:pt x="565" y="1483"/>
                    <a:pt x="556" y="1478"/>
                  </a:cubicBezTo>
                  <a:cubicBezTo>
                    <a:pt x="537" y="1475"/>
                    <a:pt x="521" y="1471"/>
                    <a:pt x="503" y="1468"/>
                  </a:cubicBezTo>
                  <a:moveTo>
                    <a:pt x="503" y="1468"/>
                  </a:moveTo>
                  <a:cubicBezTo>
                    <a:pt x="502" y="1467"/>
                    <a:pt x="502" y="1468"/>
                    <a:pt x="503" y="1468"/>
                  </a:cubicBezTo>
                  <a:moveTo>
                    <a:pt x="611" y="1480"/>
                  </a:moveTo>
                  <a:cubicBezTo>
                    <a:pt x="653" y="1483"/>
                    <a:pt x="697" y="1480"/>
                    <a:pt x="732" y="1473"/>
                  </a:cubicBezTo>
                  <a:cubicBezTo>
                    <a:pt x="687" y="1475"/>
                    <a:pt x="642" y="1473"/>
                    <a:pt x="601" y="1467"/>
                  </a:cubicBezTo>
                  <a:cubicBezTo>
                    <a:pt x="604" y="1472"/>
                    <a:pt x="605" y="1478"/>
                    <a:pt x="611" y="1480"/>
                  </a:cubicBezTo>
                  <a:close/>
                  <a:moveTo>
                    <a:pt x="738" y="1472"/>
                  </a:moveTo>
                  <a:cubicBezTo>
                    <a:pt x="737" y="1472"/>
                    <a:pt x="736" y="1472"/>
                    <a:pt x="736" y="1473"/>
                  </a:cubicBezTo>
                  <a:cubicBezTo>
                    <a:pt x="737" y="1473"/>
                    <a:pt x="738" y="1473"/>
                    <a:pt x="738" y="1472"/>
                  </a:cubicBezTo>
                  <a:close/>
                  <a:moveTo>
                    <a:pt x="789" y="1473"/>
                  </a:moveTo>
                  <a:cubicBezTo>
                    <a:pt x="788" y="1473"/>
                    <a:pt x="786" y="1473"/>
                    <a:pt x="786" y="1474"/>
                  </a:cubicBezTo>
                  <a:cubicBezTo>
                    <a:pt x="787" y="1474"/>
                    <a:pt x="789" y="1474"/>
                    <a:pt x="789" y="1473"/>
                  </a:cubicBezTo>
                  <a:close/>
                  <a:moveTo>
                    <a:pt x="742" y="1475"/>
                  </a:moveTo>
                  <a:cubicBezTo>
                    <a:pt x="741" y="1475"/>
                    <a:pt x="742" y="1476"/>
                    <a:pt x="742" y="1475"/>
                  </a:cubicBezTo>
                  <a:close/>
                  <a:moveTo>
                    <a:pt x="745" y="1509"/>
                  </a:moveTo>
                  <a:cubicBezTo>
                    <a:pt x="748" y="1509"/>
                    <a:pt x="752" y="1509"/>
                    <a:pt x="755" y="1509"/>
                  </a:cubicBezTo>
                  <a:cubicBezTo>
                    <a:pt x="757" y="1498"/>
                    <a:pt x="761" y="1484"/>
                    <a:pt x="759" y="1474"/>
                  </a:cubicBezTo>
                  <a:cubicBezTo>
                    <a:pt x="754" y="1485"/>
                    <a:pt x="737" y="1490"/>
                    <a:pt x="745" y="1509"/>
                  </a:cubicBezTo>
                  <a:close/>
                  <a:moveTo>
                    <a:pt x="877" y="1476"/>
                  </a:moveTo>
                  <a:cubicBezTo>
                    <a:pt x="879" y="1475"/>
                    <a:pt x="877" y="1475"/>
                    <a:pt x="877" y="1476"/>
                  </a:cubicBezTo>
                  <a:moveTo>
                    <a:pt x="877" y="1476"/>
                  </a:moveTo>
                  <a:cubicBezTo>
                    <a:pt x="848" y="1477"/>
                    <a:pt x="817" y="1475"/>
                    <a:pt x="791" y="1475"/>
                  </a:cubicBezTo>
                  <a:cubicBezTo>
                    <a:pt x="817" y="1479"/>
                    <a:pt x="844" y="1483"/>
                    <a:pt x="873" y="1485"/>
                  </a:cubicBezTo>
                  <a:cubicBezTo>
                    <a:pt x="875" y="1482"/>
                    <a:pt x="877" y="1480"/>
                    <a:pt x="877" y="1476"/>
                  </a:cubicBezTo>
                  <a:moveTo>
                    <a:pt x="655" y="1493"/>
                  </a:moveTo>
                  <a:cubicBezTo>
                    <a:pt x="685" y="1490"/>
                    <a:pt x="715" y="1482"/>
                    <a:pt x="737" y="1477"/>
                  </a:cubicBezTo>
                  <a:cubicBezTo>
                    <a:pt x="737" y="1476"/>
                    <a:pt x="739" y="1475"/>
                    <a:pt x="736" y="1475"/>
                  </a:cubicBezTo>
                  <a:cubicBezTo>
                    <a:pt x="700" y="1482"/>
                    <a:pt x="655" y="1485"/>
                    <a:pt x="612" y="1483"/>
                  </a:cubicBezTo>
                  <a:cubicBezTo>
                    <a:pt x="615" y="1498"/>
                    <a:pt x="635" y="1496"/>
                    <a:pt x="655" y="1493"/>
                  </a:cubicBezTo>
                  <a:close/>
                  <a:moveTo>
                    <a:pt x="749" y="1476"/>
                  </a:moveTo>
                  <a:cubicBezTo>
                    <a:pt x="748" y="1476"/>
                    <a:pt x="749" y="1477"/>
                    <a:pt x="749" y="1476"/>
                  </a:cubicBezTo>
                  <a:close/>
                  <a:moveTo>
                    <a:pt x="754" y="1476"/>
                  </a:moveTo>
                  <a:cubicBezTo>
                    <a:pt x="749" y="1477"/>
                    <a:pt x="746" y="1481"/>
                    <a:pt x="741" y="1483"/>
                  </a:cubicBezTo>
                  <a:cubicBezTo>
                    <a:pt x="742" y="1484"/>
                    <a:pt x="741" y="1488"/>
                    <a:pt x="743" y="1489"/>
                  </a:cubicBezTo>
                  <a:cubicBezTo>
                    <a:pt x="746" y="1485"/>
                    <a:pt x="752" y="1481"/>
                    <a:pt x="754" y="1476"/>
                  </a:cubicBezTo>
                  <a:moveTo>
                    <a:pt x="754" y="1476"/>
                  </a:moveTo>
                  <a:cubicBezTo>
                    <a:pt x="756" y="1475"/>
                    <a:pt x="754" y="1475"/>
                    <a:pt x="754" y="1476"/>
                  </a:cubicBezTo>
                  <a:moveTo>
                    <a:pt x="773" y="1476"/>
                  </a:moveTo>
                  <a:cubicBezTo>
                    <a:pt x="772" y="1476"/>
                    <a:pt x="773" y="1477"/>
                    <a:pt x="773" y="1476"/>
                  </a:cubicBezTo>
                  <a:close/>
                  <a:moveTo>
                    <a:pt x="782" y="1475"/>
                  </a:moveTo>
                  <a:cubicBezTo>
                    <a:pt x="781" y="1475"/>
                    <a:pt x="780" y="1475"/>
                    <a:pt x="780" y="1476"/>
                  </a:cubicBezTo>
                  <a:cubicBezTo>
                    <a:pt x="781" y="1476"/>
                    <a:pt x="782" y="1476"/>
                    <a:pt x="782" y="1475"/>
                  </a:cubicBezTo>
                  <a:close/>
                  <a:moveTo>
                    <a:pt x="746" y="1477"/>
                  </a:moveTo>
                  <a:cubicBezTo>
                    <a:pt x="743" y="1476"/>
                    <a:pt x="739" y="1478"/>
                    <a:pt x="742" y="1480"/>
                  </a:cubicBezTo>
                  <a:cubicBezTo>
                    <a:pt x="742" y="1478"/>
                    <a:pt x="745" y="1479"/>
                    <a:pt x="746" y="1477"/>
                  </a:cubicBezTo>
                  <a:moveTo>
                    <a:pt x="746" y="1477"/>
                  </a:moveTo>
                  <a:cubicBezTo>
                    <a:pt x="750" y="1478"/>
                    <a:pt x="746" y="1474"/>
                    <a:pt x="746" y="1477"/>
                  </a:cubicBezTo>
                  <a:moveTo>
                    <a:pt x="758" y="1509"/>
                  </a:moveTo>
                  <a:cubicBezTo>
                    <a:pt x="768" y="1509"/>
                    <a:pt x="777" y="1509"/>
                    <a:pt x="787" y="1509"/>
                  </a:cubicBezTo>
                  <a:cubicBezTo>
                    <a:pt x="781" y="1500"/>
                    <a:pt x="770" y="1487"/>
                    <a:pt x="763" y="1476"/>
                  </a:cubicBezTo>
                  <a:cubicBezTo>
                    <a:pt x="761" y="1486"/>
                    <a:pt x="760" y="1498"/>
                    <a:pt x="758" y="1509"/>
                  </a:cubicBezTo>
                  <a:close/>
                  <a:moveTo>
                    <a:pt x="796" y="1509"/>
                  </a:moveTo>
                  <a:cubicBezTo>
                    <a:pt x="804" y="1511"/>
                    <a:pt x="813" y="1505"/>
                    <a:pt x="826" y="1508"/>
                  </a:cubicBezTo>
                  <a:cubicBezTo>
                    <a:pt x="807" y="1497"/>
                    <a:pt x="786" y="1489"/>
                    <a:pt x="769" y="1476"/>
                  </a:cubicBezTo>
                  <a:cubicBezTo>
                    <a:pt x="777" y="1485"/>
                    <a:pt x="782" y="1505"/>
                    <a:pt x="796" y="1509"/>
                  </a:cubicBezTo>
                  <a:close/>
                  <a:moveTo>
                    <a:pt x="837" y="1507"/>
                  </a:moveTo>
                  <a:cubicBezTo>
                    <a:pt x="844" y="1507"/>
                    <a:pt x="860" y="1507"/>
                    <a:pt x="864" y="1499"/>
                  </a:cubicBezTo>
                  <a:cubicBezTo>
                    <a:pt x="831" y="1496"/>
                    <a:pt x="800" y="1484"/>
                    <a:pt x="774" y="1477"/>
                  </a:cubicBezTo>
                  <a:cubicBezTo>
                    <a:pt x="791" y="1485"/>
                    <a:pt x="814" y="1505"/>
                    <a:pt x="837" y="1507"/>
                  </a:cubicBezTo>
                  <a:close/>
                  <a:moveTo>
                    <a:pt x="865" y="1497"/>
                  </a:moveTo>
                  <a:cubicBezTo>
                    <a:pt x="867" y="1494"/>
                    <a:pt x="870" y="1491"/>
                    <a:pt x="871" y="1487"/>
                  </a:cubicBezTo>
                  <a:cubicBezTo>
                    <a:pt x="839" y="1487"/>
                    <a:pt x="810" y="1479"/>
                    <a:pt x="783" y="1477"/>
                  </a:cubicBezTo>
                  <a:cubicBezTo>
                    <a:pt x="809" y="1485"/>
                    <a:pt x="835" y="1493"/>
                    <a:pt x="865" y="1497"/>
                  </a:cubicBezTo>
                  <a:close/>
                  <a:moveTo>
                    <a:pt x="617" y="1495"/>
                  </a:moveTo>
                  <a:cubicBezTo>
                    <a:pt x="616" y="1492"/>
                    <a:pt x="610" y="1486"/>
                    <a:pt x="606" y="1483"/>
                  </a:cubicBezTo>
                  <a:cubicBezTo>
                    <a:pt x="592" y="1483"/>
                    <a:pt x="576" y="1479"/>
                    <a:pt x="563" y="1480"/>
                  </a:cubicBezTo>
                  <a:cubicBezTo>
                    <a:pt x="577" y="1489"/>
                    <a:pt x="591" y="1498"/>
                    <a:pt x="617" y="1495"/>
                  </a:cubicBezTo>
                  <a:close/>
                  <a:moveTo>
                    <a:pt x="626" y="1499"/>
                  </a:moveTo>
                  <a:cubicBezTo>
                    <a:pt x="667" y="1513"/>
                    <a:pt x="710" y="1498"/>
                    <a:pt x="738" y="1480"/>
                  </a:cubicBezTo>
                  <a:cubicBezTo>
                    <a:pt x="706" y="1488"/>
                    <a:pt x="665" y="1495"/>
                    <a:pt x="626" y="1499"/>
                  </a:cubicBezTo>
                  <a:close/>
                  <a:moveTo>
                    <a:pt x="1025" y="1480"/>
                  </a:moveTo>
                  <a:cubicBezTo>
                    <a:pt x="1025" y="1479"/>
                    <a:pt x="1026" y="1480"/>
                    <a:pt x="1025" y="1480"/>
                  </a:cubicBezTo>
                  <a:close/>
                  <a:moveTo>
                    <a:pt x="1022" y="1481"/>
                  </a:moveTo>
                  <a:cubicBezTo>
                    <a:pt x="1023" y="1481"/>
                    <a:pt x="1022" y="1480"/>
                    <a:pt x="1022" y="1481"/>
                  </a:cubicBezTo>
                  <a:close/>
                  <a:moveTo>
                    <a:pt x="516" y="1482"/>
                  </a:moveTo>
                  <a:cubicBezTo>
                    <a:pt x="516" y="1481"/>
                    <a:pt x="517" y="1482"/>
                    <a:pt x="516" y="1482"/>
                  </a:cubicBezTo>
                  <a:close/>
                  <a:moveTo>
                    <a:pt x="1018" y="1482"/>
                  </a:moveTo>
                  <a:cubicBezTo>
                    <a:pt x="1001" y="1486"/>
                    <a:pt x="981" y="1488"/>
                    <a:pt x="966" y="1495"/>
                  </a:cubicBezTo>
                  <a:moveTo>
                    <a:pt x="966" y="1495"/>
                  </a:moveTo>
                  <a:cubicBezTo>
                    <a:pt x="962" y="1494"/>
                    <a:pt x="965" y="1498"/>
                    <a:pt x="966" y="1495"/>
                  </a:cubicBezTo>
                  <a:moveTo>
                    <a:pt x="966" y="1495"/>
                  </a:moveTo>
                  <a:cubicBezTo>
                    <a:pt x="985" y="1493"/>
                    <a:pt x="1002" y="1488"/>
                    <a:pt x="1018" y="1482"/>
                  </a:cubicBezTo>
                  <a:moveTo>
                    <a:pt x="1018" y="1482"/>
                  </a:moveTo>
                  <a:cubicBezTo>
                    <a:pt x="1022" y="1483"/>
                    <a:pt x="1019" y="1479"/>
                    <a:pt x="1018" y="1482"/>
                  </a:cubicBezTo>
                  <a:moveTo>
                    <a:pt x="940" y="1495"/>
                  </a:moveTo>
                  <a:cubicBezTo>
                    <a:pt x="955" y="1492"/>
                    <a:pt x="972" y="1491"/>
                    <a:pt x="980" y="1482"/>
                  </a:cubicBezTo>
                  <a:cubicBezTo>
                    <a:pt x="962" y="1482"/>
                    <a:pt x="950" y="1488"/>
                    <a:pt x="940" y="1495"/>
                  </a:cubicBezTo>
                  <a:close/>
                  <a:moveTo>
                    <a:pt x="681" y="1507"/>
                  </a:moveTo>
                  <a:cubicBezTo>
                    <a:pt x="694" y="1507"/>
                    <a:pt x="707" y="1507"/>
                    <a:pt x="719" y="1509"/>
                  </a:cubicBezTo>
                  <a:cubicBezTo>
                    <a:pt x="726" y="1503"/>
                    <a:pt x="734" y="1498"/>
                    <a:pt x="740" y="1491"/>
                  </a:cubicBezTo>
                  <a:cubicBezTo>
                    <a:pt x="737" y="1491"/>
                    <a:pt x="741" y="1484"/>
                    <a:pt x="738" y="1484"/>
                  </a:cubicBezTo>
                  <a:cubicBezTo>
                    <a:pt x="722" y="1494"/>
                    <a:pt x="700" y="1499"/>
                    <a:pt x="681" y="1507"/>
                  </a:cubicBezTo>
                  <a:close/>
                  <a:moveTo>
                    <a:pt x="876" y="1487"/>
                  </a:moveTo>
                  <a:cubicBezTo>
                    <a:pt x="874" y="1491"/>
                    <a:pt x="871" y="1493"/>
                    <a:pt x="870" y="1498"/>
                  </a:cubicBezTo>
                  <a:cubicBezTo>
                    <a:pt x="900" y="1502"/>
                    <a:pt x="934" y="1501"/>
                    <a:pt x="950" y="1486"/>
                  </a:cubicBezTo>
                  <a:cubicBezTo>
                    <a:pt x="927" y="1487"/>
                    <a:pt x="902" y="1488"/>
                    <a:pt x="876" y="1487"/>
                  </a:cubicBezTo>
                  <a:close/>
                  <a:moveTo>
                    <a:pt x="542" y="1492"/>
                  </a:moveTo>
                  <a:cubicBezTo>
                    <a:pt x="542" y="1492"/>
                    <a:pt x="543" y="1493"/>
                    <a:pt x="542" y="1492"/>
                  </a:cubicBezTo>
                  <a:close/>
                  <a:moveTo>
                    <a:pt x="570" y="1495"/>
                  </a:moveTo>
                  <a:cubicBezTo>
                    <a:pt x="565" y="1495"/>
                    <a:pt x="538" y="1491"/>
                    <a:pt x="548" y="1494"/>
                  </a:cubicBezTo>
                  <a:cubicBezTo>
                    <a:pt x="571" y="1502"/>
                    <a:pt x="600" y="1512"/>
                    <a:pt x="625" y="1510"/>
                  </a:cubicBezTo>
                  <a:cubicBezTo>
                    <a:pt x="606" y="1504"/>
                    <a:pt x="592" y="1498"/>
                    <a:pt x="570" y="1495"/>
                  </a:cubicBezTo>
                  <a:close/>
                  <a:moveTo>
                    <a:pt x="958" y="1495"/>
                  </a:moveTo>
                  <a:cubicBezTo>
                    <a:pt x="949" y="1496"/>
                    <a:pt x="942" y="1497"/>
                    <a:pt x="935" y="1499"/>
                  </a:cubicBezTo>
                  <a:cubicBezTo>
                    <a:pt x="943" y="1498"/>
                    <a:pt x="953" y="1499"/>
                    <a:pt x="958" y="1495"/>
                  </a:cubicBezTo>
                  <a:moveTo>
                    <a:pt x="958" y="1495"/>
                  </a:moveTo>
                  <a:cubicBezTo>
                    <a:pt x="962" y="1496"/>
                    <a:pt x="958" y="1492"/>
                    <a:pt x="958" y="1495"/>
                  </a:cubicBezTo>
                  <a:moveTo>
                    <a:pt x="724" y="1509"/>
                  </a:moveTo>
                  <a:cubicBezTo>
                    <a:pt x="730" y="1509"/>
                    <a:pt x="736" y="1509"/>
                    <a:pt x="742" y="1509"/>
                  </a:cubicBezTo>
                  <a:cubicBezTo>
                    <a:pt x="740" y="1505"/>
                    <a:pt x="741" y="1498"/>
                    <a:pt x="739" y="1495"/>
                  </a:cubicBezTo>
                  <a:cubicBezTo>
                    <a:pt x="735" y="1501"/>
                    <a:pt x="728" y="1504"/>
                    <a:pt x="724" y="1509"/>
                  </a:cubicBezTo>
                  <a:close/>
                  <a:moveTo>
                    <a:pt x="613" y="1499"/>
                  </a:moveTo>
                  <a:cubicBezTo>
                    <a:pt x="615" y="1500"/>
                    <a:pt x="623" y="1501"/>
                    <a:pt x="624" y="1500"/>
                  </a:cubicBezTo>
                  <a:cubicBezTo>
                    <a:pt x="622" y="1496"/>
                    <a:pt x="599" y="1499"/>
                    <a:pt x="613" y="1499"/>
                  </a:cubicBezTo>
                  <a:close/>
                  <a:moveTo>
                    <a:pt x="929" y="1500"/>
                  </a:moveTo>
                  <a:cubicBezTo>
                    <a:pt x="929" y="1500"/>
                    <a:pt x="930" y="1501"/>
                    <a:pt x="929" y="1500"/>
                  </a:cubicBezTo>
                  <a:close/>
                  <a:moveTo>
                    <a:pt x="865" y="1505"/>
                  </a:moveTo>
                  <a:cubicBezTo>
                    <a:pt x="871" y="1503"/>
                    <a:pt x="880" y="1504"/>
                    <a:pt x="886" y="1502"/>
                  </a:cubicBezTo>
                  <a:cubicBezTo>
                    <a:pt x="879" y="1502"/>
                    <a:pt x="867" y="1497"/>
                    <a:pt x="865" y="1505"/>
                  </a:cubicBezTo>
                  <a:close/>
                  <a:moveTo>
                    <a:pt x="608" y="1501"/>
                  </a:moveTo>
                  <a:cubicBezTo>
                    <a:pt x="608" y="1501"/>
                    <a:pt x="607" y="1501"/>
                    <a:pt x="606" y="1502"/>
                  </a:cubicBezTo>
                  <a:cubicBezTo>
                    <a:pt x="607" y="1502"/>
                    <a:pt x="608" y="1502"/>
                    <a:pt x="608" y="1501"/>
                  </a:cubicBezTo>
                  <a:close/>
                  <a:moveTo>
                    <a:pt x="885" y="1514"/>
                  </a:moveTo>
                  <a:cubicBezTo>
                    <a:pt x="909" y="1514"/>
                    <a:pt x="929" y="1509"/>
                    <a:pt x="946" y="1501"/>
                  </a:cubicBezTo>
                  <a:cubicBezTo>
                    <a:pt x="921" y="1500"/>
                    <a:pt x="904" y="1509"/>
                    <a:pt x="885" y="1514"/>
                  </a:cubicBezTo>
                  <a:close/>
                  <a:moveTo>
                    <a:pt x="633" y="1509"/>
                  </a:moveTo>
                  <a:cubicBezTo>
                    <a:pt x="629" y="1504"/>
                    <a:pt x="618" y="1501"/>
                    <a:pt x="609" y="1503"/>
                  </a:cubicBezTo>
                  <a:cubicBezTo>
                    <a:pt x="618" y="1504"/>
                    <a:pt x="626" y="1509"/>
                    <a:pt x="633" y="1509"/>
                  </a:cubicBezTo>
                  <a:close/>
                  <a:moveTo>
                    <a:pt x="858" y="1512"/>
                  </a:moveTo>
                  <a:cubicBezTo>
                    <a:pt x="879" y="1516"/>
                    <a:pt x="896" y="1508"/>
                    <a:pt x="912" y="1503"/>
                  </a:cubicBezTo>
                  <a:cubicBezTo>
                    <a:pt x="893" y="1506"/>
                    <a:pt x="869" y="1502"/>
                    <a:pt x="858" y="1512"/>
                  </a:cubicBezTo>
                  <a:close/>
                  <a:moveTo>
                    <a:pt x="659" y="1507"/>
                  </a:moveTo>
                  <a:cubicBezTo>
                    <a:pt x="650" y="1508"/>
                    <a:pt x="641" y="1503"/>
                    <a:pt x="633" y="1506"/>
                  </a:cubicBezTo>
                  <a:cubicBezTo>
                    <a:pt x="638" y="1512"/>
                    <a:pt x="652" y="1509"/>
                    <a:pt x="659" y="1507"/>
                  </a:cubicBezTo>
                  <a:close/>
                  <a:moveTo>
                    <a:pt x="645" y="1512"/>
                  </a:moveTo>
                  <a:cubicBezTo>
                    <a:pt x="667" y="1518"/>
                    <a:pt x="698" y="1526"/>
                    <a:pt x="714" y="1511"/>
                  </a:cubicBezTo>
                  <a:cubicBezTo>
                    <a:pt x="688" y="1510"/>
                    <a:pt x="666" y="1506"/>
                    <a:pt x="645" y="1512"/>
                  </a:cubicBezTo>
                  <a:close/>
                  <a:moveTo>
                    <a:pt x="845" y="1510"/>
                  </a:moveTo>
                  <a:cubicBezTo>
                    <a:pt x="849" y="1510"/>
                    <a:pt x="855" y="1512"/>
                    <a:pt x="856" y="1508"/>
                  </a:cubicBezTo>
                  <a:cubicBezTo>
                    <a:pt x="852" y="1509"/>
                    <a:pt x="847" y="1508"/>
                    <a:pt x="845" y="1510"/>
                  </a:cubicBezTo>
                  <a:close/>
                  <a:moveTo>
                    <a:pt x="798" y="1512"/>
                  </a:moveTo>
                  <a:cubicBezTo>
                    <a:pt x="808" y="1524"/>
                    <a:pt x="839" y="1525"/>
                    <a:pt x="850" y="1513"/>
                  </a:cubicBezTo>
                  <a:cubicBezTo>
                    <a:pt x="837" y="1508"/>
                    <a:pt x="813" y="1509"/>
                    <a:pt x="798" y="1512"/>
                  </a:cubicBezTo>
                  <a:close/>
                  <a:moveTo>
                    <a:pt x="699" y="1522"/>
                  </a:moveTo>
                  <a:cubicBezTo>
                    <a:pt x="714" y="1522"/>
                    <a:pt x="731" y="1526"/>
                    <a:pt x="746" y="1524"/>
                  </a:cubicBezTo>
                  <a:cubicBezTo>
                    <a:pt x="743" y="1521"/>
                    <a:pt x="744" y="1515"/>
                    <a:pt x="742" y="1511"/>
                  </a:cubicBezTo>
                  <a:cubicBezTo>
                    <a:pt x="721" y="1509"/>
                    <a:pt x="710" y="1514"/>
                    <a:pt x="699" y="1522"/>
                  </a:cubicBezTo>
                  <a:close/>
                  <a:moveTo>
                    <a:pt x="750" y="1525"/>
                  </a:moveTo>
                  <a:cubicBezTo>
                    <a:pt x="753" y="1522"/>
                    <a:pt x="754" y="1517"/>
                    <a:pt x="754" y="1511"/>
                  </a:cubicBezTo>
                  <a:cubicBezTo>
                    <a:pt x="751" y="1511"/>
                    <a:pt x="748" y="1511"/>
                    <a:pt x="745" y="1511"/>
                  </a:cubicBezTo>
                  <a:cubicBezTo>
                    <a:pt x="747" y="1516"/>
                    <a:pt x="745" y="1524"/>
                    <a:pt x="750" y="1525"/>
                  </a:cubicBezTo>
                  <a:close/>
                  <a:moveTo>
                    <a:pt x="790" y="1511"/>
                  </a:moveTo>
                  <a:cubicBezTo>
                    <a:pt x="779" y="1511"/>
                    <a:pt x="768" y="1511"/>
                    <a:pt x="757" y="1511"/>
                  </a:cubicBezTo>
                  <a:cubicBezTo>
                    <a:pt x="757" y="1517"/>
                    <a:pt x="755" y="1520"/>
                    <a:pt x="754" y="1525"/>
                  </a:cubicBezTo>
                  <a:cubicBezTo>
                    <a:pt x="773" y="1525"/>
                    <a:pt x="792" y="1526"/>
                    <a:pt x="807" y="1522"/>
                  </a:cubicBezTo>
                  <a:cubicBezTo>
                    <a:pt x="800" y="1520"/>
                    <a:pt x="797" y="1514"/>
                    <a:pt x="790" y="1511"/>
                  </a:cubicBezTo>
                  <a:close/>
                  <a:moveTo>
                    <a:pt x="852" y="1517"/>
                  </a:moveTo>
                  <a:cubicBezTo>
                    <a:pt x="851" y="1518"/>
                    <a:pt x="852" y="1518"/>
                    <a:pt x="852" y="1517"/>
                  </a:cubicBezTo>
                  <a:moveTo>
                    <a:pt x="852" y="1517"/>
                  </a:moveTo>
                  <a:cubicBezTo>
                    <a:pt x="857" y="1517"/>
                    <a:pt x="861" y="1517"/>
                    <a:pt x="864" y="1515"/>
                  </a:cubicBezTo>
                  <a:cubicBezTo>
                    <a:pt x="859" y="1515"/>
                    <a:pt x="854" y="1513"/>
                    <a:pt x="852" y="1517"/>
                  </a:cubicBezTo>
                  <a:moveTo>
                    <a:pt x="655" y="1518"/>
                  </a:moveTo>
                  <a:cubicBezTo>
                    <a:pt x="655" y="1518"/>
                    <a:pt x="656" y="1519"/>
                    <a:pt x="655" y="1518"/>
                  </a:cubicBezTo>
                  <a:close/>
                  <a:moveTo>
                    <a:pt x="674" y="1522"/>
                  </a:moveTo>
                  <a:cubicBezTo>
                    <a:pt x="679" y="1522"/>
                    <a:pt x="678" y="1522"/>
                    <a:pt x="674" y="1521"/>
                  </a:cubicBezTo>
                  <a:cubicBezTo>
                    <a:pt x="672" y="1521"/>
                    <a:pt x="662" y="1518"/>
                    <a:pt x="658" y="1519"/>
                  </a:cubicBezTo>
                  <a:cubicBezTo>
                    <a:pt x="665" y="1520"/>
                    <a:pt x="671" y="1522"/>
                    <a:pt x="674" y="1522"/>
                  </a:cubicBezTo>
                  <a:close/>
                </a:path>
              </a:pathLst>
            </a:custGeom>
            <a:grpFill/>
            <a:ln w="9525">
              <a:noFill/>
              <a:round/>
              <a:headEnd/>
              <a:tailEnd/>
            </a:ln>
          </p:spPr>
          <p:txBody>
            <a:bodyPr/>
            <a:lstStyle/>
            <a:p>
              <a:endParaRPr lang="de-DE"/>
            </a:p>
          </p:txBody>
        </p:sp>
        <p:sp>
          <p:nvSpPr>
            <p:cNvPr id="17" name="Freeform 12"/>
            <p:cNvSpPr>
              <a:spLocks noEditPoints="1"/>
            </p:cNvSpPr>
            <p:nvPr/>
          </p:nvSpPr>
          <p:spPr bwMode="gray">
            <a:xfrm>
              <a:off x="2834290" y="1987741"/>
              <a:ext cx="3470441" cy="3332809"/>
            </a:xfrm>
            <a:custGeom>
              <a:avLst/>
              <a:gdLst/>
              <a:ahLst/>
              <a:cxnLst>
                <a:cxn ang="0">
                  <a:pos x="1157" y="29"/>
                </a:cxn>
                <a:cxn ang="0">
                  <a:pos x="617" y="117"/>
                </a:cxn>
                <a:cxn ang="0">
                  <a:pos x="656" y="178"/>
                </a:cxn>
                <a:cxn ang="0">
                  <a:pos x="239" y="258"/>
                </a:cxn>
                <a:cxn ang="0">
                  <a:pos x="536" y="255"/>
                </a:cxn>
                <a:cxn ang="0">
                  <a:pos x="663" y="454"/>
                </a:cxn>
                <a:cxn ang="0">
                  <a:pos x="900" y="474"/>
                </a:cxn>
                <a:cxn ang="0">
                  <a:pos x="922" y="511"/>
                </a:cxn>
                <a:cxn ang="0">
                  <a:pos x="908" y="527"/>
                </a:cxn>
                <a:cxn ang="0">
                  <a:pos x="895" y="533"/>
                </a:cxn>
                <a:cxn ang="0">
                  <a:pos x="1040" y="559"/>
                </a:cxn>
                <a:cxn ang="0">
                  <a:pos x="1319" y="1342"/>
                </a:cxn>
                <a:cxn ang="0">
                  <a:pos x="1320" y="1379"/>
                </a:cxn>
                <a:cxn ang="0">
                  <a:pos x="576" y="31"/>
                </a:cxn>
                <a:cxn ang="0">
                  <a:pos x="469" y="123"/>
                </a:cxn>
                <a:cxn ang="0">
                  <a:pos x="676" y="54"/>
                </a:cxn>
                <a:cxn ang="0">
                  <a:pos x="618" y="4"/>
                </a:cxn>
                <a:cxn ang="0">
                  <a:pos x="595" y="5"/>
                </a:cxn>
                <a:cxn ang="0">
                  <a:pos x="513" y="46"/>
                </a:cxn>
                <a:cxn ang="0">
                  <a:pos x="422" y="75"/>
                </a:cxn>
                <a:cxn ang="0">
                  <a:pos x="459" y="67"/>
                </a:cxn>
                <a:cxn ang="0">
                  <a:pos x="1681" y="642"/>
                </a:cxn>
                <a:cxn ang="0">
                  <a:pos x="1077" y="36"/>
                </a:cxn>
                <a:cxn ang="0">
                  <a:pos x="1098" y="110"/>
                </a:cxn>
                <a:cxn ang="0">
                  <a:pos x="979" y="117"/>
                </a:cxn>
                <a:cxn ang="0">
                  <a:pos x="948" y="122"/>
                </a:cxn>
                <a:cxn ang="0">
                  <a:pos x="820" y="97"/>
                </a:cxn>
                <a:cxn ang="0">
                  <a:pos x="698" y="200"/>
                </a:cxn>
                <a:cxn ang="0">
                  <a:pos x="828" y="182"/>
                </a:cxn>
                <a:cxn ang="0">
                  <a:pos x="734" y="228"/>
                </a:cxn>
                <a:cxn ang="0">
                  <a:pos x="635" y="272"/>
                </a:cxn>
                <a:cxn ang="0">
                  <a:pos x="593" y="234"/>
                </a:cxn>
                <a:cxn ang="0">
                  <a:pos x="621" y="295"/>
                </a:cxn>
                <a:cxn ang="0">
                  <a:pos x="441" y="441"/>
                </a:cxn>
                <a:cxn ang="0">
                  <a:pos x="621" y="411"/>
                </a:cxn>
                <a:cxn ang="0">
                  <a:pos x="709" y="512"/>
                </a:cxn>
                <a:cxn ang="0">
                  <a:pos x="740" y="381"/>
                </a:cxn>
                <a:cxn ang="0">
                  <a:pos x="870" y="536"/>
                </a:cxn>
                <a:cxn ang="0">
                  <a:pos x="911" y="470"/>
                </a:cxn>
                <a:cxn ang="0">
                  <a:pos x="1059" y="616"/>
                </a:cxn>
                <a:cxn ang="0">
                  <a:pos x="834" y="603"/>
                </a:cxn>
                <a:cxn ang="0">
                  <a:pos x="677" y="539"/>
                </a:cxn>
                <a:cxn ang="0">
                  <a:pos x="369" y="587"/>
                </a:cxn>
                <a:cxn ang="0">
                  <a:pos x="215" y="834"/>
                </a:cxn>
                <a:cxn ang="0">
                  <a:pos x="317" y="1065"/>
                </a:cxn>
                <a:cxn ang="0">
                  <a:pos x="592" y="1115"/>
                </a:cxn>
                <a:cxn ang="0">
                  <a:pos x="681" y="1291"/>
                </a:cxn>
                <a:cxn ang="0">
                  <a:pos x="733" y="1503"/>
                </a:cxn>
                <a:cxn ang="0">
                  <a:pos x="1016" y="1556"/>
                </a:cxn>
                <a:cxn ang="0">
                  <a:pos x="1197" y="1373"/>
                </a:cxn>
                <a:cxn ang="0">
                  <a:pos x="1271" y="1154"/>
                </a:cxn>
                <a:cxn ang="0">
                  <a:pos x="1311" y="967"/>
                </a:cxn>
                <a:cxn ang="0">
                  <a:pos x="1135" y="797"/>
                </a:cxn>
                <a:cxn ang="0">
                  <a:pos x="1197" y="810"/>
                </a:cxn>
                <a:cxn ang="0">
                  <a:pos x="1447" y="788"/>
                </a:cxn>
                <a:cxn ang="0">
                  <a:pos x="1277" y="635"/>
                </a:cxn>
                <a:cxn ang="0">
                  <a:pos x="1531" y="652"/>
                </a:cxn>
                <a:cxn ang="0">
                  <a:pos x="1658" y="862"/>
                </a:cxn>
                <a:cxn ang="0">
                  <a:pos x="1038" y="440"/>
                </a:cxn>
                <a:cxn ang="0">
                  <a:pos x="991" y="389"/>
                </a:cxn>
                <a:cxn ang="0">
                  <a:pos x="1099" y="418"/>
                </a:cxn>
                <a:cxn ang="0">
                  <a:pos x="287" y="206"/>
                </a:cxn>
                <a:cxn ang="0">
                  <a:pos x="50" y="1063"/>
                </a:cxn>
              </a:cxnLst>
              <a:rect l="0" t="0" r="r" b="b"/>
              <a:pathLst>
                <a:path w="1683" h="1609">
                  <a:moveTo>
                    <a:pt x="1008" y="20"/>
                  </a:moveTo>
                  <a:cubicBezTo>
                    <a:pt x="1021" y="27"/>
                    <a:pt x="1028" y="27"/>
                    <a:pt x="1045" y="29"/>
                  </a:cubicBezTo>
                  <a:cubicBezTo>
                    <a:pt x="1035" y="22"/>
                    <a:pt x="1023" y="21"/>
                    <a:pt x="1008" y="20"/>
                  </a:cubicBezTo>
                  <a:close/>
                  <a:moveTo>
                    <a:pt x="1146" y="26"/>
                  </a:moveTo>
                  <a:cubicBezTo>
                    <a:pt x="1143" y="26"/>
                    <a:pt x="1143" y="22"/>
                    <a:pt x="1141" y="21"/>
                  </a:cubicBezTo>
                  <a:cubicBezTo>
                    <a:pt x="1142" y="21"/>
                    <a:pt x="1146" y="24"/>
                    <a:pt x="1147" y="21"/>
                  </a:cubicBezTo>
                  <a:cubicBezTo>
                    <a:pt x="1138" y="19"/>
                    <a:pt x="1136" y="20"/>
                    <a:pt x="1128" y="22"/>
                  </a:cubicBezTo>
                  <a:cubicBezTo>
                    <a:pt x="1134" y="24"/>
                    <a:pt x="1139" y="27"/>
                    <a:pt x="1146" y="26"/>
                  </a:cubicBezTo>
                  <a:close/>
                  <a:moveTo>
                    <a:pt x="1063" y="27"/>
                  </a:moveTo>
                  <a:cubicBezTo>
                    <a:pt x="1057" y="27"/>
                    <a:pt x="1049" y="23"/>
                    <a:pt x="1045" y="25"/>
                  </a:cubicBezTo>
                  <a:cubicBezTo>
                    <a:pt x="1050" y="26"/>
                    <a:pt x="1053" y="31"/>
                    <a:pt x="1059" y="32"/>
                  </a:cubicBezTo>
                  <a:cubicBezTo>
                    <a:pt x="1060" y="30"/>
                    <a:pt x="1063" y="30"/>
                    <a:pt x="1063" y="27"/>
                  </a:cubicBezTo>
                  <a:close/>
                  <a:moveTo>
                    <a:pt x="1157" y="29"/>
                  </a:moveTo>
                  <a:cubicBezTo>
                    <a:pt x="1159" y="30"/>
                    <a:pt x="1161" y="30"/>
                    <a:pt x="1163" y="31"/>
                  </a:cubicBezTo>
                  <a:cubicBezTo>
                    <a:pt x="1163" y="28"/>
                    <a:pt x="1158" y="27"/>
                    <a:pt x="1157" y="29"/>
                  </a:cubicBezTo>
                  <a:close/>
                  <a:moveTo>
                    <a:pt x="966" y="79"/>
                  </a:moveTo>
                  <a:cubicBezTo>
                    <a:pt x="979" y="79"/>
                    <a:pt x="987" y="91"/>
                    <a:pt x="1000" y="85"/>
                  </a:cubicBezTo>
                  <a:cubicBezTo>
                    <a:pt x="983" y="83"/>
                    <a:pt x="971" y="65"/>
                    <a:pt x="984" y="55"/>
                  </a:cubicBezTo>
                  <a:cubicBezTo>
                    <a:pt x="988" y="52"/>
                    <a:pt x="993" y="54"/>
                    <a:pt x="996" y="49"/>
                  </a:cubicBezTo>
                  <a:cubicBezTo>
                    <a:pt x="992" y="41"/>
                    <a:pt x="983" y="46"/>
                    <a:pt x="978" y="50"/>
                  </a:cubicBezTo>
                  <a:cubicBezTo>
                    <a:pt x="970" y="49"/>
                    <a:pt x="966" y="53"/>
                    <a:pt x="962" y="58"/>
                  </a:cubicBezTo>
                  <a:cubicBezTo>
                    <a:pt x="969" y="61"/>
                    <a:pt x="963" y="73"/>
                    <a:pt x="966" y="79"/>
                  </a:cubicBezTo>
                  <a:close/>
                  <a:moveTo>
                    <a:pt x="1026" y="63"/>
                  </a:moveTo>
                  <a:cubicBezTo>
                    <a:pt x="1029" y="64"/>
                    <a:pt x="1031" y="68"/>
                    <a:pt x="1033" y="64"/>
                  </a:cubicBezTo>
                  <a:cubicBezTo>
                    <a:pt x="1032" y="63"/>
                    <a:pt x="1028" y="61"/>
                    <a:pt x="1026" y="63"/>
                  </a:cubicBezTo>
                  <a:close/>
                  <a:moveTo>
                    <a:pt x="1025" y="92"/>
                  </a:moveTo>
                  <a:cubicBezTo>
                    <a:pt x="1021" y="90"/>
                    <a:pt x="1015" y="86"/>
                    <a:pt x="1011" y="88"/>
                  </a:cubicBezTo>
                  <a:cubicBezTo>
                    <a:pt x="1014" y="90"/>
                    <a:pt x="1020" y="94"/>
                    <a:pt x="1025" y="92"/>
                  </a:cubicBezTo>
                  <a:close/>
                  <a:moveTo>
                    <a:pt x="618" y="123"/>
                  </a:moveTo>
                  <a:cubicBezTo>
                    <a:pt x="612" y="123"/>
                    <a:pt x="617" y="119"/>
                    <a:pt x="617" y="117"/>
                  </a:cubicBezTo>
                  <a:cubicBezTo>
                    <a:pt x="614" y="117"/>
                    <a:pt x="614" y="116"/>
                    <a:pt x="614" y="114"/>
                  </a:cubicBezTo>
                  <a:cubicBezTo>
                    <a:pt x="605" y="120"/>
                    <a:pt x="599" y="113"/>
                    <a:pt x="590" y="118"/>
                  </a:cubicBezTo>
                  <a:cubicBezTo>
                    <a:pt x="590" y="117"/>
                    <a:pt x="590" y="115"/>
                    <a:pt x="589" y="115"/>
                  </a:cubicBezTo>
                  <a:cubicBezTo>
                    <a:pt x="588" y="118"/>
                    <a:pt x="582" y="120"/>
                    <a:pt x="580" y="119"/>
                  </a:cubicBezTo>
                  <a:cubicBezTo>
                    <a:pt x="582" y="117"/>
                    <a:pt x="585" y="116"/>
                    <a:pt x="584" y="111"/>
                  </a:cubicBezTo>
                  <a:cubicBezTo>
                    <a:pt x="577" y="113"/>
                    <a:pt x="569" y="115"/>
                    <a:pt x="565" y="119"/>
                  </a:cubicBezTo>
                  <a:cubicBezTo>
                    <a:pt x="568" y="121"/>
                    <a:pt x="572" y="116"/>
                    <a:pt x="574" y="119"/>
                  </a:cubicBezTo>
                  <a:cubicBezTo>
                    <a:pt x="573" y="125"/>
                    <a:pt x="562" y="121"/>
                    <a:pt x="559" y="125"/>
                  </a:cubicBezTo>
                  <a:cubicBezTo>
                    <a:pt x="563" y="124"/>
                    <a:pt x="564" y="126"/>
                    <a:pt x="566" y="129"/>
                  </a:cubicBezTo>
                  <a:cubicBezTo>
                    <a:pt x="563" y="133"/>
                    <a:pt x="556" y="128"/>
                    <a:pt x="555" y="134"/>
                  </a:cubicBezTo>
                  <a:cubicBezTo>
                    <a:pt x="559" y="135"/>
                    <a:pt x="561" y="134"/>
                    <a:pt x="564" y="133"/>
                  </a:cubicBezTo>
                  <a:cubicBezTo>
                    <a:pt x="564" y="137"/>
                    <a:pt x="567" y="137"/>
                    <a:pt x="568" y="140"/>
                  </a:cubicBezTo>
                  <a:cubicBezTo>
                    <a:pt x="584" y="136"/>
                    <a:pt x="608" y="137"/>
                    <a:pt x="618" y="123"/>
                  </a:cubicBezTo>
                  <a:close/>
                  <a:moveTo>
                    <a:pt x="651" y="184"/>
                  </a:moveTo>
                  <a:cubicBezTo>
                    <a:pt x="654" y="184"/>
                    <a:pt x="656" y="182"/>
                    <a:pt x="656" y="178"/>
                  </a:cubicBezTo>
                  <a:cubicBezTo>
                    <a:pt x="653" y="178"/>
                    <a:pt x="651" y="180"/>
                    <a:pt x="651" y="184"/>
                  </a:cubicBezTo>
                  <a:close/>
                  <a:moveTo>
                    <a:pt x="635" y="196"/>
                  </a:moveTo>
                  <a:cubicBezTo>
                    <a:pt x="634" y="194"/>
                    <a:pt x="634" y="192"/>
                    <a:pt x="633" y="191"/>
                  </a:cubicBezTo>
                  <a:cubicBezTo>
                    <a:pt x="631" y="192"/>
                    <a:pt x="631" y="196"/>
                    <a:pt x="635" y="196"/>
                  </a:cubicBezTo>
                  <a:close/>
                  <a:moveTo>
                    <a:pt x="604" y="197"/>
                  </a:moveTo>
                  <a:cubicBezTo>
                    <a:pt x="601" y="200"/>
                    <a:pt x="595" y="199"/>
                    <a:pt x="595" y="204"/>
                  </a:cubicBezTo>
                  <a:cubicBezTo>
                    <a:pt x="601" y="205"/>
                    <a:pt x="606" y="201"/>
                    <a:pt x="604" y="197"/>
                  </a:cubicBezTo>
                  <a:close/>
                  <a:moveTo>
                    <a:pt x="595" y="213"/>
                  </a:moveTo>
                  <a:cubicBezTo>
                    <a:pt x="599" y="213"/>
                    <a:pt x="599" y="210"/>
                    <a:pt x="599" y="207"/>
                  </a:cubicBezTo>
                  <a:cubicBezTo>
                    <a:pt x="595" y="207"/>
                    <a:pt x="593" y="211"/>
                    <a:pt x="595" y="213"/>
                  </a:cubicBezTo>
                  <a:close/>
                  <a:moveTo>
                    <a:pt x="280" y="210"/>
                  </a:moveTo>
                  <a:cubicBezTo>
                    <a:pt x="262" y="220"/>
                    <a:pt x="248" y="231"/>
                    <a:pt x="232" y="242"/>
                  </a:cubicBezTo>
                  <a:cubicBezTo>
                    <a:pt x="234" y="251"/>
                    <a:pt x="231" y="253"/>
                    <a:pt x="227" y="259"/>
                  </a:cubicBezTo>
                  <a:cubicBezTo>
                    <a:pt x="232" y="260"/>
                    <a:pt x="226" y="264"/>
                    <a:pt x="227" y="266"/>
                  </a:cubicBezTo>
                  <a:cubicBezTo>
                    <a:pt x="232" y="265"/>
                    <a:pt x="235" y="261"/>
                    <a:pt x="239" y="258"/>
                  </a:cubicBezTo>
                  <a:cubicBezTo>
                    <a:pt x="241" y="246"/>
                    <a:pt x="254" y="245"/>
                    <a:pt x="258" y="235"/>
                  </a:cubicBezTo>
                  <a:cubicBezTo>
                    <a:pt x="257" y="234"/>
                    <a:pt x="255" y="238"/>
                    <a:pt x="255" y="235"/>
                  </a:cubicBezTo>
                  <a:cubicBezTo>
                    <a:pt x="261" y="225"/>
                    <a:pt x="272" y="219"/>
                    <a:pt x="280" y="210"/>
                  </a:cubicBezTo>
                  <a:close/>
                  <a:moveTo>
                    <a:pt x="252" y="214"/>
                  </a:moveTo>
                  <a:cubicBezTo>
                    <a:pt x="250" y="216"/>
                    <a:pt x="245" y="220"/>
                    <a:pt x="248" y="224"/>
                  </a:cubicBezTo>
                  <a:cubicBezTo>
                    <a:pt x="250" y="221"/>
                    <a:pt x="254" y="217"/>
                    <a:pt x="252" y="214"/>
                  </a:cubicBezTo>
                  <a:close/>
                  <a:moveTo>
                    <a:pt x="520" y="272"/>
                  </a:moveTo>
                  <a:cubicBezTo>
                    <a:pt x="521" y="276"/>
                    <a:pt x="521" y="277"/>
                    <a:pt x="522" y="280"/>
                  </a:cubicBezTo>
                  <a:cubicBezTo>
                    <a:pt x="540" y="274"/>
                    <a:pt x="569" y="277"/>
                    <a:pt x="570" y="252"/>
                  </a:cubicBezTo>
                  <a:cubicBezTo>
                    <a:pt x="576" y="249"/>
                    <a:pt x="586" y="246"/>
                    <a:pt x="582" y="235"/>
                  </a:cubicBezTo>
                  <a:cubicBezTo>
                    <a:pt x="572" y="230"/>
                    <a:pt x="564" y="233"/>
                    <a:pt x="556" y="239"/>
                  </a:cubicBezTo>
                  <a:cubicBezTo>
                    <a:pt x="556" y="241"/>
                    <a:pt x="557" y="241"/>
                    <a:pt x="557" y="243"/>
                  </a:cubicBezTo>
                  <a:cubicBezTo>
                    <a:pt x="554" y="243"/>
                    <a:pt x="554" y="245"/>
                    <a:pt x="551" y="245"/>
                  </a:cubicBezTo>
                  <a:cubicBezTo>
                    <a:pt x="549" y="244"/>
                    <a:pt x="549" y="241"/>
                    <a:pt x="546" y="242"/>
                  </a:cubicBezTo>
                  <a:cubicBezTo>
                    <a:pt x="542" y="246"/>
                    <a:pt x="538" y="250"/>
                    <a:pt x="536" y="255"/>
                  </a:cubicBezTo>
                  <a:cubicBezTo>
                    <a:pt x="536" y="258"/>
                    <a:pt x="540" y="256"/>
                    <a:pt x="540" y="259"/>
                  </a:cubicBezTo>
                  <a:cubicBezTo>
                    <a:pt x="532" y="263"/>
                    <a:pt x="527" y="268"/>
                    <a:pt x="520" y="272"/>
                  </a:cubicBezTo>
                  <a:close/>
                  <a:moveTo>
                    <a:pt x="591" y="247"/>
                  </a:moveTo>
                  <a:cubicBezTo>
                    <a:pt x="588" y="244"/>
                    <a:pt x="585" y="248"/>
                    <a:pt x="585" y="251"/>
                  </a:cubicBezTo>
                  <a:cubicBezTo>
                    <a:pt x="588" y="251"/>
                    <a:pt x="589" y="249"/>
                    <a:pt x="591" y="247"/>
                  </a:cubicBezTo>
                  <a:close/>
                  <a:moveTo>
                    <a:pt x="212" y="259"/>
                  </a:moveTo>
                  <a:cubicBezTo>
                    <a:pt x="216" y="258"/>
                    <a:pt x="220" y="253"/>
                    <a:pt x="219" y="251"/>
                  </a:cubicBezTo>
                  <a:cubicBezTo>
                    <a:pt x="218" y="254"/>
                    <a:pt x="213" y="255"/>
                    <a:pt x="212" y="259"/>
                  </a:cubicBezTo>
                  <a:close/>
                  <a:moveTo>
                    <a:pt x="673" y="447"/>
                  </a:moveTo>
                  <a:cubicBezTo>
                    <a:pt x="678" y="442"/>
                    <a:pt x="685" y="428"/>
                    <a:pt x="678" y="420"/>
                  </a:cubicBezTo>
                  <a:cubicBezTo>
                    <a:pt x="670" y="427"/>
                    <a:pt x="664" y="431"/>
                    <a:pt x="666" y="444"/>
                  </a:cubicBezTo>
                  <a:cubicBezTo>
                    <a:pt x="669" y="445"/>
                    <a:pt x="669" y="448"/>
                    <a:pt x="673" y="447"/>
                  </a:cubicBezTo>
                  <a:close/>
                  <a:moveTo>
                    <a:pt x="654" y="488"/>
                  </a:moveTo>
                  <a:cubicBezTo>
                    <a:pt x="663" y="487"/>
                    <a:pt x="664" y="483"/>
                    <a:pt x="671" y="485"/>
                  </a:cubicBezTo>
                  <a:cubicBezTo>
                    <a:pt x="677" y="471"/>
                    <a:pt x="685" y="438"/>
                    <a:pt x="663" y="454"/>
                  </a:cubicBezTo>
                  <a:cubicBezTo>
                    <a:pt x="660" y="453"/>
                    <a:pt x="658" y="450"/>
                    <a:pt x="656" y="452"/>
                  </a:cubicBezTo>
                  <a:cubicBezTo>
                    <a:pt x="654" y="456"/>
                    <a:pt x="658" y="457"/>
                    <a:pt x="658" y="461"/>
                  </a:cubicBezTo>
                  <a:cubicBezTo>
                    <a:pt x="658" y="469"/>
                    <a:pt x="651" y="479"/>
                    <a:pt x="654" y="488"/>
                  </a:cubicBezTo>
                  <a:close/>
                  <a:moveTo>
                    <a:pt x="602" y="468"/>
                  </a:moveTo>
                  <a:cubicBezTo>
                    <a:pt x="603" y="464"/>
                    <a:pt x="597" y="462"/>
                    <a:pt x="594" y="465"/>
                  </a:cubicBezTo>
                  <a:cubicBezTo>
                    <a:pt x="595" y="468"/>
                    <a:pt x="599" y="471"/>
                    <a:pt x="602" y="468"/>
                  </a:cubicBezTo>
                  <a:close/>
                  <a:moveTo>
                    <a:pt x="590" y="468"/>
                  </a:moveTo>
                  <a:cubicBezTo>
                    <a:pt x="587" y="463"/>
                    <a:pt x="577" y="465"/>
                    <a:pt x="575" y="470"/>
                  </a:cubicBezTo>
                  <a:cubicBezTo>
                    <a:pt x="578" y="477"/>
                    <a:pt x="590" y="478"/>
                    <a:pt x="590" y="468"/>
                  </a:cubicBezTo>
                  <a:close/>
                  <a:moveTo>
                    <a:pt x="880" y="468"/>
                  </a:moveTo>
                  <a:cubicBezTo>
                    <a:pt x="879" y="472"/>
                    <a:pt x="883" y="470"/>
                    <a:pt x="884" y="470"/>
                  </a:cubicBezTo>
                  <a:cubicBezTo>
                    <a:pt x="885" y="468"/>
                    <a:pt x="881" y="467"/>
                    <a:pt x="880" y="468"/>
                  </a:cubicBezTo>
                  <a:close/>
                  <a:moveTo>
                    <a:pt x="900" y="474"/>
                  </a:moveTo>
                  <a:cubicBezTo>
                    <a:pt x="898" y="473"/>
                    <a:pt x="894" y="473"/>
                    <a:pt x="893" y="474"/>
                  </a:cubicBezTo>
                  <a:cubicBezTo>
                    <a:pt x="892" y="480"/>
                    <a:pt x="900" y="479"/>
                    <a:pt x="900" y="474"/>
                  </a:cubicBezTo>
                  <a:close/>
                  <a:moveTo>
                    <a:pt x="563" y="477"/>
                  </a:moveTo>
                  <a:cubicBezTo>
                    <a:pt x="561" y="477"/>
                    <a:pt x="560" y="477"/>
                    <a:pt x="559" y="476"/>
                  </a:cubicBezTo>
                  <a:cubicBezTo>
                    <a:pt x="558" y="478"/>
                    <a:pt x="555" y="480"/>
                    <a:pt x="557" y="483"/>
                  </a:cubicBezTo>
                  <a:cubicBezTo>
                    <a:pt x="560" y="482"/>
                    <a:pt x="563" y="481"/>
                    <a:pt x="563" y="477"/>
                  </a:cubicBezTo>
                  <a:close/>
                  <a:moveTo>
                    <a:pt x="826" y="506"/>
                  </a:moveTo>
                  <a:cubicBezTo>
                    <a:pt x="828" y="507"/>
                    <a:pt x="832" y="508"/>
                    <a:pt x="834" y="506"/>
                  </a:cubicBezTo>
                  <a:cubicBezTo>
                    <a:pt x="834" y="501"/>
                    <a:pt x="825" y="499"/>
                    <a:pt x="826" y="506"/>
                  </a:cubicBezTo>
                  <a:close/>
                  <a:moveTo>
                    <a:pt x="830" y="510"/>
                  </a:moveTo>
                  <a:cubicBezTo>
                    <a:pt x="830" y="515"/>
                    <a:pt x="830" y="515"/>
                    <a:pt x="830" y="515"/>
                  </a:cubicBezTo>
                  <a:cubicBezTo>
                    <a:pt x="835" y="519"/>
                    <a:pt x="836" y="510"/>
                    <a:pt x="832" y="509"/>
                  </a:cubicBezTo>
                  <a:cubicBezTo>
                    <a:pt x="831" y="510"/>
                    <a:pt x="831" y="510"/>
                    <a:pt x="830" y="510"/>
                  </a:cubicBezTo>
                  <a:close/>
                  <a:moveTo>
                    <a:pt x="892" y="511"/>
                  </a:moveTo>
                  <a:cubicBezTo>
                    <a:pt x="895" y="513"/>
                    <a:pt x="895" y="518"/>
                    <a:pt x="899" y="515"/>
                  </a:cubicBezTo>
                  <a:cubicBezTo>
                    <a:pt x="900" y="511"/>
                    <a:pt x="893" y="507"/>
                    <a:pt x="892" y="511"/>
                  </a:cubicBezTo>
                  <a:close/>
                  <a:moveTo>
                    <a:pt x="922" y="511"/>
                  </a:moveTo>
                  <a:cubicBezTo>
                    <a:pt x="922" y="512"/>
                    <a:pt x="920" y="513"/>
                    <a:pt x="921" y="515"/>
                  </a:cubicBezTo>
                  <a:cubicBezTo>
                    <a:pt x="922" y="516"/>
                    <a:pt x="925" y="516"/>
                    <a:pt x="927" y="515"/>
                  </a:cubicBezTo>
                  <a:cubicBezTo>
                    <a:pt x="926" y="512"/>
                    <a:pt x="925" y="510"/>
                    <a:pt x="922" y="511"/>
                  </a:cubicBezTo>
                  <a:close/>
                  <a:moveTo>
                    <a:pt x="915" y="515"/>
                  </a:moveTo>
                  <a:cubicBezTo>
                    <a:pt x="912" y="514"/>
                    <a:pt x="911" y="515"/>
                    <a:pt x="911" y="518"/>
                  </a:cubicBezTo>
                  <a:cubicBezTo>
                    <a:pt x="915" y="518"/>
                    <a:pt x="915" y="518"/>
                    <a:pt x="915" y="518"/>
                  </a:cubicBezTo>
                  <a:lnTo>
                    <a:pt x="915" y="515"/>
                  </a:lnTo>
                  <a:close/>
                  <a:moveTo>
                    <a:pt x="890" y="517"/>
                  </a:moveTo>
                  <a:cubicBezTo>
                    <a:pt x="889" y="516"/>
                    <a:pt x="886" y="514"/>
                    <a:pt x="884" y="516"/>
                  </a:cubicBezTo>
                  <a:cubicBezTo>
                    <a:pt x="884" y="518"/>
                    <a:pt x="885" y="519"/>
                    <a:pt x="885" y="519"/>
                  </a:cubicBezTo>
                  <a:cubicBezTo>
                    <a:pt x="888" y="519"/>
                    <a:pt x="889" y="519"/>
                    <a:pt x="890" y="517"/>
                  </a:cubicBezTo>
                  <a:close/>
                  <a:moveTo>
                    <a:pt x="923" y="522"/>
                  </a:moveTo>
                  <a:cubicBezTo>
                    <a:pt x="925" y="522"/>
                    <a:pt x="927" y="522"/>
                    <a:pt x="927" y="519"/>
                  </a:cubicBezTo>
                  <a:cubicBezTo>
                    <a:pt x="924" y="519"/>
                    <a:pt x="923" y="520"/>
                    <a:pt x="923" y="522"/>
                  </a:cubicBezTo>
                  <a:close/>
                  <a:moveTo>
                    <a:pt x="908" y="527"/>
                  </a:moveTo>
                  <a:cubicBezTo>
                    <a:pt x="910" y="522"/>
                    <a:pt x="906" y="522"/>
                    <a:pt x="903" y="521"/>
                  </a:cubicBezTo>
                  <a:cubicBezTo>
                    <a:pt x="901" y="523"/>
                    <a:pt x="902" y="526"/>
                    <a:pt x="903" y="528"/>
                  </a:cubicBezTo>
                  <a:cubicBezTo>
                    <a:pt x="905" y="528"/>
                    <a:pt x="907" y="528"/>
                    <a:pt x="908" y="527"/>
                  </a:cubicBezTo>
                  <a:close/>
                  <a:moveTo>
                    <a:pt x="929" y="531"/>
                  </a:moveTo>
                  <a:cubicBezTo>
                    <a:pt x="933" y="531"/>
                    <a:pt x="936" y="529"/>
                    <a:pt x="936" y="524"/>
                  </a:cubicBezTo>
                  <a:cubicBezTo>
                    <a:pt x="931" y="524"/>
                    <a:pt x="928" y="525"/>
                    <a:pt x="929" y="531"/>
                  </a:cubicBezTo>
                  <a:close/>
                  <a:moveTo>
                    <a:pt x="916" y="534"/>
                  </a:moveTo>
                  <a:cubicBezTo>
                    <a:pt x="920" y="537"/>
                    <a:pt x="926" y="533"/>
                    <a:pt x="920" y="531"/>
                  </a:cubicBezTo>
                  <a:cubicBezTo>
                    <a:pt x="920" y="533"/>
                    <a:pt x="916" y="531"/>
                    <a:pt x="916" y="534"/>
                  </a:cubicBezTo>
                  <a:close/>
                  <a:moveTo>
                    <a:pt x="898" y="536"/>
                  </a:moveTo>
                  <a:cubicBezTo>
                    <a:pt x="898" y="535"/>
                    <a:pt x="898" y="535"/>
                    <a:pt x="899" y="535"/>
                  </a:cubicBezTo>
                  <a:cubicBezTo>
                    <a:pt x="899" y="533"/>
                    <a:pt x="899" y="533"/>
                    <a:pt x="899" y="533"/>
                  </a:cubicBezTo>
                  <a:cubicBezTo>
                    <a:pt x="898" y="533"/>
                    <a:pt x="898" y="533"/>
                    <a:pt x="898" y="532"/>
                  </a:cubicBezTo>
                  <a:cubicBezTo>
                    <a:pt x="896" y="532"/>
                    <a:pt x="896" y="532"/>
                    <a:pt x="896" y="532"/>
                  </a:cubicBezTo>
                  <a:cubicBezTo>
                    <a:pt x="896" y="532"/>
                    <a:pt x="896" y="533"/>
                    <a:pt x="895" y="533"/>
                  </a:cubicBezTo>
                  <a:cubicBezTo>
                    <a:pt x="895" y="535"/>
                    <a:pt x="895" y="535"/>
                    <a:pt x="895" y="535"/>
                  </a:cubicBezTo>
                  <a:cubicBezTo>
                    <a:pt x="896" y="535"/>
                    <a:pt x="896" y="535"/>
                    <a:pt x="896" y="536"/>
                  </a:cubicBezTo>
                  <a:lnTo>
                    <a:pt x="898" y="536"/>
                  </a:lnTo>
                  <a:close/>
                  <a:moveTo>
                    <a:pt x="948" y="535"/>
                  </a:moveTo>
                  <a:cubicBezTo>
                    <a:pt x="942" y="531"/>
                    <a:pt x="937" y="543"/>
                    <a:pt x="943" y="545"/>
                  </a:cubicBezTo>
                  <a:cubicBezTo>
                    <a:pt x="945" y="542"/>
                    <a:pt x="948" y="540"/>
                    <a:pt x="948" y="535"/>
                  </a:cubicBezTo>
                  <a:close/>
                  <a:moveTo>
                    <a:pt x="738" y="546"/>
                  </a:moveTo>
                  <a:cubicBezTo>
                    <a:pt x="742" y="530"/>
                    <a:pt x="721" y="544"/>
                    <a:pt x="738" y="546"/>
                  </a:cubicBezTo>
                  <a:close/>
                  <a:moveTo>
                    <a:pt x="871" y="540"/>
                  </a:moveTo>
                  <a:cubicBezTo>
                    <a:pt x="870" y="538"/>
                    <a:pt x="866" y="538"/>
                    <a:pt x="864" y="539"/>
                  </a:cubicBezTo>
                  <a:cubicBezTo>
                    <a:pt x="863" y="543"/>
                    <a:pt x="871" y="543"/>
                    <a:pt x="871" y="540"/>
                  </a:cubicBezTo>
                  <a:close/>
                  <a:moveTo>
                    <a:pt x="931" y="546"/>
                  </a:moveTo>
                  <a:cubicBezTo>
                    <a:pt x="931" y="549"/>
                    <a:pt x="928" y="555"/>
                    <a:pt x="933" y="555"/>
                  </a:cubicBezTo>
                  <a:cubicBezTo>
                    <a:pt x="937" y="554"/>
                    <a:pt x="935" y="546"/>
                    <a:pt x="931" y="546"/>
                  </a:cubicBezTo>
                  <a:close/>
                  <a:moveTo>
                    <a:pt x="1040" y="559"/>
                  </a:moveTo>
                  <a:cubicBezTo>
                    <a:pt x="1041" y="555"/>
                    <a:pt x="1041" y="550"/>
                    <a:pt x="1043" y="546"/>
                  </a:cubicBezTo>
                  <a:cubicBezTo>
                    <a:pt x="1033" y="551"/>
                    <a:pt x="1019" y="551"/>
                    <a:pt x="1011" y="557"/>
                  </a:cubicBezTo>
                  <a:cubicBezTo>
                    <a:pt x="1017" y="570"/>
                    <a:pt x="1029" y="563"/>
                    <a:pt x="1040" y="559"/>
                  </a:cubicBezTo>
                  <a:close/>
                  <a:moveTo>
                    <a:pt x="879" y="557"/>
                  </a:moveTo>
                  <a:cubicBezTo>
                    <a:pt x="888" y="556"/>
                    <a:pt x="895" y="564"/>
                    <a:pt x="901" y="564"/>
                  </a:cubicBezTo>
                  <a:cubicBezTo>
                    <a:pt x="907" y="565"/>
                    <a:pt x="915" y="562"/>
                    <a:pt x="921" y="560"/>
                  </a:cubicBezTo>
                  <a:cubicBezTo>
                    <a:pt x="921" y="557"/>
                    <a:pt x="921" y="557"/>
                    <a:pt x="921" y="557"/>
                  </a:cubicBezTo>
                  <a:cubicBezTo>
                    <a:pt x="909" y="556"/>
                    <a:pt x="890" y="552"/>
                    <a:pt x="880" y="550"/>
                  </a:cubicBezTo>
                  <a:cubicBezTo>
                    <a:pt x="877" y="551"/>
                    <a:pt x="878" y="554"/>
                    <a:pt x="879" y="557"/>
                  </a:cubicBezTo>
                  <a:close/>
                  <a:moveTo>
                    <a:pt x="1674" y="879"/>
                  </a:moveTo>
                  <a:cubicBezTo>
                    <a:pt x="1683" y="865"/>
                    <a:pt x="1681" y="833"/>
                    <a:pt x="1670" y="822"/>
                  </a:cubicBezTo>
                  <a:cubicBezTo>
                    <a:pt x="1671" y="839"/>
                    <a:pt x="1667" y="864"/>
                    <a:pt x="1674" y="879"/>
                  </a:cubicBezTo>
                  <a:close/>
                  <a:moveTo>
                    <a:pt x="1346" y="1324"/>
                  </a:moveTo>
                  <a:cubicBezTo>
                    <a:pt x="1340" y="1316"/>
                    <a:pt x="1334" y="1319"/>
                    <a:pt x="1330" y="1326"/>
                  </a:cubicBezTo>
                  <a:cubicBezTo>
                    <a:pt x="1326" y="1332"/>
                    <a:pt x="1326" y="1337"/>
                    <a:pt x="1319" y="1342"/>
                  </a:cubicBezTo>
                  <a:cubicBezTo>
                    <a:pt x="1316" y="1344"/>
                    <a:pt x="1314" y="1344"/>
                    <a:pt x="1311" y="1347"/>
                  </a:cubicBezTo>
                  <a:cubicBezTo>
                    <a:pt x="1310" y="1350"/>
                    <a:pt x="1310" y="1355"/>
                    <a:pt x="1307" y="1357"/>
                  </a:cubicBezTo>
                  <a:cubicBezTo>
                    <a:pt x="1299" y="1352"/>
                    <a:pt x="1299" y="1365"/>
                    <a:pt x="1294" y="1369"/>
                  </a:cubicBezTo>
                  <a:cubicBezTo>
                    <a:pt x="1293" y="1369"/>
                    <a:pt x="1294" y="1366"/>
                    <a:pt x="1290" y="1367"/>
                  </a:cubicBezTo>
                  <a:cubicBezTo>
                    <a:pt x="1290" y="1370"/>
                    <a:pt x="1289" y="1373"/>
                    <a:pt x="1288" y="1375"/>
                  </a:cubicBezTo>
                  <a:cubicBezTo>
                    <a:pt x="1274" y="1380"/>
                    <a:pt x="1261" y="1387"/>
                    <a:pt x="1246" y="1392"/>
                  </a:cubicBezTo>
                  <a:cubicBezTo>
                    <a:pt x="1245" y="1399"/>
                    <a:pt x="1239" y="1403"/>
                    <a:pt x="1234" y="1406"/>
                  </a:cubicBezTo>
                  <a:cubicBezTo>
                    <a:pt x="1229" y="1419"/>
                    <a:pt x="1234" y="1431"/>
                    <a:pt x="1228" y="1440"/>
                  </a:cubicBezTo>
                  <a:cubicBezTo>
                    <a:pt x="1222" y="1449"/>
                    <a:pt x="1206" y="1451"/>
                    <a:pt x="1200" y="1461"/>
                  </a:cubicBezTo>
                  <a:cubicBezTo>
                    <a:pt x="1196" y="1468"/>
                    <a:pt x="1195" y="1479"/>
                    <a:pt x="1200" y="1486"/>
                  </a:cubicBezTo>
                  <a:cubicBezTo>
                    <a:pt x="1199" y="1488"/>
                    <a:pt x="1197" y="1489"/>
                    <a:pt x="1196" y="1492"/>
                  </a:cubicBezTo>
                  <a:cubicBezTo>
                    <a:pt x="1210" y="1500"/>
                    <a:pt x="1225" y="1491"/>
                    <a:pt x="1237" y="1484"/>
                  </a:cubicBezTo>
                  <a:cubicBezTo>
                    <a:pt x="1249" y="1477"/>
                    <a:pt x="1252" y="1470"/>
                    <a:pt x="1258" y="1461"/>
                  </a:cubicBezTo>
                  <a:cubicBezTo>
                    <a:pt x="1266" y="1449"/>
                    <a:pt x="1279" y="1438"/>
                    <a:pt x="1290" y="1426"/>
                  </a:cubicBezTo>
                  <a:cubicBezTo>
                    <a:pt x="1303" y="1412"/>
                    <a:pt x="1321" y="1396"/>
                    <a:pt x="1320" y="1379"/>
                  </a:cubicBezTo>
                  <a:cubicBezTo>
                    <a:pt x="1329" y="1372"/>
                    <a:pt x="1331" y="1358"/>
                    <a:pt x="1346" y="1357"/>
                  </a:cubicBezTo>
                  <a:cubicBezTo>
                    <a:pt x="1347" y="1353"/>
                    <a:pt x="1345" y="1350"/>
                    <a:pt x="1343" y="1348"/>
                  </a:cubicBezTo>
                  <a:cubicBezTo>
                    <a:pt x="1345" y="1344"/>
                    <a:pt x="1348" y="1342"/>
                    <a:pt x="1349" y="1337"/>
                  </a:cubicBezTo>
                  <a:cubicBezTo>
                    <a:pt x="1346" y="1333"/>
                    <a:pt x="1345" y="1330"/>
                    <a:pt x="1346" y="1324"/>
                  </a:cubicBezTo>
                  <a:close/>
                  <a:moveTo>
                    <a:pt x="543" y="30"/>
                  </a:moveTo>
                  <a:cubicBezTo>
                    <a:pt x="549" y="31"/>
                    <a:pt x="558" y="29"/>
                    <a:pt x="561" y="24"/>
                  </a:cubicBezTo>
                  <a:cubicBezTo>
                    <a:pt x="559" y="23"/>
                    <a:pt x="555" y="25"/>
                    <a:pt x="555" y="23"/>
                  </a:cubicBezTo>
                  <a:cubicBezTo>
                    <a:pt x="557" y="20"/>
                    <a:pt x="562" y="20"/>
                    <a:pt x="565" y="18"/>
                  </a:cubicBezTo>
                  <a:cubicBezTo>
                    <a:pt x="566" y="22"/>
                    <a:pt x="567" y="23"/>
                    <a:pt x="567" y="25"/>
                  </a:cubicBezTo>
                  <a:cubicBezTo>
                    <a:pt x="591" y="20"/>
                    <a:pt x="609" y="13"/>
                    <a:pt x="635" y="14"/>
                  </a:cubicBezTo>
                  <a:cubicBezTo>
                    <a:pt x="628" y="14"/>
                    <a:pt x="628" y="14"/>
                    <a:pt x="628" y="14"/>
                  </a:cubicBezTo>
                  <a:cubicBezTo>
                    <a:pt x="619" y="24"/>
                    <a:pt x="601" y="16"/>
                    <a:pt x="593" y="22"/>
                  </a:cubicBezTo>
                  <a:cubicBezTo>
                    <a:pt x="592" y="24"/>
                    <a:pt x="595" y="25"/>
                    <a:pt x="593" y="26"/>
                  </a:cubicBezTo>
                  <a:cubicBezTo>
                    <a:pt x="591" y="26"/>
                    <a:pt x="590" y="24"/>
                    <a:pt x="589" y="23"/>
                  </a:cubicBezTo>
                  <a:cubicBezTo>
                    <a:pt x="584" y="25"/>
                    <a:pt x="579" y="26"/>
                    <a:pt x="576" y="31"/>
                  </a:cubicBezTo>
                  <a:cubicBezTo>
                    <a:pt x="580" y="32"/>
                    <a:pt x="584" y="29"/>
                    <a:pt x="586" y="34"/>
                  </a:cubicBezTo>
                  <a:cubicBezTo>
                    <a:pt x="573" y="46"/>
                    <a:pt x="553" y="51"/>
                    <a:pt x="537" y="59"/>
                  </a:cubicBezTo>
                  <a:cubicBezTo>
                    <a:pt x="541" y="61"/>
                    <a:pt x="545" y="57"/>
                    <a:pt x="546" y="59"/>
                  </a:cubicBezTo>
                  <a:cubicBezTo>
                    <a:pt x="542" y="61"/>
                    <a:pt x="540" y="65"/>
                    <a:pt x="534" y="66"/>
                  </a:cubicBezTo>
                  <a:cubicBezTo>
                    <a:pt x="534" y="62"/>
                    <a:pt x="534" y="62"/>
                    <a:pt x="534" y="62"/>
                  </a:cubicBezTo>
                  <a:cubicBezTo>
                    <a:pt x="528" y="61"/>
                    <a:pt x="525" y="67"/>
                    <a:pt x="527" y="71"/>
                  </a:cubicBezTo>
                  <a:cubicBezTo>
                    <a:pt x="521" y="74"/>
                    <a:pt x="515" y="77"/>
                    <a:pt x="508" y="79"/>
                  </a:cubicBezTo>
                  <a:cubicBezTo>
                    <a:pt x="508" y="77"/>
                    <a:pt x="510" y="77"/>
                    <a:pt x="507" y="77"/>
                  </a:cubicBezTo>
                  <a:cubicBezTo>
                    <a:pt x="503" y="77"/>
                    <a:pt x="503" y="80"/>
                    <a:pt x="499" y="81"/>
                  </a:cubicBezTo>
                  <a:cubicBezTo>
                    <a:pt x="479" y="84"/>
                    <a:pt x="469" y="99"/>
                    <a:pt x="452" y="107"/>
                  </a:cubicBezTo>
                  <a:cubicBezTo>
                    <a:pt x="456" y="107"/>
                    <a:pt x="458" y="102"/>
                    <a:pt x="461" y="106"/>
                  </a:cubicBezTo>
                  <a:cubicBezTo>
                    <a:pt x="441" y="111"/>
                    <a:pt x="429" y="123"/>
                    <a:pt x="419" y="138"/>
                  </a:cubicBezTo>
                  <a:cubicBezTo>
                    <a:pt x="422" y="140"/>
                    <a:pt x="423" y="138"/>
                    <a:pt x="426" y="137"/>
                  </a:cubicBezTo>
                  <a:cubicBezTo>
                    <a:pt x="423" y="141"/>
                    <a:pt x="417" y="144"/>
                    <a:pt x="418" y="149"/>
                  </a:cubicBezTo>
                  <a:cubicBezTo>
                    <a:pt x="438" y="144"/>
                    <a:pt x="451" y="129"/>
                    <a:pt x="469" y="123"/>
                  </a:cubicBezTo>
                  <a:cubicBezTo>
                    <a:pt x="476" y="120"/>
                    <a:pt x="483" y="118"/>
                    <a:pt x="490" y="114"/>
                  </a:cubicBezTo>
                  <a:cubicBezTo>
                    <a:pt x="490" y="112"/>
                    <a:pt x="492" y="111"/>
                    <a:pt x="494" y="110"/>
                  </a:cubicBezTo>
                  <a:cubicBezTo>
                    <a:pt x="515" y="109"/>
                    <a:pt x="539" y="103"/>
                    <a:pt x="564" y="92"/>
                  </a:cubicBezTo>
                  <a:cubicBezTo>
                    <a:pt x="562" y="94"/>
                    <a:pt x="564" y="93"/>
                    <a:pt x="565" y="95"/>
                  </a:cubicBezTo>
                  <a:cubicBezTo>
                    <a:pt x="585" y="94"/>
                    <a:pt x="601" y="89"/>
                    <a:pt x="619" y="85"/>
                  </a:cubicBezTo>
                  <a:cubicBezTo>
                    <a:pt x="618" y="82"/>
                    <a:pt x="614" y="82"/>
                    <a:pt x="612" y="80"/>
                  </a:cubicBezTo>
                  <a:cubicBezTo>
                    <a:pt x="616" y="79"/>
                    <a:pt x="616" y="74"/>
                    <a:pt x="622" y="75"/>
                  </a:cubicBezTo>
                  <a:cubicBezTo>
                    <a:pt x="622" y="77"/>
                    <a:pt x="619" y="77"/>
                    <a:pt x="618" y="80"/>
                  </a:cubicBezTo>
                  <a:cubicBezTo>
                    <a:pt x="627" y="89"/>
                    <a:pt x="641" y="68"/>
                    <a:pt x="631" y="63"/>
                  </a:cubicBezTo>
                  <a:cubicBezTo>
                    <a:pt x="634" y="62"/>
                    <a:pt x="637" y="64"/>
                    <a:pt x="641" y="62"/>
                  </a:cubicBezTo>
                  <a:cubicBezTo>
                    <a:pt x="643" y="63"/>
                    <a:pt x="642" y="67"/>
                    <a:pt x="645" y="67"/>
                  </a:cubicBezTo>
                  <a:cubicBezTo>
                    <a:pt x="648" y="62"/>
                    <a:pt x="652" y="64"/>
                    <a:pt x="659" y="63"/>
                  </a:cubicBezTo>
                  <a:cubicBezTo>
                    <a:pt x="660" y="56"/>
                    <a:pt x="669" y="62"/>
                    <a:pt x="672" y="57"/>
                  </a:cubicBezTo>
                  <a:cubicBezTo>
                    <a:pt x="671" y="56"/>
                    <a:pt x="669" y="56"/>
                    <a:pt x="669" y="54"/>
                  </a:cubicBezTo>
                  <a:cubicBezTo>
                    <a:pt x="672" y="51"/>
                    <a:pt x="673" y="53"/>
                    <a:pt x="676" y="54"/>
                  </a:cubicBezTo>
                  <a:cubicBezTo>
                    <a:pt x="678" y="52"/>
                    <a:pt x="679" y="51"/>
                    <a:pt x="681" y="50"/>
                  </a:cubicBezTo>
                  <a:cubicBezTo>
                    <a:pt x="682" y="46"/>
                    <a:pt x="678" y="47"/>
                    <a:pt x="679" y="44"/>
                  </a:cubicBezTo>
                  <a:cubicBezTo>
                    <a:pt x="687" y="44"/>
                    <a:pt x="691" y="46"/>
                    <a:pt x="696" y="43"/>
                  </a:cubicBezTo>
                  <a:cubicBezTo>
                    <a:pt x="698" y="40"/>
                    <a:pt x="693" y="43"/>
                    <a:pt x="693" y="40"/>
                  </a:cubicBezTo>
                  <a:cubicBezTo>
                    <a:pt x="704" y="32"/>
                    <a:pt x="724" y="28"/>
                    <a:pt x="740" y="25"/>
                  </a:cubicBezTo>
                  <a:cubicBezTo>
                    <a:pt x="736" y="19"/>
                    <a:pt x="724" y="24"/>
                    <a:pt x="718" y="23"/>
                  </a:cubicBezTo>
                  <a:cubicBezTo>
                    <a:pt x="718" y="19"/>
                    <a:pt x="724" y="21"/>
                    <a:pt x="725" y="18"/>
                  </a:cubicBezTo>
                  <a:cubicBezTo>
                    <a:pt x="713" y="13"/>
                    <a:pt x="688" y="10"/>
                    <a:pt x="674" y="16"/>
                  </a:cubicBezTo>
                  <a:cubicBezTo>
                    <a:pt x="674" y="13"/>
                    <a:pt x="674" y="13"/>
                    <a:pt x="674" y="13"/>
                  </a:cubicBezTo>
                  <a:cubicBezTo>
                    <a:pt x="666" y="16"/>
                    <a:pt x="660" y="11"/>
                    <a:pt x="653" y="12"/>
                  </a:cubicBezTo>
                  <a:cubicBezTo>
                    <a:pt x="653" y="10"/>
                    <a:pt x="655" y="10"/>
                    <a:pt x="656" y="9"/>
                  </a:cubicBezTo>
                  <a:cubicBezTo>
                    <a:pt x="645" y="5"/>
                    <a:pt x="629" y="0"/>
                    <a:pt x="616" y="7"/>
                  </a:cubicBezTo>
                  <a:cubicBezTo>
                    <a:pt x="617" y="7"/>
                    <a:pt x="619" y="6"/>
                    <a:pt x="619" y="8"/>
                  </a:cubicBezTo>
                  <a:cubicBezTo>
                    <a:pt x="613" y="8"/>
                    <a:pt x="615" y="9"/>
                    <a:pt x="611" y="11"/>
                  </a:cubicBezTo>
                  <a:cubicBezTo>
                    <a:pt x="608" y="7"/>
                    <a:pt x="615" y="6"/>
                    <a:pt x="618" y="4"/>
                  </a:cubicBezTo>
                  <a:cubicBezTo>
                    <a:pt x="604" y="5"/>
                    <a:pt x="594" y="9"/>
                    <a:pt x="584" y="13"/>
                  </a:cubicBezTo>
                  <a:cubicBezTo>
                    <a:pt x="585" y="14"/>
                    <a:pt x="585" y="15"/>
                    <a:pt x="585" y="16"/>
                  </a:cubicBezTo>
                  <a:cubicBezTo>
                    <a:pt x="582" y="18"/>
                    <a:pt x="575" y="13"/>
                    <a:pt x="576" y="17"/>
                  </a:cubicBezTo>
                  <a:cubicBezTo>
                    <a:pt x="572" y="17"/>
                    <a:pt x="570" y="19"/>
                    <a:pt x="566" y="18"/>
                  </a:cubicBezTo>
                  <a:cubicBezTo>
                    <a:pt x="566" y="16"/>
                    <a:pt x="570" y="16"/>
                    <a:pt x="570" y="14"/>
                  </a:cubicBezTo>
                  <a:cubicBezTo>
                    <a:pt x="563" y="14"/>
                    <a:pt x="559" y="22"/>
                    <a:pt x="553" y="20"/>
                  </a:cubicBezTo>
                  <a:cubicBezTo>
                    <a:pt x="554" y="20"/>
                    <a:pt x="554" y="19"/>
                    <a:pt x="553" y="18"/>
                  </a:cubicBezTo>
                  <a:cubicBezTo>
                    <a:pt x="558" y="18"/>
                    <a:pt x="560" y="16"/>
                    <a:pt x="565" y="15"/>
                  </a:cubicBezTo>
                  <a:cubicBezTo>
                    <a:pt x="561" y="11"/>
                    <a:pt x="571" y="11"/>
                    <a:pt x="570" y="8"/>
                  </a:cubicBezTo>
                  <a:cubicBezTo>
                    <a:pt x="563" y="10"/>
                    <a:pt x="556" y="12"/>
                    <a:pt x="550" y="15"/>
                  </a:cubicBezTo>
                  <a:cubicBezTo>
                    <a:pt x="553" y="17"/>
                    <a:pt x="554" y="14"/>
                    <a:pt x="556" y="16"/>
                  </a:cubicBezTo>
                  <a:cubicBezTo>
                    <a:pt x="552" y="17"/>
                    <a:pt x="550" y="19"/>
                    <a:pt x="550" y="20"/>
                  </a:cubicBezTo>
                  <a:cubicBezTo>
                    <a:pt x="547" y="18"/>
                    <a:pt x="548" y="22"/>
                    <a:pt x="545" y="23"/>
                  </a:cubicBezTo>
                  <a:cubicBezTo>
                    <a:pt x="549" y="23"/>
                    <a:pt x="541" y="26"/>
                    <a:pt x="543" y="30"/>
                  </a:cubicBezTo>
                  <a:close/>
                  <a:moveTo>
                    <a:pt x="595" y="5"/>
                  </a:moveTo>
                  <a:cubicBezTo>
                    <a:pt x="588" y="5"/>
                    <a:pt x="580" y="11"/>
                    <a:pt x="577" y="13"/>
                  </a:cubicBezTo>
                  <a:cubicBezTo>
                    <a:pt x="580" y="13"/>
                    <a:pt x="582" y="12"/>
                    <a:pt x="586" y="11"/>
                  </a:cubicBezTo>
                  <a:cubicBezTo>
                    <a:pt x="585" y="7"/>
                    <a:pt x="592" y="9"/>
                    <a:pt x="595" y="5"/>
                  </a:cubicBezTo>
                  <a:close/>
                  <a:moveTo>
                    <a:pt x="397" y="110"/>
                  </a:moveTo>
                  <a:cubicBezTo>
                    <a:pt x="404" y="109"/>
                    <a:pt x="408" y="99"/>
                    <a:pt x="414" y="99"/>
                  </a:cubicBezTo>
                  <a:cubicBezTo>
                    <a:pt x="414" y="102"/>
                    <a:pt x="410" y="102"/>
                    <a:pt x="409" y="105"/>
                  </a:cubicBezTo>
                  <a:cubicBezTo>
                    <a:pt x="428" y="100"/>
                    <a:pt x="438" y="84"/>
                    <a:pt x="454" y="80"/>
                  </a:cubicBezTo>
                  <a:cubicBezTo>
                    <a:pt x="451" y="85"/>
                    <a:pt x="443" y="87"/>
                    <a:pt x="439" y="92"/>
                  </a:cubicBezTo>
                  <a:cubicBezTo>
                    <a:pt x="448" y="87"/>
                    <a:pt x="457" y="87"/>
                    <a:pt x="467" y="82"/>
                  </a:cubicBezTo>
                  <a:cubicBezTo>
                    <a:pt x="467" y="78"/>
                    <a:pt x="467" y="78"/>
                    <a:pt x="467" y="78"/>
                  </a:cubicBezTo>
                  <a:cubicBezTo>
                    <a:pt x="469" y="76"/>
                    <a:pt x="472" y="75"/>
                    <a:pt x="474" y="74"/>
                  </a:cubicBezTo>
                  <a:cubicBezTo>
                    <a:pt x="478" y="62"/>
                    <a:pt x="492" y="66"/>
                    <a:pt x="499" y="59"/>
                  </a:cubicBezTo>
                  <a:cubicBezTo>
                    <a:pt x="499" y="58"/>
                    <a:pt x="498" y="59"/>
                    <a:pt x="498" y="58"/>
                  </a:cubicBezTo>
                  <a:cubicBezTo>
                    <a:pt x="504" y="58"/>
                    <a:pt x="509" y="55"/>
                    <a:pt x="507" y="51"/>
                  </a:cubicBezTo>
                  <a:cubicBezTo>
                    <a:pt x="510" y="52"/>
                    <a:pt x="517" y="49"/>
                    <a:pt x="513" y="46"/>
                  </a:cubicBezTo>
                  <a:cubicBezTo>
                    <a:pt x="518" y="44"/>
                    <a:pt x="525" y="44"/>
                    <a:pt x="526" y="38"/>
                  </a:cubicBezTo>
                  <a:cubicBezTo>
                    <a:pt x="530" y="40"/>
                    <a:pt x="536" y="38"/>
                    <a:pt x="536" y="34"/>
                  </a:cubicBezTo>
                  <a:cubicBezTo>
                    <a:pt x="532" y="32"/>
                    <a:pt x="532" y="33"/>
                    <a:pt x="535" y="30"/>
                  </a:cubicBezTo>
                  <a:cubicBezTo>
                    <a:pt x="505" y="33"/>
                    <a:pt x="487" y="53"/>
                    <a:pt x="461" y="57"/>
                  </a:cubicBezTo>
                  <a:cubicBezTo>
                    <a:pt x="484" y="51"/>
                    <a:pt x="499" y="35"/>
                    <a:pt x="520" y="31"/>
                  </a:cubicBezTo>
                  <a:cubicBezTo>
                    <a:pt x="523" y="30"/>
                    <a:pt x="536" y="31"/>
                    <a:pt x="540" y="24"/>
                  </a:cubicBezTo>
                  <a:cubicBezTo>
                    <a:pt x="538" y="23"/>
                    <a:pt x="537" y="27"/>
                    <a:pt x="536" y="24"/>
                  </a:cubicBezTo>
                  <a:cubicBezTo>
                    <a:pt x="538" y="24"/>
                    <a:pt x="540" y="24"/>
                    <a:pt x="540" y="21"/>
                  </a:cubicBezTo>
                  <a:cubicBezTo>
                    <a:pt x="536" y="21"/>
                    <a:pt x="537" y="21"/>
                    <a:pt x="531" y="21"/>
                  </a:cubicBezTo>
                  <a:cubicBezTo>
                    <a:pt x="531" y="23"/>
                    <a:pt x="531" y="23"/>
                    <a:pt x="530" y="24"/>
                  </a:cubicBezTo>
                  <a:cubicBezTo>
                    <a:pt x="520" y="31"/>
                    <a:pt x="502" y="35"/>
                    <a:pt x="492" y="39"/>
                  </a:cubicBezTo>
                  <a:cubicBezTo>
                    <a:pt x="509" y="31"/>
                    <a:pt x="495" y="38"/>
                    <a:pt x="485" y="41"/>
                  </a:cubicBezTo>
                  <a:cubicBezTo>
                    <a:pt x="483" y="43"/>
                    <a:pt x="484" y="44"/>
                    <a:pt x="483" y="45"/>
                  </a:cubicBezTo>
                  <a:cubicBezTo>
                    <a:pt x="481" y="45"/>
                    <a:pt x="479" y="45"/>
                    <a:pt x="478" y="47"/>
                  </a:cubicBezTo>
                  <a:cubicBezTo>
                    <a:pt x="459" y="52"/>
                    <a:pt x="439" y="65"/>
                    <a:pt x="422" y="75"/>
                  </a:cubicBezTo>
                  <a:cubicBezTo>
                    <a:pt x="423" y="75"/>
                    <a:pt x="424" y="75"/>
                    <a:pt x="425" y="76"/>
                  </a:cubicBezTo>
                  <a:cubicBezTo>
                    <a:pt x="421" y="77"/>
                    <a:pt x="420" y="77"/>
                    <a:pt x="420" y="75"/>
                  </a:cubicBezTo>
                  <a:cubicBezTo>
                    <a:pt x="422" y="78"/>
                    <a:pt x="410" y="83"/>
                    <a:pt x="412" y="83"/>
                  </a:cubicBezTo>
                  <a:cubicBezTo>
                    <a:pt x="414" y="83"/>
                    <a:pt x="415" y="81"/>
                    <a:pt x="415" y="83"/>
                  </a:cubicBezTo>
                  <a:cubicBezTo>
                    <a:pt x="413" y="84"/>
                    <a:pt x="411" y="85"/>
                    <a:pt x="409" y="87"/>
                  </a:cubicBezTo>
                  <a:cubicBezTo>
                    <a:pt x="411" y="87"/>
                    <a:pt x="411" y="89"/>
                    <a:pt x="412" y="89"/>
                  </a:cubicBezTo>
                  <a:cubicBezTo>
                    <a:pt x="411" y="83"/>
                    <a:pt x="438" y="72"/>
                    <a:pt x="445" y="66"/>
                  </a:cubicBezTo>
                  <a:cubicBezTo>
                    <a:pt x="445" y="67"/>
                    <a:pt x="445" y="68"/>
                    <a:pt x="446" y="68"/>
                  </a:cubicBezTo>
                  <a:cubicBezTo>
                    <a:pt x="461" y="62"/>
                    <a:pt x="476" y="54"/>
                    <a:pt x="492" y="49"/>
                  </a:cubicBezTo>
                  <a:cubicBezTo>
                    <a:pt x="489" y="52"/>
                    <a:pt x="491" y="51"/>
                    <a:pt x="493" y="52"/>
                  </a:cubicBezTo>
                  <a:cubicBezTo>
                    <a:pt x="489" y="56"/>
                    <a:pt x="481" y="56"/>
                    <a:pt x="481" y="57"/>
                  </a:cubicBezTo>
                  <a:cubicBezTo>
                    <a:pt x="481" y="60"/>
                    <a:pt x="484" y="54"/>
                    <a:pt x="484" y="58"/>
                  </a:cubicBezTo>
                  <a:cubicBezTo>
                    <a:pt x="474" y="60"/>
                    <a:pt x="475" y="66"/>
                    <a:pt x="467" y="64"/>
                  </a:cubicBezTo>
                  <a:cubicBezTo>
                    <a:pt x="468" y="64"/>
                    <a:pt x="469" y="64"/>
                    <a:pt x="470" y="62"/>
                  </a:cubicBezTo>
                  <a:cubicBezTo>
                    <a:pt x="465" y="63"/>
                    <a:pt x="461" y="63"/>
                    <a:pt x="459" y="67"/>
                  </a:cubicBezTo>
                  <a:cubicBezTo>
                    <a:pt x="462" y="67"/>
                    <a:pt x="466" y="64"/>
                    <a:pt x="468" y="67"/>
                  </a:cubicBezTo>
                  <a:cubicBezTo>
                    <a:pt x="457" y="71"/>
                    <a:pt x="446" y="75"/>
                    <a:pt x="436" y="80"/>
                  </a:cubicBezTo>
                  <a:cubicBezTo>
                    <a:pt x="435" y="79"/>
                    <a:pt x="435" y="79"/>
                    <a:pt x="435" y="78"/>
                  </a:cubicBezTo>
                  <a:cubicBezTo>
                    <a:pt x="430" y="79"/>
                    <a:pt x="424" y="81"/>
                    <a:pt x="421" y="84"/>
                  </a:cubicBezTo>
                  <a:cubicBezTo>
                    <a:pt x="424" y="85"/>
                    <a:pt x="425" y="84"/>
                    <a:pt x="426" y="85"/>
                  </a:cubicBezTo>
                  <a:cubicBezTo>
                    <a:pt x="420" y="91"/>
                    <a:pt x="401" y="99"/>
                    <a:pt x="403" y="103"/>
                  </a:cubicBezTo>
                  <a:cubicBezTo>
                    <a:pt x="399" y="103"/>
                    <a:pt x="400" y="108"/>
                    <a:pt x="397" y="110"/>
                  </a:cubicBezTo>
                  <a:close/>
                  <a:moveTo>
                    <a:pt x="1664" y="783"/>
                  </a:moveTo>
                  <a:cubicBezTo>
                    <a:pt x="1662" y="757"/>
                    <a:pt x="1654" y="739"/>
                    <a:pt x="1657" y="715"/>
                  </a:cubicBezTo>
                  <a:cubicBezTo>
                    <a:pt x="1657" y="713"/>
                    <a:pt x="1660" y="711"/>
                    <a:pt x="1660" y="709"/>
                  </a:cubicBezTo>
                  <a:cubicBezTo>
                    <a:pt x="1661" y="704"/>
                    <a:pt x="1658" y="695"/>
                    <a:pt x="1659" y="688"/>
                  </a:cubicBezTo>
                  <a:cubicBezTo>
                    <a:pt x="1663" y="662"/>
                    <a:pt x="1657" y="631"/>
                    <a:pt x="1654" y="604"/>
                  </a:cubicBezTo>
                  <a:cubicBezTo>
                    <a:pt x="1657" y="604"/>
                    <a:pt x="1656" y="608"/>
                    <a:pt x="1658" y="609"/>
                  </a:cubicBezTo>
                  <a:cubicBezTo>
                    <a:pt x="1657" y="596"/>
                    <a:pt x="1656" y="594"/>
                    <a:pt x="1660" y="586"/>
                  </a:cubicBezTo>
                  <a:cubicBezTo>
                    <a:pt x="1665" y="605"/>
                    <a:pt x="1677" y="623"/>
                    <a:pt x="1681" y="642"/>
                  </a:cubicBezTo>
                  <a:cubicBezTo>
                    <a:pt x="1653" y="494"/>
                    <a:pt x="1586" y="373"/>
                    <a:pt x="1504" y="271"/>
                  </a:cubicBezTo>
                  <a:cubicBezTo>
                    <a:pt x="1433" y="183"/>
                    <a:pt x="1339" y="108"/>
                    <a:pt x="1233" y="55"/>
                  </a:cubicBezTo>
                  <a:cubicBezTo>
                    <a:pt x="1211" y="44"/>
                    <a:pt x="1193" y="32"/>
                    <a:pt x="1170" y="30"/>
                  </a:cubicBezTo>
                  <a:cubicBezTo>
                    <a:pt x="1169" y="38"/>
                    <a:pt x="1191" y="35"/>
                    <a:pt x="1181" y="42"/>
                  </a:cubicBezTo>
                  <a:cubicBezTo>
                    <a:pt x="1185" y="42"/>
                    <a:pt x="1187" y="44"/>
                    <a:pt x="1190" y="46"/>
                  </a:cubicBezTo>
                  <a:cubicBezTo>
                    <a:pt x="1176" y="44"/>
                    <a:pt x="1163" y="34"/>
                    <a:pt x="1149" y="38"/>
                  </a:cubicBezTo>
                  <a:cubicBezTo>
                    <a:pt x="1153" y="40"/>
                    <a:pt x="1156" y="40"/>
                    <a:pt x="1159" y="42"/>
                  </a:cubicBezTo>
                  <a:cubicBezTo>
                    <a:pt x="1149" y="43"/>
                    <a:pt x="1137" y="42"/>
                    <a:pt x="1133" y="43"/>
                  </a:cubicBezTo>
                  <a:cubicBezTo>
                    <a:pt x="1134" y="43"/>
                    <a:pt x="1134" y="43"/>
                    <a:pt x="1134" y="44"/>
                  </a:cubicBezTo>
                  <a:cubicBezTo>
                    <a:pt x="1129" y="45"/>
                    <a:pt x="1128" y="38"/>
                    <a:pt x="1123" y="41"/>
                  </a:cubicBezTo>
                  <a:cubicBezTo>
                    <a:pt x="1128" y="43"/>
                    <a:pt x="1130" y="44"/>
                    <a:pt x="1134" y="48"/>
                  </a:cubicBezTo>
                  <a:cubicBezTo>
                    <a:pt x="1134" y="49"/>
                    <a:pt x="1133" y="50"/>
                    <a:pt x="1132" y="51"/>
                  </a:cubicBezTo>
                  <a:cubicBezTo>
                    <a:pt x="1122" y="41"/>
                    <a:pt x="1110" y="28"/>
                    <a:pt x="1092" y="32"/>
                  </a:cubicBezTo>
                  <a:cubicBezTo>
                    <a:pt x="1084" y="33"/>
                    <a:pt x="1075" y="30"/>
                    <a:pt x="1069" y="33"/>
                  </a:cubicBezTo>
                  <a:cubicBezTo>
                    <a:pt x="1071" y="34"/>
                    <a:pt x="1075" y="34"/>
                    <a:pt x="1077" y="36"/>
                  </a:cubicBezTo>
                  <a:cubicBezTo>
                    <a:pt x="1073" y="36"/>
                    <a:pt x="1080" y="39"/>
                    <a:pt x="1076" y="41"/>
                  </a:cubicBezTo>
                  <a:cubicBezTo>
                    <a:pt x="1073" y="41"/>
                    <a:pt x="1073" y="39"/>
                    <a:pt x="1069" y="39"/>
                  </a:cubicBezTo>
                  <a:cubicBezTo>
                    <a:pt x="1069" y="44"/>
                    <a:pt x="1063" y="43"/>
                    <a:pt x="1064" y="47"/>
                  </a:cubicBezTo>
                  <a:cubicBezTo>
                    <a:pt x="1065" y="53"/>
                    <a:pt x="1072" y="50"/>
                    <a:pt x="1074" y="57"/>
                  </a:cubicBezTo>
                  <a:cubicBezTo>
                    <a:pt x="1068" y="57"/>
                    <a:pt x="1065" y="56"/>
                    <a:pt x="1062" y="59"/>
                  </a:cubicBezTo>
                  <a:cubicBezTo>
                    <a:pt x="1067" y="66"/>
                    <a:pt x="1081" y="64"/>
                    <a:pt x="1088" y="69"/>
                  </a:cubicBezTo>
                  <a:cubicBezTo>
                    <a:pt x="1080" y="69"/>
                    <a:pt x="1076" y="66"/>
                    <a:pt x="1068" y="66"/>
                  </a:cubicBezTo>
                  <a:cubicBezTo>
                    <a:pt x="1070" y="70"/>
                    <a:pt x="1066" y="68"/>
                    <a:pt x="1065" y="70"/>
                  </a:cubicBezTo>
                  <a:cubicBezTo>
                    <a:pt x="1066" y="72"/>
                    <a:pt x="1072" y="73"/>
                    <a:pt x="1070" y="74"/>
                  </a:cubicBezTo>
                  <a:cubicBezTo>
                    <a:pt x="1063" y="73"/>
                    <a:pt x="1059" y="64"/>
                    <a:pt x="1052" y="66"/>
                  </a:cubicBezTo>
                  <a:cubicBezTo>
                    <a:pt x="1056" y="67"/>
                    <a:pt x="1057" y="70"/>
                    <a:pt x="1058" y="74"/>
                  </a:cubicBezTo>
                  <a:cubicBezTo>
                    <a:pt x="1073" y="77"/>
                    <a:pt x="1082" y="94"/>
                    <a:pt x="1098" y="88"/>
                  </a:cubicBezTo>
                  <a:cubicBezTo>
                    <a:pt x="1098" y="91"/>
                    <a:pt x="1095" y="90"/>
                    <a:pt x="1096" y="93"/>
                  </a:cubicBezTo>
                  <a:cubicBezTo>
                    <a:pt x="1104" y="97"/>
                    <a:pt x="1113" y="103"/>
                    <a:pt x="1113" y="112"/>
                  </a:cubicBezTo>
                  <a:cubicBezTo>
                    <a:pt x="1108" y="111"/>
                    <a:pt x="1100" y="114"/>
                    <a:pt x="1098" y="110"/>
                  </a:cubicBezTo>
                  <a:cubicBezTo>
                    <a:pt x="1101" y="110"/>
                    <a:pt x="1103" y="108"/>
                    <a:pt x="1105" y="107"/>
                  </a:cubicBezTo>
                  <a:cubicBezTo>
                    <a:pt x="1101" y="101"/>
                    <a:pt x="1099" y="93"/>
                    <a:pt x="1087" y="94"/>
                  </a:cubicBezTo>
                  <a:cubicBezTo>
                    <a:pt x="1083" y="92"/>
                    <a:pt x="1081" y="89"/>
                    <a:pt x="1077" y="86"/>
                  </a:cubicBezTo>
                  <a:cubicBezTo>
                    <a:pt x="1071" y="83"/>
                    <a:pt x="1063" y="81"/>
                    <a:pt x="1057" y="77"/>
                  </a:cubicBezTo>
                  <a:cubicBezTo>
                    <a:pt x="1050" y="72"/>
                    <a:pt x="1045" y="64"/>
                    <a:pt x="1031" y="66"/>
                  </a:cubicBezTo>
                  <a:cubicBezTo>
                    <a:pt x="1031" y="71"/>
                    <a:pt x="1040" y="73"/>
                    <a:pt x="1038" y="81"/>
                  </a:cubicBezTo>
                  <a:cubicBezTo>
                    <a:pt x="1046" y="82"/>
                    <a:pt x="1050" y="87"/>
                    <a:pt x="1055" y="91"/>
                  </a:cubicBezTo>
                  <a:cubicBezTo>
                    <a:pt x="1061" y="91"/>
                    <a:pt x="1070" y="92"/>
                    <a:pt x="1073" y="98"/>
                  </a:cubicBezTo>
                  <a:cubicBezTo>
                    <a:pt x="1055" y="95"/>
                    <a:pt x="1045" y="90"/>
                    <a:pt x="1026" y="91"/>
                  </a:cubicBezTo>
                  <a:cubicBezTo>
                    <a:pt x="1025" y="96"/>
                    <a:pt x="1033" y="94"/>
                    <a:pt x="1033" y="99"/>
                  </a:cubicBezTo>
                  <a:cubicBezTo>
                    <a:pt x="1030" y="99"/>
                    <a:pt x="1036" y="102"/>
                    <a:pt x="1032" y="102"/>
                  </a:cubicBezTo>
                  <a:cubicBezTo>
                    <a:pt x="1028" y="102"/>
                    <a:pt x="1030" y="96"/>
                    <a:pt x="1025" y="97"/>
                  </a:cubicBezTo>
                  <a:cubicBezTo>
                    <a:pt x="1022" y="104"/>
                    <a:pt x="1011" y="98"/>
                    <a:pt x="1008" y="106"/>
                  </a:cubicBezTo>
                  <a:cubicBezTo>
                    <a:pt x="1001" y="107"/>
                    <a:pt x="1004" y="99"/>
                    <a:pt x="999" y="99"/>
                  </a:cubicBezTo>
                  <a:cubicBezTo>
                    <a:pt x="994" y="105"/>
                    <a:pt x="978" y="105"/>
                    <a:pt x="979" y="117"/>
                  </a:cubicBezTo>
                  <a:cubicBezTo>
                    <a:pt x="974" y="119"/>
                    <a:pt x="964" y="118"/>
                    <a:pt x="964" y="111"/>
                  </a:cubicBezTo>
                  <a:cubicBezTo>
                    <a:pt x="971" y="111"/>
                    <a:pt x="971" y="111"/>
                    <a:pt x="971" y="111"/>
                  </a:cubicBezTo>
                  <a:cubicBezTo>
                    <a:pt x="968" y="105"/>
                    <a:pt x="960" y="104"/>
                    <a:pt x="950" y="105"/>
                  </a:cubicBezTo>
                  <a:cubicBezTo>
                    <a:pt x="953" y="108"/>
                    <a:pt x="958" y="109"/>
                    <a:pt x="956" y="116"/>
                  </a:cubicBezTo>
                  <a:cubicBezTo>
                    <a:pt x="959" y="119"/>
                    <a:pt x="967" y="118"/>
                    <a:pt x="966" y="125"/>
                  </a:cubicBezTo>
                  <a:cubicBezTo>
                    <a:pt x="961" y="127"/>
                    <a:pt x="959" y="121"/>
                    <a:pt x="953" y="122"/>
                  </a:cubicBezTo>
                  <a:cubicBezTo>
                    <a:pt x="951" y="127"/>
                    <a:pt x="945" y="128"/>
                    <a:pt x="943" y="133"/>
                  </a:cubicBezTo>
                  <a:cubicBezTo>
                    <a:pt x="945" y="136"/>
                    <a:pt x="951" y="136"/>
                    <a:pt x="952" y="141"/>
                  </a:cubicBezTo>
                  <a:cubicBezTo>
                    <a:pt x="942" y="142"/>
                    <a:pt x="937" y="138"/>
                    <a:pt x="930" y="135"/>
                  </a:cubicBezTo>
                  <a:cubicBezTo>
                    <a:pt x="929" y="136"/>
                    <a:pt x="928" y="138"/>
                    <a:pt x="926" y="138"/>
                  </a:cubicBezTo>
                  <a:cubicBezTo>
                    <a:pt x="927" y="144"/>
                    <a:pt x="935" y="143"/>
                    <a:pt x="939" y="146"/>
                  </a:cubicBezTo>
                  <a:cubicBezTo>
                    <a:pt x="932" y="152"/>
                    <a:pt x="927" y="141"/>
                    <a:pt x="917" y="144"/>
                  </a:cubicBezTo>
                  <a:cubicBezTo>
                    <a:pt x="916" y="138"/>
                    <a:pt x="912" y="137"/>
                    <a:pt x="914" y="131"/>
                  </a:cubicBezTo>
                  <a:cubicBezTo>
                    <a:pt x="908" y="127"/>
                    <a:pt x="897" y="126"/>
                    <a:pt x="894" y="119"/>
                  </a:cubicBezTo>
                  <a:cubicBezTo>
                    <a:pt x="908" y="124"/>
                    <a:pt x="935" y="135"/>
                    <a:pt x="948" y="122"/>
                  </a:cubicBezTo>
                  <a:cubicBezTo>
                    <a:pt x="937" y="105"/>
                    <a:pt x="911" y="105"/>
                    <a:pt x="888" y="100"/>
                  </a:cubicBezTo>
                  <a:cubicBezTo>
                    <a:pt x="888" y="98"/>
                    <a:pt x="889" y="98"/>
                    <a:pt x="889" y="96"/>
                  </a:cubicBezTo>
                  <a:cubicBezTo>
                    <a:pt x="886" y="97"/>
                    <a:pt x="885" y="94"/>
                    <a:pt x="882" y="95"/>
                  </a:cubicBezTo>
                  <a:cubicBezTo>
                    <a:pt x="882" y="98"/>
                    <a:pt x="874" y="99"/>
                    <a:pt x="872" y="97"/>
                  </a:cubicBezTo>
                  <a:cubicBezTo>
                    <a:pt x="873" y="95"/>
                    <a:pt x="876" y="96"/>
                    <a:pt x="877" y="93"/>
                  </a:cubicBezTo>
                  <a:cubicBezTo>
                    <a:pt x="874" y="91"/>
                    <a:pt x="870" y="90"/>
                    <a:pt x="866" y="89"/>
                  </a:cubicBezTo>
                  <a:cubicBezTo>
                    <a:pt x="864" y="89"/>
                    <a:pt x="865" y="93"/>
                    <a:pt x="862" y="93"/>
                  </a:cubicBezTo>
                  <a:cubicBezTo>
                    <a:pt x="864" y="90"/>
                    <a:pt x="862" y="88"/>
                    <a:pt x="858" y="87"/>
                  </a:cubicBezTo>
                  <a:cubicBezTo>
                    <a:pt x="855" y="88"/>
                    <a:pt x="858" y="94"/>
                    <a:pt x="854" y="93"/>
                  </a:cubicBezTo>
                  <a:cubicBezTo>
                    <a:pt x="852" y="93"/>
                    <a:pt x="853" y="90"/>
                    <a:pt x="852" y="90"/>
                  </a:cubicBezTo>
                  <a:cubicBezTo>
                    <a:pt x="851" y="92"/>
                    <a:pt x="848" y="96"/>
                    <a:pt x="847" y="94"/>
                  </a:cubicBezTo>
                  <a:cubicBezTo>
                    <a:pt x="847" y="91"/>
                    <a:pt x="851" y="91"/>
                    <a:pt x="851" y="87"/>
                  </a:cubicBezTo>
                  <a:cubicBezTo>
                    <a:pt x="844" y="88"/>
                    <a:pt x="840" y="91"/>
                    <a:pt x="836" y="94"/>
                  </a:cubicBezTo>
                  <a:cubicBezTo>
                    <a:pt x="828" y="94"/>
                    <a:pt x="826" y="96"/>
                    <a:pt x="821" y="100"/>
                  </a:cubicBezTo>
                  <a:cubicBezTo>
                    <a:pt x="820" y="100"/>
                    <a:pt x="820" y="98"/>
                    <a:pt x="820" y="97"/>
                  </a:cubicBezTo>
                  <a:cubicBezTo>
                    <a:pt x="816" y="96"/>
                    <a:pt x="816" y="100"/>
                    <a:pt x="813" y="101"/>
                  </a:cubicBezTo>
                  <a:cubicBezTo>
                    <a:pt x="814" y="98"/>
                    <a:pt x="816" y="97"/>
                    <a:pt x="812" y="95"/>
                  </a:cubicBezTo>
                  <a:cubicBezTo>
                    <a:pt x="808" y="104"/>
                    <a:pt x="800" y="109"/>
                    <a:pt x="790" y="111"/>
                  </a:cubicBezTo>
                  <a:cubicBezTo>
                    <a:pt x="789" y="114"/>
                    <a:pt x="793" y="115"/>
                    <a:pt x="790" y="115"/>
                  </a:cubicBezTo>
                  <a:cubicBezTo>
                    <a:pt x="779" y="120"/>
                    <a:pt x="771" y="128"/>
                    <a:pt x="766" y="139"/>
                  </a:cubicBezTo>
                  <a:cubicBezTo>
                    <a:pt x="759" y="142"/>
                    <a:pt x="752" y="144"/>
                    <a:pt x="747" y="150"/>
                  </a:cubicBezTo>
                  <a:cubicBezTo>
                    <a:pt x="735" y="145"/>
                    <a:pt x="734" y="160"/>
                    <a:pt x="722" y="159"/>
                  </a:cubicBezTo>
                  <a:cubicBezTo>
                    <a:pt x="721" y="162"/>
                    <a:pt x="726" y="162"/>
                    <a:pt x="723" y="163"/>
                  </a:cubicBezTo>
                  <a:cubicBezTo>
                    <a:pt x="715" y="161"/>
                    <a:pt x="709" y="166"/>
                    <a:pt x="708" y="174"/>
                  </a:cubicBezTo>
                  <a:cubicBezTo>
                    <a:pt x="708" y="176"/>
                    <a:pt x="713" y="173"/>
                    <a:pt x="714" y="176"/>
                  </a:cubicBezTo>
                  <a:cubicBezTo>
                    <a:pt x="705" y="176"/>
                    <a:pt x="705" y="176"/>
                    <a:pt x="705" y="176"/>
                  </a:cubicBezTo>
                  <a:cubicBezTo>
                    <a:pt x="707" y="179"/>
                    <a:pt x="704" y="183"/>
                    <a:pt x="706" y="186"/>
                  </a:cubicBezTo>
                  <a:cubicBezTo>
                    <a:pt x="704" y="189"/>
                    <a:pt x="700" y="189"/>
                    <a:pt x="699" y="193"/>
                  </a:cubicBezTo>
                  <a:cubicBezTo>
                    <a:pt x="702" y="193"/>
                    <a:pt x="705" y="193"/>
                    <a:pt x="705" y="196"/>
                  </a:cubicBezTo>
                  <a:cubicBezTo>
                    <a:pt x="705" y="199"/>
                    <a:pt x="698" y="196"/>
                    <a:pt x="698" y="200"/>
                  </a:cubicBezTo>
                  <a:cubicBezTo>
                    <a:pt x="707" y="222"/>
                    <a:pt x="728" y="200"/>
                    <a:pt x="741" y="196"/>
                  </a:cubicBezTo>
                  <a:cubicBezTo>
                    <a:pt x="749" y="204"/>
                    <a:pt x="742" y="220"/>
                    <a:pt x="752" y="229"/>
                  </a:cubicBezTo>
                  <a:cubicBezTo>
                    <a:pt x="747" y="233"/>
                    <a:pt x="752" y="236"/>
                    <a:pt x="751" y="243"/>
                  </a:cubicBezTo>
                  <a:cubicBezTo>
                    <a:pt x="754" y="244"/>
                    <a:pt x="759" y="244"/>
                    <a:pt x="763" y="244"/>
                  </a:cubicBezTo>
                  <a:cubicBezTo>
                    <a:pt x="765" y="235"/>
                    <a:pt x="771" y="232"/>
                    <a:pt x="781" y="235"/>
                  </a:cubicBezTo>
                  <a:cubicBezTo>
                    <a:pt x="785" y="227"/>
                    <a:pt x="791" y="216"/>
                    <a:pt x="790" y="206"/>
                  </a:cubicBezTo>
                  <a:cubicBezTo>
                    <a:pt x="799" y="203"/>
                    <a:pt x="805" y="201"/>
                    <a:pt x="810" y="192"/>
                  </a:cubicBezTo>
                  <a:cubicBezTo>
                    <a:pt x="807" y="187"/>
                    <a:pt x="804" y="183"/>
                    <a:pt x="797" y="182"/>
                  </a:cubicBezTo>
                  <a:cubicBezTo>
                    <a:pt x="794" y="175"/>
                    <a:pt x="798" y="173"/>
                    <a:pt x="800" y="170"/>
                  </a:cubicBezTo>
                  <a:cubicBezTo>
                    <a:pt x="802" y="166"/>
                    <a:pt x="800" y="162"/>
                    <a:pt x="803" y="159"/>
                  </a:cubicBezTo>
                  <a:cubicBezTo>
                    <a:pt x="807" y="155"/>
                    <a:pt x="816" y="157"/>
                    <a:pt x="822" y="153"/>
                  </a:cubicBezTo>
                  <a:cubicBezTo>
                    <a:pt x="828" y="148"/>
                    <a:pt x="827" y="141"/>
                    <a:pt x="830" y="133"/>
                  </a:cubicBezTo>
                  <a:cubicBezTo>
                    <a:pt x="838" y="131"/>
                    <a:pt x="850" y="130"/>
                    <a:pt x="852" y="138"/>
                  </a:cubicBezTo>
                  <a:cubicBezTo>
                    <a:pt x="844" y="146"/>
                    <a:pt x="835" y="152"/>
                    <a:pt x="827" y="158"/>
                  </a:cubicBezTo>
                  <a:cubicBezTo>
                    <a:pt x="825" y="167"/>
                    <a:pt x="830" y="173"/>
                    <a:pt x="828" y="182"/>
                  </a:cubicBezTo>
                  <a:cubicBezTo>
                    <a:pt x="841" y="199"/>
                    <a:pt x="865" y="184"/>
                    <a:pt x="883" y="183"/>
                  </a:cubicBezTo>
                  <a:cubicBezTo>
                    <a:pt x="886" y="185"/>
                    <a:pt x="888" y="187"/>
                    <a:pt x="891" y="189"/>
                  </a:cubicBezTo>
                  <a:cubicBezTo>
                    <a:pt x="889" y="192"/>
                    <a:pt x="883" y="192"/>
                    <a:pt x="882" y="196"/>
                  </a:cubicBezTo>
                  <a:cubicBezTo>
                    <a:pt x="869" y="188"/>
                    <a:pt x="830" y="199"/>
                    <a:pt x="854" y="209"/>
                  </a:cubicBezTo>
                  <a:cubicBezTo>
                    <a:pt x="852" y="215"/>
                    <a:pt x="855" y="217"/>
                    <a:pt x="855" y="224"/>
                  </a:cubicBezTo>
                  <a:cubicBezTo>
                    <a:pt x="844" y="226"/>
                    <a:pt x="846" y="216"/>
                    <a:pt x="840" y="215"/>
                  </a:cubicBezTo>
                  <a:cubicBezTo>
                    <a:pt x="827" y="212"/>
                    <a:pt x="823" y="237"/>
                    <a:pt x="829" y="248"/>
                  </a:cubicBezTo>
                  <a:cubicBezTo>
                    <a:pt x="826" y="251"/>
                    <a:pt x="821" y="247"/>
                    <a:pt x="816" y="250"/>
                  </a:cubicBezTo>
                  <a:cubicBezTo>
                    <a:pt x="814" y="251"/>
                    <a:pt x="818" y="256"/>
                    <a:pt x="814" y="256"/>
                  </a:cubicBezTo>
                  <a:cubicBezTo>
                    <a:pt x="807" y="258"/>
                    <a:pt x="806" y="253"/>
                    <a:pt x="802" y="251"/>
                  </a:cubicBezTo>
                  <a:cubicBezTo>
                    <a:pt x="785" y="249"/>
                    <a:pt x="782" y="260"/>
                    <a:pt x="766" y="259"/>
                  </a:cubicBezTo>
                  <a:cubicBezTo>
                    <a:pt x="765" y="261"/>
                    <a:pt x="762" y="262"/>
                    <a:pt x="761" y="265"/>
                  </a:cubicBezTo>
                  <a:cubicBezTo>
                    <a:pt x="754" y="254"/>
                    <a:pt x="741" y="255"/>
                    <a:pt x="729" y="260"/>
                  </a:cubicBezTo>
                  <a:cubicBezTo>
                    <a:pt x="728" y="257"/>
                    <a:pt x="733" y="255"/>
                    <a:pt x="730" y="253"/>
                  </a:cubicBezTo>
                  <a:cubicBezTo>
                    <a:pt x="710" y="255"/>
                    <a:pt x="726" y="232"/>
                    <a:pt x="734" y="228"/>
                  </a:cubicBezTo>
                  <a:cubicBezTo>
                    <a:pt x="734" y="226"/>
                    <a:pt x="728" y="229"/>
                    <a:pt x="730" y="226"/>
                  </a:cubicBezTo>
                  <a:cubicBezTo>
                    <a:pt x="731" y="221"/>
                    <a:pt x="736" y="220"/>
                    <a:pt x="734" y="215"/>
                  </a:cubicBezTo>
                  <a:cubicBezTo>
                    <a:pt x="726" y="214"/>
                    <a:pt x="726" y="222"/>
                    <a:pt x="720" y="223"/>
                  </a:cubicBezTo>
                  <a:cubicBezTo>
                    <a:pt x="721" y="221"/>
                    <a:pt x="720" y="219"/>
                    <a:pt x="718" y="219"/>
                  </a:cubicBezTo>
                  <a:cubicBezTo>
                    <a:pt x="717" y="220"/>
                    <a:pt x="715" y="222"/>
                    <a:pt x="714" y="223"/>
                  </a:cubicBezTo>
                  <a:cubicBezTo>
                    <a:pt x="713" y="226"/>
                    <a:pt x="717" y="224"/>
                    <a:pt x="715" y="227"/>
                  </a:cubicBezTo>
                  <a:cubicBezTo>
                    <a:pt x="712" y="226"/>
                    <a:pt x="709" y="229"/>
                    <a:pt x="708" y="231"/>
                  </a:cubicBezTo>
                  <a:cubicBezTo>
                    <a:pt x="708" y="231"/>
                    <a:pt x="708" y="247"/>
                    <a:pt x="708" y="247"/>
                  </a:cubicBezTo>
                  <a:cubicBezTo>
                    <a:pt x="708" y="250"/>
                    <a:pt x="711" y="251"/>
                    <a:pt x="711" y="253"/>
                  </a:cubicBezTo>
                  <a:cubicBezTo>
                    <a:pt x="710" y="260"/>
                    <a:pt x="706" y="261"/>
                    <a:pt x="701" y="266"/>
                  </a:cubicBezTo>
                  <a:cubicBezTo>
                    <a:pt x="699" y="264"/>
                    <a:pt x="697" y="261"/>
                    <a:pt x="692" y="262"/>
                  </a:cubicBezTo>
                  <a:cubicBezTo>
                    <a:pt x="690" y="263"/>
                    <a:pt x="691" y="267"/>
                    <a:pt x="689" y="267"/>
                  </a:cubicBezTo>
                  <a:cubicBezTo>
                    <a:pt x="658" y="260"/>
                    <a:pt x="655" y="300"/>
                    <a:pt x="622" y="295"/>
                  </a:cubicBezTo>
                  <a:cubicBezTo>
                    <a:pt x="624" y="289"/>
                    <a:pt x="622" y="290"/>
                    <a:pt x="619" y="287"/>
                  </a:cubicBezTo>
                  <a:cubicBezTo>
                    <a:pt x="624" y="281"/>
                    <a:pt x="635" y="282"/>
                    <a:pt x="635" y="272"/>
                  </a:cubicBezTo>
                  <a:cubicBezTo>
                    <a:pt x="632" y="268"/>
                    <a:pt x="626" y="267"/>
                    <a:pt x="621" y="270"/>
                  </a:cubicBezTo>
                  <a:cubicBezTo>
                    <a:pt x="626" y="261"/>
                    <a:pt x="625" y="249"/>
                    <a:pt x="618" y="242"/>
                  </a:cubicBezTo>
                  <a:cubicBezTo>
                    <a:pt x="620" y="240"/>
                    <a:pt x="621" y="236"/>
                    <a:pt x="622" y="234"/>
                  </a:cubicBezTo>
                  <a:cubicBezTo>
                    <a:pt x="621" y="231"/>
                    <a:pt x="619" y="228"/>
                    <a:pt x="616" y="227"/>
                  </a:cubicBezTo>
                  <a:cubicBezTo>
                    <a:pt x="622" y="221"/>
                    <a:pt x="630" y="217"/>
                    <a:pt x="634" y="209"/>
                  </a:cubicBezTo>
                  <a:cubicBezTo>
                    <a:pt x="629" y="208"/>
                    <a:pt x="623" y="208"/>
                    <a:pt x="618" y="206"/>
                  </a:cubicBezTo>
                  <a:cubicBezTo>
                    <a:pt x="622" y="203"/>
                    <a:pt x="629" y="203"/>
                    <a:pt x="629" y="197"/>
                  </a:cubicBezTo>
                  <a:cubicBezTo>
                    <a:pt x="623" y="197"/>
                    <a:pt x="620" y="198"/>
                    <a:pt x="615" y="197"/>
                  </a:cubicBezTo>
                  <a:cubicBezTo>
                    <a:pt x="610" y="200"/>
                    <a:pt x="608" y="205"/>
                    <a:pt x="602" y="206"/>
                  </a:cubicBezTo>
                  <a:cubicBezTo>
                    <a:pt x="604" y="217"/>
                    <a:pt x="593" y="215"/>
                    <a:pt x="591" y="222"/>
                  </a:cubicBezTo>
                  <a:cubicBezTo>
                    <a:pt x="592" y="225"/>
                    <a:pt x="595" y="217"/>
                    <a:pt x="596" y="221"/>
                  </a:cubicBezTo>
                  <a:cubicBezTo>
                    <a:pt x="592" y="222"/>
                    <a:pt x="592" y="228"/>
                    <a:pt x="589" y="230"/>
                  </a:cubicBezTo>
                  <a:cubicBezTo>
                    <a:pt x="589" y="227"/>
                    <a:pt x="587" y="226"/>
                    <a:pt x="583" y="228"/>
                  </a:cubicBezTo>
                  <a:cubicBezTo>
                    <a:pt x="586" y="231"/>
                    <a:pt x="586" y="232"/>
                    <a:pt x="586" y="235"/>
                  </a:cubicBezTo>
                  <a:cubicBezTo>
                    <a:pt x="588" y="233"/>
                    <a:pt x="590" y="232"/>
                    <a:pt x="593" y="234"/>
                  </a:cubicBezTo>
                  <a:cubicBezTo>
                    <a:pt x="591" y="237"/>
                    <a:pt x="587" y="237"/>
                    <a:pt x="587" y="242"/>
                  </a:cubicBezTo>
                  <a:cubicBezTo>
                    <a:pt x="590" y="244"/>
                    <a:pt x="600" y="240"/>
                    <a:pt x="602" y="241"/>
                  </a:cubicBezTo>
                  <a:cubicBezTo>
                    <a:pt x="601" y="243"/>
                    <a:pt x="597" y="243"/>
                    <a:pt x="597" y="248"/>
                  </a:cubicBezTo>
                  <a:cubicBezTo>
                    <a:pt x="597" y="250"/>
                    <a:pt x="601" y="249"/>
                    <a:pt x="601" y="252"/>
                  </a:cubicBezTo>
                  <a:cubicBezTo>
                    <a:pt x="598" y="255"/>
                    <a:pt x="597" y="260"/>
                    <a:pt x="593" y="262"/>
                  </a:cubicBezTo>
                  <a:cubicBezTo>
                    <a:pt x="589" y="260"/>
                    <a:pt x="585" y="259"/>
                    <a:pt x="580" y="259"/>
                  </a:cubicBezTo>
                  <a:cubicBezTo>
                    <a:pt x="580" y="262"/>
                    <a:pt x="578" y="263"/>
                    <a:pt x="576" y="266"/>
                  </a:cubicBezTo>
                  <a:cubicBezTo>
                    <a:pt x="578" y="266"/>
                    <a:pt x="580" y="266"/>
                    <a:pt x="581" y="268"/>
                  </a:cubicBezTo>
                  <a:cubicBezTo>
                    <a:pt x="579" y="276"/>
                    <a:pt x="565" y="272"/>
                    <a:pt x="565" y="282"/>
                  </a:cubicBezTo>
                  <a:cubicBezTo>
                    <a:pt x="572" y="279"/>
                    <a:pt x="575" y="286"/>
                    <a:pt x="581" y="287"/>
                  </a:cubicBezTo>
                  <a:cubicBezTo>
                    <a:pt x="565" y="287"/>
                    <a:pt x="557" y="295"/>
                    <a:pt x="547" y="303"/>
                  </a:cubicBezTo>
                  <a:cubicBezTo>
                    <a:pt x="554" y="307"/>
                    <a:pt x="560" y="294"/>
                    <a:pt x="567" y="302"/>
                  </a:cubicBezTo>
                  <a:cubicBezTo>
                    <a:pt x="571" y="301"/>
                    <a:pt x="573" y="297"/>
                    <a:pt x="577" y="296"/>
                  </a:cubicBezTo>
                  <a:cubicBezTo>
                    <a:pt x="580" y="295"/>
                    <a:pt x="578" y="299"/>
                    <a:pt x="581" y="299"/>
                  </a:cubicBezTo>
                  <a:cubicBezTo>
                    <a:pt x="594" y="297"/>
                    <a:pt x="607" y="300"/>
                    <a:pt x="621" y="295"/>
                  </a:cubicBezTo>
                  <a:cubicBezTo>
                    <a:pt x="626" y="312"/>
                    <a:pt x="603" y="306"/>
                    <a:pt x="599" y="317"/>
                  </a:cubicBezTo>
                  <a:cubicBezTo>
                    <a:pt x="595" y="317"/>
                    <a:pt x="591" y="317"/>
                    <a:pt x="589" y="316"/>
                  </a:cubicBezTo>
                  <a:cubicBezTo>
                    <a:pt x="589" y="312"/>
                    <a:pt x="588" y="309"/>
                    <a:pt x="583" y="310"/>
                  </a:cubicBezTo>
                  <a:cubicBezTo>
                    <a:pt x="588" y="324"/>
                    <a:pt x="570" y="328"/>
                    <a:pt x="562" y="320"/>
                  </a:cubicBezTo>
                  <a:cubicBezTo>
                    <a:pt x="558" y="323"/>
                    <a:pt x="549" y="320"/>
                    <a:pt x="546" y="323"/>
                  </a:cubicBezTo>
                  <a:cubicBezTo>
                    <a:pt x="549" y="328"/>
                    <a:pt x="541" y="328"/>
                    <a:pt x="542" y="332"/>
                  </a:cubicBezTo>
                  <a:cubicBezTo>
                    <a:pt x="549" y="336"/>
                    <a:pt x="557" y="338"/>
                    <a:pt x="562" y="345"/>
                  </a:cubicBezTo>
                  <a:cubicBezTo>
                    <a:pt x="559" y="351"/>
                    <a:pt x="563" y="357"/>
                    <a:pt x="567" y="361"/>
                  </a:cubicBezTo>
                  <a:cubicBezTo>
                    <a:pt x="564" y="378"/>
                    <a:pt x="554" y="391"/>
                    <a:pt x="545" y="403"/>
                  </a:cubicBezTo>
                  <a:cubicBezTo>
                    <a:pt x="534" y="401"/>
                    <a:pt x="525" y="401"/>
                    <a:pt x="516" y="400"/>
                  </a:cubicBezTo>
                  <a:cubicBezTo>
                    <a:pt x="510" y="400"/>
                    <a:pt x="509" y="396"/>
                    <a:pt x="504" y="395"/>
                  </a:cubicBezTo>
                  <a:cubicBezTo>
                    <a:pt x="493" y="391"/>
                    <a:pt x="483" y="396"/>
                    <a:pt x="479" y="389"/>
                  </a:cubicBezTo>
                  <a:cubicBezTo>
                    <a:pt x="474" y="395"/>
                    <a:pt x="462" y="393"/>
                    <a:pt x="457" y="398"/>
                  </a:cubicBezTo>
                  <a:cubicBezTo>
                    <a:pt x="460" y="407"/>
                    <a:pt x="456" y="410"/>
                    <a:pt x="454" y="414"/>
                  </a:cubicBezTo>
                  <a:cubicBezTo>
                    <a:pt x="451" y="422"/>
                    <a:pt x="449" y="431"/>
                    <a:pt x="441" y="441"/>
                  </a:cubicBezTo>
                  <a:cubicBezTo>
                    <a:pt x="435" y="448"/>
                    <a:pt x="425" y="458"/>
                    <a:pt x="425" y="465"/>
                  </a:cubicBezTo>
                  <a:cubicBezTo>
                    <a:pt x="424" y="467"/>
                    <a:pt x="427" y="471"/>
                    <a:pt x="427" y="472"/>
                  </a:cubicBezTo>
                  <a:cubicBezTo>
                    <a:pt x="428" y="481"/>
                    <a:pt x="421" y="484"/>
                    <a:pt x="418" y="493"/>
                  </a:cubicBezTo>
                  <a:cubicBezTo>
                    <a:pt x="421" y="496"/>
                    <a:pt x="427" y="495"/>
                    <a:pt x="429" y="498"/>
                  </a:cubicBezTo>
                  <a:cubicBezTo>
                    <a:pt x="433" y="497"/>
                    <a:pt x="436" y="495"/>
                    <a:pt x="441" y="495"/>
                  </a:cubicBezTo>
                  <a:cubicBezTo>
                    <a:pt x="446" y="500"/>
                    <a:pt x="447" y="504"/>
                    <a:pt x="446" y="514"/>
                  </a:cubicBezTo>
                  <a:cubicBezTo>
                    <a:pt x="451" y="521"/>
                    <a:pt x="455" y="514"/>
                    <a:pt x="462" y="512"/>
                  </a:cubicBezTo>
                  <a:cubicBezTo>
                    <a:pt x="476" y="506"/>
                    <a:pt x="489" y="512"/>
                    <a:pt x="501" y="513"/>
                  </a:cubicBezTo>
                  <a:cubicBezTo>
                    <a:pt x="508" y="507"/>
                    <a:pt x="510" y="498"/>
                    <a:pt x="523" y="499"/>
                  </a:cubicBezTo>
                  <a:cubicBezTo>
                    <a:pt x="527" y="491"/>
                    <a:pt x="532" y="485"/>
                    <a:pt x="542" y="483"/>
                  </a:cubicBezTo>
                  <a:cubicBezTo>
                    <a:pt x="543" y="476"/>
                    <a:pt x="538" y="477"/>
                    <a:pt x="538" y="471"/>
                  </a:cubicBezTo>
                  <a:cubicBezTo>
                    <a:pt x="543" y="459"/>
                    <a:pt x="557" y="456"/>
                    <a:pt x="564" y="445"/>
                  </a:cubicBezTo>
                  <a:cubicBezTo>
                    <a:pt x="578" y="441"/>
                    <a:pt x="602" y="440"/>
                    <a:pt x="596" y="421"/>
                  </a:cubicBezTo>
                  <a:cubicBezTo>
                    <a:pt x="602" y="415"/>
                    <a:pt x="607" y="408"/>
                    <a:pt x="615" y="408"/>
                  </a:cubicBezTo>
                  <a:cubicBezTo>
                    <a:pt x="616" y="408"/>
                    <a:pt x="618" y="410"/>
                    <a:pt x="621" y="411"/>
                  </a:cubicBezTo>
                  <a:cubicBezTo>
                    <a:pt x="632" y="413"/>
                    <a:pt x="631" y="419"/>
                    <a:pt x="644" y="418"/>
                  </a:cubicBezTo>
                  <a:cubicBezTo>
                    <a:pt x="645" y="409"/>
                    <a:pt x="656" y="410"/>
                    <a:pt x="664" y="407"/>
                  </a:cubicBezTo>
                  <a:cubicBezTo>
                    <a:pt x="670" y="404"/>
                    <a:pt x="672" y="399"/>
                    <a:pt x="676" y="398"/>
                  </a:cubicBezTo>
                  <a:cubicBezTo>
                    <a:pt x="687" y="398"/>
                    <a:pt x="695" y="409"/>
                    <a:pt x="692" y="422"/>
                  </a:cubicBezTo>
                  <a:cubicBezTo>
                    <a:pt x="703" y="432"/>
                    <a:pt x="715" y="440"/>
                    <a:pt x="723" y="453"/>
                  </a:cubicBezTo>
                  <a:cubicBezTo>
                    <a:pt x="731" y="453"/>
                    <a:pt x="731" y="453"/>
                    <a:pt x="731" y="453"/>
                  </a:cubicBezTo>
                  <a:cubicBezTo>
                    <a:pt x="732" y="462"/>
                    <a:pt x="745" y="458"/>
                    <a:pt x="749" y="464"/>
                  </a:cubicBezTo>
                  <a:cubicBezTo>
                    <a:pt x="748" y="468"/>
                    <a:pt x="750" y="469"/>
                    <a:pt x="751" y="472"/>
                  </a:cubicBezTo>
                  <a:cubicBezTo>
                    <a:pt x="753" y="473"/>
                    <a:pt x="757" y="473"/>
                    <a:pt x="759" y="475"/>
                  </a:cubicBezTo>
                  <a:cubicBezTo>
                    <a:pt x="760" y="481"/>
                    <a:pt x="762" y="487"/>
                    <a:pt x="764" y="491"/>
                  </a:cubicBezTo>
                  <a:cubicBezTo>
                    <a:pt x="760" y="496"/>
                    <a:pt x="760" y="503"/>
                    <a:pt x="753" y="505"/>
                  </a:cubicBezTo>
                  <a:cubicBezTo>
                    <a:pt x="751" y="505"/>
                    <a:pt x="747" y="504"/>
                    <a:pt x="743" y="504"/>
                  </a:cubicBezTo>
                  <a:cubicBezTo>
                    <a:pt x="733" y="505"/>
                    <a:pt x="728" y="509"/>
                    <a:pt x="722" y="503"/>
                  </a:cubicBezTo>
                  <a:cubicBezTo>
                    <a:pt x="718" y="506"/>
                    <a:pt x="716" y="504"/>
                    <a:pt x="710" y="504"/>
                  </a:cubicBezTo>
                  <a:cubicBezTo>
                    <a:pt x="709" y="507"/>
                    <a:pt x="707" y="508"/>
                    <a:pt x="709" y="512"/>
                  </a:cubicBezTo>
                  <a:cubicBezTo>
                    <a:pt x="717" y="512"/>
                    <a:pt x="720" y="521"/>
                    <a:pt x="727" y="524"/>
                  </a:cubicBezTo>
                  <a:cubicBezTo>
                    <a:pt x="729" y="525"/>
                    <a:pt x="732" y="523"/>
                    <a:pt x="734" y="524"/>
                  </a:cubicBezTo>
                  <a:cubicBezTo>
                    <a:pt x="738" y="526"/>
                    <a:pt x="742" y="535"/>
                    <a:pt x="748" y="530"/>
                  </a:cubicBezTo>
                  <a:cubicBezTo>
                    <a:pt x="750" y="523"/>
                    <a:pt x="746" y="512"/>
                    <a:pt x="754" y="510"/>
                  </a:cubicBezTo>
                  <a:cubicBezTo>
                    <a:pt x="768" y="513"/>
                    <a:pt x="768" y="494"/>
                    <a:pt x="780" y="492"/>
                  </a:cubicBezTo>
                  <a:cubicBezTo>
                    <a:pt x="781" y="483"/>
                    <a:pt x="773" y="483"/>
                    <a:pt x="771" y="477"/>
                  </a:cubicBezTo>
                  <a:cubicBezTo>
                    <a:pt x="774" y="474"/>
                    <a:pt x="774" y="468"/>
                    <a:pt x="779" y="467"/>
                  </a:cubicBezTo>
                  <a:cubicBezTo>
                    <a:pt x="788" y="467"/>
                    <a:pt x="791" y="482"/>
                    <a:pt x="800" y="475"/>
                  </a:cubicBezTo>
                  <a:cubicBezTo>
                    <a:pt x="796" y="458"/>
                    <a:pt x="776" y="458"/>
                    <a:pt x="764" y="449"/>
                  </a:cubicBezTo>
                  <a:cubicBezTo>
                    <a:pt x="766" y="447"/>
                    <a:pt x="768" y="446"/>
                    <a:pt x="767" y="442"/>
                  </a:cubicBezTo>
                  <a:cubicBezTo>
                    <a:pt x="757" y="440"/>
                    <a:pt x="749" y="439"/>
                    <a:pt x="743" y="433"/>
                  </a:cubicBezTo>
                  <a:cubicBezTo>
                    <a:pt x="739" y="428"/>
                    <a:pt x="739" y="420"/>
                    <a:pt x="736" y="414"/>
                  </a:cubicBezTo>
                  <a:cubicBezTo>
                    <a:pt x="731" y="406"/>
                    <a:pt x="720" y="405"/>
                    <a:pt x="720" y="395"/>
                  </a:cubicBezTo>
                  <a:cubicBezTo>
                    <a:pt x="724" y="394"/>
                    <a:pt x="725" y="389"/>
                    <a:pt x="722" y="386"/>
                  </a:cubicBezTo>
                  <a:cubicBezTo>
                    <a:pt x="726" y="383"/>
                    <a:pt x="734" y="378"/>
                    <a:pt x="740" y="381"/>
                  </a:cubicBezTo>
                  <a:cubicBezTo>
                    <a:pt x="740" y="386"/>
                    <a:pt x="736" y="388"/>
                    <a:pt x="738" y="394"/>
                  </a:cubicBezTo>
                  <a:cubicBezTo>
                    <a:pt x="744" y="394"/>
                    <a:pt x="742" y="388"/>
                    <a:pt x="748" y="390"/>
                  </a:cubicBezTo>
                  <a:cubicBezTo>
                    <a:pt x="751" y="402"/>
                    <a:pt x="761" y="406"/>
                    <a:pt x="765" y="417"/>
                  </a:cubicBezTo>
                  <a:cubicBezTo>
                    <a:pt x="770" y="416"/>
                    <a:pt x="773" y="418"/>
                    <a:pt x="777" y="418"/>
                  </a:cubicBezTo>
                  <a:cubicBezTo>
                    <a:pt x="778" y="420"/>
                    <a:pt x="778" y="423"/>
                    <a:pt x="780" y="424"/>
                  </a:cubicBezTo>
                  <a:cubicBezTo>
                    <a:pt x="795" y="428"/>
                    <a:pt x="801" y="441"/>
                    <a:pt x="814" y="446"/>
                  </a:cubicBezTo>
                  <a:cubicBezTo>
                    <a:pt x="813" y="455"/>
                    <a:pt x="811" y="463"/>
                    <a:pt x="809" y="469"/>
                  </a:cubicBezTo>
                  <a:cubicBezTo>
                    <a:pt x="811" y="473"/>
                    <a:pt x="818" y="473"/>
                    <a:pt x="817" y="481"/>
                  </a:cubicBezTo>
                  <a:cubicBezTo>
                    <a:pt x="827" y="485"/>
                    <a:pt x="831" y="496"/>
                    <a:pt x="838" y="503"/>
                  </a:cubicBezTo>
                  <a:cubicBezTo>
                    <a:pt x="841" y="504"/>
                    <a:pt x="847" y="501"/>
                    <a:pt x="847" y="505"/>
                  </a:cubicBezTo>
                  <a:cubicBezTo>
                    <a:pt x="845" y="507"/>
                    <a:pt x="840" y="506"/>
                    <a:pt x="839" y="510"/>
                  </a:cubicBezTo>
                  <a:cubicBezTo>
                    <a:pt x="843" y="516"/>
                    <a:pt x="846" y="518"/>
                    <a:pt x="844" y="529"/>
                  </a:cubicBezTo>
                  <a:cubicBezTo>
                    <a:pt x="848" y="531"/>
                    <a:pt x="851" y="529"/>
                    <a:pt x="856" y="529"/>
                  </a:cubicBezTo>
                  <a:cubicBezTo>
                    <a:pt x="856" y="531"/>
                    <a:pt x="857" y="532"/>
                    <a:pt x="858" y="535"/>
                  </a:cubicBezTo>
                  <a:cubicBezTo>
                    <a:pt x="863" y="530"/>
                    <a:pt x="865" y="538"/>
                    <a:pt x="870" y="536"/>
                  </a:cubicBezTo>
                  <a:cubicBezTo>
                    <a:pt x="870" y="528"/>
                    <a:pt x="864" y="521"/>
                    <a:pt x="864" y="516"/>
                  </a:cubicBezTo>
                  <a:cubicBezTo>
                    <a:pt x="869" y="516"/>
                    <a:pt x="868" y="521"/>
                    <a:pt x="874" y="519"/>
                  </a:cubicBezTo>
                  <a:cubicBezTo>
                    <a:pt x="873" y="511"/>
                    <a:pt x="857" y="510"/>
                    <a:pt x="852" y="503"/>
                  </a:cubicBezTo>
                  <a:cubicBezTo>
                    <a:pt x="863" y="501"/>
                    <a:pt x="870" y="511"/>
                    <a:pt x="881" y="513"/>
                  </a:cubicBezTo>
                  <a:cubicBezTo>
                    <a:pt x="883" y="510"/>
                    <a:pt x="881" y="506"/>
                    <a:pt x="880" y="504"/>
                  </a:cubicBezTo>
                  <a:cubicBezTo>
                    <a:pt x="883" y="503"/>
                    <a:pt x="886" y="502"/>
                    <a:pt x="885" y="496"/>
                  </a:cubicBezTo>
                  <a:cubicBezTo>
                    <a:pt x="881" y="496"/>
                    <a:pt x="876" y="496"/>
                    <a:pt x="873" y="493"/>
                  </a:cubicBezTo>
                  <a:cubicBezTo>
                    <a:pt x="867" y="489"/>
                    <a:pt x="860" y="474"/>
                    <a:pt x="858" y="467"/>
                  </a:cubicBezTo>
                  <a:cubicBezTo>
                    <a:pt x="864" y="469"/>
                    <a:pt x="866" y="474"/>
                    <a:pt x="872" y="476"/>
                  </a:cubicBezTo>
                  <a:cubicBezTo>
                    <a:pt x="878" y="473"/>
                    <a:pt x="872" y="463"/>
                    <a:pt x="880" y="461"/>
                  </a:cubicBezTo>
                  <a:cubicBezTo>
                    <a:pt x="884" y="461"/>
                    <a:pt x="884" y="464"/>
                    <a:pt x="887" y="465"/>
                  </a:cubicBezTo>
                  <a:cubicBezTo>
                    <a:pt x="891" y="463"/>
                    <a:pt x="891" y="459"/>
                    <a:pt x="895" y="459"/>
                  </a:cubicBezTo>
                  <a:cubicBezTo>
                    <a:pt x="900" y="461"/>
                    <a:pt x="908" y="461"/>
                    <a:pt x="908" y="467"/>
                  </a:cubicBezTo>
                  <a:cubicBezTo>
                    <a:pt x="906" y="469"/>
                    <a:pt x="900" y="468"/>
                    <a:pt x="902" y="473"/>
                  </a:cubicBezTo>
                  <a:cubicBezTo>
                    <a:pt x="906" y="477"/>
                    <a:pt x="907" y="470"/>
                    <a:pt x="911" y="470"/>
                  </a:cubicBezTo>
                  <a:cubicBezTo>
                    <a:pt x="910" y="479"/>
                    <a:pt x="910" y="484"/>
                    <a:pt x="906" y="490"/>
                  </a:cubicBezTo>
                  <a:cubicBezTo>
                    <a:pt x="910" y="490"/>
                    <a:pt x="912" y="492"/>
                    <a:pt x="916" y="492"/>
                  </a:cubicBezTo>
                  <a:cubicBezTo>
                    <a:pt x="920" y="487"/>
                    <a:pt x="914" y="487"/>
                    <a:pt x="912" y="484"/>
                  </a:cubicBezTo>
                  <a:cubicBezTo>
                    <a:pt x="922" y="483"/>
                    <a:pt x="922" y="498"/>
                    <a:pt x="923" y="502"/>
                  </a:cubicBezTo>
                  <a:cubicBezTo>
                    <a:pt x="919" y="497"/>
                    <a:pt x="915" y="497"/>
                    <a:pt x="907" y="498"/>
                  </a:cubicBezTo>
                  <a:cubicBezTo>
                    <a:pt x="907" y="504"/>
                    <a:pt x="907" y="504"/>
                    <a:pt x="907" y="504"/>
                  </a:cubicBezTo>
                  <a:cubicBezTo>
                    <a:pt x="918" y="505"/>
                    <a:pt x="933" y="506"/>
                    <a:pt x="930" y="519"/>
                  </a:cubicBezTo>
                  <a:cubicBezTo>
                    <a:pt x="936" y="523"/>
                    <a:pt x="943" y="525"/>
                    <a:pt x="946" y="531"/>
                  </a:cubicBezTo>
                  <a:cubicBezTo>
                    <a:pt x="957" y="529"/>
                    <a:pt x="965" y="543"/>
                    <a:pt x="980" y="537"/>
                  </a:cubicBezTo>
                  <a:cubicBezTo>
                    <a:pt x="978" y="524"/>
                    <a:pt x="995" y="524"/>
                    <a:pt x="1003" y="530"/>
                  </a:cubicBezTo>
                  <a:cubicBezTo>
                    <a:pt x="1006" y="532"/>
                    <a:pt x="1006" y="537"/>
                    <a:pt x="1010" y="539"/>
                  </a:cubicBezTo>
                  <a:cubicBezTo>
                    <a:pt x="1030" y="545"/>
                    <a:pt x="1038" y="516"/>
                    <a:pt x="1055" y="528"/>
                  </a:cubicBezTo>
                  <a:cubicBezTo>
                    <a:pt x="1059" y="527"/>
                    <a:pt x="1058" y="522"/>
                    <a:pt x="1063" y="522"/>
                  </a:cubicBezTo>
                  <a:cubicBezTo>
                    <a:pt x="1064" y="533"/>
                    <a:pt x="1056" y="553"/>
                    <a:pt x="1068" y="561"/>
                  </a:cubicBezTo>
                  <a:cubicBezTo>
                    <a:pt x="1054" y="576"/>
                    <a:pt x="1068" y="603"/>
                    <a:pt x="1059" y="616"/>
                  </a:cubicBezTo>
                  <a:cubicBezTo>
                    <a:pt x="1054" y="616"/>
                    <a:pt x="1054" y="616"/>
                    <a:pt x="1054" y="616"/>
                  </a:cubicBezTo>
                  <a:cubicBezTo>
                    <a:pt x="1052" y="630"/>
                    <a:pt x="1039" y="623"/>
                    <a:pt x="1027" y="625"/>
                  </a:cubicBezTo>
                  <a:cubicBezTo>
                    <a:pt x="1022" y="616"/>
                    <a:pt x="1015" y="621"/>
                    <a:pt x="1005" y="622"/>
                  </a:cubicBezTo>
                  <a:cubicBezTo>
                    <a:pt x="1002" y="622"/>
                    <a:pt x="1000" y="621"/>
                    <a:pt x="999" y="621"/>
                  </a:cubicBezTo>
                  <a:cubicBezTo>
                    <a:pt x="990" y="623"/>
                    <a:pt x="983" y="633"/>
                    <a:pt x="977" y="634"/>
                  </a:cubicBezTo>
                  <a:cubicBezTo>
                    <a:pt x="970" y="628"/>
                    <a:pt x="960" y="632"/>
                    <a:pt x="952" y="630"/>
                  </a:cubicBezTo>
                  <a:cubicBezTo>
                    <a:pt x="949" y="629"/>
                    <a:pt x="947" y="626"/>
                    <a:pt x="944" y="625"/>
                  </a:cubicBezTo>
                  <a:cubicBezTo>
                    <a:pt x="942" y="624"/>
                    <a:pt x="938" y="626"/>
                    <a:pt x="934" y="625"/>
                  </a:cubicBezTo>
                  <a:cubicBezTo>
                    <a:pt x="925" y="624"/>
                    <a:pt x="920" y="619"/>
                    <a:pt x="913" y="624"/>
                  </a:cubicBezTo>
                  <a:cubicBezTo>
                    <a:pt x="911" y="622"/>
                    <a:pt x="908" y="621"/>
                    <a:pt x="908" y="616"/>
                  </a:cubicBezTo>
                  <a:cubicBezTo>
                    <a:pt x="895" y="618"/>
                    <a:pt x="893" y="610"/>
                    <a:pt x="879" y="612"/>
                  </a:cubicBezTo>
                  <a:cubicBezTo>
                    <a:pt x="875" y="611"/>
                    <a:pt x="874" y="606"/>
                    <a:pt x="872" y="603"/>
                  </a:cubicBezTo>
                  <a:cubicBezTo>
                    <a:pt x="866" y="605"/>
                    <a:pt x="862" y="600"/>
                    <a:pt x="857" y="600"/>
                  </a:cubicBezTo>
                  <a:cubicBezTo>
                    <a:pt x="850" y="599"/>
                    <a:pt x="847" y="602"/>
                    <a:pt x="843" y="603"/>
                  </a:cubicBezTo>
                  <a:cubicBezTo>
                    <a:pt x="839" y="604"/>
                    <a:pt x="834" y="602"/>
                    <a:pt x="834" y="603"/>
                  </a:cubicBezTo>
                  <a:cubicBezTo>
                    <a:pt x="831" y="604"/>
                    <a:pt x="822" y="612"/>
                    <a:pt x="821" y="615"/>
                  </a:cubicBezTo>
                  <a:cubicBezTo>
                    <a:pt x="819" y="622"/>
                    <a:pt x="827" y="628"/>
                    <a:pt x="826" y="635"/>
                  </a:cubicBezTo>
                  <a:cubicBezTo>
                    <a:pt x="825" y="641"/>
                    <a:pt x="818" y="646"/>
                    <a:pt x="813" y="647"/>
                  </a:cubicBezTo>
                  <a:cubicBezTo>
                    <a:pt x="803" y="649"/>
                    <a:pt x="802" y="644"/>
                    <a:pt x="797" y="640"/>
                  </a:cubicBezTo>
                  <a:cubicBezTo>
                    <a:pt x="792" y="636"/>
                    <a:pt x="782" y="631"/>
                    <a:pt x="778" y="630"/>
                  </a:cubicBezTo>
                  <a:cubicBezTo>
                    <a:pt x="768" y="628"/>
                    <a:pt x="760" y="632"/>
                    <a:pt x="754" y="628"/>
                  </a:cubicBezTo>
                  <a:cubicBezTo>
                    <a:pt x="748" y="624"/>
                    <a:pt x="751" y="613"/>
                    <a:pt x="744" y="608"/>
                  </a:cubicBezTo>
                  <a:cubicBezTo>
                    <a:pt x="743" y="606"/>
                    <a:pt x="738" y="606"/>
                    <a:pt x="735" y="605"/>
                  </a:cubicBezTo>
                  <a:cubicBezTo>
                    <a:pt x="731" y="603"/>
                    <a:pt x="729" y="600"/>
                    <a:pt x="727" y="599"/>
                  </a:cubicBezTo>
                  <a:cubicBezTo>
                    <a:pt x="718" y="596"/>
                    <a:pt x="709" y="601"/>
                    <a:pt x="701" y="599"/>
                  </a:cubicBezTo>
                  <a:cubicBezTo>
                    <a:pt x="693" y="597"/>
                    <a:pt x="691" y="590"/>
                    <a:pt x="683" y="588"/>
                  </a:cubicBezTo>
                  <a:cubicBezTo>
                    <a:pt x="682" y="586"/>
                    <a:pt x="681" y="584"/>
                    <a:pt x="680" y="582"/>
                  </a:cubicBezTo>
                  <a:cubicBezTo>
                    <a:pt x="672" y="582"/>
                    <a:pt x="667" y="579"/>
                    <a:pt x="666" y="573"/>
                  </a:cubicBezTo>
                  <a:cubicBezTo>
                    <a:pt x="673" y="563"/>
                    <a:pt x="687" y="562"/>
                    <a:pt x="685" y="550"/>
                  </a:cubicBezTo>
                  <a:cubicBezTo>
                    <a:pt x="684" y="546"/>
                    <a:pt x="677" y="544"/>
                    <a:pt x="677" y="539"/>
                  </a:cubicBezTo>
                  <a:cubicBezTo>
                    <a:pt x="676" y="531"/>
                    <a:pt x="690" y="530"/>
                    <a:pt x="687" y="521"/>
                  </a:cubicBezTo>
                  <a:cubicBezTo>
                    <a:pt x="680" y="521"/>
                    <a:pt x="678" y="529"/>
                    <a:pt x="673" y="527"/>
                  </a:cubicBezTo>
                  <a:cubicBezTo>
                    <a:pt x="672" y="522"/>
                    <a:pt x="677" y="521"/>
                    <a:pt x="674" y="516"/>
                  </a:cubicBezTo>
                  <a:cubicBezTo>
                    <a:pt x="663" y="512"/>
                    <a:pt x="646" y="528"/>
                    <a:pt x="635" y="516"/>
                  </a:cubicBezTo>
                  <a:cubicBezTo>
                    <a:pt x="631" y="521"/>
                    <a:pt x="623" y="519"/>
                    <a:pt x="619" y="515"/>
                  </a:cubicBezTo>
                  <a:cubicBezTo>
                    <a:pt x="615" y="521"/>
                    <a:pt x="608" y="518"/>
                    <a:pt x="602" y="522"/>
                  </a:cubicBezTo>
                  <a:cubicBezTo>
                    <a:pt x="590" y="516"/>
                    <a:pt x="573" y="518"/>
                    <a:pt x="559" y="518"/>
                  </a:cubicBezTo>
                  <a:cubicBezTo>
                    <a:pt x="545" y="519"/>
                    <a:pt x="529" y="519"/>
                    <a:pt x="523" y="529"/>
                  </a:cubicBezTo>
                  <a:cubicBezTo>
                    <a:pt x="505" y="526"/>
                    <a:pt x="499" y="548"/>
                    <a:pt x="484" y="534"/>
                  </a:cubicBezTo>
                  <a:cubicBezTo>
                    <a:pt x="475" y="537"/>
                    <a:pt x="470" y="529"/>
                    <a:pt x="462" y="534"/>
                  </a:cubicBezTo>
                  <a:cubicBezTo>
                    <a:pt x="457" y="531"/>
                    <a:pt x="455" y="526"/>
                    <a:pt x="452" y="520"/>
                  </a:cubicBezTo>
                  <a:cubicBezTo>
                    <a:pt x="446" y="520"/>
                    <a:pt x="446" y="520"/>
                    <a:pt x="446" y="520"/>
                  </a:cubicBezTo>
                  <a:cubicBezTo>
                    <a:pt x="436" y="536"/>
                    <a:pt x="428" y="552"/>
                    <a:pt x="406" y="555"/>
                  </a:cubicBezTo>
                  <a:cubicBezTo>
                    <a:pt x="394" y="554"/>
                    <a:pt x="392" y="564"/>
                    <a:pt x="383" y="567"/>
                  </a:cubicBezTo>
                  <a:cubicBezTo>
                    <a:pt x="382" y="577"/>
                    <a:pt x="373" y="580"/>
                    <a:pt x="369" y="587"/>
                  </a:cubicBezTo>
                  <a:cubicBezTo>
                    <a:pt x="370" y="593"/>
                    <a:pt x="367" y="596"/>
                    <a:pt x="365" y="598"/>
                  </a:cubicBezTo>
                  <a:cubicBezTo>
                    <a:pt x="367" y="603"/>
                    <a:pt x="365" y="608"/>
                    <a:pt x="363" y="611"/>
                  </a:cubicBezTo>
                  <a:cubicBezTo>
                    <a:pt x="353" y="614"/>
                    <a:pt x="353" y="626"/>
                    <a:pt x="340" y="626"/>
                  </a:cubicBezTo>
                  <a:cubicBezTo>
                    <a:pt x="336" y="635"/>
                    <a:pt x="323" y="638"/>
                    <a:pt x="311" y="636"/>
                  </a:cubicBezTo>
                  <a:cubicBezTo>
                    <a:pt x="303" y="642"/>
                    <a:pt x="302" y="655"/>
                    <a:pt x="292" y="659"/>
                  </a:cubicBezTo>
                  <a:cubicBezTo>
                    <a:pt x="287" y="658"/>
                    <a:pt x="286" y="658"/>
                    <a:pt x="282" y="659"/>
                  </a:cubicBezTo>
                  <a:cubicBezTo>
                    <a:pt x="282" y="667"/>
                    <a:pt x="277" y="670"/>
                    <a:pt x="273" y="674"/>
                  </a:cubicBezTo>
                  <a:cubicBezTo>
                    <a:pt x="273" y="684"/>
                    <a:pt x="273" y="684"/>
                    <a:pt x="273" y="684"/>
                  </a:cubicBezTo>
                  <a:cubicBezTo>
                    <a:pt x="267" y="688"/>
                    <a:pt x="263" y="695"/>
                    <a:pt x="255" y="696"/>
                  </a:cubicBezTo>
                  <a:cubicBezTo>
                    <a:pt x="252" y="705"/>
                    <a:pt x="246" y="711"/>
                    <a:pt x="242" y="719"/>
                  </a:cubicBezTo>
                  <a:cubicBezTo>
                    <a:pt x="233" y="723"/>
                    <a:pt x="230" y="729"/>
                    <a:pt x="230" y="738"/>
                  </a:cubicBezTo>
                  <a:cubicBezTo>
                    <a:pt x="229" y="745"/>
                    <a:pt x="233" y="751"/>
                    <a:pt x="234" y="755"/>
                  </a:cubicBezTo>
                  <a:cubicBezTo>
                    <a:pt x="234" y="761"/>
                    <a:pt x="229" y="767"/>
                    <a:pt x="228" y="773"/>
                  </a:cubicBezTo>
                  <a:cubicBezTo>
                    <a:pt x="227" y="779"/>
                    <a:pt x="230" y="785"/>
                    <a:pt x="230" y="791"/>
                  </a:cubicBezTo>
                  <a:cubicBezTo>
                    <a:pt x="228" y="807"/>
                    <a:pt x="214" y="817"/>
                    <a:pt x="215" y="834"/>
                  </a:cubicBezTo>
                  <a:cubicBezTo>
                    <a:pt x="213" y="838"/>
                    <a:pt x="204" y="841"/>
                    <a:pt x="203" y="848"/>
                  </a:cubicBezTo>
                  <a:cubicBezTo>
                    <a:pt x="202" y="853"/>
                    <a:pt x="209" y="862"/>
                    <a:pt x="208" y="872"/>
                  </a:cubicBezTo>
                  <a:cubicBezTo>
                    <a:pt x="207" y="878"/>
                    <a:pt x="202" y="883"/>
                    <a:pt x="203" y="887"/>
                  </a:cubicBezTo>
                  <a:cubicBezTo>
                    <a:pt x="203" y="892"/>
                    <a:pt x="208" y="895"/>
                    <a:pt x="210" y="897"/>
                  </a:cubicBezTo>
                  <a:cubicBezTo>
                    <a:pt x="209" y="899"/>
                    <a:pt x="209" y="901"/>
                    <a:pt x="210" y="903"/>
                  </a:cubicBezTo>
                  <a:cubicBezTo>
                    <a:pt x="212" y="905"/>
                    <a:pt x="215" y="902"/>
                    <a:pt x="217" y="905"/>
                  </a:cubicBezTo>
                  <a:cubicBezTo>
                    <a:pt x="217" y="917"/>
                    <a:pt x="222" y="924"/>
                    <a:pt x="228" y="929"/>
                  </a:cubicBezTo>
                  <a:cubicBezTo>
                    <a:pt x="228" y="943"/>
                    <a:pt x="249" y="953"/>
                    <a:pt x="242" y="971"/>
                  </a:cubicBezTo>
                  <a:cubicBezTo>
                    <a:pt x="246" y="980"/>
                    <a:pt x="248" y="990"/>
                    <a:pt x="253" y="997"/>
                  </a:cubicBezTo>
                  <a:cubicBezTo>
                    <a:pt x="255" y="999"/>
                    <a:pt x="258" y="999"/>
                    <a:pt x="259" y="1000"/>
                  </a:cubicBezTo>
                  <a:cubicBezTo>
                    <a:pt x="265" y="1005"/>
                    <a:pt x="269" y="1015"/>
                    <a:pt x="276" y="1021"/>
                  </a:cubicBezTo>
                  <a:cubicBezTo>
                    <a:pt x="279" y="1024"/>
                    <a:pt x="281" y="1024"/>
                    <a:pt x="283" y="1027"/>
                  </a:cubicBezTo>
                  <a:cubicBezTo>
                    <a:pt x="287" y="1032"/>
                    <a:pt x="289" y="1039"/>
                    <a:pt x="293" y="1044"/>
                  </a:cubicBezTo>
                  <a:cubicBezTo>
                    <a:pt x="297" y="1048"/>
                    <a:pt x="304" y="1051"/>
                    <a:pt x="308" y="1055"/>
                  </a:cubicBezTo>
                  <a:cubicBezTo>
                    <a:pt x="312" y="1058"/>
                    <a:pt x="314" y="1062"/>
                    <a:pt x="317" y="1065"/>
                  </a:cubicBezTo>
                  <a:cubicBezTo>
                    <a:pt x="325" y="1070"/>
                    <a:pt x="331" y="1063"/>
                    <a:pt x="343" y="1062"/>
                  </a:cubicBezTo>
                  <a:cubicBezTo>
                    <a:pt x="350" y="1061"/>
                    <a:pt x="357" y="1063"/>
                    <a:pt x="363" y="1064"/>
                  </a:cubicBezTo>
                  <a:cubicBezTo>
                    <a:pt x="374" y="1064"/>
                    <a:pt x="378" y="1062"/>
                    <a:pt x="384" y="1068"/>
                  </a:cubicBezTo>
                  <a:cubicBezTo>
                    <a:pt x="387" y="1069"/>
                    <a:pt x="389" y="1068"/>
                    <a:pt x="391" y="1067"/>
                  </a:cubicBezTo>
                  <a:cubicBezTo>
                    <a:pt x="394" y="1075"/>
                    <a:pt x="405" y="1075"/>
                    <a:pt x="409" y="1082"/>
                  </a:cubicBezTo>
                  <a:cubicBezTo>
                    <a:pt x="425" y="1078"/>
                    <a:pt x="440" y="1078"/>
                    <a:pt x="452" y="1070"/>
                  </a:cubicBezTo>
                  <a:cubicBezTo>
                    <a:pt x="460" y="1078"/>
                    <a:pt x="467" y="1068"/>
                    <a:pt x="474" y="1067"/>
                  </a:cubicBezTo>
                  <a:cubicBezTo>
                    <a:pt x="477" y="1067"/>
                    <a:pt x="481" y="1070"/>
                    <a:pt x="486" y="1069"/>
                  </a:cubicBezTo>
                  <a:cubicBezTo>
                    <a:pt x="489" y="1069"/>
                    <a:pt x="491" y="1067"/>
                    <a:pt x="493" y="1067"/>
                  </a:cubicBezTo>
                  <a:cubicBezTo>
                    <a:pt x="496" y="1068"/>
                    <a:pt x="498" y="1071"/>
                    <a:pt x="501" y="1071"/>
                  </a:cubicBezTo>
                  <a:cubicBezTo>
                    <a:pt x="504" y="1072"/>
                    <a:pt x="507" y="1070"/>
                    <a:pt x="509" y="1069"/>
                  </a:cubicBezTo>
                  <a:cubicBezTo>
                    <a:pt x="525" y="1069"/>
                    <a:pt x="539" y="1084"/>
                    <a:pt x="543" y="1095"/>
                  </a:cubicBezTo>
                  <a:cubicBezTo>
                    <a:pt x="547" y="1108"/>
                    <a:pt x="548" y="1115"/>
                    <a:pt x="568" y="1113"/>
                  </a:cubicBezTo>
                  <a:cubicBezTo>
                    <a:pt x="569" y="1112"/>
                    <a:pt x="568" y="1109"/>
                    <a:pt x="571" y="1110"/>
                  </a:cubicBezTo>
                  <a:cubicBezTo>
                    <a:pt x="580" y="1109"/>
                    <a:pt x="585" y="1116"/>
                    <a:pt x="592" y="1115"/>
                  </a:cubicBezTo>
                  <a:cubicBezTo>
                    <a:pt x="597" y="1115"/>
                    <a:pt x="604" y="1108"/>
                    <a:pt x="609" y="1115"/>
                  </a:cubicBezTo>
                  <a:cubicBezTo>
                    <a:pt x="610" y="1128"/>
                    <a:pt x="627" y="1131"/>
                    <a:pt x="629" y="1141"/>
                  </a:cubicBezTo>
                  <a:cubicBezTo>
                    <a:pt x="631" y="1149"/>
                    <a:pt x="623" y="1151"/>
                    <a:pt x="625" y="1162"/>
                  </a:cubicBezTo>
                  <a:cubicBezTo>
                    <a:pt x="623" y="1165"/>
                    <a:pt x="619" y="1166"/>
                    <a:pt x="617" y="1169"/>
                  </a:cubicBezTo>
                  <a:cubicBezTo>
                    <a:pt x="618" y="1175"/>
                    <a:pt x="623" y="1177"/>
                    <a:pt x="623" y="1184"/>
                  </a:cubicBezTo>
                  <a:cubicBezTo>
                    <a:pt x="622" y="1185"/>
                    <a:pt x="619" y="1184"/>
                    <a:pt x="618" y="1186"/>
                  </a:cubicBezTo>
                  <a:cubicBezTo>
                    <a:pt x="619" y="1196"/>
                    <a:pt x="616" y="1203"/>
                    <a:pt x="607" y="1203"/>
                  </a:cubicBezTo>
                  <a:cubicBezTo>
                    <a:pt x="608" y="1210"/>
                    <a:pt x="613" y="1213"/>
                    <a:pt x="618" y="1216"/>
                  </a:cubicBezTo>
                  <a:cubicBezTo>
                    <a:pt x="619" y="1219"/>
                    <a:pt x="617" y="1219"/>
                    <a:pt x="618" y="1222"/>
                  </a:cubicBezTo>
                  <a:cubicBezTo>
                    <a:pt x="622" y="1224"/>
                    <a:pt x="625" y="1227"/>
                    <a:pt x="626" y="1233"/>
                  </a:cubicBezTo>
                  <a:cubicBezTo>
                    <a:pt x="633" y="1233"/>
                    <a:pt x="632" y="1237"/>
                    <a:pt x="635" y="1240"/>
                  </a:cubicBezTo>
                  <a:cubicBezTo>
                    <a:pt x="637" y="1243"/>
                    <a:pt x="642" y="1244"/>
                    <a:pt x="643" y="1246"/>
                  </a:cubicBezTo>
                  <a:cubicBezTo>
                    <a:pt x="646" y="1249"/>
                    <a:pt x="646" y="1252"/>
                    <a:pt x="648" y="1255"/>
                  </a:cubicBezTo>
                  <a:cubicBezTo>
                    <a:pt x="653" y="1260"/>
                    <a:pt x="661" y="1262"/>
                    <a:pt x="666" y="1267"/>
                  </a:cubicBezTo>
                  <a:cubicBezTo>
                    <a:pt x="673" y="1274"/>
                    <a:pt x="674" y="1284"/>
                    <a:pt x="681" y="1291"/>
                  </a:cubicBezTo>
                  <a:cubicBezTo>
                    <a:pt x="681" y="1294"/>
                    <a:pt x="678" y="1293"/>
                    <a:pt x="679" y="1297"/>
                  </a:cubicBezTo>
                  <a:cubicBezTo>
                    <a:pt x="682" y="1301"/>
                    <a:pt x="688" y="1303"/>
                    <a:pt x="688" y="1311"/>
                  </a:cubicBezTo>
                  <a:cubicBezTo>
                    <a:pt x="693" y="1317"/>
                    <a:pt x="701" y="1320"/>
                    <a:pt x="700" y="1331"/>
                  </a:cubicBezTo>
                  <a:cubicBezTo>
                    <a:pt x="699" y="1335"/>
                    <a:pt x="695" y="1335"/>
                    <a:pt x="694" y="1339"/>
                  </a:cubicBezTo>
                  <a:cubicBezTo>
                    <a:pt x="696" y="1352"/>
                    <a:pt x="713" y="1360"/>
                    <a:pt x="712" y="1373"/>
                  </a:cubicBezTo>
                  <a:cubicBezTo>
                    <a:pt x="711" y="1378"/>
                    <a:pt x="705" y="1379"/>
                    <a:pt x="707" y="1385"/>
                  </a:cubicBezTo>
                  <a:cubicBezTo>
                    <a:pt x="697" y="1384"/>
                    <a:pt x="698" y="1394"/>
                    <a:pt x="689" y="1393"/>
                  </a:cubicBezTo>
                  <a:cubicBezTo>
                    <a:pt x="689" y="1403"/>
                    <a:pt x="684" y="1405"/>
                    <a:pt x="687" y="1415"/>
                  </a:cubicBezTo>
                  <a:cubicBezTo>
                    <a:pt x="680" y="1417"/>
                    <a:pt x="683" y="1423"/>
                    <a:pt x="677" y="1427"/>
                  </a:cubicBezTo>
                  <a:cubicBezTo>
                    <a:pt x="679" y="1436"/>
                    <a:pt x="676" y="1443"/>
                    <a:pt x="679" y="1451"/>
                  </a:cubicBezTo>
                  <a:cubicBezTo>
                    <a:pt x="683" y="1459"/>
                    <a:pt x="695" y="1464"/>
                    <a:pt x="704" y="1475"/>
                  </a:cubicBezTo>
                  <a:cubicBezTo>
                    <a:pt x="706" y="1477"/>
                    <a:pt x="706" y="1479"/>
                    <a:pt x="708" y="1481"/>
                  </a:cubicBezTo>
                  <a:cubicBezTo>
                    <a:pt x="712" y="1487"/>
                    <a:pt x="718" y="1489"/>
                    <a:pt x="721" y="1493"/>
                  </a:cubicBezTo>
                  <a:cubicBezTo>
                    <a:pt x="722" y="1494"/>
                    <a:pt x="721" y="1496"/>
                    <a:pt x="722" y="1497"/>
                  </a:cubicBezTo>
                  <a:cubicBezTo>
                    <a:pt x="726" y="1500"/>
                    <a:pt x="731" y="1499"/>
                    <a:pt x="733" y="1503"/>
                  </a:cubicBezTo>
                  <a:cubicBezTo>
                    <a:pt x="735" y="1508"/>
                    <a:pt x="733" y="1515"/>
                    <a:pt x="735" y="1521"/>
                  </a:cubicBezTo>
                  <a:cubicBezTo>
                    <a:pt x="736" y="1524"/>
                    <a:pt x="740" y="1527"/>
                    <a:pt x="741" y="1529"/>
                  </a:cubicBezTo>
                  <a:cubicBezTo>
                    <a:pt x="742" y="1530"/>
                    <a:pt x="740" y="1533"/>
                    <a:pt x="740" y="1534"/>
                  </a:cubicBezTo>
                  <a:cubicBezTo>
                    <a:pt x="741" y="1535"/>
                    <a:pt x="744" y="1541"/>
                    <a:pt x="744" y="1542"/>
                  </a:cubicBezTo>
                  <a:cubicBezTo>
                    <a:pt x="746" y="1545"/>
                    <a:pt x="751" y="1550"/>
                    <a:pt x="753" y="1552"/>
                  </a:cubicBezTo>
                  <a:cubicBezTo>
                    <a:pt x="762" y="1563"/>
                    <a:pt x="783" y="1564"/>
                    <a:pt x="783" y="1578"/>
                  </a:cubicBezTo>
                  <a:cubicBezTo>
                    <a:pt x="788" y="1583"/>
                    <a:pt x="799" y="1582"/>
                    <a:pt x="800" y="1592"/>
                  </a:cubicBezTo>
                  <a:cubicBezTo>
                    <a:pt x="800" y="1594"/>
                    <a:pt x="797" y="1594"/>
                    <a:pt x="794" y="1594"/>
                  </a:cubicBezTo>
                  <a:cubicBezTo>
                    <a:pt x="794" y="1599"/>
                    <a:pt x="800" y="1599"/>
                    <a:pt x="801" y="1604"/>
                  </a:cubicBezTo>
                  <a:cubicBezTo>
                    <a:pt x="808" y="1602"/>
                    <a:pt x="813" y="1607"/>
                    <a:pt x="820" y="1608"/>
                  </a:cubicBezTo>
                  <a:cubicBezTo>
                    <a:pt x="833" y="1609"/>
                    <a:pt x="848" y="1604"/>
                    <a:pt x="860" y="1603"/>
                  </a:cubicBezTo>
                  <a:cubicBezTo>
                    <a:pt x="881" y="1601"/>
                    <a:pt x="902" y="1604"/>
                    <a:pt x="921" y="1600"/>
                  </a:cubicBezTo>
                  <a:cubicBezTo>
                    <a:pt x="940" y="1597"/>
                    <a:pt x="954" y="1584"/>
                    <a:pt x="970" y="1580"/>
                  </a:cubicBezTo>
                  <a:cubicBezTo>
                    <a:pt x="984" y="1576"/>
                    <a:pt x="990" y="1567"/>
                    <a:pt x="1000" y="1562"/>
                  </a:cubicBezTo>
                  <a:cubicBezTo>
                    <a:pt x="1004" y="1559"/>
                    <a:pt x="1011" y="1559"/>
                    <a:pt x="1016" y="1556"/>
                  </a:cubicBezTo>
                  <a:cubicBezTo>
                    <a:pt x="1024" y="1552"/>
                    <a:pt x="1029" y="1542"/>
                    <a:pt x="1033" y="1535"/>
                  </a:cubicBezTo>
                  <a:cubicBezTo>
                    <a:pt x="1034" y="1532"/>
                    <a:pt x="1029" y="1534"/>
                    <a:pt x="1030" y="1530"/>
                  </a:cubicBezTo>
                  <a:cubicBezTo>
                    <a:pt x="1046" y="1521"/>
                    <a:pt x="1066" y="1516"/>
                    <a:pt x="1082" y="1507"/>
                  </a:cubicBezTo>
                  <a:cubicBezTo>
                    <a:pt x="1083" y="1504"/>
                    <a:pt x="1080" y="1504"/>
                    <a:pt x="1080" y="1501"/>
                  </a:cubicBezTo>
                  <a:cubicBezTo>
                    <a:pt x="1086" y="1499"/>
                    <a:pt x="1087" y="1493"/>
                    <a:pt x="1089" y="1487"/>
                  </a:cubicBezTo>
                  <a:cubicBezTo>
                    <a:pt x="1085" y="1486"/>
                    <a:pt x="1085" y="1482"/>
                    <a:pt x="1082" y="1479"/>
                  </a:cubicBezTo>
                  <a:cubicBezTo>
                    <a:pt x="1084" y="1478"/>
                    <a:pt x="1085" y="1476"/>
                    <a:pt x="1085" y="1474"/>
                  </a:cubicBezTo>
                  <a:cubicBezTo>
                    <a:pt x="1084" y="1472"/>
                    <a:pt x="1081" y="1472"/>
                    <a:pt x="1079" y="1471"/>
                  </a:cubicBezTo>
                  <a:cubicBezTo>
                    <a:pt x="1081" y="1463"/>
                    <a:pt x="1089" y="1464"/>
                    <a:pt x="1095" y="1460"/>
                  </a:cubicBezTo>
                  <a:cubicBezTo>
                    <a:pt x="1098" y="1458"/>
                    <a:pt x="1100" y="1454"/>
                    <a:pt x="1103" y="1451"/>
                  </a:cubicBezTo>
                  <a:cubicBezTo>
                    <a:pt x="1108" y="1449"/>
                    <a:pt x="1114" y="1448"/>
                    <a:pt x="1119" y="1445"/>
                  </a:cubicBezTo>
                  <a:cubicBezTo>
                    <a:pt x="1122" y="1442"/>
                    <a:pt x="1124" y="1437"/>
                    <a:pt x="1127" y="1434"/>
                  </a:cubicBezTo>
                  <a:cubicBezTo>
                    <a:pt x="1142" y="1423"/>
                    <a:pt x="1160" y="1422"/>
                    <a:pt x="1174" y="1412"/>
                  </a:cubicBezTo>
                  <a:cubicBezTo>
                    <a:pt x="1179" y="1409"/>
                    <a:pt x="1188" y="1400"/>
                    <a:pt x="1193" y="1395"/>
                  </a:cubicBezTo>
                  <a:cubicBezTo>
                    <a:pt x="1200" y="1387"/>
                    <a:pt x="1197" y="1383"/>
                    <a:pt x="1197" y="1373"/>
                  </a:cubicBezTo>
                  <a:cubicBezTo>
                    <a:pt x="1197" y="1369"/>
                    <a:pt x="1198" y="1363"/>
                    <a:pt x="1199" y="1360"/>
                  </a:cubicBezTo>
                  <a:cubicBezTo>
                    <a:pt x="1202" y="1350"/>
                    <a:pt x="1203" y="1342"/>
                    <a:pt x="1208" y="1331"/>
                  </a:cubicBezTo>
                  <a:cubicBezTo>
                    <a:pt x="1207" y="1325"/>
                    <a:pt x="1197" y="1327"/>
                    <a:pt x="1194" y="1323"/>
                  </a:cubicBezTo>
                  <a:cubicBezTo>
                    <a:pt x="1197" y="1312"/>
                    <a:pt x="1186" y="1305"/>
                    <a:pt x="1194" y="1299"/>
                  </a:cubicBezTo>
                  <a:cubicBezTo>
                    <a:pt x="1188" y="1292"/>
                    <a:pt x="1199" y="1289"/>
                    <a:pt x="1197" y="1281"/>
                  </a:cubicBezTo>
                  <a:cubicBezTo>
                    <a:pt x="1194" y="1279"/>
                    <a:pt x="1187" y="1280"/>
                    <a:pt x="1186" y="1276"/>
                  </a:cubicBezTo>
                  <a:cubicBezTo>
                    <a:pt x="1190" y="1267"/>
                    <a:pt x="1190" y="1259"/>
                    <a:pt x="1194" y="1251"/>
                  </a:cubicBezTo>
                  <a:cubicBezTo>
                    <a:pt x="1198" y="1245"/>
                    <a:pt x="1210" y="1240"/>
                    <a:pt x="1208" y="1230"/>
                  </a:cubicBezTo>
                  <a:cubicBezTo>
                    <a:pt x="1210" y="1227"/>
                    <a:pt x="1213" y="1224"/>
                    <a:pt x="1216" y="1222"/>
                  </a:cubicBezTo>
                  <a:cubicBezTo>
                    <a:pt x="1216" y="1219"/>
                    <a:pt x="1215" y="1219"/>
                    <a:pt x="1215" y="1216"/>
                  </a:cubicBezTo>
                  <a:cubicBezTo>
                    <a:pt x="1221" y="1213"/>
                    <a:pt x="1226" y="1209"/>
                    <a:pt x="1228" y="1202"/>
                  </a:cubicBezTo>
                  <a:cubicBezTo>
                    <a:pt x="1231" y="1202"/>
                    <a:pt x="1232" y="1200"/>
                    <a:pt x="1236" y="1200"/>
                  </a:cubicBezTo>
                  <a:cubicBezTo>
                    <a:pt x="1244" y="1193"/>
                    <a:pt x="1246" y="1183"/>
                    <a:pt x="1253" y="1175"/>
                  </a:cubicBezTo>
                  <a:cubicBezTo>
                    <a:pt x="1257" y="1170"/>
                    <a:pt x="1264" y="1167"/>
                    <a:pt x="1267" y="1163"/>
                  </a:cubicBezTo>
                  <a:cubicBezTo>
                    <a:pt x="1269" y="1160"/>
                    <a:pt x="1269" y="1157"/>
                    <a:pt x="1271" y="1154"/>
                  </a:cubicBezTo>
                  <a:cubicBezTo>
                    <a:pt x="1273" y="1152"/>
                    <a:pt x="1276" y="1151"/>
                    <a:pt x="1278" y="1149"/>
                  </a:cubicBezTo>
                  <a:cubicBezTo>
                    <a:pt x="1304" y="1121"/>
                    <a:pt x="1338" y="1099"/>
                    <a:pt x="1353" y="1061"/>
                  </a:cubicBezTo>
                  <a:cubicBezTo>
                    <a:pt x="1355" y="1054"/>
                    <a:pt x="1362" y="1049"/>
                    <a:pt x="1365" y="1042"/>
                  </a:cubicBezTo>
                  <a:cubicBezTo>
                    <a:pt x="1368" y="1037"/>
                    <a:pt x="1367" y="1031"/>
                    <a:pt x="1368" y="1025"/>
                  </a:cubicBezTo>
                  <a:cubicBezTo>
                    <a:pt x="1369" y="1021"/>
                    <a:pt x="1376" y="1015"/>
                    <a:pt x="1378" y="1007"/>
                  </a:cubicBezTo>
                  <a:cubicBezTo>
                    <a:pt x="1381" y="995"/>
                    <a:pt x="1382" y="986"/>
                    <a:pt x="1388" y="981"/>
                  </a:cubicBezTo>
                  <a:cubicBezTo>
                    <a:pt x="1388" y="974"/>
                    <a:pt x="1389" y="967"/>
                    <a:pt x="1387" y="961"/>
                  </a:cubicBezTo>
                  <a:cubicBezTo>
                    <a:pt x="1388" y="958"/>
                    <a:pt x="1391" y="958"/>
                    <a:pt x="1391" y="954"/>
                  </a:cubicBezTo>
                  <a:cubicBezTo>
                    <a:pt x="1390" y="946"/>
                    <a:pt x="1389" y="937"/>
                    <a:pt x="1392" y="931"/>
                  </a:cubicBezTo>
                  <a:cubicBezTo>
                    <a:pt x="1391" y="931"/>
                    <a:pt x="1390" y="930"/>
                    <a:pt x="1389" y="928"/>
                  </a:cubicBezTo>
                  <a:cubicBezTo>
                    <a:pt x="1386" y="928"/>
                    <a:pt x="1385" y="929"/>
                    <a:pt x="1382" y="929"/>
                  </a:cubicBezTo>
                  <a:cubicBezTo>
                    <a:pt x="1378" y="948"/>
                    <a:pt x="1351" y="944"/>
                    <a:pt x="1341" y="956"/>
                  </a:cubicBezTo>
                  <a:cubicBezTo>
                    <a:pt x="1338" y="957"/>
                    <a:pt x="1339" y="954"/>
                    <a:pt x="1336" y="954"/>
                  </a:cubicBezTo>
                  <a:cubicBezTo>
                    <a:pt x="1329" y="958"/>
                    <a:pt x="1326" y="965"/>
                    <a:pt x="1319" y="969"/>
                  </a:cubicBezTo>
                  <a:cubicBezTo>
                    <a:pt x="1316" y="968"/>
                    <a:pt x="1315" y="966"/>
                    <a:pt x="1311" y="967"/>
                  </a:cubicBezTo>
                  <a:cubicBezTo>
                    <a:pt x="1301" y="972"/>
                    <a:pt x="1295" y="982"/>
                    <a:pt x="1282" y="979"/>
                  </a:cubicBezTo>
                  <a:cubicBezTo>
                    <a:pt x="1273" y="977"/>
                    <a:pt x="1270" y="964"/>
                    <a:pt x="1261" y="963"/>
                  </a:cubicBezTo>
                  <a:cubicBezTo>
                    <a:pt x="1271" y="953"/>
                    <a:pt x="1263" y="938"/>
                    <a:pt x="1248" y="938"/>
                  </a:cubicBezTo>
                  <a:cubicBezTo>
                    <a:pt x="1248" y="935"/>
                    <a:pt x="1247" y="932"/>
                    <a:pt x="1245" y="929"/>
                  </a:cubicBezTo>
                  <a:cubicBezTo>
                    <a:pt x="1239" y="930"/>
                    <a:pt x="1236" y="927"/>
                    <a:pt x="1232" y="925"/>
                  </a:cubicBezTo>
                  <a:cubicBezTo>
                    <a:pt x="1230" y="922"/>
                    <a:pt x="1230" y="916"/>
                    <a:pt x="1227" y="914"/>
                  </a:cubicBezTo>
                  <a:cubicBezTo>
                    <a:pt x="1224" y="912"/>
                    <a:pt x="1222" y="913"/>
                    <a:pt x="1218" y="914"/>
                  </a:cubicBezTo>
                  <a:cubicBezTo>
                    <a:pt x="1216" y="913"/>
                    <a:pt x="1214" y="910"/>
                    <a:pt x="1211" y="909"/>
                  </a:cubicBezTo>
                  <a:cubicBezTo>
                    <a:pt x="1200" y="909"/>
                    <a:pt x="1191" y="903"/>
                    <a:pt x="1188" y="894"/>
                  </a:cubicBezTo>
                  <a:cubicBezTo>
                    <a:pt x="1186" y="888"/>
                    <a:pt x="1188" y="882"/>
                    <a:pt x="1186" y="877"/>
                  </a:cubicBezTo>
                  <a:cubicBezTo>
                    <a:pt x="1181" y="865"/>
                    <a:pt x="1173" y="858"/>
                    <a:pt x="1162" y="853"/>
                  </a:cubicBezTo>
                  <a:cubicBezTo>
                    <a:pt x="1161" y="852"/>
                    <a:pt x="1162" y="848"/>
                    <a:pt x="1159" y="849"/>
                  </a:cubicBezTo>
                  <a:cubicBezTo>
                    <a:pt x="1156" y="846"/>
                    <a:pt x="1152" y="850"/>
                    <a:pt x="1149" y="848"/>
                  </a:cubicBezTo>
                  <a:cubicBezTo>
                    <a:pt x="1149" y="833"/>
                    <a:pt x="1138" y="819"/>
                    <a:pt x="1142" y="805"/>
                  </a:cubicBezTo>
                  <a:cubicBezTo>
                    <a:pt x="1140" y="802"/>
                    <a:pt x="1136" y="801"/>
                    <a:pt x="1135" y="797"/>
                  </a:cubicBezTo>
                  <a:cubicBezTo>
                    <a:pt x="1135" y="784"/>
                    <a:pt x="1124" y="781"/>
                    <a:pt x="1114" y="778"/>
                  </a:cubicBezTo>
                  <a:cubicBezTo>
                    <a:pt x="1108" y="772"/>
                    <a:pt x="1104" y="760"/>
                    <a:pt x="1106" y="753"/>
                  </a:cubicBezTo>
                  <a:cubicBezTo>
                    <a:pt x="1094" y="749"/>
                    <a:pt x="1092" y="733"/>
                    <a:pt x="1084" y="723"/>
                  </a:cubicBezTo>
                  <a:cubicBezTo>
                    <a:pt x="1080" y="718"/>
                    <a:pt x="1074" y="715"/>
                    <a:pt x="1072" y="709"/>
                  </a:cubicBezTo>
                  <a:cubicBezTo>
                    <a:pt x="1070" y="706"/>
                    <a:pt x="1071" y="703"/>
                    <a:pt x="1070" y="700"/>
                  </a:cubicBezTo>
                  <a:cubicBezTo>
                    <a:pt x="1067" y="695"/>
                    <a:pt x="1059" y="696"/>
                    <a:pt x="1060" y="689"/>
                  </a:cubicBezTo>
                  <a:cubicBezTo>
                    <a:pt x="1064" y="692"/>
                    <a:pt x="1066" y="696"/>
                    <a:pt x="1074" y="695"/>
                  </a:cubicBezTo>
                  <a:cubicBezTo>
                    <a:pt x="1075" y="687"/>
                    <a:pt x="1067" y="675"/>
                    <a:pt x="1074" y="670"/>
                  </a:cubicBezTo>
                  <a:cubicBezTo>
                    <a:pt x="1074" y="687"/>
                    <a:pt x="1082" y="694"/>
                    <a:pt x="1096" y="697"/>
                  </a:cubicBezTo>
                  <a:cubicBezTo>
                    <a:pt x="1099" y="702"/>
                    <a:pt x="1101" y="710"/>
                    <a:pt x="1106" y="715"/>
                  </a:cubicBezTo>
                  <a:cubicBezTo>
                    <a:pt x="1111" y="721"/>
                    <a:pt x="1117" y="722"/>
                    <a:pt x="1122" y="726"/>
                  </a:cubicBezTo>
                  <a:cubicBezTo>
                    <a:pt x="1127" y="731"/>
                    <a:pt x="1127" y="739"/>
                    <a:pt x="1131" y="746"/>
                  </a:cubicBezTo>
                  <a:cubicBezTo>
                    <a:pt x="1136" y="754"/>
                    <a:pt x="1143" y="749"/>
                    <a:pt x="1150" y="751"/>
                  </a:cubicBezTo>
                  <a:cubicBezTo>
                    <a:pt x="1174" y="756"/>
                    <a:pt x="1166" y="802"/>
                    <a:pt x="1188" y="811"/>
                  </a:cubicBezTo>
                  <a:cubicBezTo>
                    <a:pt x="1191" y="811"/>
                    <a:pt x="1193" y="810"/>
                    <a:pt x="1197" y="810"/>
                  </a:cubicBezTo>
                  <a:cubicBezTo>
                    <a:pt x="1201" y="812"/>
                    <a:pt x="1206" y="818"/>
                    <a:pt x="1210" y="823"/>
                  </a:cubicBezTo>
                  <a:cubicBezTo>
                    <a:pt x="1215" y="829"/>
                    <a:pt x="1221" y="838"/>
                    <a:pt x="1228" y="847"/>
                  </a:cubicBezTo>
                  <a:cubicBezTo>
                    <a:pt x="1240" y="860"/>
                    <a:pt x="1255" y="866"/>
                    <a:pt x="1246" y="889"/>
                  </a:cubicBezTo>
                  <a:cubicBezTo>
                    <a:pt x="1256" y="893"/>
                    <a:pt x="1257" y="910"/>
                    <a:pt x="1254" y="923"/>
                  </a:cubicBezTo>
                  <a:cubicBezTo>
                    <a:pt x="1259" y="927"/>
                    <a:pt x="1264" y="932"/>
                    <a:pt x="1267" y="938"/>
                  </a:cubicBezTo>
                  <a:cubicBezTo>
                    <a:pt x="1274" y="939"/>
                    <a:pt x="1283" y="939"/>
                    <a:pt x="1289" y="935"/>
                  </a:cubicBezTo>
                  <a:cubicBezTo>
                    <a:pt x="1293" y="931"/>
                    <a:pt x="1293" y="921"/>
                    <a:pt x="1299" y="921"/>
                  </a:cubicBezTo>
                  <a:cubicBezTo>
                    <a:pt x="1311" y="920"/>
                    <a:pt x="1318" y="917"/>
                    <a:pt x="1325" y="914"/>
                  </a:cubicBezTo>
                  <a:cubicBezTo>
                    <a:pt x="1329" y="912"/>
                    <a:pt x="1333" y="912"/>
                    <a:pt x="1336" y="911"/>
                  </a:cubicBezTo>
                  <a:cubicBezTo>
                    <a:pt x="1340" y="908"/>
                    <a:pt x="1343" y="900"/>
                    <a:pt x="1348" y="895"/>
                  </a:cubicBezTo>
                  <a:cubicBezTo>
                    <a:pt x="1356" y="887"/>
                    <a:pt x="1362" y="882"/>
                    <a:pt x="1370" y="875"/>
                  </a:cubicBezTo>
                  <a:cubicBezTo>
                    <a:pt x="1377" y="868"/>
                    <a:pt x="1382" y="864"/>
                    <a:pt x="1393" y="863"/>
                  </a:cubicBezTo>
                  <a:cubicBezTo>
                    <a:pt x="1396" y="838"/>
                    <a:pt x="1419" y="832"/>
                    <a:pt x="1434" y="818"/>
                  </a:cubicBezTo>
                  <a:cubicBezTo>
                    <a:pt x="1434" y="814"/>
                    <a:pt x="1433" y="812"/>
                    <a:pt x="1433" y="808"/>
                  </a:cubicBezTo>
                  <a:cubicBezTo>
                    <a:pt x="1439" y="803"/>
                    <a:pt x="1449" y="801"/>
                    <a:pt x="1447" y="788"/>
                  </a:cubicBezTo>
                  <a:cubicBezTo>
                    <a:pt x="1455" y="782"/>
                    <a:pt x="1457" y="771"/>
                    <a:pt x="1455" y="757"/>
                  </a:cubicBezTo>
                  <a:cubicBezTo>
                    <a:pt x="1459" y="758"/>
                    <a:pt x="1461" y="756"/>
                    <a:pt x="1463" y="755"/>
                  </a:cubicBezTo>
                  <a:cubicBezTo>
                    <a:pt x="1460" y="738"/>
                    <a:pt x="1475" y="729"/>
                    <a:pt x="1466" y="712"/>
                  </a:cubicBezTo>
                  <a:cubicBezTo>
                    <a:pt x="1457" y="713"/>
                    <a:pt x="1454" y="700"/>
                    <a:pt x="1447" y="697"/>
                  </a:cubicBezTo>
                  <a:cubicBezTo>
                    <a:pt x="1437" y="692"/>
                    <a:pt x="1426" y="699"/>
                    <a:pt x="1417" y="693"/>
                  </a:cubicBezTo>
                  <a:cubicBezTo>
                    <a:pt x="1406" y="686"/>
                    <a:pt x="1409" y="668"/>
                    <a:pt x="1401" y="658"/>
                  </a:cubicBezTo>
                  <a:cubicBezTo>
                    <a:pt x="1400" y="677"/>
                    <a:pt x="1385" y="685"/>
                    <a:pt x="1387" y="706"/>
                  </a:cubicBezTo>
                  <a:cubicBezTo>
                    <a:pt x="1381" y="709"/>
                    <a:pt x="1377" y="706"/>
                    <a:pt x="1370" y="707"/>
                  </a:cubicBezTo>
                  <a:cubicBezTo>
                    <a:pt x="1365" y="709"/>
                    <a:pt x="1362" y="716"/>
                    <a:pt x="1358" y="715"/>
                  </a:cubicBezTo>
                  <a:cubicBezTo>
                    <a:pt x="1340" y="714"/>
                    <a:pt x="1363" y="674"/>
                    <a:pt x="1338" y="679"/>
                  </a:cubicBezTo>
                  <a:cubicBezTo>
                    <a:pt x="1335" y="685"/>
                    <a:pt x="1344" y="697"/>
                    <a:pt x="1338" y="703"/>
                  </a:cubicBezTo>
                  <a:cubicBezTo>
                    <a:pt x="1334" y="690"/>
                    <a:pt x="1318" y="689"/>
                    <a:pt x="1317" y="673"/>
                  </a:cubicBezTo>
                  <a:cubicBezTo>
                    <a:pt x="1310" y="669"/>
                    <a:pt x="1298" y="668"/>
                    <a:pt x="1298" y="657"/>
                  </a:cubicBezTo>
                  <a:cubicBezTo>
                    <a:pt x="1293" y="654"/>
                    <a:pt x="1290" y="651"/>
                    <a:pt x="1289" y="645"/>
                  </a:cubicBezTo>
                  <a:cubicBezTo>
                    <a:pt x="1284" y="643"/>
                    <a:pt x="1278" y="641"/>
                    <a:pt x="1277" y="635"/>
                  </a:cubicBezTo>
                  <a:cubicBezTo>
                    <a:pt x="1278" y="634"/>
                    <a:pt x="1283" y="635"/>
                    <a:pt x="1285" y="634"/>
                  </a:cubicBezTo>
                  <a:cubicBezTo>
                    <a:pt x="1285" y="627"/>
                    <a:pt x="1285" y="627"/>
                    <a:pt x="1285" y="627"/>
                  </a:cubicBezTo>
                  <a:cubicBezTo>
                    <a:pt x="1290" y="627"/>
                    <a:pt x="1290" y="627"/>
                    <a:pt x="1290" y="627"/>
                  </a:cubicBezTo>
                  <a:cubicBezTo>
                    <a:pt x="1288" y="610"/>
                    <a:pt x="1299" y="620"/>
                    <a:pt x="1306" y="626"/>
                  </a:cubicBezTo>
                  <a:cubicBezTo>
                    <a:pt x="1316" y="635"/>
                    <a:pt x="1327" y="651"/>
                    <a:pt x="1336" y="657"/>
                  </a:cubicBezTo>
                  <a:cubicBezTo>
                    <a:pt x="1352" y="644"/>
                    <a:pt x="1362" y="667"/>
                    <a:pt x="1380" y="666"/>
                  </a:cubicBezTo>
                  <a:cubicBezTo>
                    <a:pt x="1388" y="661"/>
                    <a:pt x="1393" y="652"/>
                    <a:pt x="1401" y="647"/>
                  </a:cubicBezTo>
                  <a:cubicBezTo>
                    <a:pt x="1408" y="652"/>
                    <a:pt x="1412" y="659"/>
                    <a:pt x="1416" y="666"/>
                  </a:cubicBezTo>
                  <a:cubicBezTo>
                    <a:pt x="1429" y="670"/>
                    <a:pt x="1436" y="663"/>
                    <a:pt x="1448" y="668"/>
                  </a:cubicBezTo>
                  <a:cubicBezTo>
                    <a:pt x="1451" y="668"/>
                    <a:pt x="1450" y="664"/>
                    <a:pt x="1455" y="665"/>
                  </a:cubicBezTo>
                  <a:cubicBezTo>
                    <a:pt x="1464" y="670"/>
                    <a:pt x="1468" y="663"/>
                    <a:pt x="1474" y="659"/>
                  </a:cubicBezTo>
                  <a:cubicBezTo>
                    <a:pt x="1479" y="657"/>
                    <a:pt x="1486" y="658"/>
                    <a:pt x="1486" y="652"/>
                  </a:cubicBezTo>
                  <a:cubicBezTo>
                    <a:pt x="1495" y="653"/>
                    <a:pt x="1501" y="644"/>
                    <a:pt x="1508" y="640"/>
                  </a:cubicBezTo>
                  <a:cubicBezTo>
                    <a:pt x="1514" y="642"/>
                    <a:pt x="1516" y="648"/>
                    <a:pt x="1519" y="653"/>
                  </a:cubicBezTo>
                  <a:cubicBezTo>
                    <a:pt x="1523" y="653"/>
                    <a:pt x="1526" y="651"/>
                    <a:pt x="1531" y="652"/>
                  </a:cubicBezTo>
                  <a:cubicBezTo>
                    <a:pt x="1532" y="655"/>
                    <a:pt x="1535" y="657"/>
                    <a:pt x="1536" y="659"/>
                  </a:cubicBezTo>
                  <a:cubicBezTo>
                    <a:pt x="1539" y="659"/>
                    <a:pt x="1541" y="658"/>
                    <a:pt x="1544" y="659"/>
                  </a:cubicBezTo>
                  <a:cubicBezTo>
                    <a:pt x="1545" y="662"/>
                    <a:pt x="1546" y="664"/>
                    <a:pt x="1547" y="667"/>
                  </a:cubicBezTo>
                  <a:cubicBezTo>
                    <a:pt x="1555" y="671"/>
                    <a:pt x="1559" y="664"/>
                    <a:pt x="1562" y="659"/>
                  </a:cubicBezTo>
                  <a:cubicBezTo>
                    <a:pt x="1566" y="671"/>
                    <a:pt x="1552" y="672"/>
                    <a:pt x="1553" y="682"/>
                  </a:cubicBezTo>
                  <a:cubicBezTo>
                    <a:pt x="1553" y="687"/>
                    <a:pt x="1566" y="695"/>
                    <a:pt x="1571" y="697"/>
                  </a:cubicBezTo>
                  <a:cubicBezTo>
                    <a:pt x="1592" y="705"/>
                    <a:pt x="1580" y="671"/>
                    <a:pt x="1586" y="661"/>
                  </a:cubicBezTo>
                  <a:cubicBezTo>
                    <a:pt x="1587" y="667"/>
                    <a:pt x="1585" y="672"/>
                    <a:pt x="1585" y="677"/>
                  </a:cubicBezTo>
                  <a:cubicBezTo>
                    <a:pt x="1587" y="680"/>
                    <a:pt x="1590" y="681"/>
                    <a:pt x="1592" y="683"/>
                  </a:cubicBezTo>
                  <a:cubicBezTo>
                    <a:pt x="1595" y="712"/>
                    <a:pt x="1602" y="735"/>
                    <a:pt x="1614" y="755"/>
                  </a:cubicBezTo>
                  <a:cubicBezTo>
                    <a:pt x="1614" y="758"/>
                    <a:pt x="1614" y="760"/>
                    <a:pt x="1615" y="762"/>
                  </a:cubicBezTo>
                  <a:cubicBezTo>
                    <a:pt x="1616" y="764"/>
                    <a:pt x="1619" y="763"/>
                    <a:pt x="1621" y="765"/>
                  </a:cubicBezTo>
                  <a:cubicBezTo>
                    <a:pt x="1621" y="772"/>
                    <a:pt x="1625" y="776"/>
                    <a:pt x="1629" y="779"/>
                  </a:cubicBezTo>
                  <a:cubicBezTo>
                    <a:pt x="1628" y="802"/>
                    <a:pt x="1645" y="814"/>
                    <a:pt x="1647" y="830"/>
                  </a:cubicBezTo>
                  <a:cubicBezTo>
                    <a:pt x="1648" y="844"/>
                    <a:pt x="1651" y="853"/>
                    <a:pt x="1658" y="862"/>
                  </a:cubicBezTo>
                  <a:cubicBezTo>
                    <a:pt x="1663" y="856"/>
                    <a:pt x="1660" y="849"/>
                    <a:pt x="1661" y="842"/>
                  </a:cubicBezTo>
                  <a:cubicBezTo>
                    <a:pt x="1662" y="838"/>
                    <a:pt x="1665" y="835"/>
                    <a:pt x="1666" y="831"/>
                  </a:cubicBezTo>
                  <a:cubicBezTo>
                    <a:pt x="1666" y="830"/>
                    <a:pt x="1665" y="827"/>
                    <a:pt x="1665" y="825"/>
                  </a:cubicBezTo>
                  <a:cubicBezTo>
                    <a:pt x="1665" y="820"/>
                    <a:pt x="1669" y="814"/>
                    <a:pt x="1669" y="810"/>
                  </a:cubicBezTo>
                  <a:cubicBezTo>
                    <a:pt x="1669" y="804"/>
                    <a:pt x="1665" y="794"/>
                    <a:pt x="1664" y="783"/>
                  </a:cubicBezTo>
                  <a:close/>
                  <a:moveTo>
                    <a:pt x="911" y="465"/>
                  </a:moveTo>
                  <a:cubicBezTo>
                    <a:pt x="918" y="465"/>
                    <a:pt x="918" y="465"/>
                    <a:pt x="918" y="465"/>
                  </a:cubicBezTo>
                  <a:cubicBezTo>
                    <a:pt x="918" y="468"/>
                    <a:pt x="910" y="471"/>
                    <a:pt x="911" y="465"/>
                  </a:cubicBezTo>
                  <a:close/>
                  <a:moveTo>
                    <a:pt x="923" y="465"/>
                  </a:moveTo>
                  <a:cubicBezTo>
                    <a:pt x="924" y="455"/>
                    <a:pt x="940" y="454"/>
                    <a:pt x="947" y="459"/>
                  </a:cubicBezTo>
                  <a:cubicBezTo>
                    <a:pt x="947" y="468"/>
                    <a:pt x="931" y="466"/>
                    <a:pt x="923" y="465"/>
                  </a:cubicBezTo>
                  <a:close/>
                  <a:moveTo>
                    <a:pt x="1059" y="449"/>
                  </a:moveTo>
                  <a:cubicBezTo>
                    <a:pt x="1056" y="449"/>
                    <a:pt x="1055" y="446"/>
                    <a:pt x="1052" y="444"/>
                  </a:cubicBezTo>
                  <a:cubicBezTo>
                    <a:pt x="1049" y="444"/>
                    <a:pt x="1048" y="446"/>
                    <a:pt x="1045" y="445"/>
                  </a:cubicBezTo>
                  <a:cubicBezTo>
                    <a:pt x="1041" y="445"/>
                    <a:pt x="1041" y="441"/>
                    <a:pt x="1038" y="440"/>
                  </a:cubicBezTo>
                  <a:cubicBezTo>
                    <a:pt x="1035" y="439"/>
                    <a:pt x="1033" y="441"/>
                    <a:pt x="1030" y="442"/>
                  </a:cubicBezTo>
                  <a:cubicBezTo>
                    <a:pt x="1026" y="440"/>
                    <a:pt x="1024" y="437"/>
                    <a:pt x="1021" y="435"/>
                  </a:cubicBezTo>
                  <a:cubicBezTo>
                    <a:pt x="1015" y="442"/>
                    <a:pt x="1008" y="436"/>
                    <a:pt x="1001" y="437"/>
                  </a:cubicBezTo>
                  <a:cubicBezTo>
                    <a:pt x="990" y="438"/>
                    <a:pt x="981" y="446"/>
                    <a:pt x="976" y="453"/>
                  </a:cubicBezTo>
                  <a:cubicBezTo>
                    <a:pt x="959" y="454"/>
                    <a:pt x="951" y="450"/>
                    <a:pt x="934" y="450"/>
                  </a:cubicBezTo>
                  <a:cubicBezTo>
                    <a:pt x="931" y="445"/>
                    <a:pt x="929" y="437"/>
                    <a:pt x="924" y="433"/>
                  </a:cubicBezTo>
                  <a:cubicBezTo>
                    <a:pt x="925" y="429"/>
                    <a:pt x="927" y="425"/>
                    <a:pt x="925" y="420"/>
                  </a:cubicBezTo>
                  <a:cubicBezTo>
                    <a:pt x="927" y="419"/>
                    <a:pt x="929" y="418"/>
                    <a:pt x="932" y="419"/>
                  </a:cubicBezTo>
                  <a:cubicBezTo>
                    <a:pt x="930" y="406"/>
                    <a:pt x="932" y="395"/>
                    <a:pt x="944" y="395"/>
                  </a:cubicBezTo>
                  <a:cubicBezTo>
                    <a:pt x="945" y="389"/>
                    <a:pt x="942" y="388"/>
                    <a:pt x="942" y="383"/>
                  </a:cubicBezTo>
                  <a:cubicBezTo>
                    <a:pt x="950" y="377"/>
                    <a:pt x="951" y="363"/>
                    <a:pt x="968" y="365"/>
                  </a:cubicBezTo>
                  <a:cubicBezTo>
                    <a:pt x="971" y="368"/>
                    <a:pt x="966" y="366"/>
                    <a:pt x="966" y="370"/>
                  </a:cubicBezTo>
                  <a:cubicBezTo>
                    <a:pt x="971" y="376"/>
                    <a:pt x="981" y="370"/>
                    <a:pt x="987" y="374"/>
                  </a:cubicBezTo>
                  <a:cubicBezTo>
                    <a:pt x="985" y="379"/>
                    <a:pt x="979" y="379"/>
                    <a:pt x="978" y="384"/>
                  </a:cubicBezTo>
                  <a:cubicBezTo>
                    <a:pt x="982" y="386"/>
                    <a:pt x="988" y="386"/>
                    <a:pt x="991" y="389"/>
                  </a:cubicBezTo>
                  <a:cubicBezTo>
                    <a:pt x="991" y="392"/>
                    <a:pt x="990" y="396"/>
                    <a:pt x="992" y="397"/>
                  </a:cubicBezTo>
                  <a:cubicBezTo>
                    <a:pt x="993" y="399"/>
                    <a:pt x="996" y="398"/>
                    <a:pt x="998" y="399"/>
                  </a:cubicBezTo>
                  <a:cubicBezTo>
                    <a:pt x="1001" y="393"/>
                    <a:pt x="1013" y="396"/>
                    <a:pt x="1014" y="387"/>
                  </a:cubicBezTo>
                  <a:cubicBezTo>
                    <a:pt x="1016" y="388"/>
                    <a:pt x="1019" y="389"/>
                    <a:pt x="1023" y="389"/>
                  </a:cubicBezTo>
                  <a:cubicBezTo>
                    <a:pt x="1025" y="388"/>
                    <a:pt x="1025" y="384"/>
                    <a:pt x="1027" y="382"/>
                  </a:cubicBezTo>
                  <a:cubicBezTo>
                    <a:pt x="1017" y="381"/>
                    <a:pt x="1005" y="384"/>
                    <a:pt x="999" y="373"/>
                  </a:cubicBezTo>
                  <a:cubicBezTo>
                    <a:pt x="1005" y="364"/>
                    <a:pt x="1021" y="365"/>
                    <a:pt x="1027" y="356"/>
                  </a:cubicBezTo>
                  <a:cubicBezTo>
                    <a:pt x="1035" y="358"/>
                    <a:pt x="1039" y="350"/>
                    <a:pt x="1047" y="353"/>
                  </a:cubicBezTo>
                  <a:cubicBezTo>
                    <a:pt x="1045" y="358"/>
                    <a:pt x="1040" y="360"/>
                    <a:pt x="1035" y="362"/>
                  </a:cubicBezTo>
                  <a:cubicBezTo>
                    <a:pt x="1036" y="366"/>
                    <a:pt x="1039" y="366"/>
                    <a:pt x="1042" y="368"/>
                  </a:cubicBezTo>
                  <a:cubicBezTo>
                    <a:pt x="1038" y="370"/>
                    <a:pt x="1040" y="378"/>
                    <a:pt x="1037" y="382"/>
                  </a:cubicBezTo>
                  <a:cubicBezTo>
                    <a:pt x="1033" y="383"/>
                    <a:pt x="1033" y="379"/>
                    <a:pt x="1029" y="380"/>
                  </a:cubicBezTo>
                  <a:cubicBezTo>
                    <a:pt x="1029" y="388"/>
                    <a:pt x="1037" y="388"/>
                    <a:pt x="1040" y="393"/>
                  </a:cubicBezTo>
                  <a:cubicBezTo>
                    <a:pt x="1049" y="391"/>
                    <a:pt x="1049" y="398"/>
                    <a:pt x="1058" y="396"/>
                  </a:cubicBezTo>
                  <a:cubicBezTo>
                    <a:pt x="1067" y="408"/>
                    <a:pt x="1087" y="411"/>
                    <a:pt x="1099" y="418"/>
                  </a:cubicBezTo>
                  <a:cubicBezTo>
                    <a:pt x="1105" y="421"/>
                    <a:pt x="1106" y="431"/>
                    <a:pt x="1112" y="436"/>
                  </a:cubicBezTo>
                  <a:cubicBezTo>
                    <a:pt x="1106" y="454"/>
                    <a:pt x="1075" y="450"/>
                    <a:pt x="1059" y="449"/>
                  </a:cubicBezTo>
                  <a:close/>
                  <a:moveTo>
                    <a:pt x="1104" y="91"/>
                  </a:moveTo>
                  <a:cubicBezTo>
                    <a:pt x="1108" y="89"/>
                    <a:pt x="1112" y="93"/>
                    <a:pt x="1115" y="94"/>
                  </a:cubicBezTo>
                  <a:cubicBezTo>
                    <a:pt x="1112" y="96"/>
                    <a:pt x="1108" y="92"/>
                    <a:pt x="1104" y="91"/>
                  </a:cubicBezTo>
                  <a:close/>
                  <a:moveTo>
                    <a:pt x="215" y="250"/>
                  </a:moveTo>
                  <a:cubicBezTo>
                    <a:pt x="215" y="251"/>
                    <a:pt x="214" y="252"/>
                    <a:pt x="215" y="252"/>
                  </a:cubicBezTo>
                  <a:cubicBezTo>
                    <a:pt x="217" y="250"/>
                    <a:pt x="221" y="244"/>
                    <a:pt x="217" y="245"/>
                  </a:cubicBezTo>
                  <a:cubicBezTo>
                    <a:pt x="222" y="239"/>
                    <a:pt x="233" y="233"/>
                    <a:pt x="233" y="227"/>
                  </a:cubicBezTo>
                  <a:cubicBezTo>
                    <a:pt x="238" y="227"/>
                    <a:pt x="246" y="222"/>
                    <a:pt x="248" y="214"/>
                  </a:cubicBezTo>
                  <a:cubicBezTo>
                    <a:pt x="246" y="214"/>
                    <a:pt x="243" y="217"/>
                    <a:pt x="242" y="215"/>
                  </a:cubicBezTo>
                  <a:cubicBezTo>
                    <a:pt x="248" y="212"/>
                    <a:pt x="251" y="208"/>
                    <a:pt x="258" y="206"/>
                  </a:cubicBezTo>
                  <a:cubicBezTo>
                    <a:pt x="260" y="209"/>
                    <a:pt x="257" y="213"/>
                    <a:pt x="257" y="216"/>
                  </a:cubicBezTo>
                  <a:cubicBezTo>
                    <a:pt x="262" y="217"/>
                    <a:pt x="268" y="210"/>
                    <a:pt x="274" y="208"/>
                  </a:cubicBezTo>
                  <a:cubicBezTo>
                    <a:pt x="277" y="207"/>
                    <a:pt x="283" y="209"/>
                    <a:pt x="287" y="206"/>
                  </a:cubicBezTo>
                  <a:cubicBezTo>
                    <a:pt x="288" y="206"/>
                    <a:pt x="290" y="202"/>
                    <a:pt x="292" y="201"/>
                  </a:cubicBezTo>
                  <a:cubicBezTo>
                    <a:pt x="297" y="196"/>
                    <a:pt x="310" y="191"/>
                    <a:pt x="305" y="187"/>
                  </a:cubicBezTo>
                  <a:cubicBezTo>
                    <a:pt x="309" y="187"/>
                    <a:pt x="308" y="182"/>
                    <a:pt x="311" y="180"/>
                  </a:cubicBezTo>
                  <a:cubicBezTo>
                    <a:pt x="313" y="181"/>
                    <a:pt x="313" y="182"/>
                    <a:pt x="314" y="181"/>
                  </a:cubicBezTo>
                  <a:cubicBezTo>
                    <a:pt x="323" y="157"/>
                    <a:pt x="359" y="143"/>
                    <a:pt x="376" y="124"/>
                  </a:cubicBezTo>
                  <a:cubicBezTo>
                    <a:pt x="369" y="128"/>
                    <a:pt x="360" y="131"/>
                    <a:pt x="353" y="134"/>
                  </a:cubicBezTo>
                  <a:cubicBezTo>
                    <a:pt x="361" y="124"/>
                    <a:pt x="378" y="117"/>
                    <a:pt x="387" y="108"/>
                  </a:cubicBezTo>
                  <a:cubicBezTo>
                    <a:pt x="396" y="101"/>
                    <a:pt x="401" y="100"/>
                    <a:pt x="400" y="94"/>
                  </a:cubicBezTo>
                  <a:cubicBezTo>
                    <a:pt x="322" y="137"/>
                    <a:pt x="252" y="193"/>
                    <a:pt x="200" y="258"/>
                  </a:cubicBezTo>
                  <a:cubicBezTo>
                    <a:pt x="202" y="257"/>
                    <a:pt x="206" y="253"/>
                    <a:pt x="208" y="254"/>
                  </a:cubicBezTo>
                  <a:cubicBezTo>
                    <a:pt x="203" y="260"/>
                    <a:pt x="192" y="264"/>
                    <a:pt x="192" y="271"/>
                  </a:cubicBezTo>
                  <a:cubicBezTo>
                    <a:pt x="194" y="265"/>
                    <a:pt x="199" y="268"/>
                    <a:pt x="203" y="266"/>
                  </a:cubicBezTo>
                  <a:cubicBezTo>
                    <a:pt x="210" y="262"/>
                    <a:pt x="210" y="255"/>
                    <a:pt x="215" y="250"/>
                  </a:cubicBezTo>
                  <a:close/>
                  <a:moveTo>
                    <a:pt x="63" y="1119"/>
                  </a:moveTo>
                  <a:cubicBezTo>
                    <a:pt x="63" y="1103"/>
                    <a:pt x="54" y="1079"/>
                    <a:pt x="50" y="1063"/>
                  </a:cubicBezTo>
                  <a:cubicBezTo>
                    <a:pt x="48" y="1055"/>
                    <a:pt x="40" y="1047"/>
                    <a:pt x="37" y="1040"/>
                  </a:cubicBezTo>
                  <a:cubicBezTo>
                    <a:pt x="33" y="1032"/>
                    <a:pt x="30" y="1023"/>
                    <a:pt x="27" y="1015"/>
                  </a:cubicBezTo>
                  <a:cubicBezTo>
                    <a:pt x="21" y="998"/>
                    <a:pt x="12" y="982"/>
                    <a:pt x="8" y="967"/>
                  </a:cubicBezTo>
                  <a:cubicBezTo>
                    <a:pt x="7" y="962"/>
                    <a:pt x="6" y="954"/>
                    <a:pt x="5" y="947"/>
                  </a:cubicBezTo>
                  <a:cubicBezTo>
                    <a:pt x="4" y="944"/>
                    <a:pt x="0" y="929"/>
                    <a:pt x="1" y="934"/>
                  </a:cubicBezTo>
                  <a:cubicBezTo>
                    <a:pt x="15" y="1040"/>
                    <a:pt x="48" y="1132"/>
                    <a:pt x="89" y="1208"/>
                  </a:cubicBezTo>
                  <a:cubicBezTo>
                    <a:pt x="80" y="1183"/>
                    <a:pt x="62" y="1159"/>
                    <a:pt x="61" y="1131"/>
                  </a:cubicBezTo>
                  <a:cubicBezTo>
                    <a:pt x="61" y="1127"/>
                    <a:pt x="63" y="1123"/>
                    <a:pt x="63" y="1119"/>
                  </a:cubicBezTo>
                  <a:close/>
                  <a:moveTo>
                    <a:pt x="585" y="5"/>
                  </a:moveTo>
                  <a:cubicBezTo>
                    <a:pt x="584" y="5"/>
                    <a:pt x="583" y="5"/>
                    <a:pt x="583" y="4"/>
                  </a:cubicBezTo>
                  <a:cubicBezTo>
                    <a:pt x="584" y="4"/>
                    <a:pt x="585" y="4"/>
                    <a:pt x="585" y="3"/>
                  </a:cubicBezTo>
                  <a:cubicBezTo>
                    <a:pt x="581" y="3"/>
                    <a:pt x="578" y="3"/>
                    <a:pt x="577" y="6"/>
                  </a:cubicBezTo>
                  <a:cubicBezTo>
                    <a:pt x="580" y="7"/>
                    <a:pt x="584" y="7"/>
                    <a:pt x="585" y="5"/>
                  </a:cubicBezTo>
                  <a:close/>
                </a:path>
              </a:pathLst>
            </a:custGeom>
            <a:grpFill/>
            <a:ln w="9525" cap="flat" cmpd="sng">
              <a:noFill/>
              <a:prstDash val="solid"/>
              <a:round/>
              <a:headEnd type="none" w="med" len="med"/>
              <a:tailEnd type="none" w="med" len="med"/>
            </a:ln>
            <a:effectLst/>
          </p:spPr>
          <p:txBody>
            <a:bodyPr/>
            <a:lstStyle/>
            <a:p>
              <a:endParaRPr lang="de-DE"/>
            </a:p>
          </p:txBody>
        </p:sp>
      </p:grpSp>
      <p:grpSp>
        <p:nvGrpSpPr>
          <p:cNvPr id="18" name="组合 17">
            <a:extLst>
              <a:ext uri="{FF2B5EF4-FFF2-40B4-BE49-F238E27FC236}">
                <a16:creationId xmlns:a16="http://schemas.microsoft.com/office/drawing/2014/main" id="{D97A814E-FCB5-404E-A943-58C2E4544499}"/>
              </a:ext>
            </a:extLst>
          </p:cNvPr>
          <p:cNvGrpSpPr/>
          <p:nvPr/>
        </p:nvGrpSpPr>
        <p:grpSpPr>
          <a:xfrm>
            <a:off x="0" y="-35619"/>
            <a:ext cx="9151351" cy="792771"/>
            <a:chOff x="0" y="-35619"/>
            <a:chExt cx="9151351" cy="792771"/>
          </a:xfrm>
        </p:grpSpPr>
        <p:pic>
          <p:nvPicPr>
            <p:cNvPr id="19" name="图片 18">
              <a:extLst>
                <a:ext uri="{FF2B5EF4-FFF2-40B4-BE49-F238E27FC236}">
                  <a16:creationId xmlns:a16="http://schemas.microsoft.com/office/drawing/2014/main" id="{FEAC798D-D147-F84E-816A-0F1066D4933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351" y="-18620"/>
              <a:ext cx="9144000" cy="769401"/>
            </a:xfrm>
            <a:prstGeom prst="rect">
              <a:avLst/>
            </a:prstGeom>
          </p:spPr>
        </p:pic>
        <p:sp>
          <p:nvSpPr>
            <p:cNvPr id="20" name="矩形 19">
              <a:extLst>
                <a:ext uri="{FF2B5EF4-FFF2-40B4-BE49-F238E27FC236}">
                  <a16:creationId xmlns:a16="http://schemas.microsoft.com/office/drawing/2014/main" id="{751E61C1-92E8-5049-B181-79AE767FBB5B}"/>
                </a:ext>
              </a:extLst>
            </p:cNvPr>
            <p:cNvSpPr/>
            <p:nvPr/>
          </p:nvSpPr>
          <p:spPr>
            <a:xfrm>
              <a:off x="0" y="-35619"/>
              <a:ext cx="9144000" cy="792771"/>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cxnSp>
        <p:nvCxnSpPr>
          <p:cNvPr id="21" name="直接连接符 7">
            <a:extLst>
              <a:ext uri="{FF2B5EF4-FFF2-40B4-BE49-F238E27FC236}">
                <a16:creationId xmlns:a16="http://schemas.microsoft.com/office/drawing/2014/main" id="{12881E41-943D-D843-A266-73FB8F89C49B}"/>
              </a:ext>
            </a:extLst>
          </p:cNvPr>
          <p:cNvCxnSpPr/>
          <p:nvPr/>
        </p:nvCxnSpPr>
        <p:spPr>
          <a:xfrm>
            <a:off x="0" y="771550"/>
            <a:ext cx="9144000"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sp>
        <p:nvSpPr>
          <p:cNvPr id="22" name="圆角矩形 21">
            <a:extLst>
              <a:ext uri="{FF2B5EF4-FFF2-40B4-BE49-F238E27FC236}">
                <a16:creationId xmlns:a16="http://schemas.microsoft.com/office/drawing/2014/main" id="{F1BD0E7C-1823-C943-B36D-BE1235EEE15B}"/>
              </a:ext>
            </a:extLst>
          </p:cNvPr>
          <p:cNvSpPr/>
          <p:nvPr/>
        </p:nvSpPr>
        <p:spPr>
          <a:xfrm>
            <a:off x="395536" y="483518"/>
            <a:ext cx="1800200" cy="432048"/>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itchFamily="34" charset="-122"/>
                <a:ea typeface="微软雅黑" pitchFamily="34" charset="-122"/>
              </a:rPr>
              <a:t>输入内容</a:t>
            </a:r>
          </a:p>
        </p:txBody>
      </p:sp>
    </p:spTree>
    <p:extLst>
      <p:ext uri="{BB962C8B-B14F-4D97-AF65-F5344CB8AC3E}">
        <p14:creationId xmlns:p14="http://schemas.microsoft.com/office/powerpoint/2010/main" val="1239836686"/>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箭头3"/>
          <p:cNvSpPr>
            <a:spLocks/>
          </p:cNvSpPr>
          <p:nvPr/>
        </p:nvSpPr>
        <p:spPr bwMode="gray">
          <a:xfrm flipV="1">
            <a:off x="1083789" y="2840086"/>
            <a:ext cx="1609352" cy="1407319"/>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75000"/>
            </a:schemeClr>
          </a:solidFill>
          <a:ln>
            <a:noFill/>
          </a:ln>
          <a:effectLst/>
          <a:ex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cs typeface="+mn-cs"/>
            </a:endParaRPr>
          </a:p>
        </p:txBody>
      </p:sp>
      <p:sp>
        <p:nvSpPr>
          <p:cNvPr id="6" name="箭头2"/>
          <p:cNvSpPr>
            <a:spLocks/>
          </p:cNvSpPr>
          <p:nvPr/>
        </p:nvSpPr>
        <p:spPr bwMode="gray">
          <a:xfrm rot="16200000">
            <a:off x="1567832" y="1902071"/>
            <a:ext cx="358379" cy="1912938"/>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1">
              <a:lumMod val="75000"/>
            </a:schemeClr>
          </a:solidFill>
          <a:ln>
            <a:noFill/>
          </a:ln>
          <a:effectLst/>
          <a:ex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cs typeface="+mn-cs"/>
            </a:endParaRPr>
          </a:p>
        </p:txBody>
      </p:sp>
      <p:sp>
        <p:nvSpPr>
          <p:cNvPr id="7" name="箭头1"/>
          <p:cNvSpPr>
            <a:spLocks/>
          </p:cNvSpPr>
          <p:nvPr/>
        </p:nvSpPr>
        <p:spPr bwMode="gray">
          <a:xfrm>
            <a:off x="1073439" y="1543495"/>
            <a:ext cx="1609352" cy="1407319"/>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75000"/>
            </a:schemeClr>
          </a:solidFill>
          <a:ln>
            <a:noFill/>
          </a:ln>
          <a:effectLst/>
          <a:ex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cs typeface="+mn-cs"/>
            </a:endParaRPr>
          </a:p>
        </p:txBody>
      </p:sp>
      <p:sp>
        <p:nvSpPr>
          <p:cNvPr id="9" name="文本1"/>
          <p:cNvSpPr>
            <a:spLocks noChangeArrowheads="1"/>
          </p:cNvSpPr>
          <p:nvPr/>
        </p:nvSpPr>
        <p:spPr bwMode="gray">
          <a:xfrm>
            <a:off x="3376591" y="1287512"/>
            <a:ext cx="5457825" cy="960508"/>
          </a:xfrm>
          <a:prstGeom prst="roundRect">
            <a:avLst>
              <a:gd name="adj" fmla="val 11505"/>
            </a:avLst>
          </a:prstGeom>
          <a:gradFill>
            <a:gsLst>
              <a:gs pos="33000">
                <a:srgbClr val="F9F9F9"/>
              </a:gs>
              <a:gs pos="100000">
                <a:srgbClr val="D7D7D7"/>
              </a:gs>
            </a:gsLst>
            <a:lin ang="5400000" scaled="0"/>
          </a:gradFill>
          <a:ln w="25400" cap="flat" cmpd="sng" algn="ctr">
            <a:noFill/>
            <a:prstDash val="solid"/>
          </a:ln>
          <a:effectLst>
            <a:outerShdw blurRad="50800" dist="38100" dir="2700000" algn="tl" rotWithShape="0">
              <a:prstClr val="black">
                <a:alpha val="40000"/>
              </a:prstClr>
            </a:outerShdw>
          </a:effectLst>
          <a:extLst>
            <a:ext uri="{91240B29-F687-4F45-9708-019B960494DF}">
              <a14:hiddenLine xmlns:a14="http://schemas.microsoft.com/office/drawing/2010/main" w="6350" algn="ctr">
                <a:solidFill>
                  <a:schemeClr val="tx1"/>
                </a:solidFill>
                <a:prstDash val="sysDot"/>
                <a:round/>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kumimoji="0" lang="zh-CN" altLang="en-US" sz="1400" b="1" i="0" u="none" strike="noStrike" kern="1200" cap="none" spc="0" normalizeH="0" baseline="0" noProof="0" dirty="0">
                <a:ln>
                  <a:noFill/>
                </a:ln>
                <a:solidFill>
                  <a:srgbClr val="4D4D4D"/>
                </a:solidFill>
                <a:effectLst/>
                <a:uLnTx/>
                <a:uFillTx/>
                <a:latin typeface="微软雅黑" pitchFamily="34" charset="-122"/>
                <a:ea typeface="微软雅黑" pitchFamily="34" charset="-122"/>
              </a:rPr>
              <a:t>单击此处添加</a:t>
            </a:r>
            <a:r>
              <a:rPr lang="zh-CN" altLang="en-US" sz="1400" b="1" dirty="0">
                <a:solidFill>
                  <a:srgbClr val="4D4D4D"/>
                </a:solidFill>
                <a:latin typeface="微软雅黑" pitchFamily="34" charset="-122"/>
                <a:ea typeface="微软雅黑" pitchFamily="34" charset="-122"/>
              </a:rPr>
              <a:t>文本单击此处添加文本</a:t>
            </a:r>
            <a:endParaRPr lang="zh-CN" altLang="zh-CN" sz="1400" b="1" dirty="0">
              <a:solidFill>
                <a:srgbClr val="4D4D4D"/>
              </a:solidFill>
              <a:latin typeface="微软雅黑" pitchFamily="34" charset="-122"/>
              <a:ea typeface="微软雅黑" pitchFamily="34" charset="-122"/>
            </a:endParaRPr>
          </a:p>
        </p:txBody>
      </p:sp>
      <p:sp>
        <p:nvSpPr>
          <p:cNvPr id="10" name="文本2"/>
          <p:cNvSpPr>
            <a:spLocks noChangeArrowheads="1"/>
          </p:cNvSpPr>
          <p:nvPr/>
        </p:nvSpPr>
        <p:spPr bwMode="gray">
          <a:xfrm>
            <a:off x="3376591" y="2409081"/>
            <a:ext cx="5457825" cy="967190"/>
          </a:xfrm>
          <a:prstGeom prst="roundRect">
            <a:avLst>
              <a:gd name="adj" fmla="val 11505"/>
            </a:avLst>
          </a:prstGeom>
          <a:gradFill>
            <a:gsLst>
              <a:gs pos="33000">
                <a:srgbClr val="F9F9F9"/>
              </a:gs>
              <a:gs pos="100000">
                <a:srgbClr val="D7D7D7"/>
              </a:gs>
            </a:gsLst>
            <a:lin ang="5400000" scaled="0"/>
          </a:gradFill>
          <a:ln w="25400" cap="flat" cmpd="sng" algn="ctr">
            <a:noFill/>
            <a:prstDash val="solid"/>
          </a:ln>
          <a:effectLst>
            <a:outerShdw blurRad="50800" dist="38100" dir="2700000" algn="tl" rotWithShape="0">
              <a:prstClr val="black">
                <a:alpha val="40000"/>
              </a:prstClr>
            </a:outerShdw>
          </a:effectLst>
          <a:extLst>
            <a:ext uri="{91240B29-F687-4F45-9708-019B960494DF}">
              <a14:hiddenLine xmlns:a14="http://schemas.microsoft.com/office/drawing/2010/main" w="6350" algn="ctr">
                <a:solidFill>
                  <a:schemeClr val="tx1"/>
                </a:solidFill>
                <a:prstDash val="sysDot"/>
                <a:round/>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kumimoji="0" lang="zh-CN" altLang="en-US" sz="1400" b="1" i="0" u="none" strike="noStrike" kern="1200" cap="none" spc="0" normalizeH="0" baseline="0" noProof="0" dirty="0">
                <a:ln>
                  <a:noFill/>
                </a:ln>
                <a:solidFill>
                  <a:srgbClr val="4D4D4D"/>
                </a:solidFill>
                <a:effectLst/>
                <a:uLnTx/>
                <a:uFillTx/>
                <a:latin typeface="微软雅黑" pitchFamily="34" charset="-122"/>
                <a:ea typeface="微软雅黑" pitchFamily="34" charset="-122"/>
              </a:rPr>
              <a:t>单击此处添加</a:t>
            </a:r>
            <a:r>
              <a:rPr lang="zh-CN" altLang="en-US" sz="1400" b="1" dirty="0">
                <a:solidFill>
                  <a:srgbClr val="4D4D4D"/>
                </a:solidFill>
                <a:latin typeface="微软雅黑" pitchFamily="34" charset="-122"/>
                <a:ea typeface="微软雅黑" pitchFamily="34" charset="-122"/>
              </a:rPr>
              <a:t>文本单击此处添加文本</a:t>
            </a:r>
            <a:endParaRPr lang="zh-CN" altLang="zh-CN" sz="1400" b="1" dirty="0">
              <a:solidFill>
                <a:srgbClr val="4D4D4D"/>
              </a:solidFill>
              <a:latin typeface="微软雅黑" pitchFamily="34" charset="-122"/>
              <a:ea typeface="微软雅黑" pitchFamily="34" charset="-122"/>
            </a:endParaRPr>
          </a:p>
        </p:txBody>
      </p:sp>
      <p:sp>
        <p:nvSpPr>
          <p:cNvPr id="11" name="标题2"/>
          <p:cNvSpPr>
            <a:spLocks noChangeArrowheads="1"/>
          </p:cNvSpPr>
          <p:nvPr/>
        </p:nvSpPr>
        <p:spPr bwMode="gray">
          <a:xfrm>
            <a:off x="2806678" y="2401937"/>
            <a:ext cx="1628775" cy="973931"/>
          </a:xfrm>
          <a:prstGeom prst="roundRect">
            <a:avLst>
              <a:gd name="adj" fmla="val 11921"/>
            </a:avLst>
          </a:prstGeom>
          <a:solidFill>
            <a:srgbClr val="404040"/>
          </a:soli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a:lnSpc>
                <a:spcPct val="120000"/>
              </a:lnSpc>
            </a:pPr>
            <a:r>
              <a:rPr lang="zh-CN" altLang="en-US" kern="0" dirty="0">
                <a:solidFill>
                  <a:srgbClr val="F9F9F9"/>
                </a:solidFill>
                <a:latin typeface="微软雅黑" pitchFamily="34" charset="-122"/>
                <a:ea typeface="微软雅黑" pitchFamily="34" charset="-122"/>
              </a:rPr>
              <a:t>此处添加标题</a:t>
            </a:r>
            <a:r>
              <a:rPr lang="en-US" altLang="zh-CN" kern="0" dirty="0">
                <a:solidFill>
                  <a:srgbClr val="F9F9F9"/>
                </a:solidFill>
                <a:latin typeface="微软雅黑" pitchFamily="34" charset="-122"/>
                <a:ea typeface="微软雅黑" pitchFamily="34" charset="-122"/>
              </a:rPr>
              <a:t>2</a:t>
            </a:r>
            <a:endParaRPr lang="zh-CN" altLang="zh-CN" kern="0" dirty="0">
              <a:solidFill>
                <a:srgbClr val="F9F9F9"/>
              </a:solidFill>
              <a:latin typeface="微软雅黑" pitchFamily="34" charset="-122"/>
              <a:ea typeface="微软雅黑" pitchFamily="34" charset="-122"/>
            </a:endParaRPr>
          </a:p>
        </p:txBody>
      </p:sp>
      <p:sp>
        <p:nvSpPr>
          <p:cNvPr id="12" name="文本3"/>
          <p:cNvSpPr>
            <a:spLocks noChangeArrowheads="1"/>
          </p:cNvSpPr>
          <p:nvPr/>
        </p:nvSpPr>
        <p:spPr bwMode="ltGray">
          <a:xfrm>
            <a:off x="3414690" y="3550890"/>
            <a:ext cx="5422900" cy="964694"/>
          </a:xfrm>
          <a:prstGeom prst="roundRect">
            <a:avLst>
              <a:gd name="adj" fmla="val 11505"/>
            </a:avLst>
          </a:prstGeom>
          <a:gradFill>
            <a:gsLst>
              <a:gs pos="33000">
                <a:srgbClr val="F9F9F9"/>
              </a:gs>
              <a:gs pos="100000">
                <a:srgbClr val="D7D7D7"/>
              </a:gs>
            </a:gsLst>
            <a:lin ang="5400000" scaled="0"/>
          </a:gradFill>
          <a:ln w="25400" cap="flat" cmpd="sng" algn="ctr">
            <a:noFill/>
            <a:prstDash val="solid"/>
          </a:ln>
          <a:effectLst>
            <a:outerShdw blurRad="50800" dist="38100" dir="2700000" algn="tl" rotWithShape="0">
              <a:prstClr val="black">
                <a:alpha val="40000"/>
              </a:prstClr>
            </a:outerShdw>
          </a:effectLst>
          <a:extLst>
            <a:ext uri="{91240B29-F687-4F45-9708-019B960494DF}">
              <a14:hiddenLine xmlns:a14="http://schemas.microsoft.com/office/drawing/2010/main" w="6350" algn="ctr">
                <a:solidFill>
                  <a:schemeClr val="tx1"/>
                </a:solidFill>
                <a:prstDash val="sysDot"/>
                <a:round/>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kumimoji="0" lang="zh-CN" altLang="en-US" sz="1400" b="1" i="0" u="none" strike="noStrike" kern="1200" cap="none" spc="0" normalizeH="0" baseline="0" noProof="0" dirty="0">
                <a:ln>
                  <a:noFill/>
                </a:ln>
                <a:solidFill>
                  <a:srgbClr val="4D4D4D"/>
                </a:solidFill>
                <a:effectLst/>
                <a:uLnTx/>
                <a:uFillTx/>
                <a:latin typeface="微软雅黑" pitchFamily="34" charset="-122"/>
                <a:ea typeface="微软雅黑" pitchFamily="34" charset="-122"/>
              </a:rPr>
              <a:t>单击此处添加</a:t>
            </a:r>
            <a:r>
              <a:rPr lang="zh-CN" altLang="en-US" sz="1400" b="1" dirty="0">
                <a:solidFill>
                  <a:srgbClr val="4D4D4D"/>
                </a:solidFill>
                <a:latin typeface="微软雅黑" pitchFamily="34" charset="-122"/>
                <a:ea typeface="微软雅黑" pitchFamily="34" charset="-122"/>
              </a:rPr>
              <a:t>文本单击此处添加文本</a:t>
            </a:r>
            <a:endParaRPr lang="zh-CN" altLang="zh-CN" sz="1400" b="1" dirty="0">
              <a:solidFill>
                <a:srgbClr val="4D4D4D"/>
              </a:solidFill>
              <a:latin typeface="微软雅黑" pitchFamily="34" charset="-122"/>
              <a:ea typeface="微软雅黑" pitchFamily="34" charset="-122"/>
            </a:endParaRPr>
          </a:p>
        </p:txBody>
      </p:sp>
      <p:sp>
        <p:nvSpPr>
          <p:cNvPr id="13" name="标题3"/>
          <p:cNvSpPr>
            <a:spLocks noChangeArrowheads="1"/>
          </p:cNvSpPr>
          <p:nvPr/>
        </p:nvSpPr>
        <p:spPr bwMode="gray">
          <a:xfrm>
            <a:off x="2787627" y="3543746"/>
            <a:ext cx="1628775" cy="973931"/>
          </a:xfrm>
          <a:prstGeom prst="roundRect">
            <a:avLst>
              <a:gd name="adj" fmla="val 11921"/>
            </a:avLst>
          </a:prstGeom>
          <a:solidFill>
            <a:srgbClr val="404040"/>
          </a:soli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a:lnSpc>
                <a:spcPct val="120000"/>
              </a:lnSpc>
            </a:pPr>
            <a:r>
              <a:rPr lang="zh-CN" altLang="en-US" kern="0" dirty="0">
                <a:solidFill>
                  <a:srgbClr val="F9F9F9"/>
                </a:solidFill>
                <a:latin typeface="微软雅黑" pitchFamily="34" charset="-122"/>
                <a:ea typeface="微软雅黑" pitchFamily="34" charset="-122"/>
              </a:rPr>
              <a:t>此处添加标题</a:t>
            </a:r>
            <a:r>
              <a:rPr lang="en-US" altLang="zh-CN" kern="0" dirty="0">
                <a:solidFill>
                  <a:srgbClr val="F9F9F9"/>
                </a:solidFill>
                <a:latin typeface="微软雅黑" pitchFamily="34" charset="-122"/>
                <a:ea typeface="微软雅黑" pitchFamily="34" charset="-122"/>
              </a:rPr>
              <a:t>3</a:t>
            </a:r>
            <a:endParaRPr lang="zh-CN" altLang="zh-CN" kern="0" dirty="0">
              <a:solidFill>
                <a:srgbClr val="F9F9F9"/>
              </a:solidFill>
              <a:latin typeface="微软雅黑" pitchFamily="34" charset="-122"/>
              <a:ea typeface="微软雅黑" pitchFamily="34" charset="-122"/>
            </a:endParaRPr>
          </a:p>
        </p:txBody>
      </p:sp>
      <p:grpSp>
        <p:nvGrpSpPr>
          <p:cNvPr id="14" name="圆形"/>
          <p:cNvGrpSpPr/>
          <p:nvPr/>
        </p:nvGrpSpPr>
        <p:grpSpPr>
          <a:xfrm>
            <a:off x="395536" y="2114078"/>
            <a:ext cx="1480686" cy="1450790"/>
            <a:chOff x="4828393" y="2858615"/>
            <a:chExt cx="1931237" cy="1931674"/>
          </a:xfrm>
          <a:effectLst>
            <a:outerShdw blurRad="50800" dist="38100" dir="2700000" algn="tl" rotWithShape="0">
              <a:prstClr val="black">
                <a:alpha val="40000"/>
              </a:prstClr>
            </a:outerShdw>
          </a:effectLst>
        </p:grpSpPr>
        <p:sp>
          <p:nvSpPr>
            <p:cNvPr id="15" name="Oval 19"/>
            <p:cNvSpPr>
              <a:spLocks noChangeArrowheads="1"/>
            </p:cNvSpPr>
            <p:nvPr/>
          </p:nvSpPr>
          <p:spPr bwMode="auto">
            <a:xfrm>
              <a:off x="4828393" y="2858615"/>
              <a:ext cx="1931237" cy="1931674"/>
            </a:xfrm>
            <a:prstGeom prst="ellipse">
              <a:avLst/>
            </a:prstGeom>
            <a:solidFill>
              <a:srgbClr val="404040"/>
            </a:solidFill>
            <a:ln w="9525">
              <a:solidFill>
                <a:srgbClr val="F9F9F9"/>
              </a:solidFill>
              <a:round/>
              <a:headEnd/>
              <a:tailEnd/>
            </a:ln>
            <a:effectLst/>
          </p:spPr>
          <p:txBody>
            <a:bodyPr anchor="ctr"/>
            <a:lstStyle/>
            <a:p>
              <a:pPr algn="ctr" fontAlgn="auto">
                <a:lnSpc>
                  <a:spcPct val="120000"/>
                </a:lnSpc>
                <a:spcBef>
                  <a:spcPts val="0"/>
                </a:spcBef>
                <a:spcAft>
                  <a:spcPts val="0"/>
                </a:spcAft>
                <a:defRPr/>
              </a:pPr>
              <a:r>
                <a:rPr lang="zh-CN" altLang="en-US" sz="2400" b="1" kern="0" dirty="0">
                  <a:solidFill>
                    <a:schemeClr val="bg1"/>
                  </a:solidFill>
                  <a:latin typeface="Arial" pitchFamily="34" charset="0"/>
                  <a:ea typeface="微软雅黑" pitchFamily="34" charset="-122"/>
                </a:rPr>
                <a:t>添加</a:t>
              </a:r>
              <a:endParaRPr lang="en-US" altLang="zh-CN" sz="2400" b="1" kern="0" dirty="0">
                <a:solidFill>
                  <a:schemeClr val="bg1"/>
                </a:solidFill>
                <a:latin typeface="Arial" pitchFamily="34" charset="0"/>
                <a:ea typeface="微软雅黑" pitchFamily="34" charset="-122"/>
              </a:endParaRPr>
            </a:p>
            <a:p>
              <a:pPr algn="ctr" fontAlgn="auto">
                <a:lnSpc>
                  <a:spcPct val="120000"/>
                </a:lnSpc>
                <a:spcBef>
                  <a:spcPts val="0"/>
                </a:spcBef>
                <a:spcAft>
                  <a:spcPts val="0"/>
                </a:spcAft>
                <a:defRPr/>
              </a:pPr>
              <a:r>
                <a:rPr lang="zh-CN" altLang="en-US" sz="2400" b="1" kern="0" dirty="0">
                  <a:solidFill>
                    <a:schemeClr val="bg1"/>
                  </a:solidFill>
                  <a:latin typeface="Arial" pitchFamily="34" charset="0"/>
                  <a:ea typeface="微软雅黑" pitchFamily="34" charset="-122"/>
                </a:rPr>
                <a:t>文本</a:t>
              </a:r>
            </a:p>
          </p:txBody>
        </p:sp>
        <p:sp>
          <p:nvSpPr>
            <p:cNvPr id="16" name="未知"/>
            <p:cNvSpPr>
              <a:spLocks/>
            </p:cNvSpPr>
            <p:nvPr/>
          </p:nvSpPr>
          <p:spPr bwMode="auto">
            <a:xfrm>
              <a:off x="5049912" y="2902929"/>
              <a:ext cx="1490214" cy="727147"/>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2400" b="1" kern="0" dirty="0">
                <a:solidFill>
                  <a:schemeClr val="bg1"/>
                </a:solidFill>
                <a:ea typeface="微软雅黑" pitchFamily="34" charset="-122"/>
              </a:endParaRPr>
            </a:p>
          </p:txBody>
        </p:sp>
      </p:grpSp>
      <p:sp>
        <p:nvSpPr>
          <p:cNvPr id="17" name="标题1"/>
          <p:cNvSpPr>
            <a:spLocks noChangeArrowheads="1"/>
          </p:cNvSpPr>
          <p:nvPr/>
        </p:nvSpPr>
        <p:spPr bwMode="gray">
          <a:xfrm>
            <a:off x="2793978" y="1275606"/>
            <a:ext cx="1628775" cy="973931"/>
          </a:xfrm>
          <a:prstGeom prst="roundRect">
            <a:avLst>
              <a:gd name="adj" fmla="val 11921"/>
            </a:avLst>
          </a:prstGeom>
          <a:solidFill>
            <a:srgbClr val="404040"/>
          </a:soli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a:lnSpc>
                <a:spcPct val="120000"/>
              </a:lnSpc>
            </a:pPr>
            <a:r>
              <a:rPr lang="zh-CN" altLang="en-US" kern="0" dirty="0">
                <a:solidFill>
                  <a:srgbClr val="F9F9F9"/>
                </a:solidFill>
                <a:latin typeface="微软雅黑" pitchFamily="34" charset="-122"/>
                <a:ea typeface="微软雅黑" pitchFamily="34" charset="-122"/>
              </a:rPr>
              <a:t>此处添加标题</a:t>
            </a:r>
            <a:r>
              <a:rPr lang="en-US" altLang="zh-CN" kern="0" dirty="0">
                <a:solidFill>
                  <a:srgbClr val="F9F9F9"/>
                </a:solidFill>
                <a:latin typeface="微软雅黑" pitchFamily="34" charset="-122"/>
                <a:ea typeface="微软雅黑" pitchFamily="34" charset="-122"/>
              </a:rPr>
              <a:t>1</a:t>
            </a:r>
            <a:endParaRPr lang="zh-CN" altLang="zh-CN" kern="0" dirty="0">
              <a:solidFill>
                <a:srgbClr val="F9F9F9"/>
              </a:solidFill>
              <a:latin typeface="微软雅黑" pitchFamily="34" charset="-122"/>
              <a:ea typeface="微软雅黑" pitchFamily="34" charset="-122"/>
            </a:endParaRPr>
          </a:p>
        </p:txBody>
      </p:sp>
      <p:grpSp>
        <p:nvGrpSpPr>
          <p:cNvPr id="18" name="组合 17">
            <a:extLst>
              <a:ext uri="{FF2B5EF4-FFF2-40B4-BE49-F238E27FC236}">
                <a16:creationId xmlns:a16="http://schemas.microsoft.com/office/drawing/2014/main" id="{39005161-44E2-CA43-AD48-86CD4F676F94}"/>
              </a:ext>
            </a:extLst>
          </p:cNvPr>
          <p:cNvGrpSpPr/>
          <p:nvPr/>
        </p:nvGrpSpPr>
        <p:grpSpPr>
          <a:xfrm>
            <a:off x="0" y="-35619"/>
            <a:ext cx="9151351" cy="792771"/>
            <a:chOff x="0" y="-35619"/>
            <a:chExt cx="9151351" cy="792771"/>
          </a:xfrm>
        </p:grpSpPr>
        <p:pic>
          <p:nvPicPr>
            <p:cNvPr id="19" name="图片 18">
              <a:extLst>
                <a:ext uri="{FF2B5EF4-FFF2-40B4-BE49-F238E27FC236}">
                  <a16:creationId xmlns:a16="http://schemas.microsoft.com/office/drawing/2014/main" id="{643984CD-B840-F442-875E-6B247A393EA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351" y="-18620"/>
              <a:ext cx="9144000" cy="769401"/>
            </a:xfrm>
            <a:prstGeom prst="rect">
              <a:avLst/>
            </a:prstGeom>
          </p:spPr>
        </p:pic>
        <p:sp>
          <p:nvSpPr>
            <p:cNvPr id="20" name="矩形 19">
              <a:extLst>
                <a:ext uri="{FF2B5EF4-FFF2-40B4-BE49-F238E27FC236}">
                  <a16:creationId xmlns:a16="http://schemas.microsoft.com/office/drawing/2014/main" id="{C48CB7FD-15A7-704F-A5F3-6334F29789A7}"/>
                </a:ext>
              </a:extLst>
            </p:cNvPr>
            <p:cNvSpPr/>
            <p:nvPr/>
          </p:nvSpPr>
          <p:spPr>
            <a:xfrm>
              <a:off x="0" y="-35619"/>
              <a:ext cx="9144000" cy="792771"/>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cxnSp>
        <p:nvCxnSpPr>
          <p:cNvPr id="21" name="直接连接符 7">
            <a:extLst>
              <a:ext uri="{FF2B5EF4-FFF2-40B4-BE49-F238E27FC236}">
                <a16:creationId xmlns:a16="http://schemas.microsoft.com/office/drawing/2014/main" id="{9FD38DBA-9C17-C64C-BB7C-29AC22E2EF17}"/>
              </a:ext>
            </a:extLst>
          </p:cNvPr>
          <p:cNvCxnSpPr/>
          <p:nvPr/>
        </p:nvCxnSpPr>
        <p:spPr>
          <a:xfrm>
            <a:off x="0" y="771550"/>
            <a:ext cx="9144000"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sp>
        <p:nvSpPr>
          <p:cNvPr id="22" name="圆角矩形 21">
            <a:extLst>
              <a:ext uri="{FF2B5EF4-FFF2-40B4-BE49-F238E27FC236}">
                <a16:creationId xmlns:a16="http://schemas.microsoft.com/office/drawing/2014/main" id="{32429971-FCBC-884C-A220-8BE0A53D6DAF}"/>
              </a:ext>
            </a:extLst>
          </p:cNvPr>
          <p:cNvSpPr/>
          <p:nvPr/>
        </p:nvSpPr>
        <p:spPr>
          <a:xfrm>
            <a:off x="395536" y="483518"/>
            <a:ext cx="1800200" cy="432048"/>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itchFamily="34" charset="-122"/>
                <a:ea typeface="微软雅黑" pitchFamily="34" charset="-122"/>
              </a:rPr>
              <a:t>输入内容</a:t>
            </a:r>
          </a:p>
        </p:txBody>
      </p:sp>
    </p:spTree>
    <p:extLst>
      <p:ext uri="{BB962C8B-B14F-4D97-AF65-F5344CB8AC3E}">
        <p14:creationId xmlns:p14="http://schemas.microsoft.com/office/powerpoint/2010/main" val="1843044054"/>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D0BE128-BDB0-3B46-B65A-2BCB6306A61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730704" y="38970"/>
            <a:ext cx="3384374" cy="5073689"/>
          </a:xfrm>
          <a:prstGeom prst="rect">
            <a:avLst/>
          </a:prstGeom>
          <a:solidFill>
            <a:srgbClr val="FFFFFF">
              <a:shade val="85000"/>
            </a:srgbClr>
          </a:solidFill>
          <a:ln w="88900" cap="sq">
            <a:solidFill>
              <a:srgbClr val="FFC000"/>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椭圆 3">
            <a:extLst>
              <a:ext uri="{FF2B5EF4-FFF2-40B4-BE49-F238E27FC236}">
                <a16:creationId xmlns:a16="http://schemas.microsoft.com/office/drawing/2014/main" id="{8CFCBF06-3372-6941-9789-E85027117C18}"/>
              </a:ext>
            </a:extLst>
          </p:cNvPr>
          <p:cNvSpPr/>
          <p:nvPr/>
        </p:nvSpPr>
        <p:spPr>
          <a:xfrm>
            <a:off x="2195736" y="1203598"/>
            <a:ext cx="864096" cy="86409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3</a:t>
            </a:r>
            <a:endParaRPr lang="zh-CN" altLang="en-US" sz="5400" dirty="0"/>
          </a:p>
        </p:txBody>
      </p:sp>
      <p:sp>
        <p:nvSpPr>
          <p:cNvPr id="5" name="TextBox 23">
            <a:extLst>
              <a:ext uri="{FF2B5EF4-FFF2-40B4-BE49-F238E27FC236}">
                <a16:creationId xmlns:a16="http://schemas.microsoft.com/office/drawing/2014/main" id="{52F1AEF4-3DE1-2940-858D-9002B59766A0}"/>
              </a:ext>
            </a:extLst>
          </p:cNvPr>
          <p:cNvSpPr txBox="1"/>
          <p:nvPr/>
        </p:nvSpPr>
        <p:spPr>
          <a:xfrm>
            <a:off x="1403648" y="2499742"/>
            <a:ext cx="2646879" cy="830997"/>
          </a:xfrm>
          <a:prstGeom prst="rect">
            <a:avLst/>
          </a:prstGeom>
          <a:noFill/>
        </p:spPr>
        <p:txBody>
          <a:bodyPr wrap="none" rtlCol="0">
            <a:spAutoFit/>
          </a:bodyPr>
          <a:lstStyle/>
          <a:p>
            <a:pPr algn="ctr"/>
            <a:r>
              <a:rPr lang="zh-CN" altLang="en-US" sz="4800" b="1" dirty="0">
                <a:latin typeface="微软雅黑" pitchFamily="34" charset="-122"/>
                <a:ea typeface="微软雅黑" pitchFamily="34" charset="-122"/>
              </a:rPr>
              <a:t>输入内容</a:t>
            </a:r>
            <a:endParaRPr lang="zh-CN" altLang="en-US" sz="3200" dirty="0"/>
          </a:p>
        </p:txBody>
      </p:sp>
    </p:spTree>
    <p:extLst>
      <p:ext uri="{BB962C8B-B14F-4D97-AF65-F5344CB8AC3E}">
        <p14:creationId xmlns:p14="http://schemas.microsoft.com/office/powerpoint/2010/main" val="304007215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142942" y="1347614"/>
            <a:ext cx="2964382" cy="2963225"/>
          </a:xfrm>
          <a:prstGeom prst="ellipse">
            <a:avLst/>
          </a:prstGeom>
          <a:solidFill>
            <a:srgbClr val="404040"/>
          </a:solidFill>
          <a:ln w="25400" cap="flat" cmpd="sng" algn="ctr">
            <a:solidFill>
              <a:schemeClr val="bg1">
                <a:lumMod val="85000"/>
              </a:schemeClr>
            </a:solidFill>
            <a:prstDash val="solid"/>
          </a:ln>
          <a:effectLst/>
        </p:spPr>
        <p:txBody>
          <a:bodyPr lIns="68589" tIns="34295" rIns="68589" bIns="34295" rtlCol="0" anchor="ctr"/>
          <a:lstStyle/>
          <a:p>
            <a:pPr algn="ctr">
              <a:defRPr/>
            </a:pPr>
            <a:endParaRPr lang="en-US" kern="0">
              <a:solidFill>
                <a:sysClr val="window" lastClr="FFFFFF"/>
              </a:solidFill>
              <a:latin typeface="Calibri"/>
            </a:endParaRPr>
          </a:p>
        </p:txBody>
      </p:sp>
      <p:sp>
        <p:nvSpPr>
          <p:cNvPr id="6" name="椭圆 5"/>
          <p:cNvSpPr/>
          <p:nvPr/>
        </p:nvSpPr>
        <p:spPr>
          <a:xfrm>
            <a:off x="4840166" y="2545294"/>
            <a:ext cx="534316" cy="534107"/>
          </a:xfrm>
          <a:prstGeom prst="ellipse">
            <a:avLst/>
          </a:prstGeom>
          <a:solidFill>
            <a:srgbClr val="404040"/>
          </a:solidFill>
          <a:ln w="57150" cap="flat" cmpd="sng" algn="ctr">
            <a:solidFill>
              <a:schemeClr val="bg1"/>
            </a:solidFill>
            <a:prstDash val="solid"/>
          </a:ln>
          <a:effectLst/>
        </p:spPr>
        <p:txBody>
          <a:bodyPr lIns="68589" tIns="34295" rIns="68589" bIns="34295" rtlCol="0" anchor="ctr"/>
          <a:lstStyle/>
          <a:p>
            <a:pPr algn="ctr">
              <a:defRPr/>
            </a:pPr>
            <a:r>
              <a:rPr lang="en-US" sz="2700" kern="0">
                <a:solidFill>
                  <a:sysClr val="window" lastClr="FFFFFF"/>
                </a:solidFill>
                <a:latin typeface="Calibri"/>
              </a:rPr>
              <a:t>2</a:t>
            </a:r>
          </a:p>
        </p:txBody>
      </p:sp>
      <p:sp>
        <p:nvSpPr>
          <p:cNvPr id="7" name="椭圆 6"/>
          <p:cNvSpPr/>
          <p:nvPr/>
        </p:nvSpPr>
        <p:spPr>
          <a:xfrm>
            <a:off x="1376304" y="2085357"/>
            <a:ext cx="1488320" cy="1487740"/>
          </a:xfrm>
          <a:prstGeom prst="ellipse">
            <a:avLst/>
          </a:prstGeom>
          <a:solidFill>
            <a:srgbClr val="FFC000"/>
          </a:solidFill>
          <a:ln w="25400" cap="flat" cmpd="sng" algn="ctr">
            <a:noFill/>
            <a:prstDash val="solid"/>
          </a:ln>
          <a:effectLst/>
        </p:spPr>
        <p:txBody>
          <a:bodyPr lIns="68589" tIns="34295" rIns="68589" bIns="34295" rtlCol="0" anchor="ctr"/>
          <a:lstStyle/>
          <a:p>
            <a:pPr algn="ctr">
              <a:defRPr/>
            </a:pPr>
            <a:r>
              <a:rPr lang="zh-CN" altLang="en-US" sz="1500" kern="0">
                <a:solidFill>
                  <a:sysClr val="window" lastClr="FFFFFF"/>
                </a:solidFill>
                <a:latin typeface="微软雅黑" pitchFamily="34" charset="-122"/>
                <a:ea typeface="微软雅黑" pitchFamily="34" charset="-122"/>
              </a:rPr>
              <a:t>添加标题</a:t>
            </a:r>
            <a:endParaRPr lang="en-US" sz="1500" kern="0">
              <a:solidFill>
                <a:sysClr val="window" lastClr="FFFFFF"/>
              </a:solidFill>
              <a:latin typeface="微软雅黑" pitchFamily="34" charset="-122"/>
              <a:ea typeface="微软雅黑" pitchFamily="34" charset="-122"/>
            </a:endParaRPr>
          </a:p>
        </p:txBody>
      </p:sp>
      <p:sp>
        <p:nvSpPr>
          <p:cNvPr id="9" name="椭圆 8"/>
          <p:cNvSpPr/>
          <p:nvPr/>
        </p:nvSpPr>
        <p:spPr>
          <a:xfrm>
            <a:off x="4305850" y="1347614"/>
            <a:ext cx="534316" cy="534107"/>
          </a:xfrm>
          <a:prstGeom prst="ellipse">
            <a:avLst/>
          </a:prstGeom>
          <a:solidFill>
            <a:srgbClr val="404040"/>
          </a:solidFill>
          <a:ln w="57150" cap="flat" cmpd="sng" algn="ctr">
            <a:solidFill>
              <a:schemeClr val="bg1"/>
            </a:solidFill>
            <a:prstDash val="solid"/>
          </a:ln>
          <a:effectLst/>
        </p:spPr>
        <p:txBody>
          <a:bodyPr lIns="68589" tIns="34295" rIns="68589" bIns="34295" rtlCol="0" anchor="ctr"/>
          <a:lstStyle/>
          <a:p>
            <a:pPr algn="ctr">
              <a:defRPr/>
            </a:pPr>
            <a:r>
              <a:rPr lang="en-US" sz="2700" kern="0">
                <a:solidFill>
                  <a:sysClr val="window" lastClr="FFFFFF"/>
                </a:solidFill>
                <a:latin typeface="Calibri"/>
              </a:rPr>
              <a:t>1</a:t>
            </a:r>
          </a:p>
        </p:txBody>
      </p:sp>
      <p:sp>
        <p:nvSpPr>
          <p:cNvPr id="10" name="椭圆 9"/>
          <p:cNvSpPr/>
          <p:nvPr/>
        </p:nvSpPr>
        <p:spPr>
          <a:xfrm>
            <a:off x="4305850" y="3784529"/>
            <a:ext cx="534316" cy="534107"/>
          </a:xfrm>
          <a:prstGeom prst="ellipse">
            <a:avLst/>
          </a:prstGeom>
          <a:solidFill>
            <a:srgbClr val="404040"/>
          </a:solidFill>
          <a:ln w="57150" cap="flat" cmpd="sng" algn="ctr">
            <a:solidFill>
              <a:schemeClr val="bg1"/>
            </a:solidFill>
            <a:prstDash val="solid"/>
          </a:ln>
          <a:effectLst/>
        </p:spPr>
        <p:txBody>
          <a:bodyPr lIns="68589" tIns="34295" rIns="68589" bIns="34295" rtlCol="0" anchor="ctr"/>
          <a:lstStyle/>
          <a:p>
            <a:pPr algn="ctr">
              <a:defRPr/>
            </a:pPr>
            <a:r>
              <a:rPr lang="en-US" sz="2700" kern="0">
                <a:solidFill>
                  <a:sysClr val="window" lastClr="FFFFFF"/>
                </a:solidFill>
                <a:latin typeface="Calibri"/>
              </a:rPr>
              <a:t>3</a:t>
            </a:r>
          </a:p>
        </p:txBody>
      </p:sp>
      <p:sp>
        <p:nvSpPr>
          <p:cNvPr id="11" name="TextBox 10"/>
          <p:cNvSpPr txBox="1"/>
          <p:nvPr/>
        </p:nvSpPr>
        <p:spPr>
          <a:xfrm>
            <a:off x="2993905" y="1984380"/>
            <a:ext cx="1728867" cy="1689693"/>
          </a:xfrm>
          <a:prstGeom prst="rect">
            <a:avLst/>
          </a:prstGeom>
          <a:noFill/>
        </p:spPr>
        <p:txBody>
          <a:bodyPr wrap="square" lIns="68589" tIns="34295" rIns="68589" bIns="34295" rtlCol="0">
            <a:spAutoFit/>
          </a:bodyPr>
          <a:lstStyle/>
          <a:p>
            <a:pPr>
              <a:lnSpc>
                <a:spcPct val="130000"/>
              </a:lnSpc>
            </a:pPr>
            <a:r>
              <a:rPr lang="zh-CN" altLang="en-US" sz="900" dirty="0">
                <a:solidFill>
                  <a:schemeClr val="bg1"/>
                </a:solidFill>
                <a:latin typeface="微软雅黑" pitchFamily="34" charset="-122"/>
                <a:ea typeface="微软雅黑" pitchFamily="34" charset="-122"/>
              </a:rPr>
              <a:t>您的内容打在这里，或者通过复制您的文本后，在此框中选择粘贴，并选择只保留文字。您的内容打</a:t>
            </a:r>
            <a:r>
              <a:rPr lang="zh-CN" altLang="en-US" sz="900">
                <a:solidFill>
                  <a:schemeClr val="bg1"/>
                </a:solidFill>
                <a:latin typeface="微软雅黑" pitchFamily="34" charset="-122"/>
                <a:ea typeface="微软雅黑" pitchFamily="34" charset="-122"/>
              </a:rPr>
              <a:t>在这里。您的内容打在这里，或者通过复制您的文本后，在此框中选择粘贴。您的内容打在这里。您的内容打在这里，或者通过复制您的文本后，在此框中选择粘贴。</a:t>
            </a:r>
          </a:p>
        </p:txBody>
      </p:sp>
      <p:sp>
        <p:nvSpPr>
          <p:cNvPr id="12" name="TextBox 11"/>
          <p:cNvSpPr txBox="1"/>
          <p:nvPr/>
        </p:nvSpPr>
        <p:spPr>
          <a:xfrm>
            <a:off x="5102338" y="1278237"/>
            <a:ext cx="2564449" cy="789457"/>
          </a:xfrm>
          <a:prstGeom prst="rect">
            <a:avLst/>
          </a:prstGeom>
          <a:noFill/>
        </p:spPr>
        <p:txBody>
          <a:bodyPr wrap="square" lIns="68589" tIns="34295" rIns="68589" bIns="34295" rtlCol="0">
            <a:spAutoFit/>
          </a:bodyPr>
          <a:lstStyle/>
          <a:p>
            <a:pPr>
              <a:lnSpc>
                <a:spcPct val="130000"/>
              </a:lnSpc>
            </a:pPr>
            <a:r>
              <a:rPr lang="zh-CN" altLang="en-US" sz="9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p>
        </p:txBody>
      </p:sp>
      <p:sp>
        <p:nvSpPr>
          <p:cNvPr id="13" name="TextBox 12"/>
          <p:cNvSpPr txBox="1"/>
          <p:nvPr/>
        </p:nvSpPr>
        <p:spPr>
          <a:xfrm>
            <a:off x="5453467" y="2443279"/>
            <a:ext cx="2564449" cy="789457"/>
          </a:xfrm>
          <a:prstGeom prst="rect">
            <a:avLst/>
          </a:prstGeom>
          <a:noFill/>
        </p:spPr>
        <p:txBody>
          <a:bodyPr wrap="square" lIns="68589" tIns="34295" rIns="68589" bIns="34295" rtlCol="0">
            <a:spAutoFit/>
          </a:bodyPr>
          <a:lstStyle/>
          <a:p>
            <a:pPr>
              <a:lnSpc>
                <a:spcPct val="130000"/>
              </a:lnSpc>
            </a:pPr>
            <a:r>
              <a:rPr lang="zh-CN" altLang="en-US" sz="9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a:t>
            </a:r>
            <a:r>
              <a:rPr lang="zh-CN" altLang="en-US" sz="900">
                <a:solidFill>
                  <a:schemeClr val="tx1">
                    <a:lumMod val="50000"/>
                    <a:lumOff val="50000"/>
                  </a:schemeClr>
                </a:solidFill>
                <a:latin typeface="微软雅黑" pitchFamily="34" charset="-122"/>
                <a:ea typeface="微软雅黑" pitchFamily="34" charset="-122"/>
              </a:rPr>
              <a:t>文字。您的内容打在这里，或者通过复制您的文本后，在此框中选择粘贴，并选择只保留文字。</a:t>
            </a:r>
          </a:p>
        </p:txBody>
      </p:sp>
      <p:sp>
        <p:nvSpPr>
          <p:cNvPr id="14" name="TextBox 13"/>
          <p:cNvSpPr txBox="1"/>
          <p:nvPr/>
        </p:nvSpPr>
        <p:spPr>
          <a:xfrm>
            <a:off x="5107324" y="3674073"/>
            <a:ext cx="2564449" cy="789457"/>
          </a:xfrm>
          <a:prstGeom prst="rect">
            <a:avLst/>
          </a:prstGeom>
          <a:noFill/>
        </p:spPr>
        <p:txBody>
          <a:bodyPr wrap="square" lIns="68589" tIns="34295" rIns="68589" bIns="34295" rtlCol="0">
            <a:spAutoFit/>
          </a:bodyPr>
          <a:lstStyle/>
          <a:p>
            <a:pPr>
              <a:lnSpc>
                <a:spcPct val="130000"/>
              </a:lnSpc>
            </a:pPr>
            <a:r>
              <a:rPr lang="zh-CN" altLang="en-US" sz="9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p>
        </p:txBody>
      </p:sp>
      <p:sp>
        <p:nvSpPr>
          <p:cNvPr id="17" name="矩形 16">
            <a:extLst>
              <a:ext uri="{FF2B5EF4-FFF2-40B4-BE49-F238E27FC236}">
                <a16:creationId xmlns:a16="http://schemas.microsoft.com/office/drawing/2014/main" id="{98344C54-C83C-4542-8465-4EBD7EDCD5EF}"/>
              </a:ext>
            </a:extLst>
          </p:cNvPr>
          <p:cNvSpPr/>
          <p:nvPr/>
        </p:nvSpPr>
        <p:spPr>
          <a:xfrm>
            <a:off x="1691680" y="-36011"/>
            <a:ext cx="9144000" cy="792771"/>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0" name="组合 19">
            <a:extLst>
              <a:ext uri="{FF2B5EF4-FFF2-40B4-BE49-F238E27FC236}">
                <a16:creationId xmlns:a16="http://schemas.microsoft.com/office/drawing/2014/main" id="{22845AB8-E987-8E48-A5F3-524476661C16}"/>
              </a:ext>
            </a:extLst>
          </p:cNvPr>
          <p:cNvGrpSpPr/>
          <p:nvPr/>
        </p:nvGrpSpPr>
        <p:grpSpPr>
          <a:xfrm>
            <a:off x="0" y="-1954"/>
            <a:ext cx="9144000" cy="773505"/>
            <a:chOff x="0" y="-1954"/>
            <a:chExt cx="9144000" cy="773505"/>
          </a:xfrm>
        </p:grpSpPr>
        <p:pic>
          <p:nvPicPr>
            <p:cNvPr id="21" name="图片 20">
              <a:extLst>
                <a:ext uri="{FF2B5EF4-FFF2-40B4-BE49-F238E27FC236}">
                  <a16:creationId xmlns:a16="http://schemas.microsoft.com/office/drawing/2014/main" id="{41A7B710-E778-6845-AA94-5052C5B797C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9144000" cy="771550"/>
            </a:xfrm>
            <a:prstGeom prst="rect">
              <a:avLst/>
            </a:prstGeom>
          </p:spPr>
        </p:pic>
        <p:sp>
          <p:nvSpPr>
            <p:cNvPr id="22" name="矩形 21">
              <a:extLst>
                <a:ext uri="{FF2B5EF4-FFF2-40B4-BE49-F238E27FC236}">
                  <a16:creationId xmlns:a16="http://schemas.microsoft.com/office/drawing/2014/main" id="{43453813-E2A9-CB49-8C9D-DAD0F53D74FF}"/>
                </a:ext>
              </a:extLst>
            </p:cNvPr>
            <p:cNvSpPr/>
            <p:nvPr/>
          </p:nvSpPr>
          <p:spPr>
            <a:xfrm>
              <a:off x="0" y="-1954"/>
              <a:ext cx="9144000" cy="77155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cxnSp>
        <p:nvCxnSpPr>
          <p:cNvPr id="23" name="直接连接符 7">
            <a:extLst>
              <a:ext uri="{FF2B5EF4-FFF2-40B4-BE49-F238E27FC236}">
                <a16:creationId xmlns:a16="http://schemas.microsoft.com/office/drawing/2014/main" id="{4A24CD2A-1508-4F40-947D-04D30F5E7481}"/>
              </a:ext>
            </a:extLst>
          </p:cNvPr>
          <p:cNvCxnSpPr/>
          <p:nvPr/>
        </p:nvCxnSpPr>
        <p:spPr>
          <a:xfrm>
            <a:off x="0" y="771550"/>
            <a:ext cx="9144000"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sp>
        <p:nvSpPr>
          <p:cNvPr id="24" name="圆角矩形 23">
            <a:extLst>
              <a:ext uri="{FF2B5EF4-FFF2-40B4-BE49-F238E27FC236}">
                <a16:creationId xmlns:a16="http://schemas.microsoft.com/office/drawing/2014/main" id="{30DB2225-261A-5548-8103-891F9C1FF0E1}"/>
              </a:ext>
            </a:extLst>
          </p:cNvPr>
          <p:cNvSpPr/>
          <p:nvPr/>
        </p:nvSpPr>
        <p:spPr>
          <a:xfrm>
            <a:off x="395536" y="483518"/>
            <a:ext cx="1800200" cy="432048"/>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itchFamily="34" charset="-122"/>
                <a:ea typeface="微软雅黑" pitchFamily="34" charset="-122"/>
              </a:rPr>
              <a:t>输入内容</a:t>
            </a:r>
          </a:p>
        </p:txBody>
      </p:sp>
    </p:spTree>
    <p:extLst>
      <p:ext uri="{BB962C8B-B14F-4D97-AF65-F5344CB8AC3E}">
        <p14:creationId xmlns:p14="http://schemas.microsoft.com/office/powerpoint/2010/main" val="633258457"/>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36411" y="3688970"/>
            <a:ext cx="5293497" cy="860952"/>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63500" sx="102000" sy="102000" algn="ctr" rotWithShape="0">
              <a:prstClr val="black">
                <a:alpha val="20000"/>
              </a:prstClr>
            </a:outerShdw>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200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rPr>
              <a:t>单击此处输入文本</a:t>
            </a:r>
          </a:p>
        </p:txBody>
      </p:sp>
      <p:grpSp>
        <p:nvGrpSpPr>
          <p:cNvPr id="6" name="Group 38"/>
          <p:cNvGrpSpPr>
            <a:grpSpLocks/>
          </p:cNvGrpSpPr>
          <p:nvPr/>
        </p:nvGrpSpPr>
        <p:grpSpPr bwMode="auto">
          <a:xfrm>
            <a:off x="3852620" y="3224848"/>
            <a:ext cx="1585583" cy="1783096"/>
            <a:chOff x="2924" y="2112"/>
            <a:chExt cx="614" cy="705"/>
          </a:xfrm>
        </p:grpSpPr>
        <p:sp>
          <p:nvSpPr>
            <p:cNvPr id="7" name="Oval 39"/>
            <p:cNvSpPr>
              <a:spLocks noChangeArrowheads="1"/>
            </p:cNvSpPr>
            <p:nvPr/>
          </p:nvSpPr>
          <p:spPr bwMode="auto">
            <a:xfrm>
              <a:off x="2924" y="2613"/>
              <a:ext cx="590" cy="204"/>
            </a:xfrm>
            <a:prstGeom prst="ellipse">
              <a:avLst/>
            </a:prstGeom>
            <a:gradFill rotWithShape="1">
              <a:gsLst>
                <a:gs pos="0">
                  <a:sysClr val="windowText" lastClr="000000">
                    <a:alpha val="50000"/>
                  </a:sysClr>
                </a:gs>
                <a:gs pos="100000">
                  <a:sysClr val="windowText" lastClr="000000">
                    <a:gamma/>
                    <a:shade val="46275"/>
                    <a:invGamma/>
                    <a:alpha val="0"/>
                  </a:sysClr>
                </a:gs>
              </a:gsLst>
              <a:path path="shape">
                <a:fillToRect l="50000" t="50000" r="50000" b="50000"/>
              </a:path>
            </a:gradFill>
            <a:ln w="31750" cap="rnd" algn="ctr">
              <a:noFill/>
              <a:prstDash val="sysDot"/>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grpSp>
          <p:nvGrpSpPr>
            <p:cNvPr id="9" name="Group 40"/>
            <p:cNvGrpSpPr>
              <a:grpSpLocks/>
            </p:cNvGrpSpPr>
            <p:nvPr/>
          </p:nvGrpSpPr>
          <p:grpSpPr bwMode="auto">
            <a:xfrm>
              <a:off x="2925" y="2112"/>
              <a:ext cx="613" cy="616"/>
              <a:chOff x="1157" y="1795"/>
              <a:chExt cx="613" cy="616"/>
            </a:xfrm>
          </p:grpSpPr>
          <p:grpSp>
            <p:nvGrpSpPr>
              <p:cNvPr id="10" name="Group 41"/>
              <p:cNvGrpSpPr>
                <a:grpSpLocks/>
              </p:cNvGrpSpPr>
              <p:nvPr/>
            </p:nvGrpSpPr>
            <p:grpSpPr bwMode="auto">
              <a:xfrm>
                <a:off x="1157" y="1795"/>
                <a:ext cx="613" cy="616"/>
                <a:chOff x="2335" y="1134"/>
                <a:chExt cx="1089" cy="1094"/>
              </a:xfrm>
            </p:grpSpPr>
            <p:sp>
              <p:nvSpPr>
                <p:cNvPr id="12" name="Oval 42"/>
                <p:cNvSpPr>
                  <a:spLocks noChangeArrowheads="1"/>
                </p:cNvSpPr>
                <p:nvPr/>
              </p:nvSpPr>
              <p:spPr bwMode="auto">
                <a:xfrm>
                  <a:off x="2335" y="1139"/>
                  <a:ext cx="1089" cy="1089"/>
                </a:xfrm>
                <a:prstGeom prst="ellipse">
                  <a:avLst/>
                </a:prstGeom>
                <a:solidFill>
                  <a:srgbClr val="404040"/>
                </a:solidFill>
                <a:ln w="9525" cap="rnd">
                  <a:noFill/>
                  <a:prstDash val="solid"/>
                  <a:round/>
                  <a:headEnd/>
                  <a:tailEnd/>
                </a:ln>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nvGrpSpPr>
                <p:cNvPr id="13" name="Group 43"/>
                <p:cNvGrpSpPr>
                  <a:grpSpLocks/>
                </p:cNvGrpSpPr>
                <p:nvPr/>
              </p:nvGrpSpPr>
              <p:grpSpPr bwMode="auto">
                <a:xfrm>
                  <a:off x="2426" y="1134"/>
                  <a:ext cx="908" cy="298"/>
                  <a:chOff x="1431" y="1808"/>
                  <a:chExt cx="907" cy="297"/>
                </a:xfrm>
              </p:grpSpPr>
              <p:sp>
                <p:nvSpPr>
                  <p:cNvPr id="14" name="Freeform 44"/>
                  <p:cNvSpPr>
                    <a:spLocks/>
                  </p:cNvSpPr>
                  <p:nvPr/>
                </p:nvSpPr>
                <p:spPr bwMode="auto">
                  <a:xfrm>
                    <a:off x="1431" y="1808"/>
                    <a:ext cx="907" cy="297"/>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ysClr val="window" lastClr="FFFFFF">
                          <a:alpha val="75000"/>
                        </a:sysClr>
                      </a:gs>
                      <a:gs pos="100000">
                        <a:sysClr val="window" lastClr="FFFFFF">
                          <a:gamma/>
                          <a:tint val="0"/>
                          <a:invGamma/>
                          <a:alpha val="0"/>
                        </a:sysClr>
                      </a:gs>
                    </a:gsLst>
                    <a:lin ang="5400000" scaled="1"/>
                  </a:gradFill>
                  <a:ln w="9525" cap="flat" cmpd="sng">
                    <a:noFill/>
                    <a:prstDash val="solid"/>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15" name="Oval 45"/>
                  <p:cNvSpPr>
                    <a:spLocks noChangeArrowheads="1"/>
                  </p:cNvSpPr>
                  <p:nvPr/>
                </p:nvSpPr>
                <p:spPr bwMode="auto">
                  <a:xfrm>
                    <a:off x="1771" y="1843"/>
                    <a:ext cx="227" cy="204"/>
                  </a:xfrm>
                  <a:prstGeom prst="ellipse">
                    <a:avLst/>
                  </a:prstGeom>
                  <a:gradFill rotWithShape="1">
                    <a:gsLst>
                      <a:gs pos="0">
                        <a:sysClr val="window" lastClr="FFFFFF"/>
                      </a:gs>
                      <a:gs pos="100000">
                        <a:srgbClr val="67ABF5">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grpSp>
          </p:grpSp>
          <p:sp>
            <p:nvSpPr>
              <p:cNvPr id="11" name="Text Box 46"/>
              <p:cNvSpPr txBox="1">
                <a:spLocks noChangeArrowheads="1"/>
              </p:cNvSpPr>
              <p:nvPr/>
            </p:nvSpPr>
            <p:spPr bwMode="auto">
              <a:xfrm>
                <a:off x="1301" y="2032"/>
                <a:ext cx="319"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Arial" charset="0"/>
                    <a:ea typeface="微软雅黑" pitchFamily="34" charset="-122"/>
                  </a:defRPr>
                </a:lvl1pPr>
                <a:lvl2pPr marL="742950" indent="-285750" eaLnBrk="0" hangingPunct="0">
                  <a:defRPr b="1">
                    <a:solidFill>
                      <a:schemeClr val="tx1"/>
                    </a:solidFill>
                    <a:latin typeface="Arial" charset="0"/>
                    <a:ea typeface="微软雅黑" pitchFamily="34" charset="-122"/>
                  </a:defRPr>
                </a:lvl2pPr>
                <a:lvl3pPr marL="1143000" indent="-228600" eaLnBrk="0" hangingPunct="0">
                  <a:defRPr b="1">
                    <a:solidFill>
                      <a:schemeClr val="tx1"/>
                    </a:solidFill>
                    <a:latin typeface="Arial" charset="0"/>
                    <a:ea typeface="微软雅黑" pitchFamily="34" charset="-122"/>
                  </a:defRPr>
                </a:lvl3pPr>
                <a:lvl4pPr marL="1600200" indent="-228600" eaLnBrk="0" hangingPunct="0">
                  <a:defRPr b="1">
                    <a:solidFill>
                      <a:schemeClr val="tx1"/>
                    </a:solidFill>
                    <a:latin typeface="Arial" charset="0"/>
                    <a:ea typeface="微软雅黑" pitchFamily="34" charset="-122"/>
                  </a:defRPr>
                </a:lvl4pPr>
                <a:lvl5pPr marL="2057400" indent="-228600" eaLnBrk="0" hangingPunct="0">
                  <a:defRPr b="1">
                    <a:solidFill>
                      <a:schemeClr val="tx1"/>
                    </a:solidFill>
                    <a:latin typeface="Arial" charset="0"/>
                    <a:ea typeface="微软雅黑" pitchFamily="34" charset="-122"/>
                  </a:defRPr>
                </a:lvl5pPr>
                <a:lvl6pPr marL="2514600" indent="-228600" eaLnBrk="0" fontAlgn="base" hangingPunct="0">
                  <a:spcBef>
                    <a:spcPct val="0"/>
                  </a:spcBef>
                  <a:spcAft>
                    <a:spcPct val="0"/>
                  </a:spcAft>
                  <a:defRPr b="1">
                    <a:solidFill>
                      <a:schemeClr val="tx1"/>
                    </a:solidFill>
                    <a:latin typeface="Arial" charset="0"/>
                    <a:ea typeface="微软雅黑" pitchFamily="34" charset="-122"/>
                  </a:defRPr>
                </a:lvl6pPr>
                <a:lvl7pPr marL="2971800" indent="-228600" eaLnBrk="0" fontAlgn="base" hangingPunct="0">
                  <a:spcBef>
                    <a:spcPct val="0"/>
                  </a:spcBef>
                  <a:spcAft>
                    <a:spcPct val="0"/>
                  </a:spcAft>
                  <a:defRPr b="1">
                    <a:solidFill>
                      <a:schemeClr val="tx1"/>
                    </a:solidFill>
                    <a:latin typeface="Arial" charset="0"/>
                    <a:ea typeface="微软雅黑" pitchFamily="34" charset="-122"/>
                  </a:defRPr>
                </a:lvl7pPr>
                <a:lvl8pPr marL="3429000" indent="-228600" eaLnBrk="0" fontAlgn="base" hangingPunct="0">
                  <a:spcBef>
                    <a:spcPct val="0"/>
                  </a:spcBef>
                  <a:spcAft>
                    <a:spcPct val="0"/>
                  </a:spcAft>
                  <a:defRPr b="1">
                    <a:solidFill>
                      <a:schemeClr val="tx1"/>
                    </a:solidFill>
                    <a:latin typeface="Arial" charset="0"/>
                    <a:ea typeface="微软雅黑" pitchFamily="34" charset="-122"/>
                  </a:defRPr>
                </a:lvl8pPr>
                <a:lvl9pPr marL="3886200" indent="-228600" eaLnBrk="0" fontAlgn="base" hangingPunct="0">
                  <a:spcBef>
                    <a:spcPct val="0"/>
                  </a:spcBef>
                  <a:spcAft>
                    <a:spcPct val="0"/>
                  </a:spcAft>
                  <a:defRPr b="1">
                    <a:solidFill>
                      <a:schemeClr val="tx1"/>
                    </a:solidFill>
                    <a:latin typeface="Arial" charset="0"/>
                    <a:ea typeface="微软雅黑" pitchFamily="34" charset="-122"/>
                  </a:defRPr>
                </a:lvl9pPr>
              </a:lstStyle>
              <a:p>
                <a:pPr marL="0" marR="0" lvl="0" indent="0" algn="ctr" defTabSz="914400" eaLnBrk="1" fontAlgn="auto" latinLnBrk="1"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rPr>
                  <a:t>文本</a:t>
                </a:r>
                <a:endParaRPr kumimoji="1" lang="ko-KR" altLang="en-US" sz="2800" b="1" i="0" u="none" strike="noStrike" kern="0" cap="none" spc="0" normalizeH="0" baseline="0" noProof="0" dirty="0">
                  <a:ln>
                    <a:noFill/>
                  </a:ln>
                  <a:solidFill>
                    <a:sysClr val="window" lastClr="FFFFFF"/>
                  </a:solidFill>
                  <a:effectLst/>
                  <a:uLnTx/>
                  <a:uFillTx/>
                  <a:latin typeface="微软雅黑" pitchFamily="34" charset="-122"/>
                </a:endParaRPr>
              </a:p>
            </p:txBody>
          </p:sp>
        </p:grpSp>
      </p:grpSp>
      <p:sp>
        <p:nvSpPr>
          <p:cNvPr id="16" name="矩形 15"/>
          <p:cNvSpPr/>
          <p:nvPr/>
        </p:nvSpPr>
        <p:spPr>
          <a:xfrm>
            <a:off x="1027493" y="2196566"/>
            <a:ext cx="5697542" cy="706627"/>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63500" sx="102000" sy="102000" algn="ctr" rotWithShape="0">
              <a:prstClr val="black">
                <a:alpha val="20000"/>
              </a:prstClr>
            </a:outerShdw>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200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rPr>
              <a:t>单击此处输入文本</a:t>
            </a:r>
          </a:p>
        </p:txBody>
      </p:sp>
      <p:grpSp>
        <p:nvGrpSpPr>
          <p:cNvPr id="17" name="Group 38"/>
          <p:cNvGrpSpPr>
            <a:grpSpLocks/>
          </p:cNvGrpSpPr>
          <p:nvPr/>
        </p:nvGrpSpPr>
        <p:grpSpPr bwMode="auto">
          <a:xfrm>
            <a:off x="4049482" y="1880075"/>
            <a:ext cx="1226239" cy="1373122"/>
            <a:chOff x="2924" y="2115"/>
            <a:chExt cx="614" cy="702"/>
          </a:xfrm>
        </p:grpSpPr>
        <p:sp>
          <p:nvSpPr>
            <p:cNvPr id="18" name="Oval 39"/>
            <p:cNvSpPr>
              <a:spLocks noChangeArrowheads="1"/>
            </p:cNvSpPr>
            <p:nvPr/>
          </p:nvSpPr>
          <p:spPr bwMode="auto">
            <a:xfrm>
              <a:off x="2924" y="2613"/>
              <a:ext cx="590" cy="204"/>
            </a:xfrm>
            <a:prstGeom prst="ellipse">
              <a:avLst/>
            </a:prstGeom>
            <a:gradFill rotWithShape="1">
              <a:gsLst>
                <a:gs pos="0">
                  <a:sysClr val="windowText" lastClr="000000">
                    <a:alpha val="50000"/>
                  </a:sysClr>
                </a:gs>
                <a:gs pos="100000">
                  <a:sysClr val="windowText" lastClr="000000">
                    <a:gamma/>
                    <a:shade val="46275"/>
                    <a:invGamma/>
                    <a:alpha val="0"/>
                  </a:sysClr>
                </a:gs>
              </a:gsLst>
              <a:path path="shape">
                <a:fillToRect l="50000" t="50000" r="50000" b="50000"/>
              </a:path>
            </a:gradFill>
            <a:ln w="31750" cap="rnd" algn="ctr">
              <a:noFill/>
              <a:prstDash val="sysDot"/>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grpSp>
          <p:nvGrpSpPr>
            <p:cNvPr id="19" name="Group 40"/>
            <p:cNvGrpSpPr>
              <a:grpSpLocks/>
            </p:cNvGrpSpPr>
            <p:nvPr/>
          </p:nvGrpSpPr>
          <p:grpSpPr bwMode="auto">
            <a:xfrm>
              <a:off x="2925" y="2115"/>
              <a:ext cx="613" cy="613"/>
              <a:chOff x="1157" y="1798"/>
              <a:chExt cx="613" cy="613"/>
            </a:xfrm>
          </p:grpSpPr>
          <p:grpSp>
            <p:nvGrpSpPr>
              <p:cNvPr id="20" name="Group 41"/>
              <p:cNvGrpSpPr>
                <a:grpSpLocks/>
              </p:cNvGrpSpPr>
              <p:nvPr/>
            </p:nvGrpSpPr>
            <p:grpSpPr bwMode="auto">
              <a:xfrm>
                <a:off x="1157" y="1798"/>
                <a:ext cx="613" cy="613"/>
                <a:chOff x="2335" y="1139"/>
                <a:chExt cx="1089" cy="1089"/>
              </a:xfrm>
            </p:grpSpPr>
            <p:sp>
              <p:nvSpPr>
                <p:cNvPr id="22" name="Oval 42"/>
                <p:cNvSpPr>
                  <a:spLocks noChangeArrowheads="1"/>
                </p:cNvSpPr>
                <p:nvPr/>
              </p:nvSpPr>
              <p:spPr bwMode="auto">
                <a:xfrm>
                  <a:off x="2335" y="1139"/>
                  <a:ext cx="1089" cy="1089"/>
                </a:xfrm>
                <a:prstGeom prst="ellipse">
                  <a:avLst/>
                </a:prstGeom>
                <a:solidFill>
                  <a:srgbClr val="404040"/>
                </a:solidFill>
                <a:ln w="9525" cap="rnd">
                  <a:noFill/>
                  <a:prstDash val="solid"/>
                  <a:round/>
                  <a:headEnd/>
                  <a:tailEnd/>
                </a:ln>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nvGrpSpPr>
                <p:cNvPr id="23" name="Group 43"/>
                <p:cNvGrpSpPr>
                  <a:grpSpLocks/>
                </p:cNvGrpSpPr>
                <p:nvPr/>
              </p:nvGrpSpPr>
              <p:grpSpPr bwMode="auto">
                <a:xfrm>
                  <a:off x="2426" y="1142"/>
                  <a:ext cx="908" cy="298"/>
                  <a:chOff x="1431" y="1816"/>
                  <a:chExt cx="907" cy="297"/>
                </a:xfrm>
              </p:grpSpPr>
              <p:sp>
                <p:nvSpPr>
                  <p:cNvPr id="24" name="Freeform 44"/>
                  <p:cNvSpPr>
                    <a:spLocks/>
                  </p:cNvSpPr>
                  <p:nvPr/>
                </p:nvSpPr>
                <p:spPr bwMode="auto">
                  <a:xfrm>
                    <a:off x="1431" y="1816"/>
                    <a:ext cx="907" cy="297"/>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ysClr val="window" lastClr="FFFFFF">
                          <a:alpha val="75000"/>
                        </a:sysClr>
                      </a:gs>
                      <a:gs pos="100000">
                        <a:sysClr val="window" lastClr="FFFFFF">
                          <a:gamma/>
                          <a:tint val="0"/>
                          <a:invGamma/>
                          <a:alpha val="0"/>
                        </a:sysClr>
                      </a:gs>
                    </a:gsLst>
                    <a:lin ang="5400000" scaled="1"/>
                  </a:gradFill>
                  <a:ln w="9525" cap="flat" cmpd="sng">
                    <a:noFill/>
                    <a:prstDash val="solid"/>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25" name="Oval 45"/>
                  <p:cNvSpPr>
                    <a:spLocks noChangeArrowheads="1"/>
                  </p:cNvSpPr>
                  <p:nvPr/>
                </p:nvSpPr>
                <p:spPr bwMode="auto">
                  <a:xfrm>
                    <a:off x="1771" y="1843"/>
                    <a:ext cx="227" cy="204"/>
                  </a:xfrm>
                  <a:prstGeom prst="ellipse">
                    <a:avLst/>
                  </a:prstGeom>
                  <a:gradFill rotWithShape="1">
                    <a:gsLst>
                      <a:gs pos="0">
                        <a:sysClr val="window" lastClr="FFFFFF"/>
                      </a:gs>
                      <a:gs pos="100000">
                        <a:srgbClr val="67ABF5">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grpSp>
          </p:grpSp>
          <p:sp>
            <p:nvSpPr>
              <p:cNvPr id="21" name="Text Box 46"/>
              <p:cNvSpPr txBox="1">
                <a:spLocks noChangeArrowheads="1"/>
              </p:cNvSpPr>
              <p:nvPr/>
            </p:nvSpPr>
            <p:spPr bwMode="auto">
              <a:xfrm>
                <a:off x="1278" y="2022"/>
                <a:ext cx="366"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Arial" charset="0"/>
                    <a:ea typeface="微软雅黑" pitchFamily="34" charset="-122"/>
                  </a:defRPr>
                </a:lvl1pPr>
                <a:lvl2pPr marL="742950" indent="-285750" eaLnBrk="0" hangingPunct="0">
                  <a:defRPr b="1">
                    <a:solidFill>
                      <a:schemeClr val="tx1"/>
                    </a:solidFill>
                    <a:latin typeface="Arial" charset="0"/>
                    <a:ea typeface="微软雅黑" pitchFamily="34" charset="-122"/>
                  </a:defRPr>
                </a:lvl2pPr>
                <a:lvl3pPr marL="1143000" indent="-228600" eaLnBrk="0" hangingPunct="0">
                  <a:defRPr b="1">
                    <a:solidFill>
                      <a:schemeClr val="tx1"/>
                    </a:solidFill>
                    <a:latin typeface="Arial" charset="0"/>
                    <a:ea typeface="微软雅黑" pitchFamily="34" charset="-122"/>
                  </a:defRPr>
                </a:lvl3pPr>
                <a:lvl4pPr marL="1600200" indent="-228600" eaLnBrk="0" hangingPunct="0">
                  <a:defRPr b="1">
                    <a:solidFill>
                      <a:schemeClr val="tx1"/>
                    </a:solidFill>
                    <a:latin typeface="Arial" charset="0"/>
                    <a:ea typeface="微软雅黑" pitchFamily="34" charset="-122"/>
                  </a:defRPr>
                </a:lvl4pPr>
                <a:lvl5pPr marL="2057400" indent="-228600" eaLnBrk="0" hangingPunct="0">
                  <a:defRPr b="1">
                    <a:solidFill>
                      <a:schemeClr val="tx1"/>
                    </a:solidFill>
                    <a:latin typeface="Arial" charset="0"/>
                    <a:ea typeface="微软雅黑" pitchFamily="34" charset="-122"/>
                  </a:defRPr>
                </a:lvl5pPr>
                <a:lvl6pPr marL="2514600" indent="-228600" eaLnBrk="0" fontAlgn="base" hangingPunct="0">
                  <a:spcBef>
                    <a:spcPct val="0"/>
                  </a:spcBef>
                  <a:spcAft>
                    <a:spcPct val="0"/>
                  </a:spcAft>
                  <a:defRPr b="1">
                    <a:solidFill>
                      <a:schemeClr val="tx1"/>
                    </a:solidFill>
                    <a:latin typeface="Arial" charset="0"/>
                    <a:ea typeface="微软雅黑" pitchFamily="34" charset="-122"/>
                  </a:defRPr>
                </a:lvl6pPr>
                <a:lvl7pPr marL="2971800" indent="-228600" eaLnBrk="0" fontAlgn="base" hangingPunct="0">
                  <a:spcBef>
                    <a:spcPct val="0"/>
                  </a:spcBef>
                  <a:spcAft>
                    <a:spcPct val="0"/>
                  </a:spcAft>
                  <a:defRPr b="1">
                    <a:solidFill>
                      <a:schemeClr val="tx1"/>
                    </a:solidFill>
                    <a:latin typeface="Arial" charset="0"/>
                    <a:ea typeface="微软雅黑" pitchFamily="34" charset="-122"/>
                  </a:defRPr>
                </a:lvl7pPr>
                <a:lvl8pPr marL="3429000" indent="-228600" eaLnBrk="0" fontAlgn="base" hangingPunct="0">
                  <a:spcBef>
                    <a:spcPct val="0"/>
                  </a:spcBef>
                  <a:spcAft>
                    <a:spcPct val="0"/>
                  </a:spcAft>
                  <a:defRPr b="1">
                    <a:solidFill>
                      <a:schemeClr val="tx1"/>
                    </a:solidFill>
                    <a:latin typeface="Arial" charset="0"/>
                    <a:ea typeface="微软雅黑" pitchFamily="34" charset="-122"/>
                  </a:defRPr>
                </a:lvl8pPr>
                <a:lvl9pPr marL="3886200" indent="-228600" eaLnBrk="0" fontAlgn="base" hangingPunct="0">
                  <a:spcBef>
                    <a:spcPct val="0"/>
                  </a:spcBef>
                  <a:spcAft>
                    <a:spcPct val="0"/>
                  </a:spcAft>
                  <a:defRPr b="1">
                    <a:solidFill>
                      <a:schemeClr val="tx1"/>
                    </a:solidFill>
                    <a:latin typeface="Arial" charset="0"/>
                    <a:ea typeface="微软雅黑" pitchFamily="34" charset="-122"/>
                  </a:defRPr>
                </a:lvl9pPr>
              </a:lstStyle>
              <a:p>
                <a:pPr marL="0" marR="0" lvl="0" indent="0" algn="ctr" defTabSz="914400" eaLnBrk="1" fontAlgn="auto" latinLnBrk="1"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rPr>
                  <a:t>文本</a:t>
                </a:r>
                <a:endParaRPr kumimoji="1" lang="ko-KR" altLang="en-US" sz="2400" b="1" i="0" u="none" strike="noStrike" kern="0" cap="none" spc="0" normalizeH="0" baseline="0" noProof="0" dirty="0">
                  <a:ln>
                    <a:noFill/>
                  </a:ln>
                  <a:solidFill>
                    <a:sysClr val="window" lastClr="FFFFFF"/>
                  </a:solidFill>
                  <a:effectLst/>
                  <a:uLnTx/>
                  <a:uFillTx/>
                  <a:latin typeface="微软雅黑" pitchFamily="34" charset="-122"/>
                </a:endParaRPr>
              </a:p>
            </p:txBody>
          </p:sp>
        </p:grpSp>
      </p:grpSp>
      <p:sp>
        <p:nvSpPr>
          <p:cNvPr id="26" name="矩形 25"/>
          <p:cNvSpPr/>
          <p:nvPr/>
        </p:nvSpPr>
        <p:spPr>
          <a:xfrm>
            <a:off x="3095656" y="985251"/>
            <a:ext cx="4600544" cy="563954"/>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63500" sx="102000" sy="102000" algn="ctr" rotWithShape="0">
              <a:prstClr val="black">
                <a:alpha val="20000"/>
              </a:prstClr>
            </a:outerShdw>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200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rPr>
              <a:t>单击此处输入文本</a:t>
            </a:r>
          </a:p>
        </p:txBody>
      </p:sp>
      <p:grpSp>
        <p:nvGrpSpPr>
          <p:cNvPr id="27" name="Group 38"/>
          <p:cNvGrpSpPr>
            <a:grpSpLocks/>
          </p:cNvGrpSpPr>
          <p:nvPr/>
        </p:nvGrpSpPr>
        <p:grpSpPr bwMode="auto">
          <a:xfrm>
            <a:off x="4180121" y="771550"/>
            <a:ext cx="987775" cy="1106094"/>
            <a:chOff x="2924" y="2115"/>
            <a:chExt cx="614" cy="702"/>
          </a:xfrm>
        </p:grpSpPr>
        <p:sp>
          <p:nvSpPr>
            <p:cNvPr id="28" name="Oval 39"/>
            <p:cNvSpPr>
              <a:spLocks noChangeArrowheads="1"/>
            </p:cNvSpPr>
            <p:nvPr/>
          </p:nvSpPr>
          <p:spPr bwMode="auto">
            <a:xfrm>
              <a:off x="2924" y="2613"/>
              <a:ext cx="590" cy="204"/>
            </a:xfrm>
            <a:prstGeom prst="ellipse">
              <a:avLst/>
            </a:prstGeom>
            <a:gradFill rotWithShape="1">
              <a:gsLst>
                <a:gs pos="0">
                  <a:sysClr val="windowText" lastClr="000000">
                    <a:alpha val="50000"/>
                  </a:sysClr>
                </a:gs>
                <a:gs pos="100000">
                  <a:sysClr val="windowText" lastClr="000000">
                    <a:gamma/>
                    <a:shade val="46275"/>
                    <a:invGamma/>
                    <a:alpha val="0"/>
                  </a:sysClr>
                </a:gs>
              </a:gsLst>
              <a:path path="shape">
                <a:fillToRect l="50000" t="50000" r="50000" b="50000"/>
              </a:path>
            </a:gradFill>
            <a:ln w="31750" cap="rnd" algn="ctr">
              <a:noFill/>
              <a:prstDash val="sysDot"/>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grpSp>
          <p:nvGrpSpPr>
            <p:cNvPr id="29" name="Group 40"/>
            <p:cNvGrpSpPr>
              <a:grpSpLocks/>
            </p:cNvGrpSpPr>
            <p:nvPr/>
          </p:nvGrpSpPr>
          <p:grpSpPr bwMode="auto">
            <a:xfrm>
              <a:off x="2925" y="2115"/>
              <a:ext cx="613" cy="613"/>
              <a:chOff x="1157" y="1798"/>
              <a:chExt cx="613" cy="613"/>
            </a:xfrm>
          </p:grpSpPr>
          <p:grpSp>
            <p:nvGrpSpPr>
              <p:cNvPr id="30" name="Group 41"/>
              <p:cNvGrpSpPr>
                <a:grpSpLocks/>
              </p:cNvGrpSpPr>
              <p:nvPr/>
            </p:nvGrpSpPr>
            <p:grpSpPr bwMode="auto">
              <a:xfrm>
                <a:off x="1157" y="1798"/>
                <a:ext cx="613" cy="613"/>
                <a:chOff x="2335" y="1139"/>
                <a:chExt cx="1089" cy="1089"/>
              </a:xfrm>
            </p:grpSpPr>
            <p:sp>
              <p:nvSpPr>
                <p:cNvPr id="32" name="Oval 42"/>
                <p:cNvSpPr>
                  <a:spLocks noChangeArrowheads="1"/>
                </p:cNvSpPr>
                <p:nvPr/>
              </p:nvSpPr>
              <p:spPr bwMode="auto">
                <a:xfrm>
                  <a:off x="2335" y="1139"/>
                  <a:ext cx="1089" cy="1089"/>
                </a:xfrm>
                <a:prstGeom prst="ellipse">
                  <a:avLst/>
                </a:prstGeom>
                <a:solidFill>
                  <a:srgbClr val="FFC000"/>
                </a:solidFill>
                <a:ln w="9525" cap="rnd">
                  <a:noFill/>
                  <a:prstDash val="solid"/>
                  <a:round/>
                  <a:headEnd/>
                  <a:tailEnd/>
                </a:ln>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nvGrpSpPr>
                <p:cNvPr id="33" name="Group 43"/>
                <p:cNvGrpSpPr>
                  <a:grpSpLocks/>
                </p:cNvGrpSpPr>
                <p:nvPr/>
              </p:nvGrpSpPr>
              <p:grpSpPr bwMode="auto">
                <a:xfrm>
                  <a:off x="2426" y="1147"/>
                  <a:ext cx="908" cy="298"/>
                  <a:chOff x="1431" y="1821"/>
                  <a:chExt cx="907" cy="297"/>
                </a:xfrm>
              </p:grpSpPr>
              <p:sp>
                <p:nvSpPr>
                  <p:cNvPr id="34" name="Freeform 44"/>
                  <p:cNvSpPr>
                    <a:spLocks/>
                  </p:cNvSpPr>
                  <p:nvPr/>
                </p:nvSpPr>
                <p:spPr bwMode="auto">
                  <a:xfrm>
                    <a:off x="1431" y="1821"/>
                    <a:ext cx="907" cy="297"/>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ysClr val="window" lastClr="FFFFFF">
                          <a:alpha val="75000"/>
                        </a:sysClr>
                      </a:gs>
                      <a:gs pos="100000">
                        <a:sysClr val="window" lastClr="FFFFFF">
                          <a:gamma/>
                          <a:tint val="0"/>
                          <a:invGamma/>
                          <a:alpha val="0"/>
                        </a:sysClr>
                      </a:gs>
                    </a:gsLst>
                    <a:lin ang="5400000" scaled="1"/>
                  </a:gradFill>
                  <a:ln w="9525" cap="flat" cmpd="sng">
                    <a:noFill/>
                    <a:prstDash val="solid"/>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35" name="Oval 45"/>
                  <p:cNvSpPr>
                    <a:spLocks noChangeArrowheads="1"/>
                  </p:cNvSpPr>
                  <p:nvPr/>
                </p:nvSpPr>
                <p:spPr bwMode="auto">
                  <a:xfrm>
                    <a:off x="1771" y="1843"/>
                    <a:ext cx="227" cy="204"/>
                  </a:xfrm>
                  <a:prstGeom prst="ellipse">
                    <a:avLst/>
                  </a:prstGeom>
                  <a:gradFill rotWithShape="1">
                    <a:gsLst>
                      <a:gs pos="0">
                        <a:sysClr val="window" lastClr="FFFFFF"/>
                      </a:gs>
                      <a:gs pos="100000">
                        <a:srgbClr val="67ABF5">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grpSp>
          </p:grpSp>
          <p:sp>
            <p:nvSpPr>
              <p:cNvPr id="31" name="Text Box 46"/>
              <p:cNvSpPr txBox="1">
                <a:spLocks noChangeArrowheads="1"/>
              </p:cNvSpPr>
              <p:nvPr/>
            </p:nvSpPr>
            <p:spPr bwMode="auto">
              <a:xfrm>
                <a:off x="1263" y="2016"/>
                <a:ext cx="396"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Arial" charset="0"/>
                    <a:ea typeface="微软雅黑" pitchFamily="34" charset="-122"/>
                  </a:defRPr>
                </a:lvl1pPr>
                <a:lvl2pPr marL="742950" indent="-285750" eaLnBrk="0" hangingPunct="0">
                  <a:defRPr b="1">
                    <a:solidFill>
                      <a:schemeClr val="tx1"/>
                    </a:solidFill>
                    <a:latin typeface="Arial" charset="0"/>
                    <a:ea typeface="微软雅黑" pitchFamily="34" charset="-122"/>
                  </a:defRPr>
                </a:lvl2pPr>
                <a:lvl3pPr marL="1143000" indent="-228600" eaLnBrk="0" hangingPunct="0">
                  <a:defRPr b="1">
                    <a:solidFill>
                      <a:schemeClr val="tx1"/>
                    </a:solidFill>
                    <a:latin typeface="Arial" charset="0"/>
                    <a:ea typeface="微软雅黑" pitchFamily="34" charset="-122"/>
                  </a:defRPr>
                </a:lvl3pPr>
                <a:lvl4pPr marL="1600200" indent="-228600" eaLnBrk="0" hangingPunct="0">
                  <a:defRPr b="1">
                    <a:solidFill>
                      <a:schemeClr val="tx1"/>
                    </a:solidFill>
                    <a:latin typeface="Arial" charset="0"/>
                    <a:ea typeface="微软雅黑" pitchFamily="34" charset="-122"/>
                  </a:defRPr>
                </a:lvl4pPr>
                <a:lvl5pPr marL="2057400" indent="-228600" eaLnBrk="0" hangingPunct="0">
                  <a:defRPr b="1">
                    <a:solidFill>
                      <a:schemeClr val="tx1"/>
                    </a:solidFill>
                    <a:latin typeface="Arial" charset="0"/>
                    <a:ea typeface="微软雅黑" pitchFamily="34" charset="-122"/>
                  </a:defRPr>
                </a:lvl5pPr>
                <a:lvl6pPr marL="2514600" indent="-228600" eaLnBrk="0" fontAlgn="base" hangingPunct="0">
                  <a:spcBef>
                    <a:spcPct val="0"/>
                  </a:spcBef>
                  <a:spcAft>
                    <a:spcPct val="0"/>
                  </a:spcAft>
                  <a:defRPr b="1">
                    <a:solidFill>
                      <a:schemeClr val="tx1"/>
                    </a:solidFill>
                    <a:latin typeface="Arial" charset="0"/>
                    <a:ea typeface="微软雅黑" pitchFamily="34" charset="-122"/>
                  </a:defRPr>
                </a:lvl6pPr>
                <a:lvl7pPr marL="2971800" indent="-228600" eaLnBrk="0" fontAlgn="base" hangingPunct="0">
                  <a:spcBef>
                    <a:spcPct val="0"/>
                  </a:spcBef>
                  <a:spcAft>
                    <a:spcPct val="0"/>
                  </a:spcAft>
                  <a:defRPr b="1">
                    <a:solidFill>
                      <a:schemeClr val="tx1"/>
                    </a:solidFill>
                    <a:latin typeface="Arial" charset="0"/>
                    <a:ea typeface="微软雅黑" pitchFamily="34" charset="-122"/>
                  </a:defRPr>
                </a:lvl7pPr>
                <a:lvl8pPr marL="3429000" indent="-228600" eaLnBrk="0" fontAlgn="base" hangingPunct="0">
                  <a:spcBef>
                    <a:spcPct val="0"/>
                  </a:spcBef>
                  <a:spcAft>
                    <a:spcPct val="0"/>
                  </a:spcAft>
                  <a:defRPr b="1">
                    <a:solidFill>
                      <a:schemeClr val="tx1"/>
                    </a:solidFill>
                    <a:latin typeface="Arial" charset="0"/>
                    <a:ea typeface="微软雅黑" pitchFamily="34" charset="-122"/>
                  </a:defRPr>
                </a:lvl8pPr>
                <a:lvl9pPr marL="3886200" indent="-228600" eaLnBrk="0" fontAlgn="base" hangingPunct="0">
                  <a:spcBef>
                    <a:spcPct val="0"/>
                  </a:spcBef>
                  <a:spcAft>
                    <a:spcPct val="0"/>
                  </a:spcAft>
                  <a:defRPr b="1">
                    <a:solidFill>
                      <a:schemeClr val="tx1"/>
                    </a:solidFill>
                    <a:latin typeface="Arial" charset="0"/>
                    <a:ea typeface="微软雅黑" pitchFamily="34" charset="-122"/>
                  </a:defRPr>
                </a:lvl9pPr>
              </a:lstStyle>
              <a:p>
                <a:pPr marL="0" marR="0" lvl="0" indent="0" algn="ctr" defTabSz="914400" eaLnBrk="1" fontAlgn="auto" latinLnBrk="1"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rPr>
                  <a:t>文本</a:t>
                </a:r>
                <a:endParaRPr kumimoji="1" lang="ko-KR" altLang="en-US" sz="2000" b="1" i="0" u="none" strike="noStrike" kern="0" cap="none" spc="0" normalizeH="0" baseline="0" noProof="0" dirty="0">
                  <a:ln>
                    <a:noFill/>
                  </a:ln>
                  <a:solidFill>
                    <a:sysClr val="window" lastClr="FFFFFF"/>
                  </a:solidFill>
                  <a:effectLst/>
                  <a:uLnTx/>
                  <a:uFillTx/>
                  <a:latin typeface="微软雅黑" pitchFamily="34" charset="-122"/>
                </a:endParaRPr>
              </a:p>
            </p:txBody>
          </p:sp>
        </p:grpSp>
      </p:grpSp>
      <p:grpSp>
        <p:nvGrpSpPr>
          <p:cNvPr id="36" name="组合 35">
            <a:extLst>
              <a:ext uri="{FF2B5EF4-FFF2-40B4-BE49-F238E27FC236}">
                <a16:creationId xmlns:a16="http://schemas.microsoft.com/office/drawing/2014/main" id="{A3B72C9C-1495-5B41-B3CF-A142917A222A}"/>
              </a:ext>
            </a:extLst>
          </p:cNvPr>
          <p:cNvGrpSpPr/>
          <p:nvPr/>
        </p:nvGrpSpPr>
        <p:grpSpPr>
          <a:xfrm>
            <a:off x="0" y="-1954"/>
            <a:ext cx="9144000" cy="773505"/>
            <a:chOff x="0" y="-1954"/>
            <a:chExt cx="9144000" cy="773505"/>
          </a:xfrm>
        </p:grpSpPr>
        <p:pic>
          <p:nvPicPr>
            <p:cNvPr id="37" name="图片 36">
              <a:extLst>
                <a:ext uri="{FF2B5EF4-FFF2-40B4-BE49-F238E27FC236}">
                  <a16:creationId xmlns:a16="http://schemas.microsoft.com/office/drawing/2014/main" id="{03B02C28-5456-D347-8F48-48F8136BFC75}"/>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9144000" cy="771550"/>
            </a:xfrm>
            <a:prstGeom prst="rect">
              <a:avLst/>
            </a:prstGeom>
          </p:spPr>
        </p:pic>
        <p:sp>
          <p:nvSpPr>
            <p:cNvPr id="38" name="矩形 37">
              <a:extLst>
                <a:ext uri="{FF2B5EF4-FFF2-40B4-BE49-F238E27FC236}">
                  <a16:creationId xmlns:a16="http://schemas.microsoft.com/office/drawing/2014/main" id="{3869E787-164D-414D-9575-222FD15EE3BE}"/>
                </a:ext>
              </a:extLst>
            </p:cNvPr>
            <p:cNvSpPr/>
            <p:nvPr/>
          </p:nvSpPr>
          <p:spPr>
            <a:xfrm>
              <a:off x="0" y="-1954"/>
              <a:ext cx="9144000" cy="77155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cxnSp>
        <p:nvCxnSpPr>
          <p:cNvPr id="39" name="直接连接符 7">
            <a:extLst>
              <a:ext uri="{FF2B5EF4-FFF2-40B4-BE49-F238E27FC236}">
                <a16:creationId xmlns:a16="http://schemas.microsoft.com/office/drawing/2014/main" id="{CD97FFCE-0287-0947-8AD3-A1DEC92843E3}"/>
              </a:ext>
            </a:extLst>
          </p:cNvPr>
          <p:cNvCxnSpPr/>
          <p:nvPr/>
        </p:nvCxnSpPr>
        <p:spPr>
          <a:xfrm>
            <a:off x="0" y="771550"/>
            <a:ext cx="9144000"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sp>
        <p:nvSpPr>
          <p:cNvPr id="40" name="圆角矩形 39">
            <a:extLst>
              <a:ext uri="{FF2B5EF4-FFF2-40B4-BE49-F238E27FC236}">
                <a16:creationId xmlns:a16="http://schemas.microsoft.com/office/drawing/2014/main" id="{4DE8F6AC-EBAB-B749-9D09-BA0CF3AA0BD5}"/>
              </a:ext>
            </a:extLst>
          </p:cNvPr>
          <p:cNvSpPr/>
          <p:nvPr/>
        </p:nvSpPr>
        <p:spPr>
          <a:xfrm>
            <a:off x="395536" y="483518"/>
            <a:ext cx="1800200" cy="432048"/>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itchFamily="34" charset="-122"/>
                <a:ea typeface="微软雅黑" pitchFamily="34" charset="-122"/>
              </a:rPr>
              <a:t>输入内容</a:t>
            </a:r>
          </a:p>
        </p:txBody>
      </p:sp>
    </p:spTree>
    <p:extLst>
      <p:ext uri="{BB962C8B-B14F-4D97-AF65-F5344CB8AC3E}">
        <p14:creationId xmlns:p14="http://schemas.microsoft.com/office/powerpoint/2010/main" val="633258457"/>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DD9A0DD9-160B-3A41-BFD6-3BFDA3C762CE}"/>
              </a:ext>
            </a:extLst>
          </p:cNvPr>
          <p:cNvGrpSpPr/>
          <p:nvPr/>
        </p:nvGrpSpPr>
        <p:grpSpPr>
          <a:xfrm>
            <a:off x="0" y="-1954"/>
            <a:ext cx="9144000" cy="773505"/>
            <a:chOff x="0" y="-1954"/>
            <a:chExt cx="9144000" cy="773505"/>
          </a:xfrm>
        </p:grpSpPr>
        <p:pic>
          <p:nvPicPr>
            <p:cNvPr id="28" name="图片 27">
              <a:extLst>
                <a:ext uri="{FF2B5EF4-FFF2-40B4-BE49-F238E27FC236}">
                  <a16:creationId xmlns:a16="http://schemas.microsoft.com/office/drawing/2014/main" id="{DF9B1343-24AA-704A-B2E6-35909A1F544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9144000" cy="771550"/>
            </a:xfrm>
            <a:prstGeom prst="rect">
              <a:avLst/>
            </a:prstGeom>
          </p:spPr>
        </p:pic>
        <p:sp>
          <p:nvSpPr>
            <p:cNvPr id="29" name="矩形 28">
              <a:extLst>
                <a:ext uri="{FF2B5EF4-FFF2-40B4-BE49-F238E27FC236}">
                  <a16:creationId xmlns:a16="http://schemas.microsoft.com/office/drawing/2014/main" id="{09C76557-8F58-7348-8509-F60F2A7F710F}"/>
                </a:ext>
              </a:extLst>
            </p:cNvPr>
            <p:cNvSpPr/>
            <p:nvPr/>
          </p:nvSpPr>
          <p:spPr>
            <a:xfrm>
              <a:off x="0" y="-1954"/>
              <a:ext cx="9144000" cy="77155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cxnSp>
        <p:nvCxnSpPr>
          <p:cNvPr id="30" name="直接连接符 7">
            <a:extLst>
              <a:ext uri="{FF2B5EF4-FFF2-40B4-BE49-F238E27FC236}">
                <a16:creationId xmlns:a16="http://schemas.microsoft.com/office/drawing/2014/main" id="{AE404D4A-B5FA-1049-8131-8B1B84207D61}"/>
              </a:ext>
            </a:extLst>
          </p:cNvPr>
          <p:cNvCxnSpPr/>
          <p:nvPr/>
        </p:nvCxnSpPr>
        <p:spPr>
          <a:xfrm>
            <a:off x="0" y="771550"/>
            <a:ext cx="9144000"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sp>
        <p:nvSpPr>
          <p:cNvPr id="31" name="圆角矩形 30">
            <a:extLst>
              <a:ext uri="{FF2B5EF4-FFF2-40B4-BE49-F238E27FC236}">
                <a16:creationId xmlns:a16="http://schemas.microsoft.com/office/drawing/2014/main" id="{B7AEA44B-DBD1-6B47-83EB-8D8B0A87F858}"/>
              </a:ext>
            </a:extLst>
          </p:cNvPr>
          <p:cNvSpPr/>
          <p:nvPr/>
        </p:nvSpPr>
        <p:spPr>
          <a:xfrm>
            <a:off x="395536" y="483518"/>
            <a:ext cx="1800200" cy="432048"/>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itchFamily="34" charset="-122"/>
                <a:ea typeface="微软雅黑" pitchFamily="34" charset="-122"/>
              </a:rPr>
              <a:t>输入内容</a:t>
            </a:r>
          </a:p>
        </p:txBody>
      </p:sp>
      <p:grpSp>
        <p:nvGrpSpPr>
          <p:cNvPr id="5" name="组合 4"/>
          <p:cNvGrpSpPr/>
          <p:nvPr/>
        </p:nvGrpSpPr>
        <p:grpSpPr>
          <a:xfrm>
            <a:off x="3840760" y="393695"/>
            <a:ext cx="1632799" cy="2641586"/>
            <a:chOff x="3719964" y="785576"/>
            <a:chExt cx="1632799" cy="2709834"/>
          </a:xfrm>
        </p:grpSpPr>
        <p:sp>
          <p:nvSpPr>
            <p:cNvPr id="6" name="Freeform 5"/>
            <p:cNvSpPr>
              <a:spLocks/>
            </p:cNvSpPr>
            <p:nvPr/>
          </p:nvSpPr>
          <p:spPr bwMode="gray">
            <a:xfrm>
              <a:off x="3719964" y="785576"/>
              <a:ext cx="1632799" cy="2709834"/>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endParaRPr>
            </a:p>
          </p:txBody>
        </p:sp>
        <p:sp>
          <p:nvSpPr>
            <p:cNvPr id="7" name="TextBox 20"/>
            <p:cNvSpPr txBox="1"/>
            <p:nvPr/>
          </p:nvSpPr>
          <p:spPr bwMode="auto">
            <a:xfrm>
              <a:off x="3975549" y="1507134"/>
              <a:ext cx="1235113" cy="1141272"/>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4D4D4D"/>
                  </a:solidFill>
                  <a:effectLst/>
                  <a:uLnTx/>
                  <a:uFillTx/>
                  <a:latin typeface="微软雅黑" pitchFamily="34" charset="-122"/>
                  <a:ea typeface="微软雅黑" pitchFamily="34" charset="-122"/>
                  <a:cs typeface="+mn-cs"/>
                </a:rPr>
                <a:t>单击此处添加段落文本单击此处添加段落文本</a:t>
              </a:r>
            </a:p>
          </p:txBody>
        </p:sp>
      </p:grpSp>
      <p:grpSp>
        <p:nvGrpSpPr>
          <p:cNvPr id="9" name="组合 8"/>
          <p:cNvGrpSpPr/>
          <p:nvPr/>
        </p:nvGrpSpPr>
        <p:grpSpPr>
          <a:xfrm>
            <a:off x="3840760" y="2393272"/>
            <a:ext cx="1555047" cy="2554742"/>
            <a:chOff x="3719964" y="3451677"/>
            <a:chExt cx="1555047" cy="2620747"/>
          </a:xfrm>
        </p:grpSpPr>
        <p:sp>
          <p:nvSpPr>
            <p:cNvPr id="10" name="Freeform 8"/>
            <p:cNvSpPr>
              <a:spLocks/>
            </p:cNvSpPr>
            <p:nvPr/>
          </p:nvSpPr>
          <p:spPr bwMode="gray">
            <a:xfrm>
              <a:off x="3719964" y="3451677"/>
              <a:ext cx="1555047" cy="2620747"/>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40 h 2346"/>
                <a:gd name="T20" fmla="*/ 806 w 1470"/>
                <a:gd name="T21" fmla="*/ 2291 h 2346"/>
                <a:gd name="T22" fmla="*/ 763 w 1470"/>
                <a:gd name="T23" fmla="*/ 2326 h 2346"/>
                <a:gd name="T24" fmla="*/ 739 w 1470"/>
                <a:gd name="T25" fmla="*/ 2343 h 2346"/>
                <a:gd name="T26" fmla="*/ 732 w 1470"/>
                <a:gd name="T27" fmla="*/ 2343 h 2346"/>
                <a:gd name="T28" fmla="*/ 709 w 1470"/>
                <a:gd name="T29" fmla="*/ 2326 h 2346"/>
                <a:gd name="T30" fmla="*/ 665 w 1470"/>
                <a:gd name="T31" fmla="*/ 2291 h 2346"/>
                <a:gd name="T32" fmla="*/ 604 w 1470"/>
                <a:gd name="T33" fmla="*/ 2240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9 h 2346"/>
                <a:gd name="T54" fmla="*/ 27 w 1470"/>
                <a:gd name="T55" fmla="*/ 954 h 2346"/>
                <a:gd name="T56" fmla="*/ 71 w 1470"/>
                <a:gd name="T57" fmla="*/ 816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1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1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6 h 2346"/>
                <a:gd name="T100" fmla="*/ 1444 w 1470"/>
                <a:gd name="T101" fmla="*/ 954 h 2346"/>
                <a:gd name="T102" fmla="*/ 1467 w 1470"/>
                <a:gd name="T103" fmla="*/ 1099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5"/>
                  </a:lnTo>
                  <a:lnTo>
                    <a:pt x="1267" y="1784"/>
                  </a:lnTo>
                  <a:lnTo>
                    <a:pt x="1228" y="1843"/>
                  </a:lnTo>
                  <a:lnTo>
                    <a:pt x="1187" y="1898"/>
                  </a:lnTo>
                  <a:lnTo>
                    <a:pt x="1145" y="1952"/>
                  </a:lnTo>
                  <a:lnTo>
                    <a:pt x="1102" y="2002"/>
                  </a:lnTo>
                  <a:lnTo>
                    <a:pt x="1060" y="2050"/>
                  </a:lnTo>
                  <a:lnTo>
                    <a:pt x="1019" y="2094"/>
                  </a:lnTo>
                  <a:lnTo>
                    <a:pt x="978" y="2135"/>
                  </a:lnTo>
                  <a:lnTo>
                    <a:pt x="939" y="2174"/>
                  </a:lnTo>
                  <a:lnTo>
                    <a:pt x="901" y="2207"/>
                  </a:lnTo>
                  <a:lnTo>
                    <a:pt x="866" y="2240"/>
                  </a:lnTo>
                  <a:lnTo>
                    <a:pt x="835" y="2266"/>
                  </a:lnTo>
                  <a:lnTo>
                    <a:pt x="806" y="2291"/>
                  </a:lnTo>
                  <a:lnTo>
                    <a:pt x="783" y="2310"/>
                  </a:lnTo>
                  <a:lnTo>
                    <a:pt x="763" y="2326"/>
                  </a:lnTo>
                  <a:lnTo>
                    <a:pt x="748" y="2336"/>
                  </a:lnTo>
                  <a:lnTo>
                    <a:pt x="739" y="2343"/>
                  </a:lnTo>
                  <a:lnTo>
                    <a:pt x="735" y="2346"/>
                  </a:lnTo>
                  <a:lnTo>
                    <a:pt x="732" y="2343"/>
                  </a:lnTo>
                  <a:lnTo>
                    <a:pt x="723" y="2336"/>
                  </a:lnTo>
                  <a:lnTo>
                    <a:pt x="709" y="2326"/>
                  </a:lnTo>
                  <a:lnTo>
                    <a:pt x="688" y="2310"/>
                  </a:lnTo>
                  <a:lnTo>
                    <a:pt x="665" y="2291"/>
                  </a:lnTo>
                  <a:lnTo>
                    <a:pt x="636" y="2266"/>
                  </a:lnTo>
                  <a:lnTo>
                    <a:pt x="604" y="2240"/>
                  </a:lnTo>
                  <a:lnTo>
                    <a:pt x="570" y="2207"/>
                  </a:lnTo>
                  <a:lnTo>
                    <a:pt x="532" y="2174"/>
                  </a:lnTo>
                  <a:lnTo>
                    <a:pt x="493" y="2135"/>
                  </a:lnTo>
                  <a:lnTo>
                    <a:pt x="452" y="2094"/>
                  </a:lnTo>
                  <a:lnTo>
                    <a:pt x="410" y="2050"/>
                  </a:lnTo>
                  <a:lnTo>
                    <a:pt x="367" y="2002"/>
                  </a:lnTo>
                  <a:lnTo>
                    <a:pt x="325" y="1952"/>
                  </a:lnTo>
                  <a:lnTo>
                    <a:pt x="284" y="1898"/>
                  </a:lnTo>
                  <a:lnTo>
                    <a:pt x="243" y="1843"/>
                  </a:lnTo>
                  <a:lnTo>
                    <a:pt x="204" y="1784"/>
                  </a:lnTo>
                  <a:lnTo>
                    <a:pt x="166" y="1725"/>
                  </a:lnTo>
                  <a:lnTo>
                    <a:pt x="131" y="1662"/>
                  </a:lnTo>
                  <a:lnTo>
                    <a:pt x="100" y="1596"/>
                  </a:lnTo>
                  <a:lnTo>
                    <a:pt x="71" y="1529"/>
                  </a:lnTo>
                  <a:lnTo>
                    <a:pt x="48" y="1462"/>
                  </a:lnTo>
                  <a:lnTo>
                    <a:pt x="27" y="1390"/>
                  </a:lnTo>
                  <a:lnTo>
                    <a:pt x="13" y="1319"/>
                  </a:lnTo>
                  <a:lnTo>
                    <a:pt x="4" y="1246"/>
                  </a:lnTo>
                  <a:lnTo>
                    <a:pt x="0" y="1173"/>
                  </a:lnTo>
                  <a:lnTo>
                    <a:pt x="4" y="1099"/>
                  </a:lnTo>
                  <a:lnTo>
                    <a:pt x="13" y="1026"/>
                  </a:lnTo>
                  <a:lnTo>
                    <a:pt x="27" y="954"/>
                  </a:lnTo>
                  <a:lnTo>
                    <a:pt x="48" y="884"/>
                  </a:lnTo>
                  <a:lnTo>
                    <a:pt x="71" y="816"/>
                  </a:lnTo>
                  <a:lnTo>
                    <a:pt x="100" y="748"/>
                  </a:lnTo>
                  <a:lnTo>
                    <a:pt x="131" y="684"/>
                  </a:lnTo>
                  <a:lnTo>
                    <a:pt x="166" y="621"/>
                  </a:lnTo>
                  <a:lnTo>
                    <a:pt x="204" y="560"/>
                  </a:lnTo>
                  <a:lnTo>
                    <a:pt x="243" y="502"/>
                  </a:lnTo>
                  <a:lnTo>
                    <a:pt x="284" y="446"/>
                  </a:lnTo>
                  <a:lnTo>
                    <a:pt x="325" y="394"/>
                  </a:lnTo>
                  <a:lnTo>
                    <a:pt x="367" y="343"/>
                  </a:lnTo>
                  <a:lnTo>
                    <a:pt x="410" y="295"/>
                  </a:lnTo>
                  <a:lnTo>
                    <a:pt x="452" y="251"/>
                  </a:lnTo>
                  <a:lnTo>
                    <a:pt x="493" y="210"/>
                  </a:lnTo>
                  <a:lnTo>
                    <a:pt x="532" y="171"/>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1"/>
                  </a:lnTo>
                  <a:lnTo>
                    <a:pt x="978" y="210"/>
                  </a:lnTo>
                  <a:lnTo>
                    <a:pt x="1019" y="251"/>
                  </a:lnTo>
                  <a:lnTo>
                    <a:pt x="1060" y="295"/>
                  </a:lnTo>
                  <a:lnTo>
                    <a:pt x="1102" y="343"/>
                  </a:lnTo>
                  <a:lnTo>
                    <a:pt x="1145" y="394"/>
                  </a:lnTo>
                  <a:lnTo>
                    <a:pt x="1187" y="446"/>
                  </a:lnTo>
                  <a:lnTo>
                    <a:pt x="1228" y="502"/>
                  </a:lnTo>
                  <a:lnTo>
                    <a:pt x="1267" y="560"/>
                  </a:lnTo>
                  <a:lnTo>
                    <a:pt x="1305" y="621"/>
                  </a:lnTo>
                  <a:lnTo>
                    <a:pt x="1339" y="684"/>
                  </a:lnTo>
                  <a:lnTo>
                    <a:pt x="1371" y="748"/>
                  </a:lnTo>
                  <a:lnTo>
                    <a:pt x="1400" y="816"/>
                  </a:lnTo>
                  <a:lnTo>
                    <a:pt x="1423" y="884"/>
                  </a:lnTo>
                  <a:lnTo>
                    <a:pt x="1444" y="954"/>
                  </a:lnTo>
                  <a:lnTo>
                    <a:pt x="1458" y="1026"/>
                  </a:lnTo>
                  <a:lnTo>
                    <a:pt x="1467" y="1099"/>
                  </a:lnTo>
                  <a:lnTo>
                    <a:pt x="1470" y="1173"/>
                  </a:lnTo>
                </a:path>
              </a:pathLst>
            </a:cu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endParaRPr>
            </a:p>
          </p:txBody>
        </p:sp>
        <p:sp>
          <p:nvSpPr>
            <p:cNvPr id="11" name="TextBox 20"/>
            <p:cNvSpPr txBox="1"/>
            <p:nvPr/>
          </p:nvSpPr>
          <p:spPr bwMode="auto">
            <a:xfrm>
              <a:off x="3975549" y="4762051"/>
              <a:ext cx="1235113" cy="1141272"/>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4D4D4D"/>
                  </a:solidFill>
                  <a:effectLst/>
                  <a:uLnTx/>
                  <a:uFillTx/>
                  <a:latin typeface="微软雅黑" pitchFamily="34" charset="-122"/>
                  <a:ea typeface="微软雅黑" pitchFamily="34" charset="-122"/>
                  <a:cs typeface="+mn-cs"/>
                </a:rPr>
                <a:t>单击此处添加段落文本单击此处添加段落文本</a:t>
              </a:r>
            </a:p>
          </p:txBody>
        </p:sp>
      </p:grpSp>
      <p:grpSp>
        <p:nvGrpSpPr>
          <p:cNvPr id="12" name="组合 11"/>
          <p:cNvGrpSpPr/>
          <p:nvPr/>
        </p:nvGrpSpPr>
        <p:grpSpPr>
          <a:xfrm>
            <a:off x="4462778" y="1384981"/>
            <a:ext cx="2799084" cy="1440002"/>
            <a:chOff x="4341983" y="2107288"/>
            <a:chExt cx="2799084" cy="1477207"/>
          </a:xfrm>
        </p:grpSpPr>
        <p:sp>
          <p:nvSpPr>
            <p:cNvPr id="13" name="Freeform 10"/>
            <p:cNvSpPr>
              <a:spLocks/>
            </p:cNvSpPr>
            <p:nvPr/>
          </p:nvSpPr>
          <p:spPr bwMode="gray">
            <a:xfrm rot="21131375">
              <a:off x="4341983" y="2107288"/>
              <a:ext cx="2799084" cy="1477207"/>
            </a:xfrm>
            <a:custGeom>
              <a:avLst/>
              <a:gdLst>
                <a:gd name="T0" fmla="*/ 716 w 2032"/>
                <a:gd name="T1" fmla="*/ 96 h 1536"/>
                <a:gd name="T2" fmla="*/ 859 w 2032"/>
                <a:gd name="T3" fmla="*/ 43 h 1536"/>
                <a:gd name="T4" fmla="*/ 1008 w 2032"/>
                <a:gd name="T5" fmla="*/ 11 h 1536"/>
                <a:gd name="T6" fmla="*/ 1157 w 2032"/>
                <a:gd name="T7" fmla="*/ 0 h 1536"/>
                <a:gd name="T8" fmla="*/ 1305 w 2032"/>
                <a:gd name="T9" fmla="*/ 3 h 1536"/>
                <a:gd name="T10" fmla="*/ 1448 w 2032"/>
                <a:gd name="T11" fmla="*/ 17 h 1536"/>
                <a:gd name="T12" fmla="*/ 1582 w 2032"/>
                <a:gd name="T13" fmla="*/ 42 h 1536"/>
                <a:gd name="T14" fmla="*/ 1706 w 2032"/>
                <a:gd name="T15" fmla="*/ 70 h 1536"/>
                <a:gd name="T16" fmla="*/ 1814 w 2032"/>
                <a:gd name="T17" fmla="*/ 102 h 1536"/>
                <a:gd name="T18" fmla="*/ 1905 w 2032"/>
                <a:gd name="T19" fmla="*/ 131 h 1536"/>
                <a:gd name="T20" fmla="*/ 1972 w 2032"/>
                <a:gd name="T21" fmla="*/ 157 h 1536"/>
                <a:gd name="T22" fmla="*/ 2016 w 2032"/>
                <a:gd name="T23" fmla="*/ 175 h 1536"/>
                <a:gd name="T24" fmla="*/ 2032 w 2032"/>
                <a:gd name="T25" fmla="*/ 182 h 1536"/>
                <a:gd name="T26" fmla="*/ 2029 w 2032"/>
                <a:gd name="T27" fmla="*/ 200 h 1536"/>
                <a:gd name="T28" fmla="*/ 2021 w 2032"/>
                <a:gd name="T29" fmla="*/ 249 h 1536"/>
                <a:gd name="T30" fmla="*/ 2008 w 2032"/>
                <a:gd name="T31" fmla="*/ 327 h 1536"/>
                <a:gd name="T32" fmla="*/ 1988 w 2032"/>
                <a:gd name="T33" fmla="*/ 427 h 1536"/>
                <a:gd name="T34" fmla="*/ 1957 w 2032"/>
                <a:gd name="T35" fmla="*/ 542 h 1536"/>
                <a:gd name="T36" fmla="*/ 1918 w 2032"/>
                <a:gd name="T37" fmla="*/ 672 h 1536"/>
                <a:gd name="T38" fmla="*/ 1865 w 2032"/>
                <a:gd name="T39" fmla="*/ 807 h 1536"/>
                <a:gd name="T40" fmla="*/ 1801 w 2032"/>
                <a:gd name="T41" fmla="*/ 944 h 1536"/>
                <a:gd name="T42" fmla="*/ 1721 w 2032"/>
                <a:gd name="T43" fmla="*/ 1076 h 1536"/>
                <a:gd name="T44" fmla="*/ 1626 w 2032"/>
                <a:gd name="T45" fmla="*/ 1202 h 1536"/>
                <a:gd name="T46" fmla="*/ 1514 w 2032"/>
                <a:gd name="T47" fmla="*/ 1313 h 1536"/>
                <a:gd name="T48" fmla="*/ 1383 w 2032"/>
                <a:gd name="T49" fmla="*/ 1405 h 1536"/>
                <a:gd name="T50" fmla="*/ 1244 w 2032"/>
                <a:gd name="T51" fmla="*/ 1469 h 1536"/>
                <a:gd name="T52" fmla="*/ 1098 w 2032"/>
                <a:gd name="T53" fmla="*/ 1511 h 1536"/>
                <a:gd name="T54" fmla="*/ 949 w 2032"/>
                <a:gd name="T55" fmla="*/ 1532 h 1536"/>
                <a:gd name="T56" fmla="*/ 801 w 2032"/>
                <a:gd name="T57" fmla="*/ 1536 h 1536"/>
                <a:gd name="T58" fmla="*/ 653 w 2032"/>
                <a:gd name="T59" fmla="*/ 1527 h 1536"/>
                <a:gd name="T60" fmla="*/ 515 w 2032"/>
                <a:gd name="T61" fmla="*/ 1507 h 1536"/>
                <a:gd name="T62" fmla="*/ 385 w 2032"/>
                <a:gd name="T63" fmla="*/ 1481 h 1536"/>
                <a:gd name="T64" fmla="*/ 270 w 2032"/>
                <a:gd name="T65" fmla="*/ 1450 h 1536"/>
                <a:gd name="T66" fmla="*/ 169 w 2032"/>
                <a:gd name="T67" fmla="*/ 1419 h 1536"/>
                <a:gd name="T68" fmla="*/ 90 w 2032"/>
                <a:gd name="T69" fmla="*/ 1390 h 1536"/>
                <a:gd name="T70" fmla="*/ 33 w 2032"/>
                <a:gd name="T71" fmla="*/ 1368 h 1536"/>
                <a:gd name="T72" fmla="*/ 4 w 2032"/>
                <a:gd name="T73" fmla="*/ 1357 h 1536"/>
                <a:gd name="T74" fmla="*/ 0 w 2032"/>
                <a:gd name="T75" fmla="*/ 1349 h 1536"/>
                <a:gd name="T76" fmla="*/ 4 w 2032"/>
                <a:gd name="T77" fmla="*/ 1316 h 1536"/>
                <a:gd name="T78" fmla="*/ 14 w 2032"/>
                <a:gd name="T79" fmla="*/ 1250 h 1536"/>
                <a:gd name="T80" fmla="*/ 32 w 2032"/>
                <a:gd name="T81" fmla="*/ 1161 h 1536"/>
                <a:gd name="T82" fmla="*/ 57 w 2032"/>
                <a:gd name="T83" fmla="*/ 1053 h 1536"/>
                <a:gd name="T84" fmla="*/ 92 w 2032"/>
                <a:gd name="T85" fmla="*/ 929 h 1536"/>
                <a:gd name="T86" fmla="*/ 138 w 2032"/>
                <a:gd name="T87" fmla="*/ 798 h 1536"/>
                <a:gd name="T88" fmla="*/ 197 w 2032"/>
                <a:gd name="T89" fmla="*/ 661 h 1536"/>
                <a:gd name="T90" fmla="*/ 268 w 2032"/>
                <a:gd name="T91" fmla="*/ 525 h 1536"/>
                <a:gd name="T92" fmla="*/ 356 w 2032"/>
                <a:gd name="T93" fmla="*/ 395 h 1536"/>
                <a:gd name="T94" fmla="*/ 459 w 2032"/>
                <a:gd name="T95" fmla="*/ 277 h 1536"/>
                <a:gd name="T96" fmla="*/ 580 w 2032"/>
                <a:gd name="T97" fmla="*/ 175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32" h="1536">
                  <a:moveTo>
                    <a:pt x="647" y="131"/>
                  </a:moveTo>
                  <a:lnTo>
                    <a:pt x="716" y="96"/>
                  </a:lnTo>
                  <a:lnTo>
                    <a:pt x="787" y="67"/>
                  </a:lnTo>
                  <a:lnTo>
                    <a:pt x="859" y="43"/>
                  </a:lnTo>
                  <a:lnTo>
                    <a:pt x="933" y="25"/>
                  </a:lnTo>
                  <a:lnTo>
                    <a:pt x="1008" y="11"/>
                  </a:lnTo>
                  <a:lnTo>
                    <a:pt x="1082" y="4"/>
                  </a:lnTo>
                  <a:lnTo>
                    <a:pt x="1157" y="0"/>
                  </a:lnTo>
                  <a:lnTo>
                    <a:pt x="1231" y="0"/>
                  </a:lnTo>
                  <a:lnTo>
                    <a:pt x="1305" y="3"/>
                  </a:lnTo>
                  <a:lnTo>
                    <a:pt x="1377" y="8"/>
                  </a:lnTo>
                  <a:lnTo>
                    <a:pt x="1448" y="17"/>
                  </a:lnTo>
                  <a:lnTo>
                    <a:pt x="1517" y="29"/>
                  </a:lnTo>
                  <a:lnTo>
                    <a:pt x="1582" y="42"/>
                  </a:lnTo>
                  <a:lnTo>
                    <a:pt x="1647" y="55"/>
                  </a:lnTo>
                  <a:lnTo>
                    <a:pt x="1706" y="70"/>
                  </a:lnTo>
                  <a:lnTo>
                    <a:pt x="1762" y="86"/>
                  </a:lnTo>
                  <a:lnTo>
                    <a:pt x="1814" y="102"/>
                  </a:lnTo>
                  <a:lnTo>
                    <a:pt x="1861" y="116"/>
                  </a:lnTo>
                  <a:lnTo>
                    <a:pt x="1905" y="131"/>
                  </a:lnTo>
                  <a:lnTo>
                    <a:pt x="1941" y="146"/>
                  </a:lnTo>
                  <a:lnTo>
                    <a:pt x="1972" y="157"/>
                  </a:lnTo>
                  <a:lnTo>
                    <a:pt x="1998" y="167"/>
                  </a:lnTo>
                  <a:lnTo>
                    <a:pt x="2016" y="175"/>
                  </a:lnTo>
                  <a:lnTo>
                    <a:pt x="2027" y="179"/>
                  </a:lnTo>
                  <a:lnTo>
                    <a:pt x="2032" y="182"/>
                  </a:lnTo>
                  <a:lnTo>
                    <a:pt x="2030" y="186"/>
                  </a:lnTo>
                  <a:lnTo>
                    <a:pt x="2029" y="200"/>
                  </a:lnTo>
                  <a:lnTo>
                    <a:pt x="2026" y="220"/>
                  </a:lnTo>
                  <a:lnTo>
                    <a:pt x="2021" y="249"/>
                  </a:lnTo>
                  <a:lnTo>
                    <a:pt x="2017" y="286"/>
                  </a:lnTo>
                  <a:lnTo>
                    <a:pt x="2008" y="327"/>
                  </a:lnTo>
                  <a:lnTo>
                    <a:pt x="2000" y="375"/>
                  </a:lnTo>
                  <a:lnTo>
                    <a:pt x="1988" y="427"/>
                  </a:lnTo>
                  <a:lnTo>
                    <a:pt x="1975" y="483"/>
                  </a:lnTo>
                  <a:lnTo>
                    <a:pt x="1957" y="542"/>
                  </a:lnTo>
                  <a:lnTo>
                    <a:pt x="1940" y="607"/>
                  </a:lnTo>
                  <a:lnTo>
                    <a:pt x="1918" y="672"/>
                  </a:lnTo>
                  <a:lnTo>
                    <a:pt x="1893" y="738"/>
                  </a:lnTo>
                  <a:lnTo>
                    <a:pt x="1865" y="807"/>
                  </a:lnTo>
                  <a:lnTo>
                    <a:pt x="1835" y="875"/>
                  </a:lnTo>
                  <a:lnTo>
                    <a:pt x="1801" y="944"/>
                  </a:lnTo>
                  <a:lnTo>
                    <a:pt x="1763" y="1011"/>
                  </a:lnTo>
                  <a:lnTo>
                    <a:pt x="1721" y="1076"/>
                  </a:lnTo>
                  <a:lnTo>
                    <a:pt x="1676" y="1141"/>
                  </a:lnTo>
                  <a:lnTo>
                    <a:pt x="1626" y="1202"/>
                  </a:lnTo>
                  <a:lnTo>
                    <a:pt x="1572" y="1259"/>
                  </a:lnTo>
                  <a:lnTo>
                    <a:pt x="1514" y="1313"/>
                  </a:lnTo>
                  <a:lnTo>
                    <a:pt x="1451" y="1361"/>
                  </a:lnTo>
                  <a:lnTo>
                    <a:pt x="1383" y="1405"/>
                  </a:lnTo>
                  <a:lnTo>
                    <a:pt x="1314" y="1440"/>
                  </a:lnTo>
                  <a:lnTo>
                    <a:pt x="1244" y="1469"/>
                  </a:lnTo>
                  <a:lnTo>
                    <a:pt x="1173" y="1494"/>
                  </a:lnTo>
                  <a:lnTo>
                    <a:pt x="1098" y="1511"/>
                  </a:lnTo>
                  <a:lnTo>
                    <a:pt x="1024" y="1524"/>
                  </a:lnTo>
                  <a:lnTo>
                    <a:pt x="949" y="1532"/>
                  </a:lnTo>
                  <a:lnTo>
                    <a:pt x="875" y="1536"/>
                  </a:lnTo>
                  <a:lnTo>
                    <a:pt x="801" y="1536"/>
                  </a:lnTo>
                  <a:lnTo>
                    <a:pt x="726" y="1533"/>
                  </a:lnTo>
                  <a:lnTo>
                    <a:pt x="653" y="1527"/>
                  </a:lnTo>
                  <a:lnTo>
                    <a:pt x="583" y="1519"/>
                  </a:lnTo>
                  <a:lnTo>
                    <a:pt x="515" y="1507"/>
                  </a:lnTo>
                  <a:lnTo>
                    <a:pt x="449" y="1495"/>
                  </a:lnTo>
                  <a:lnTo>
                    <a:pt x="385" y="1481"/>
                  </a:lnTo>
                  <a:lnTo>
                    <a:pt x="325" y="1466"/>
                  </a:lnTo>
                  <a:lnTo>
                    <a:pt x="270" y="1450"/>
                  </a:lnTo>
                  <a:lnTo>
                    <a:pt x="217" y="1434"/>
                  </a:lnTo>
                  <a:lnTo>
                    <a:pt x="169" y="1419"/>
                  </a:lnTo>
                  <a:lnTo>
                    <a:pt x="127" y="1405"/>
                  </a:lnTo>
                  <a:lnTo>
                    <a:pt x="90" y="1390"/>
                  </a:lnTo>
                  <a:lnTo>
                    <a:pt x="58" y="1379"/>
                  </a:lnTo>
                  <a:lnTo>
                    <a:pt x="33" y="1368"/>
                  </a:lnTo>
                  <a:lnTo>
                    <a:pt x="16" y="1361"/>
                  </a:lnTo>
                  <a:lnTo>
                    <a:pt x="4" y="1357"/>
                  </a:lnTo>
                  <a:lnTo>
                    <a:pt x="0" y="1355"/>
                  </a:lnTo>
                  <a:lnTo>
                    <a:pt x="0" y="1349"/>
                  </a:lnTo>
                  <a:lnTo>
                    <a:pt x="3" y="1336"/>
                  </a:lnTo>
                  <a:lnTo>
                    <a:pt x="4" y="1316"/>
                  </a:lnTo>
                  <a:lnTo>
                    <a:pt x="9" y="1287"/>
                  </a:lnTo>
                  <a:lnTo>
                    <a:pt x="14" y="1250"/>
                  </a:lnTo>
                  <a:lnTo>
                    <a:pt x="22" y="1209"/>
                  </a:lnTo>
                  <a:lnTo>
                    <a:pt x="32" y="1161"/>
                  </a:lnTo>
                  <a:lnTo>
                    <a:pt x="44" y="1109"/>
                  </a:lnTo>
                  <a:lnTo>
                    <a:pt x="57" y="1053"/>
                  </a:lnTo>
                  <a:lnTo>
                    <a:pt x="73" y="993"/>
                  </a:lnTo>
                  <a:lnTo>
                    <a:pt x="92" y="929"/>
                  </a:lnTo>
                  <a:lnTo>
                    <a:pt x="114" y="865"/>
                  </a:lnTo>
                  <a:lnTo>
                    <a:pt x="138" y="798"/>
                  </a:lnTo>
                  <a:lnTo>
                    <a:pt x="166" y="729"/>
                  </a:lnTo>
                  <a:lnTo>
                    <a:pt x="197" y="661"/>
                  </a:lnTo>
                  <a:lnTo>
                    <a:pt x="230" y="592"/>
                  </a:lnTo>
                  <a:lnTo>
                    <a:pt x="268" y="525"/>
                  </a:lnTo>
                  <a:lnTo>
                    <a:pt x="311" y="459"/>
                  </a:lnTo>
                  <a:lnTo>
                    <a:pt x="356" y="395"/>
                  </a:lnTo>
                  <a:lnTo>
                    <a:pt x="405" y="334"/>
                  </a:lnTo>
                  <a:lnTo>
                    <a:pt x="459" y="277"/>
                  </a:lnTo>
                  <a:lnTo>
                    <a:pt x="518" y="223"/>
                  </a:lnTo>
                  <a:lnTo>
                    <a:pt x="580" y="175"/>
                  </a:lnTo>
                  <a:lnTo>
                    <a:pt x="647" y="131"/>
                  </a:lnTo>
                </a:path>
              </a:pathLst>
            </a:custGeom>
            <a:solidFill>
              <a:srgbClr val="404040"/>
            </a:soli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F9F9F9"/>
                </a:solidFill>
                <a:effectLst/>
                <a:uLnTx/>
                <a:uFillTx/>
                <a:latin typeface="微软雅黑" pitchFamily="34" charset="-122"/>
                <a:ea typeface="微软雅黑" pitchFamily="34" charset="-122"/>
                <a:cs typeface="+mn-cs"/>
              </a:endParaRPr>
            </a:p>
          </p:txBody>
        </p:sp>
        <p:sp>
          <p:nvSpPr>
            <p:cNvPr id="14" name="TextBox 20"/>
            <p:cNvSpPr txBox="1"/>
            <p:nvPr/>
          </p:nvSpPr>
          <p:spPr bwMode="auto">
            <a:xfrm>
              <a:off x="5275011" y="2418491"/>
              <a:ext cx="1235113" cy="1141272"/>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单击此处添加段落文本单击此处添加段落文本</a:t>
              </a:r>
            </a:p>
          </p:txBody>
        </p:sp>
      </p:grpSp>
      <p:grpSp>
        <p:nvGrpSpPr>
          <p:cNvPr id="15" name="组合 14"/>
          <p:cNvGrpSpPr/>
          <p:nvPr/>
        </p:nvGrpSpPr>
        <p:grpSpPr>
          <a:xfrm>
            <a:off x="4378546" y="2484381"/>
            <a:ext cx="2721332" cy="1364214"/>
            <a:chOff x="4257751" y="3573158"/>
            <a:chExt cx="2721332" cy="1399460"/>
          </a:xfrm>
        </p:grpSpPr>
        <p:sp>
          <p:nvSpPr>
            <p:cNvPr id="16" name="Freeform 9"/>
            <p:cNvSpPr>
              <a:spLocks/>
            </p:cNvSpPr>
            <p:nvPr/>
          </p:nvSpPr>
          <p:spPr bwMode="gray">
            <a:xfrm rot="521906">
              <a:off x="4257751" y="3573158"/>
              <a:ext cx="2721332" cy="1399460"/>
            </a:xfrm>
            <a:custGeom>
              <a:avLst/>
              <a:gdLst>
                <a:gd name="T0" fmla="*/ 1451 w 2032"/>
                <a:gd name="T1" fmla="*/ 175 h 1536"/>
                <a:gd name="T2" fmla="*/ 1572 w 2032"/>
                <a:gd name="T3" fmla="*/ 277 h 1536"/>
                <a:gd name="T4" fmla="*/ 1676 w 2032"/>
                <a:gd name="T5" fmla="*/ 395 h 1536"/>
                <a:gd name="T6" fmla="*/ 1763 w 2032"/>
                <a:gd name="T7" fmla="*/ 525 h 1536"/>
                <a:gd name="T8" fmla="*/ 1835 w 2032"/>
                <a:gd name="T9" fmla="*/ 661 h 1536"/>
                <a:gd name="T10" fmla="*/ 1893 w 2032"/>
                <a:gd name="T11" fmla="*/ 798 h 1536"/>
                <a:gd name="T12" fmla="*/ 1940 w 2032"/>
                <a:gd name="T13" fmla="*/ 929 h 1536"/>
                <a:gd name="T14" fmla="*/ 1975 w 2032"/>
                <a:gd name="T15" fmla="*/ 1053 h 1536"/>
                <a:gd name="T16" fmla="*/ 2000 w 2032"/>
                <a:gd name="T17" fmla="*/ 1161 h 1536"/>
                <a:gd name="T18" fmla="*/ 2017 w 2032"/>
                <a:gd name="T19" fmla="*/ 1250 h 1536"/>
                <a:gd name="T20" fmla="*/ 2026 w 2032"/>
                <a:gd name="T21" fmla="*/ 1316 h 1536"/>
                <a:gd name="T22" fmla="*/ 2030 w 2032"/>
                <a:gd name="T23" fmla="*/ 1349 h 1536"/>
                <a:gd name="T24" fmla="*/ 2027 w 2032"/>
                <a:gd name="T25" fmla="*/ 1357 h 1536"/>
                <a:gd name="T26" fmla="*/ 1998 w 2032"/>
                <a:gd name="T27" fmla="*/ 1368 h 1536"/>
                <a:gd name="T28" fmla="*/ 1941 w 2032"/>
                <a:gd name="T29" fmla="*/ 1390 h 1536"/>
                <a:gd name="T30" fmla="*/ 1861 w 2032"/>
                <a:gd name="T31" fmla="*/ 1419 h 1536"/>
                <a:gd name="T32" fmla="*/ 1762 w 2032"/>
                <a:gd name="T33" fmla="*/ 1450 h 1536"/>
                <a:gd name="T34" fmla="*/ 1647 w 2032"/>
                <a:gd name="T35" fmla="*/ 1481 h 1536"/>
                <a:gd name="T36" fmla="*/ 1517 w 2032"/>
                <a:gd name="T37" fmla="*/ 1507 h 1536"/>
                <a:gd name="T38" fmla="*/ 1377 w 2032"/>
                <a:gd name="T39" fmla="*/ 1527 h 1536"/>
                <a:gd name="T40" fmla="*/ 1231 w 2032"/>
                <a:gd name="T41" fmla="*/ 1536 h 1536"/>
                <a:gd name="T42" fmla="*/ 1082 w 2032"/>
                <a:gd name="T43" fmla="*/ 1532 h 1536"/>
                <a:gd name="T44" fmla="*/ 933 w 2032"/>
                <a:gd name="T45" fmla="*/ 1511 h 1536"/>
                <a:gd name="T46" fmla="*/ 787 w 2032"/>
                <a:gd name="T47" fmla="*/ 1469 h 1536"/>
                <a:gd name="T48" fmla="*/ 647 w 2032"/>
                <a:gd name="T49" fmla="*/ 1405 h 1536"/>
                <a:gd name="T50" fmla="*/ 518 w 2032"/>
                <a:gd name="T51" fmla="*/ 1313 h 1536"/>
                <a:gd name="T52" fmla="*/ 405 w 2032"/>
                <a:gd name="T53" fmla="*/ 1202 h 1536"/>
                <a:gd name="T54" fmla="*/ 311 w 2032"/>
                <a:gd name="T55" fmla="*/ 1076 h 1536"/>
                <a:gd name="T56" fmla="*/ 230 w 2032"/>
                <a:gd name="T57" fmla="*/ 944 h 1536"/>
                <a:gd name="T58" fmla="*/ 166 w 2032"/>
                <a:gd name="T59" fmla="*/ 806 h 1536"/>
                <a:gd name="T60" fmla="*/ 114 w 2032"/>
                <a:gd name="T61" fmla="*/ 672 h 1536"/>
                <a:gd name="T62" fmla="*/ 73 w 2032"/>
                <a:gd name="T63" fmla="*/ 542 h 1536"/>
                <a:gd name="T64" fmla="*/ 44 w 2032"/>
                <a:gd name="T65" fmla="*/ 427 h 1536"/>
                <a:gd name="T66" fmla="*/ 22 w 2032"/>
                <a:gd name="T67" fmla="*/ 326 h 1536"/>
                <a:gd name="T68" fmla="*/ 9 w 2032"/>
                <a:gd name="T69" fmla="*/ 249 h 1536"/>
                <a:gd name="T70" fmla="*/ 3 w 2032"/>
                <a:gd name="T71" fmla="*/ 200 h 1536"/>
                <a:gd name="T72" fmla="*/ 0 w 2032"/>
                <a:gd name="T73" fmla="*/ 182 h 1536"/>
                <a:gd name="T74" fmla="*/ 16 w 2032"/>
                <a:gd name="T75" fmla="*/ 175 h 1536"/>
                <a:gd name="T76" fmla="*/ 58 w 2032"/>
                <a:gd name="T77" fmla="*/ 157 h 1536"/>
                <a:gd name="T78" fmla="*/ 127 w 2032"/>
                <a:gd name="T79" fmla="*/ 131 h 1536"/>
                <a:gd name="T80" fmla="*/ 217 w 2032"/>
                <a:gd name="T81" fmla="*/ 102 h 1536"/>
                <a:gd name="T82" fmla="*/ 325 w 2032"/>
                <a:gd name="T83" fmla="*/ 70 h 1536"/>
                <a:gd name="T84" fmla="*/ 449 w 2032"/>
                <a:gd name="T85" fmla="*/ 42 h 1536"/>
                <a:gd name="T86" fmla="*/ 583 w 2032"/>
                <a:gd name="T87" fmla="*/ 17 h 1536"/>
                <a:gd name="T88" fmla="*/ 726 w 2032"/>
                <a:gd name="T89" fmla="*/ 3 h 1536"/>
                <a:gd name="T90" fmla="*/ 875 w 2032"/>
                <a:gd name="T91" fmla="*/ 0 h 1536"/>
                <a:gd name="T92" fmla="*/ 1024 w 2032"/>
                <a:gd name="T93" fmla="*/ 11 h 1536"/>
                <a:gd name="T94" fmla="*/ 1173 w 2032"/>
                <a:gd name="T95" fmla="*/ 43 h 1536"/>
                <a:gd name="T96" fmla="*/ 1314 w 2032"/>
                <a:gd name="T97" fmla="*/ 96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32" h="1536">
                  <a:moveTo>
                    <a:pt x="1383" y="131"/>
                  </a:moveTo>
                  <a:lnTo>
                    <a:pt x="1451" y="175"/>
                  </a:lnTo>
                  <a:lnTo>
                    <a:pt x="1514" y="223"/>
                  </a:lnTo>
                  <a:lnTo>
                    <a:pt x="1572" y="277"/>
                  </a:lnTo>
                  <a:lnTo>
                    <a:pt x="1626" y="334"/>
                  </a:lnTo>
                  <a:lnTo>
                    <a:pt x="1676" y="395"/>
                  </a:lnTo>
                  <a:lnTo>
                    <a:pt x="1721" y="459"/>
                  </a:lnTo>
                  <a:lnTo>
                    <a:pt x="1763" y="525"/>
                  </a:lnTo>
                  <a:lnTo>
                    <a:pt x="1801" y="592"/>
                  </a:lnTo>
                  <a:lnTo>
                    <a:pt x="1835" y="661"/>
                  </a:lnTo>
                  <a:lnTo>
                    <a:pt x="1865" y="729"/>
                  </a:lnTo>
                  <a:lnTo>
                    <a:pt x="1893" y="798"/>
                  </a:lnTo>
                  <a:lnTo>
                    <a:pt x="1918" y="865"/>
                  </a:lnTo>
                  <a:lnTo>
                    <a:pt x="1940" y="929"/>
                  </a:lnTo>
                  <a:lnTo>
                    <a:pt x="1957" y="993"/>
                  </a:lnTo>
                  <a:lnTo>
                    <a:pt x="1975" y="1053"/>
                  </a:lnTo>
                  <a:lnTo>
                    <a:pt x="1988" y="1109"/>
                  </a:lnTo>
                  <a:lnTo>
                    <a:pt x="2000" y="1161"/>
                  </a:lnTo>
                  <a:lnTo>
                    <a:pt x="2008" y="1209"/>
                  </a:lnTo>
                  <a:lnTo>
                    <a:pt x="2017" y="1250"/>
                  </a:lnTo>
                  <a:lnTo>
                    <a:pt x="2021" y="1287"/>
                  </a:lnTo>
                  <a:lnTo>
                    <a:pt x="2026" y="1316"/>
                  </a:lnTo>
                  <a:lnTo>
                    <a:pt x="2029" y="1336"/>
                  </a:lnTo>
                  <a:lnTo>
                    <a:pt x="2030" y="1349"/>
                  </a:lnTo>
                  <a:lnTo>
                    <a:pt x="2032" y="1355"/>
                  </a:lnTo>
                  <a:lnTo>
                    <a:pt x="2027" y="1357"/>
                  </a:lnTo>
                  <a:lnTo>
                    <a:pt x="2016" y="1361"/>
                  </a:lnTo>
                  <a:lnTo>
                    <a:pt x="1998" y="1368"/>
                  </a:lnTo>
                  <a:lnTo>
                    <a:pt x="1972" y="1378"/>
                  </a:lnTo>
                  <a:lnTo>
                    <a:pt x="1941" y="1390"/>
                  </a:lnTo>
                  <a:lnTo>
                    <a:pt x="1905" y="1405"/>
                  </a:lnTo>
                  <a:lnTo>
                    <a:pt x="1861" y="1419"/>
                  </a:lnTo>
                  <a:lnTo>
                    <a:pt x="1814" y="1434"/>
                  </a:lnTo>
                  <a:lnTo>
                    <a:pt x="1762" y="1450"/>
                  </a:lnTo>
                  <a:lnTo>
                    <a:pt x="1706" y="1466"/>
                  </a:lnTo>
                  <a:lnTo>
                    <a:pt x="1647" y="1481"/>
                  </a:lnTo>
                  <a:lnTo>
                    <a:pt x="1582" y="1495"/>
                  </a:lnTo>
                  <a:lnTo>
                    <a:pt x="1517" y="1507"/>
                  </a:lnTo>
                  <a:lnTo>
                    <a:pt x="1448" y="1518"/>
                  </a:lnTo>
                  <a:lnTo>
                    <a:pt x="1377" y="1527"/>
                  </a:lnTo>
                  <a:lnTo>
                    <a:pt x="1305" y="1533"/>
                  </a:lnTo>
                  <a:lnTo>
                    <a:pt x="1231" y="1536"/>
                  </a:lnTo>
                  <a:lnTo>
                    <a:pt x="1157" y="1536"/>
                  </a:lnTo>
                  <a:lnTo>
                    <a:pt x="1082" y="1532"/>
                  </a:lnTo>
                  <a:lnTo>
                    <a:pt x="1008" y="1524"/>
                  </a:lnTo>
                  <a:lnTo>
                    <a:pt x="933" y="1511"/>
                  </a:lnTo>
                  <a:lnTo>
                    <a:pt x="859" y="1494"/>
                  </a:lnTo>
                  <a:lnTo>
                    <a:pt x="787" y="1469"/>
                  </a:lnTo>
                  <a:lnTo>
                    <a:pt x="716" y="1440"/>
                  </a:lnTo>
                  <a:lnTo>
                    <a:pt x="647" y="1405"/>
                  </a:lnTo>
                  <a:lnTo>
                    <a:pt x="580" y="1361"/>
                  </a:lnTo>
                  <a:lnTo>
                    <a:pt x="518" y="1313"/>
                  </a:lnTo>
                  <a:lnTo>
                    <a:pt x="459" y="1259"/>
                  </a:lnTo>
                  <a:lnTo>
                    <a:pt x="405" y="1202"/>
                  </a:lnTo>
                  <a:lnTo>
                    <a:pt x="356" y="1141"/>
                  </a:lnTo>
                  <a:lnTo>
                    <a:pt x="311" y="1076"/>
                  </a:lnTo>
                  <a:lnTo>
                    <a:pt x="268" y="1011"/>
                  </a:lnTo>
                  <a:lnTo>
                    <a:pt x="230" y="944"/>
                  </a:lnTo>
                  <a:lnTo>
                    <a:pt x="197" y="875"/>
                  </a:lnTo>
                  <a:lnTo>
                    <a:pt x="166" y="806"/>
                  </a:lnTo>
                  <a:lnTo>
                    <a:pt x="138" y="738"/>
                  </a:lnTo>
                  <a:lnTo>
                    <a:pt x="114" y="672"/>
                  </a:lnTo>
                  <a:lnTo>
                    <a:pt x="92" y="607"/>
                  </a:lnTo>
                  <a:lnTo>
                    <a:pt x="73" y="542"/>
                  </a:lnTo>
                  <a:lnTo>
                    <a:pt x="57" y="483"/>
                  </a:lnTo>
                  <a:lnTo>
                    <a:pt x="44" y="427"/>
                  </a:lnTo>
                  <a:lnTo>
                    <a:pt x="32" y="375"/>
                  </a:lnTo>
                  <a:lnTo>
                    <a:pt x="22" y="326"/>
                  </a:lnTo>
                  <a:lnTo>
                    <a:pt x="14" y="286"/>
                  </a:lnTo>
                  <a:lnTo>
                    <a:pt x="9" y="249"/>
                  </a:lnTo>
                  <a:lnTo>
                    <a:pt x="4" y="220"/>
                  </a:lnTo>
                  <a:lnTo>
                    <a:pt x="3" y="200"/>
                  </a:lnTo>
                  <a:lnTo>
                    <a:pt x="0" y="186"/>
                  </a:lnTo>
                  <a:lnTo>
                    <a:pt x="0" y="182"/>
                  </a:lnTo>
                  <a:lnTo>
                    <a:pt x="4" y="179"/>
                  </a:lnTo>
                  <a:lnTo>
                    <a:pt x="16" y="175"/>
                  </a:lnTo>
                  <a:lnTo>
                    <a:pt x="33" y="167"/>
                  </a:lnTo>
                  <a:lnTo>
                    <a:pt x="58" y="157"/>
                  </a:lnTo>
                  <a:lnTo>
                    <a:pt x="90" y="146"/>
                  </a:lnTo>
                  <a:lnTo>
                    <a:pt x="127" y="131"/>
                  </a:lnTo>
                  <a:lnTo>
                    <a:pt x="169" y="116"/>
                  </a:lnTo>
                  <a:lnTo>
                    <a:pt x="217" y="102"/>
                  </a:lnTo>
                  <a:lnTo>
                    <a:pt x="270" y="86"/>
                  </a:lnTo>
                  <a:lnTo>
                    <a:pt x="325" y="70"/>
                  </a:lnTo>
                  <a:lnTo>
                    <a:pt x="385" y="55"/>
                  </a:lnTo>
                  <a:lnTo>
                    <a:pt x="449" y="42"/>
                  </a:lnTo>
                  <a:lnTo>
                    <a:pt x="515" y="29"/>
                  </a:lnTo>
                  <a:lnTo>
                    <a:pt x="583" y="17"/>
                  </a:lnTo>
                  <a:lnTo>
                    <a:pt x="653" y="8"/>
                  </a:lnTo>
                  <a:lnTo>
                    <a:pt x="726" y="3"/>
                  </a:lnTo>
                  <a:lnTo>
                    <a:pt x="801" y="0"/>
                  </a:lnTo>
                  <a:lnTo>
                    <a:pt x="875" y="0"/>
                  </a:lnTo>
                  <a:lnTo>
                    <a:pt x="949" y="4"/>
                  </a:lnTo>
                  <a:lnTo>
                    <a:pt x="1024" y="11"/>
                  </a:lnTo>
                  <a:lnTo>
                    <a:pt x="1098" y="24"/>
                  </a:lnTo>
                  <a:lnTo>
                    <a:pt x="1173" y="43"/>
                  </a:lnTo>
                  <a:lnTo>
                    <a:pt x="1244" y="67"/>
                  </a:lnTo>
                  <a:lnTo>
                    <a:pt x="1314" y="96"/>
                  </a:lnTo>
                  <a:lnTo>
                    <a:pt x="1383" y="131"/>
                  </a:lnTo>
                </a:path>
              </a:pathLst>
            </a:custGeom>
            <a:solidFill>
              <a:srgbClr val="404040"/>
            </a:soli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endParaRPr>
            </a:p>
          </p:txBody>
        </p:sp>
        <p:sp>
          <p:nvSpPr>
            <p:cNvPr id="17" name="TextBox 20"/>
            <p:cNvSpPr txBox="1"/>
            <p:nvPr/>
          </p:nvSpPr>
          <p:spPr bwMode="auto">
            <a:xfrm>
              <a:off x="5275011" y="3983954"/>
              <a:ext cx="1235113" cy="878068"/>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单击此处添加段落文本单击此处添加段落文本</a:t>
              </a:r>
            </a:p>
          </p:txBody>
        </p:sp>
      </p:grpSp>
      <p:grpSp>
        <p:nvGrpSpPr>
          <p:cNvPr id="18" name="组合 17"/>
          <p:cNvGrpSpPr/>
          <p:nvPr/>
        </p:nvGrpSpPr>
        <p:grpSpPr>
          <a:xfrm>
            <a:off x="2130207" y="1326669"/>
            <a:ext cx="2833102" cy="1523045"/>
            <a:chOff x="2009412" y="2029541"/>
            <a:chExt cx="2833102" cy="1562395"/>
          </a:xfrm>
        </p:grpSpPr>
        <p:sp>
          <p:nvSpPr>
            <p:cNvPr id="19" name="Freeform 6"/>
            <p:cNvSpPr>
              <a:spLocks/>
            </p:cNvSpPr>
            <p:nvPr/>
          </p:nvSpPr>
          <p:spPr bwMode="gray">
            <a:xfrm rot="575181">
              <a:off x="2009412" y="2029541"/>
              <a:ext cx="2833102" cy="1496644"/>
            </a:xfrm>
            <a:custGeom>
              <a:avLst/>
              <a:gdLst>
                <a:gd name="T0" fmla="*/ 1451 w 2032"/>
                <a:gd name="T1" fmla="*/ 175 h 1536"/>
                <a:gd name="T2" fmla="*/ 1572 w 2032"/>
                <a:gd name="T3" fmla="*/ 277 h 1536"/>
                <a:gd name="T4" fmla="*/ 1676 w 2032"/>
                <a:gd name="T5" fmla="*/ 395 h 1536"/>
                <a:gd name="T6" fmla="*/ 1763 w 2032"/>
                <a:gd name="T7" fmla="*/ 525 h 1536"/>
                <a:gd name="T8" fmla="*/ 1835 w 2032"/>
                <a:gd name="T9" fmla="*/ 660 h 1536"/>
                <a:gd name="T10" fmla="*/ 1893 w 2032"/>
                <a:gd name="T11" fmla="*/ 798 h 1536"/>
                <a:gd name="T12" fmla="*/ 1940 w 2032"/>
                <a:gd name="T13" fmla="*/ 929 h 1536"/>
                <a:gd name="T14" fmla="*/ 1975 w 2032"/>
                <a:gd name="T15" fmla="*/ 1053 h 1536"/>
                <a:gd name="T16" fmla="*/ 2000 w 2032"/>
                <a:gd name="T17" fmla="*/ 1161 h 1536"/>
                <a:gd name="T18" fmla="*/ 2017 w 2032"/>
                <a:gd name="T19" fmla="*/ 1250 h 1536"/>
                <a:gd name="T20" fmla="*/ 2026 w 2032"/>
                <a:gd name="T21" fmla="*/ 1316 h 1536"/>
                <a:gd name="T22" fmla="*/ 2030 w 2032"/>
                <a:gd name="T23" fmla="*/ 1349 h 1536"/>
                <a:gd name="T24" fmla="*/ 2027 w 2032"/>
                <a:gd name="T25" fmla="*/ 1356 h 1536"/>
                <a:gd name="T26" fmla="*/ 1998 w 2032"/>
                <a:gd name="T27" fmla="*/ 1368 h 1536"/>
                <a:gd name="T28" fmla="*/ 1941 w 2032"/>
                <a:gd name="T29" fmla="*/ 1390 h 1536"/>
                <a:gd name="T30" fmla="*/ 1861 w 2032"/>
                <a:gd name="T31" fmla="*/ 1419 h 1536"/>
                <a:gd name="T32" fmla="*/ 1762 w 2032"/>
                <a:gd name="T33" fmla="*/ 1450 h 1536"/>
                <a:gd name="T34" fmla="*/ 1647 w 2032"/>
                <a:gd name="T35" fmla="*/ 1480 h 1536"/>
                <a:gd name="T36" fmla="*/ 1517 w 2032"/>
                <a:gd name="T37" fmla="*/ 1507 h 1536"/>
                <a:gd name="T38" fmla="*/ 1377 w 2032"/>
                <a:gd name="T39" fmla="*/ 1527 h 1536"/>
                <a:gd name="T40" fmla="*/ 1231 w 2032"/>
                <a:gd name="T41" fmla="*/ 1536 h 1536"/>
                <a:gd name="T42" fmla="*/ 1082 w 2032"/>
                <a:gd name="T43" fmla="*/ 1532 h 1536"/>
                <a:gd name="T44" fmla="*/ 933 w 2032"/>
                <a:gd name="T45" fmla="*/ 1511 h 1536"/>
                <a:gd name="T46" fmla="*/ 788 w 2032"/>
                <a:gd name="T47" fmla="*/ 1469 h 1536"/>
                <a:gd name="T48" fmla="*/ 648 w 2032"/>
                <a:gd name="T49" fmla="*/ 1405 h 1536"/>
                <a:gd name="T50" fmla="*/ 518 w 2032"/>
                <a:gd name="T51" fmla="*/ 1313 h 1536"/>
                <a:gd name="T52" fmla="*/ 405 w 2032"/>
                <a:gd name="T53" fmla="*/ 1202 h 1536"/>
                <a:gd name="T54" fmla="*/ 311 w 2032"/>
                <a:gd name="T55" fmla="*/ 1076 h 1536"/>
                <a:gd name="T56" fmla="*/ 230 w 2032"/>
                <a:gd name="T57" fmla="*/ 944 h 1536"/>
                <a:gd name="T58" fmla="*/ 166 w 2032"/>
                <a:gd name="T59" fmla="*/ 806 h 1536"/>
                <a:gd name="T60" fmla="*/ 114 w 2032"/>
                <a:gd name="T61" fmla="*/ 672 h 1536"/>
                <a:gd name="T62" fmla="*/ 73 w 2032"/>
                <a:gd name="T63" fmla="*/ 542 h 1536"/>
                <a:gd name="T64" fmla="*/ 44 w 2032"/>
                <a:gd name="T65" fmla="*/ 427 h 1536"/>
                <a:gd name="T66" fmla="*/ 22 w 2032"/>
                <a:gd name="T67" fmla="*/ 326 h 1536"/>
                <a:gd name="T68" fmla="*/ 9 w 2032"/>
                <a:gd name="T69" fmla="*/ 249 h 1536"/>
                <a:gd name="T70" fmla="*/ 3 w 2032"/>
                <a:gd name="T71" fmla="*/ 199 h 1536"/>
                <a:gd name="T72" fmla="*/ 0 w 2032"/>
                <a:gd name="T73" fmla="*/ 182 h 1536"/>
                <a:gd name="T74" fmla="*/ 16 w 2032"/>
                <a:gd name="T75" fmla="*/ 175 h 1536"/>
                <a:gd name="T76" fmla="*/ 58 w 2032"/>
                <a:gd name="T77" fmla="*/ 157 h 1536"/>
                <a:gd name="T78" fmla="*/ 127 w 2032"/>
                <a:gd name="T79" fmla="*/ 131 h 1536"/>
                <a:gd name="T80" fmla="*/ 217 w 2032"/>
                <a:gd name="T81" fmla="*/ 102 h 1536"/>
                <a:gd name="T82" fmla="*/ 325 w 2032"/>
                <a:gd name="T83" fmla="*/ 70 h 1536"/>
                <a:gd name="T84" fmla="*/ 449 w 2032"/>
                <a:gd name="T85" fmla="*/ 42 h 1536"/>
                <a:gd name="T86" fmla="*/ 583 w 2032"/>
                <a:gd name="T87" fmla="*/ 17 h 1536"/>
                <a:gd name="T88" fmla="*/ 726 w 2032"/>
                <a:gd name="T89" fmla="*/ 2 h 1536"/>
                <a:gd name="T90" fmla="*/ 875 w 2032"/>
                <a:gd name="T91" fmla="*/ 0 h 1536"/>
                <a:gd name="T92" fmla="*/ 1024 w 2032"/>
                <a:gd name="T93" fmla="*/ 11 h 1536"/>
                <a:gd name="T94" fmla="*/ 1173 w 2032"/>
                <a:gd name="T95" fmla="*/ 43 h 1536"/>
                <a:gd name="T96" fmla="*/ 1314 w 2032"/>
                <a:gd name="T97" fmla="*/ 96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32" h="1536">
                  <a:moveTo>
                    <a:pt x="1383" y="131"/>
                  </a:moveTo>
                  <a:lnTo>
                    <a:pt x="1451" y="175"/>
                  </a:lnTo>
                  <a:lnTo>
                    <a:pt x="1514" y="223"/>
                  </a:lnTo>
                  <a:lnTo>
                    <a:pt x="1572" y="277"/>
                  </a:lnTo>
                  <a:lnTo>
                    <a:pt x="1626" y="334"/>
                  </a:lnTo>
                  <a:lnTo>
                    <a:pt x="1676" y="395"/>
                  </a:lnTo>
                  <a:lnTo>
                    <a:pt x="1721" y="459"/>
                  </a:lnTo>
                  <a:lnTo>
                    <a:pt x="1763" y="525"/>
                  </a:lnTo>
                  <a:lnTo>
                    <a:pt x="1801" y="592"/>
                  </a:lnTo>
                  <a:lnTo>
                    <a:pt x="1835" y="660"/>
                  </a:lnTo>
                  <a:lnTo>
                    <a:pt x="1866" y="729"/>
                  </a:lnTo>
                  <a:lnTo>
                    <a:pt x="1893" y="798"/>
                  </a:lnTo>
                  <a:lnTo>
                    <a:pt x="1918" y="865"/>
                  </a:lnTo>
                  <a:lnTo>
                    <a:pt x="1940" y="929"/>
                  </a:lnTo>
                  <a:lnTo>
                    <a:pt x="1957" y="993"/>
                  </a:lnTo>
                  <a:lnTo>
                    <a:pt x="1975" y="1053"/>
                  </a:lnTo>
                  <a:lnTo>
                    <a:pt x="1988" y="1108"/>
                  </a:lnTo>
                  <a:lnTo>
                    <a:pt x="2000" y="1161"/>
                  </a:lnTo>
                  <a:lnTo>
                    <a:pt x="2008" y="1209"/>
                  </a:lnTo>
                  <a:lnTo>
                    <a:pt x="2017" y="1250"/>
                  </a:lnTo>
                  <a:lnTo>
                    <a:pt x="2022" y="1286"/>
                  </a:lnTo>
                  <a:lnTo>
                    <a:pt x="2026" y="1316"/>
                  </a:lnTo>
                  <a:lnTo>
                    <a:pt x="2029" y="1336"/>
                  </a:lnTo>
                  <a:lnTo>
                    <a:pt x="2030" y="1349"/>
                  </a:lnTo>
                  <a:lnTo>
                    <a:pt x="2032" y="1355"/>
                  </a:lnTo>
                  <a:lnTo>
                    <a:pt x="2027" y="1356"/>
                  </a:lnTo>
                  <a:lnTo>
                    <a:pt x="2016" y="1361"/>
                  </a:lnTo>
                  <a:lnTo>
                    <a:pt x="1998" y="1368"/>
                  </a:lnTo>
                  <a:lnTo>
                    <a:pt x="1972" y="1378"/>
                  </a:lnTo>
                  <a:lnTo>
                    <a:pt x="1941" y="1390"/>
                  </a:lnTo>
                  <a:lnTo>
                    <a:pt x="1905" y="1405"/>
                  </a:lnTo>
                  <a:lnTo>
                    <a:pt x="1861" y="1419"/>
                  </a:lnTo>
                  <a:lnTo>
                    <a:pt x="1814" y="1434"/>
                  </a:lnTo>
                  <a:lnTo>
                    <a:pt x="1762" y="1450"/>
                  </a:lnTo>
                  <a:lnTo>
                    <a:pt x="1707" y="1466"/>
                  </a:lnTo>
                  <a:lnTo>
                    <a:pt x="1647" y="1480"/>
                  </a:lnTo>
                  <a:lnTo>
                    <a:pt x="1583" y="1495"/>
                  </a:lnTo>
                  <a:lnTo>
                    <a:pt x="1517" y="1507"/>
                  </a:lnTo>
                  <a:lnTo>
                    <a:pt x="1448" y="1518"/>
                  </a:lnTo>
                  <a:lnTo>
                    <a:pt x="1377" y="1527"/>
                  </a:lnTo>
                  <a:lnTo>
                    <a:pt x="1305" y="1533"/>
                  </a:lnTo>
                  <a:lnTo>
                    <a:pt x="1231" y="1536"/>
                  </a:lnTo>
                  <a:lnTo>
                    <a:pt x="1157" y="1536"/>
                  </a:lnTo>
                  <a:lnTo>
                    <a:pt x="1082" y="1532"/>
                  </a:lnTo>
                  <a:lnTo>
                    <a:pt x="1008" y="1524"/>
                  </a:lnTo>
                  <a:lnTo>
                    <a:pt x="933" y="1511"/>
                  </a:lnTo>
                  <a:lnTo>
                    <a:pt x="859" y="1494"/>
                  </a:lnTo>
                  <a:lnTo>
                    <a:pt x="788" y="1469"/>
                  </a:lnTo>
                  <a:lnTo>
                    <a:pt x="716" y="1440"/>
                  </a:lnTo>
                  <a:lnTo>
                    <a:pt x="648" y="1405"/>
                  </a:lnTo>
                  <a:lnTo>
                    <a:pt x="580" y="1361"/>
                  </a:lnTo>
                  <a:lnTo>
                    <a:pt x="518" y="1313"/>
                  </a:lnTo>
                  <a:lnTo>
                    <a:pt x="459" y="1259"/>
                  </a:lnTo>
                  <a:lnTo>
                    <a:pt x="405" y="1202"/>
                  </a:lnTo>
                  <a:lnTo>
                    <a:pt x="356" y="1141"/>
                  </a:lnTo>
                  <a:lnTo>
                    <a:pt x="311" y="1076"/>
                  </a:lnTo>
                  <a:lnTo>
                    <a:pt x="268" y="1011"/>
                  </a:lnTo>
                  <a:lnTo>
                    <a:pt x="230" y="944"/>
                  </a:lnTo>
                  <a:lnTo>
                    <a:pt x="197" y="875"/>
                  </a:lnTo>
                  <a:lnTo>
                    <a:pt x="166" y="806"/>
                  </a:lnTo>
                  <a:lnTo>
                    <a:pt x="138" y="738"/>
                  </a:lnTo>
                  <a:lnTo>
                    <a:pt x="114" y="672"/>
                  </a:lnTo>
                  <a:lnTo>
                    <a:pt x="92" y="607"/>
                  </a:lnTo>
                  <a:lnTo>
                    <a:pt x="73" y="542"/>
                  </a:lnTo>
                  <a:lnTo>
                    <a:pt x="57" y="482"/>
                  </a:lnTo>
                  <a:lnTo>
                    <a:pt x="44" y="427"/>
                  </a:lnTo>
                  <a:lnTo>
                    <a:pt x="32" y="375"/>
                  </a:lnTo>
                  <a:lnTo>
                    <a:pt x="22" y="326"/>
                  </a:lnTo>
                  <a:lnTo>
                    <a:pt x="15" y="286"/>
                  </a:lnTo>
                  <a:lnTo>
                    <a:pt x="9" y="249"/>
                  </a:lnTo>
                  <a:lnTo>
                    <a:pt x="4" y="220"/>
                  </a:lnTo>
                  <a:lnTo>
                    <a:pt x="3" y="199"/>
                  </a:lnTo>
                  <a:lnTo>
                    <a:pt x="0" y="186"/>
                  </a:lnTo>
                  <a:lnTo>
                    <a:pt x="0" y="182"/>
                  </a:lnTo>
                  <a:lnTo>
                    <a:pt x="4" y="179"/>
                  </a:lnTo>
                  <a:lnTo>
                    <a:pt x="16" y="175"/>
                  </a:lnTo>
                  <a:lnTo>
                    <a:pt x="33" y="167"/>
                  </a:lnTo>
                  <a:lnTo>
                    <a:pt x="58" y="157"/>
                  </a:lnTo>
                  <a:lnTo>
                    <a:pt x="90" y="145"/>
                  </a:lnTo>
                  <a:lnTo>
                    <a:pt x="127" y="131"/>
                  </a:lnTo>
                  <a:lnTo>
                    <a:pt x="169" y="116"/>
                  </a:lnTo>
                  <a:lnTo>
                    <a:pt x="217" y="102"/>
                  </a:lnTo>
                  <a:lnTo>
                    <a:pt x="270" y="86"/>
                  </a:lnTo>
                  <a:lnTo>
                    <a:pt x="325" y="70"/>
                  </a:lnTo>
                  <a:lnTo>
                    <a:pt x="385" y="55"/>
                  </a:lnTo>
                  <a:lnTo>
                    <a:pt x="449" y="42"/>
                  </a:lnTo>
                  <a:lnTo>
                    <a:pt x="515" y="29"/>
                  </a:lnTo>
                  <a:lnTo>
                    <a:pt x="583" y="17"/>
                  </a:lnTo>
                  <a:lnTo>
                    <a:pt x="653" y="8"/>
                  </a:lnTo>
                  <a:lnTo>
                    <a:pt x="726" y="2"/>
                  </a:lnTo>
                  <a:lnTo>
                    <a:pt x="801" y="0"/>
                  </a:lnTo>
                  <a:lnTo>
                    <a:pt x="875" y="0"/>
                  </a:lnTo>
                  <a:lnTo>
                    <a:pt x="949" y="4"/>
                  </a:lnTo>
                  <a:lnTo>
                    <a:pt x="1024" y="11"/>
                  </a:lnTo>
                  <a:lnTo>
                    <a:pt x="1098" y="24"/>
                  </a:lnTo>
                  <a:lnTo>
                    <a:pt x="1173" y="43"/>
                  </a:lnTo>
                  <a:lnTo>
                    <a:pt x="1244" y="67"/>
                  </a:lnTo>
                  <a:lnTo>
                    <a:pt x="1314" y="96"/>
                  </a:lnTo>
                  <a:lnTo>
                    <a:pt x="1383" y="131"/>
                  </a:lnTo>
                </a:path>
              </a:pathLst>
            </a:cu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endParaRPr>
            </a:p>
          </p:txBody>
        </p:sp>
        <p:sp>
          <p:nvSpPr>
            <p:cNvPr id="20" name="TextBox 20"/>
            <p:cNvSpPr txBox="1"/>
            <p:nvPr/>
          </p:nvSpPr>
          <p:spPr bwMode="auto">
            <a:xfrm>
              <a:off x="2932458" y="2450664"/>
              <a:ext cx="1235113" cy="1141272"/>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4D4D4D"/>
                  </a:solidFill>
                  <a:effectLst/>
                  <a:uLnTx/>
                  <a:uFillTx/>
                  <a:latin typeface="微软雅黑" pitchFamily="34" charset="-122"/>
                  <a:ea typeface="微软雅黑" pitchFamily="34" charset="-122"/>
                  <a:cs typeface="+mn-cs"/>
                </a:rPr>
                <a:t>单击此处添加段落文本单击此处添加段落文本</a:t>
              </a:r>
            </a:p>
          </p:txBody>
        </p:sp>
      </p:grpSp>
      <p:grpSp>
        <p:nvGrpSpPr>
          <p:cNvPr id="21" name="组合 20"/>
          <p:cNvGrpSpPr/>
          <p:nvPr/>
        </p:nvGrpSpPr>
        <p:grpSpPr>
          <a:xfrm>
            <a:off x="2123728" y="2417566"/>
            <a:ext cx="2850919" cy="1496203"/>
            <a:chOff x="2002933" y="3484072"/>
            <a:chExt cx="2850919" cy="1534859"/>
          </a:xfrm>
        </p:grpSpPr>
        <p:sp>
          <p:nvSpPr>
            <p:cNvPr id="22" name="Freeform 7"/>
            <p:cNvSpPr>
              <a:spLocks/>
            </p:cNvSpPr>
            <p:nvPr/>
          </p:nvSpPr>
          <p:spPr bwMode="gray">
            <a:xfrm rot="21119171">
              <a:off x="2002933" y="3484072"/>
              <a:ext cx="2850919" cy="1499884"/>
            </a:xfrm>
            <a:custGeom>
              <a:avLst/>
              <a:gdLst>
                <a:gd name="T0" fmla="*/ 717 w 2032"/>
                <a:gd name="T1" fmla="*/ 96 h 1536"/>
                <a:gd name="T2" fmla="*/ 860 w 2032"/>
                <a:gd name="T3" fmla="*/ 43 h 1536"/>
                <a:gd name="T4" fmla="*/ 1008 w 2032"/>
                <a:gd name="T5" fmla="*/ 11 h 1536"/>
                <a:gd name="T6" fmla="*/ 1157 w 2032"/>
                <a:gd name="T7" fmla="*/ 0 h 1536"/>
                <a:gd name="T8" fmla="*/ 1306 w 2032"/>
                <a:gd name="T9" fmla="*/ 3 h 1536"/>
                <a:gd name="T10" fmla="*/ 1449 w 2032"/>
                <a:gd name="T11" fmla="*/ 17 h 1536"/>
                <a:gd name="T12" fmla="*/ 1583 w 2032"/>
                <a:gd name="T13" fmla="*/ 42 h 1536"/>
                <a:gd name="T14" fmla="*/ 1707 w 2032"/>
                <a:gd name="T15" fmla="*/ 70 h 1536"/>
                <a:gd name="T16" fmla="*/ 1815 w 2032"/>
                <a:gd name="T17" fmla="*/ 102 h 1536"/>
                <a:gd name="T18" fmla="*/ 1905 w 2032"/>
                <a:gd name="T19" fmla="*/ 131 h 1536"/>
                <a:gd name="T20" fmla="*/ 1972 w 2032"/>
                <a:gd name="T21" fmla="*/ 157 h 1536"/>
                <a:gd name="T22" fmla="*/ 2016 w 2032"/>
                <a:gd name="T23" fmla="*/ 175 h 1536"/>
                <a:gd name="T24" fmla="*/ 2032 w 2032"/>
                <a:gd name="T25" fmla="*/ 182 h 1536"/>
                <a:gd name="T26" fmla="*/ 2029 w 2032"/>
                <a:gd name="T27" fmla="*/ 200 h 1536"/>
                <a:gd name="T28" fmla="*/ 2022 w 2032"/>
                <a:gd name="T29" fmla="*/ 249 h 1536"/>
                <a:gd name="T30" fmla="*/ 2009 w 2032"/>
                <a:gd name="T31" fmla="*/ 326 h 1536"/>
                <a:gd name="T32" fmla="*/ 1989 w 2032"/>
                <a:gd name="T33" fmla="*/ 427 h 1536"/>
                <a:gd name="T34" fmla="*/ 1958 w 2032"/>
                <a:gd name="T35" fmla="*/ 542 h 1536"/>
                <a:gd name="T36" fmla="*/ 1919 w 2032"/>
                <a:gd name="T37" fmla="*/ 672 h 1536"/>
                <a:gd name="T38" fmla="*/ 1866 w 2032"/>
                <a:gd name="T39" fmla="*/ 806 h 1536"/>
                <a:gd name="T40" fmla="*/ 1802 w 2032"/>
                <a:gd name="T41" fmla="*/ 944 h 1536"/>
                <a:gd name="T42" fmla="*/ 1722 w 2032"/>
                <a:gd name="T43" fmla="*/ 1076 h 1536"/>
                <a:gd name="T44" fmla="*/ 1627 w 2032"/>
                <a:gd name="T45" fmla="*/ 1202 h 1536"/>
                <a:gd name="T46" fmla="*/ 1514 w 2032"/>
                <a:gd name="T47" fmla="*/ 1313 h 1536"/>
                <a:gd name="T48" fmla="*/ 1383 w 2032"/>
                <a:gd name="T49" fmla="*/ 1405 h 1536"/>
                <a:gd name="T50" fmla="*/ 1245 w 2032"/>
                <a:gd name="T51" fmla="*/ 1469 h 1536"/>
                <a:gd name="T52" fmla="*/ 1099 w 2032"/>
                <a:gd name="T53" fmla="*/ 1511 h 1536"/>
                <a:gd name="T54" fmla="*/ 950 w 2032"/>
                <a:gd name="T55" fmla="*/ 1532 h 1536"/>
                <a:gd name="T56" fmla="*/ 801 w 2032"/>
                <a:gd name="T57" fmla="*/ 1536 h 1536"/>
                <a:gd name="T58" fmla="*/ 654 w 2032"/>
                <a:gd name="T59" fmla="*/ 1527 h 1536"/>
                <a:gd name="T60" fmla="*/ 515 w 2032"/>
                <a:gd name="T61" fmla="*/ 1507 h 1536"/>
                <a:gd name="T62" fmla="*/ 385 w 2032"/>
                <a:gd name="T63" fmla="*/ 1481 h 1536"/>
                <a:gd name="T64" fmla="*/ 270 w 2032"/>
                <a:gd name="T65" fmla="*/ 1450 h 1536"/>
                <a:gd name="T66" fmla="*/ 170 w 2032"/>
                <a:gd name="T67" fmla="*/ 1419 h 1536"/>
                <a:gd name="T68" fmla="*/ 91 w 2032"/>
                <a:gd name="T69" fmla="*/ 1390 h 1536"/>
                <a:gd name="T70" fmla="*/ 34 w 2032"/>
                <a:gd name="T71" fmla="*/ 1368 h 1536"/>
                <a:gd name="T72" fmla="*/ 5 w 2032"/>
                <a:gd name="T73" fmla="*/ 1357 h 1536"/>
                <a:gd name="T74" fmla="*/ 0 w 2032"/>
                <a:gd name="T75" fmla="*/ 1349 h 1536"/>
                <a:gd name="T76" fmla="*/ 5 w 2032"/>
                <a:gd name="T77" fmla="*/ 1316 h 1536"/>
                <a:gd name="T78" fmla="*/ 15 w 2032"/>
                <a:gd name="T79" fmla="*/ 1250 h 1536"/>
                <a:gd name="T80" fmla="*/ 33 w 2032"/>
                <a:gd name="T81" fmla="*/ 1161 h 1536"/>
                <a:gd name="T82" fmla="*/ 57 w 2032"/>
                <a:gd name="T83" fmla="*/ 1053 h 1536"/>
                <a:gd name="T84" fmla="*/ 92 w 2032"/>
                <a:gd name="T85" fmla="*/ 929 h 1536"/>
                <a:gd name="T86" fmla="*/ 139 w 2032"/>
                <a:gd name="T87" fmla="*/ 798 h 1536"/>
                <a:gd name="T88" fmla="*/ 197 w 2032"/>
                <a:gd name="T89" fmla="*/ 661 h 1536"/>
                <a:gd name="T90" fmla="*/ 269 w 2032"/>
                <a:gd name="T91" fmla="*/ 525 h 1536"/>
                <a:gd name="T92" fmla="*/ 356 w 2032"/>
                <a:gd name="T93" fmla="*/ 395 h 1536"/>
                <a:gd name="T94" fmla="*/ 460 w 2032"/>
                <a:gd name="T95" fmla="*/ 277 h 1536"/>
                <a:gd name="T96" fmla="*/ 581 w 2032"/>
                <a:gd name="T97" fmla="*/ 175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32" h="1536">
                  <a:moveTo>
                    <a:pt x="648" y="131"/>
                  </a:moveTo>
                  <a:lnTo>
                    <a:pt x="717" y="96"/>
                  </a:lnTo>
                  <a:lnTo>
                    <a:pt x="788" y="67"/>
                  </a:lnTo>
                  <a:lnTo>
                    <a:pt x="860" y="43"/>
                  </a:lnTo>
                  <a:lnTo>
                    <a:pt x="934" y="24"/>
                  </a:lnTo>
                  <a:lnTo>
                    <a:pt x="1008" y="11"/>
                  </a:lnTo>
                  <a:lnTo>
                    <a:pt x="1083" y="4"/>
                  </a:lnTo>
                  <a:lnTo>
                    <a:pt x="1157" y="0"/>
                  </a:lnTo>
                  <a:lnTo>
                    <a:pt x="1232" y="0"/>
                  </a:lnTo>
                  <a:lnTo>
                    <a:pt x="1306" y="3"/>
                  </a:lnTo>
                  <a:lnTo>
                    <a:pt x="1377" y="8"/>
                  </a:lnTo>
                  <a:lnTo>
                    <a:pt x="1449" y="17"/>
                  </a:lnTo>
                  <a:lnTo>
                    <a:pt x="1517" y="29"/>
                  </a:lnTo>
                  <a:lnTo>
                    <a:pt x="1583" y="42"/>
                  </a:lnTo>
                  <a:lnTo>
                    <a:pt x="1647" y="55"/>
                  </a:lnTo>
                  <a:lnTo>
                    <a:pt x="1707" y="70"/>
                  </a:lnTo>
                  <a:lnTo>
                    <a:pt x="1762" y="86"/>
                  </a:lnTo>
                  <a:lnTo>
                    <a:pt x="1815" y="102"/>
                  </a:lnTo>
                  <a:lnTo>
                    <a:pt x="1862" y="116"/>
                  </a:lnTo>
                  <a:lnTo>
                    <a:pt x="1905" y="131"/>
                  </a:lnTo>
                  <a:lnTo>
                    <a:pt x="1942" y="146"/>
                  </a:lnTo>
                  <a:lnTo>
                    <a:pt x="1972" y="157"/>
                  </a:lnTo>
                  <a:lnTo>
                    <a:pt x="1999" y="167"/>
                  </a:lnTo>
                  <a:lnTo>
                    <a:pt x="2016" y="175"/>
                  </a:lnTo>
                  <a:lnTo>
                    <a:pt x="2028" y="179"/>
                  </a:lnTo>
                  <a:lnTo>
                    <a:pt x="2032" y="182"/>
                  </a:lnTo>
                  <a:lnTo>
                    <a:pt x="2031" y="186"/>
                  </a:lnTo>
                  <a:lnTo>
                    <a:pt x="2029" y="200"/>
                  </a:lnTo>
                  <a:lnTo>
                    <a:pt x="2026" y="220"/>
                  </a:lnTo>
                  <a:lnTo>
                    <a:pt x="2022" y="249"/>
                  </a:lnTo>
                  <a:lnTo>
                    <a:pt x="2018" y="286"/>
                  </a:lnTo>
                  <a:lnTo>
                    <a:pt x="2009" y="326"/>
                  </a:lnTo>
                  <a:lnTo>
                    <a:pt x="2000" y="375"/>
                  </a:lnTo>
                  <a:lnTo>
                    <a:pt x="1989" y="427"/>
                  </a:lnTo>
                  <a:lnTo>
                    <a:pt x="1975" y="483"/>
                  </a:lnTo>
                  <a:lnTo>
                    <a:pt x="1958" y="542"/>
                  </a:lnTo>
                  <a:lnTo>
                    <a:pt x="1940" y="607"/>
                  </a:lnTo>
                  <a:lnTo>
                    <a:pt x="1919" y="672"/>
                  </a:lnTo>
                  <a:lnTo>
                    <a:pt x="1894" y="738"/>
                  </a:lnTo>
                  <a:lnTo>
                    <a:pt x="1866" y="806"/>
                  </a:lnTo>
                  <a:lnTo>
                    <a:pt x="1835" y="875"/>
                  </a:lnTo>
                  <a:lnTo>
                    <a:pt x="1802" y="944"/>
                  </a:lnTo>
                  <a:lnTo>
                    <a:pt x="1764" y="1011"/>
                  </a:lnTo>
                  <a:lnTo>
                    <a:pt x="1722" y="1076"/>
                  </a:lnTo>
                  <a:lnTo>
                    <a:pt x="1676" y="1141"/>
                  </a:lnTo>
                  <a:lnTo>
                    <a:pt x="1627" y="1202"/>
                  </a:lnTo>
                  <a:lnTo>
                    <a:pt x="1573" y="1259"/>
                  </a:lnTo>
                  <a:lnTo>
                    <a:pt x="1514" y="1313"/>
                  </a:lnTo>
                  <a:lnTo>
                    <a:pt x="1452" y="1361"/>
                  </a:lnTo>
                  <a:lnTo>
                    <a:pt x="1383" y="1405"/>
                  </a:lnTo>
                  <a:lnTo>
                    <a:pt x="1315" y="1440"/>
                  </a:lnTo>
                  <a:lnTo>
                    <a:pt x="1245" y="1469"/>
                  </a:lnTo>
                  <a:lnTo>
                    <a:pt x="1173" y="1494"/>
                  </a:lnTo>
                  <a:lnTo>
                    <a:pt x="1099" y="1511"/>
                  </a:lnTo>
                  <a:lnTo>
                    <a:pt x="1024" y="1524"/>
                  </a:lnTo>
                  <a:lnTo>
                    <a:pt x="950" y="1532"/>
                  </a:lnTo>
                  <a:lnTo>
                    <a:pt x="876" y="1536"/>
                  </a:lnTo>
                  <a:lnTo>
                    <a:pt x="801" y="1536"/>
                  </a:lnTo>
                  <a:lnTo>
                    <a:pt x="727" y="1533"/>
                  </a:lnTo>
                  <a:lnTo>
                    <a:pt x="654" y="1527"/>
                  </a:lnTo>
                  <a:lnTo>
                    <a:pt x="584" y="1518"/>
                  </a:lnTo>
                  <a:lnTo>
                    <a:pt x="515" y="1507"/>
                  </a:lnTo>
                  <a:lnTo>
                    <a:pt x="450" y="1495"/>
                  </a:lnTo>
                  <a:lnTo>
                    <a:pt x="385" y="1481"/>
                  </a:lnTo>
                  <a:lnTo>
                    <a:pt x="326" y="1466"/>
                  </a:lnTo>
                  <a:lnTo>
                    <a:pt x="270" y="1450"/>
                  </a:lnTo>
                  <a:lnTo>
                    <a:pt x="218" y="1434"/>
                  </a:lnTo>
                  <a:lnTo>
                    <a:pt x="170" y="1419"/>
                  </a:lnTo>
                  <a:lnTo>
                    <a:pt x="127" y="1405"/>
                  </a:lnTo>
                  <a:lnTo>
                    <a:pt x="91" y="1390"/>
                  </a:lnTo>
                  <a:lnTo>
                    <a:pt x="59" y="1378"/>
                  </a:lnTo>
                  <a:lnTo>
                    <a:pt x="34" y="1368"/>
                  </a:lnTo>
                  <a:lnTo>
                    <a:pt x="16" y="1361"/>
                  </a:lnTo>
                  <a:lnTo>
                    <a:pt x="5" y="1357"/>
                  </a:lnTo>
                  <a:lnTo>
                    <a:pt x="0" y="1355"/>
                  </a:lnTo>
                  <a:lnTo>
                    <a:pt x="0" y="1349"/>
                  </a:lnTo>
                  <a:lnTo>
                    <a:pt x="3" y="1336"/>
                  </a:lnTo>
                  <a:lnTo>
                    <a:pt x="5" y="1316"/>
                  </a:lnTo>
                  <a:lnTo>
                    <a:pt x="9" y="1287"/>
                  </a:lnTo>
                  <a:lnTo>
                    <a:pt x="15" y="1250"/>
                  </a:lnTo>
                  <a:lnTo>
                    <a:pt x="22" y="1209"/>
                  </a:lnTo>
                  <a:lnTo>
                    <a:pt x="33" y="1161"/>
                  </a:lnTo>
                  <a:lnTo>
                    <a:pt x="44" y="1109"/>
                  </a:lnTo>
                  <a:lnTo>
                    <a:pt x="57" y="1053"/>
                  </a:lnTo>
                  <a:lnTo>
                    <a:pt x="73" y="993"/>
                  </a:lnTo>
                  <a:lnTo>
                    <a:pt x="92" y="929"/>
                  </a:lnTo>
                  <a:lnTo>
                    <a:pt x="114" y="865"/>
                  </a:lnTo>
                  <a:lnTo>
                    <a:pt x="139" y="798"/>
                  </a:lnTo>
                  <a:lnTo>
                    <a:pt x="167" y="729"/>
                  </a:lnTo>
                  <a:lnTo>
                    <a:pt x="197" y="661"/>
                  </a:lnTo>
                  <a:lnTo>
                    <a:pt x="231" y="592"/>
                  </a:lnTo>
                  <a:lnTo>
                    <a:pt x="269" y="525"/>
                  </a:lnTo>
                  <a:lnTo>
                    <a:pt x="311" y="459"/>
                  </a:lnTo>
                  <a:lnTo>
                    <a:pt x="356" y="395"/>
                  </a:lnTo>
                  <a:lnTo>
                    <a:pt x="406" y="334"/>
                  </a:lnTo>
                  <a:lnTo>
                    <a:pt x="460" y="277"/>
                  </a:lnTo>
                  <a:lnTo>
                    <a:pt x="518" y="223"/>
                  </a:lnTo>
                  <a:lnTo>
                    <a:pt x="581" y="175"/>
                  </a:lnTo>
                  <a:lnTo>
                    <a:pt x="648" y="131"/>
                  </a:lnTo>
                </a:path>
              </a:pathLst>
            </a:cu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endParaRPr>
            </a:p>
          </p:txBody>
        </p:sp>
        <p:sp>
          <p:nvSpPr>
            <p:cNvPr id="23" name="TextBox 20"/>
            <p:cNvSpPr txBox="1"/>
            <p:nvPr/>
          </p:nvSpPr>
          <p:spPr bwMode="auto">
            <a:xfrm>
              <a:off x="2932458" y="3877659"/>
              <a:ext cx="1235113" cy="1141272"/>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4D4D4D"/>
                  </a:solidFill>
                  <a:effectLst/>
                  <a:uLnTx/>
                  <a:uFillTx/>
                  <a:latin typeface="微软雅黑" pitchFamily="34" charset="-122"/>
                  <a:ea typeface="微软雅黑" pitchFamily="34" charset="-122"/>
                  <a:cs typeface="+mn-cs"/>
                </a:rPr>
                <a:t>单击此处添加段落文本单击此处添加段落文本</a:t>
              </a:r>
            </a:p>
          </p:txBody>
        </p:sp>
      </p:grpSp>
      <p:grpSp>
        <p:nvGrpSpPr>
          <p:cNvPr id="24" name="组合 23"/>
          <p:cNvGrpSpPr/>
          <p:nvPr/>
        </p:nvGrpSpPr>
        <p:grpSpPr>
          <a:xfrm>
            <a:off x="3928232" y="1968089"/>
            <a:ext cx="1252137" cy="1212634"/>
            <a:chOff x="3819526" y="3200400"/>
            <a:chExt cx="1227138" cy="1219200"/>
          </a:xfrm>
        </p:grpSpPr>
        <p:sp>
          <p:nvSpPr>
            <p:cNvPr id="25" name="Oval 12"/>
            <p:cNvSpPr>
              <a:spLocks noChangeArrowheads="1"/>
            </p:cNvSpPr>
            <p:nvPr/>
          </p:nvSpPr>
          <p:spPr bwMode="gray">
            <a:xfrm>
              <a:off x="3819526" y="3200400"/>
              <a:ext cx="1227138" cy="1219200"/>
            </a:xfrm>
            <a:prstGeom prst="ellipse">
              <a:avLst/>
            </a:prstGeom>
            <a:solidFill>
              <a:srgbClr val="404040"/>
            </a:solidFill>
            <a:ln w="3175" cap="flat" cmpd="sng" algn="ctr">
              <a:solidFill>
                <a:srgbClr val="D7D7D7"/>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F9F9F9"/>
                  </a:solidFill>
                  <a:effectLst/>
                  <a:uLnTx/>
                  <a:uFillTx/>
                  <a:latin typeface="微软雅黑" pitchFamily="34" charset="-122"/>
                  <a:ea typeface="微软雅黑" pitchFamily="34" charset="-122"/>
                  <a:cs typeface="+mn-cs"/>
                </a:rPr>
                <a:t>单击此处添加文本</a:t>
              </a:r>
            </a:p>
          </p:txBody>
        </p:sp>
        <p:sp>
          <p:nvSpPr>
            <p:cNvPr id="26" name="Freeform 13"/>
            <p:cNvSpPr>
              <a:spLocks/>
            </p:cNvSpPr>
            <p:nvPr/>
          </p:nvSpPr>
          <p:spPr bwMode="gray">
            <a:xfrm>
              <a:off x="3959769" y="3220720"/>
              <a:ext cx="946649" cy="460103"/>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ysClr val="window" lastClr="FFFFFF">
                    <a:lumMod val="95000"/>
                  </a:sysClr>
                </a:gs>
                <a:gs pos="100000">
                  <a:srgbClr val="2676FF">
                    <a:alpha val="0"/>
                  </a:srgbClr>
                </a:gs>
              </a:gsLst>
              <a:lin ang="5400000" scaled="1"/>
            </a:gradFill>
            <a:ln>
              <a:noFill/>
            </a:ln>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633258457"/>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D0BE128-BDB0-3B46-B65A-2BCB6306A61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601107" y="25164"/>
            <a:ext cx="3528392" cy="5028128"/>
          </a:xfrm>
          <a:prstGeom prst="rect">
            <a:avLst/>
          </a:prstGeom>
          <a:solidFill>
            <a:srgbClr val="FFFFFF">
              <a:shade val="85000"/>
            </a:srgbClr>
          </a:solidFill>
          <a:ln w="88900" cap="sq">
            <a:solidFill>
              <a:srgbClr val="FFC000"/>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椭圆 3">
            <a:extLst>
              <a:ext uri="{FF2B5EF4-FFF2-40B4-BE49-F238E27FC236}">
                <a16:creationId xmlns:a16="http://schemas.microsoft.com/office/drawing/2014/main" id="{8CFCBF06-3372-6941-9789-E85027117C18}"/>
              </a:ext>
            </a:extLst>
          </p:cNvPr>
          <p:cNvSpPr/>
          <p:nvPr/>
        </p:nvSpPr>
        <p:spPr>
          <a:xfrm>
            <a:off x="2195736" y="1203598"/>
            <a:ext cx="864096" cy="86409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4</a:t>
            </a:r>
            <a:endParaRPr lang="zh-CN" altLang="en-US" sz="5400" dirty="0"/>
          </a:p>
        </p:txBody>
      </p:sp>
      <p:sp>
        <p:nvSpPr>
          <p:cNvPr id="5" name="TextBox 23">
            <a:extLst>
              <a:ext uri="{FF2B5EF4-FFF2-40B4-BE49-F238E27FC236}">
                <a16:creationId xmlns:a16="http://schemas.microsoft.com/office/drawing/2014/main" id="{52F1AEF4-3DE1-2940-858D-9002B59766A0}"/>
              </a:ext>
            </a:extLst>
          </p:cNvPr>
          <p:cNvSpPr txBox="1"/>
          <p:nvPr/>
        </p:nvSpPr>
        <p:spPr>
          <a:xfrm>
            <a:off x="1403648" y="2499742"/>
            <a:ext cx="2646879" cy="830997"/>
          </a:xfrm>
          <a:prstGeom prst="rect">
            <a:avLst/>
          </a:prstGeom>
          <a:noFill/>
        </p:spPr>
        <p:txBody>
          <a:bodyPr wrap="none" rtlCol="0">
            <a:spAutoFit/>
          </a:bodyPr>
          <a:lstStyle/>
          <a:p>
            <a:pPr algn="ctr"/>
            <a:r>
              <a:rPr lang="zh-CN" altLang="en-US" sz="4800" b="1" dirty="0">
                <a:latin typeface="微软雅黑" pitchFamily="34" charset="-122"/>
                <a:ea typeface="微软雅黑" pitchFamily="34" charset="-122"/>
              </a:rPr>
              <a:t>输入内容</a:t>
            </a:r>
            <a:endParaRPr lang="zh-CN" altLang="en-US" sz="3200" dirty="0"/>
          </a:p>
        </p:txBody>
      </p:sp>
    </p:spTree>
    <p:extLst>
      <p:ext uri="{BB962C8B-B14F-4D97-AF65-F5344CB8AC3E}">
        <p14:creationId xmlns:p14="http://schemas.microsoft.com/office/powerpoint/2010/main" val="8949114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8520" y="1207106"/>
            <a:ext cx="9361040" cy="31944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Line 2"/>
          <p:cNvSpPr>
            <a:spLocks noChangeShapeType="1"/>
          </p:cNvSpPr>
          <p:nvPr/>
        </p:nvSpPr>
        <p:spPr bwMode="auto">
          <a:xfrm flipV="1">
            <a:off x="0" y="2821682"/>
            <a:ext cx="11201400" cy="0"/>
          </a:xfrm>
          <a:prstGeom prst="line">
            <a:avLst/>
          </a:prstGeom>
          <a:noFill/>
          <a:ln w="152400">
            <a:solidFill>
              <a:srgbClr val="40404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7" name="AutoShape 4"/>
          <p:cNvSpPr>
            <a:spLocks noChangeAspect="1" noChangeArrowheads="1"/>
          </p:cNvSpPr>
          <p:nvPr/>
        </p:nvSpPr>
        <p:spPr bwMode="auto">
          <a:xfrm>
            <a:off x="6553200" y="25336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itchFamily="34" charset="0"/>
            </a:endParaRPr>
          </a:p>
        </p:txBody>
      </p:sp>
      <p:sp>
        <p:nvSpPr>
          <p:cNvPr id="9" name="AutoShape 5"/>
          <p:cNvSpPr>
            <a:spLocks noChangeAspect="1" noChangeArrowheads="1"/>
          </p:cNvSpPr>
          <p:nvPr/>
        </p:nvSpPr>
        <p:spPr bwMode="auto">
          <a:xfrm>
            <a:off x="4953000" y="33718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itchFamily="34" charset="0"/>
            </a:endParaRPr>
          </a:p>
        </p:txBody>
      </p:sp>
      <p:sp>
        <p:nvSpPr>
          <p:cNvPr id="10" name="AutoShape 6"/>
          <p:cNvSpPr>
            <a:spLocks noChangeAspect="1" noChangeArrowheads="1"/>
          </p:cNvSpPr>
          <p:nvPr/>
        </p:nvSpPr>
        <p:spPr bwMode="auto">
          <a:xfrm>
            <a:off x="6094413" y="2220912"/>
            <a:ext cx="306387" cy="236537"/>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itchFamily="34" charset="0"/>
            </a:endParaRPr>
          </a:p>
        </p:txBody>
      </p:sp>
      <p:sp>
        <p:nvSpPr>
          <p:cNvPr id="11" name="AutoShape 7"/>
          <p:cNvSpPr>
            <a:spLocks noChangeAspect="1" noChangeArrowheads="1"/>
          </p:cNvSpPr>
          <p:nvPr/>
        </p:nvSpPr>
        <p:spPr bwMode="auto">
          <a:xfrm>
            <a:off x="5486400" y="27622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itchFamily="34" charset="0"/>
            </a:endParaRPr>
          </a:p>
        </p:txBody>
      </p:sp>
      <p:sp>
        <p:nvSpPr>
          <p:cNvPr id="12" name="AutoShape 8"/>
          <p:cNvSpPr>
            <a:spLocks noChangeAspect="1" noChangeArrowheads="1"/>
          </p:cNvSpPr>
          <p:nvPr/>
        </p:nvSpPr>
        <p:spPr bwMode="auto">
          <a:xfrm>
            <a:off x="4953000" y="27622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itchFamily="34" charset="0"/>
            </a:endParaRPr>
          </a:p>
        </p:txBody>
      </p:sp>
      <p:sp>
        <p:nvSpPr>
          <p:cNvPr id="13" name="AutoShape 9"/>
          <p:cNvSpPr>
            <a:spLocks noChangeAspect="1" noChangeArrowheads="1"/>
          </p:cNvSpPr>
          <p:nvPr/>
        </p:nvSpPr>
        <p:spPr bwMode="auto">
          <a:xfrm>
            <a:off x="5486400" y="24574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itchFamily="34" charset="0"/>
            </a:endParaRPr>
          </a:p>
        </p:txBody>
      </p:sp>
      <p:sp>
        <p:nvSpPr>
          <p:cNvPr id="14" name="AutoShape 10"/>
          <p:cNvSpPr>
            <a:spLocks noChangeAspect="1" noChangeArrowheads="1"/>
          </p:cNvSpPr>
          <p:nvPr/>
        </p:nvSpPr>
        <p:spPr bwMode="auto">
          <a:xfrm>
            <a:off x="6096000" y="26860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itchFamily="34" charset="0"/>
            </a:endParaRPr>
          </a:p>
        </p:txBody>
      </p:sp>
      <p:sp>
        <p:nvSpPr>
          <p:cNvPr id="15" name="AutoShape 11"/>
          <p:cNvSpPr>
            <a:spLocks noChangeAspect="1" noChangeArrowheads="1"/>
          </p:cNvSpPr>
          <p:nvPr/>
        </p:nvSpPr>
        <p:spPr bwMode="auto">
          <a:xfrm>
            <a:off x="6553200" y="2373312"/>
            <a:ext cx="306388" cy="236537"/>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itchFamily="34" charset="0"/>
            </a:endParaRPr>
          </a:p>
        </p:txBody>
      </p:sp>
      <p:sp>
        <p:nvSpPr>
          <p:cNvPr id="16" name="AutoShape 12"/>
          <p:cNvSpPr>
            <a:spLocks noChangeAspect="1" noChangeArrowheads="1"/>
          </p:cNvSpPr>
          <p:nvPr/>
        </p:nvSpPr>
        <p:spPr bwMode="auto">
          <a:xfrm>
            <a:off x="6096000" y="24574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itchFamily="34" charset="0"/>
            </a:endParaRPr>
          </a:p>
        </p:txBody>
      </p:sp>
      <p:sp>
        <p:nvSpPr>
          <p:cNvPr id="17" name="AutoShape 13"/>
          <p:cNvSpPr>
            <a:spLocks noChangeAspect="1" noChangeArrowheads="1"/>
          </p:cNvSpPr>
          <p:nvPr/>
        </p:nvSpPr>
        <p:spPr bwMode="auto">
          <a:xfrm>
            <a:off x="7086600" y="2601912"/>
            <a:ext cx="306388" cy="236537"/>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itchFamily="34" charset="0"/>
            </a:endParaRPr>
          </a:p>
        </p:txBody>
      </p:sp>
      <p:sp>
        <p:nvSpPr>
          <p:cNvPr id="18" name="AutoShape 14"/>
          <p:cNvSpPr>
            <a:spLocks noChangeAspect="1" noChangeArrowheads="1"/>
          </p:cNvSpPr>
          <p:nvPr/>
        </p:nvSpPr>
        <p:spPr bwMode="auto">
          <a:xfrm>
            <a:off x="6553200" y="2754312"/>
            <a:ext cx="306388" cy="236537"/>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itchFamily="34" charset="0"/>
            </a:endParaRPr>
          </a:p>
        </p:txBody>
      </p:sp>
      <p:sp>
        <p:nvSpPr>
          <p:cNvPr id="19" name="AutoShape 15"/>
          <p:cNvSpPr>
            <a:spLocks noChangeAspect="1" noChangeArrowheads="1"/>
          </p:cNvSpPr>
          <p:nvPr/>
        </p:nvSpPr>
        <p:spPr bwMode="auto">
          <a:xfrm rot="21280522">
            <a:off x="6096000" y="29146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itchFamily="34" charset="0"/>
            </a:endParaRPr>
          </a:p>
        </p:txBody>
      </p:sp>
      <p:sp>
        <p:nvSpPr>
          <p:cNvPr id="20" name="AutoShape 16"/>
          <p:cNvSpPr>
            <a:spLocks noChangeAspect="1" noChangeArrowheads="1"/>
          </p:cNvSpPr>
          <p:nvPr/>
        </p:nvSpPr>
        <p:spPr bwMode="auto">
          <a:xfrm>
            <a:off x="7086600" y="23812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itchFamily="34" charset="0"/>
            </a:endParaRPr>
          </a:p>
        </p:txBody>
      </p:sp>
      <p:sp>
        <p:nvSpPr>
          <p:cNvPr id="21" name="AutoShape 17"/>
          <p:cNvSpPr>
            <a:spLocks noChangeAspect="1" noChangeArrowheads="1"/>
          </p:cNvSpPr>
          <p:nvPr/>
        </p:nvSpPr>
        <p:spPr bwMode="auto">
          <a:xfrm>
            <a:off x="7467600" y="2525712"/>
            <a:ext cx="306388" cy="236537"/>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itchFamily="34" charset="0"/>
            </a:endParaRPr>
          </a:p>
        </p:txBody>
      </p:sp>
      <p:sp>
        <p:nvSpPr>
          <p:cNvPr id="22" name="AutoShape 18"/>
          <p:cNvSpPr>
            <a:spLocks noChangeAspect="1" noChangeArrowheads="1"/>
          </p:cNvSpPr>
          <p:nvPr/>
        </p:nvSpPr>
        <p:spPr bwMode="auto">
          <a:xfrm>
            <a:off x="4419600" y="19240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itchFamily="34" charset="0"/>
            </a:endParaRPr>
          </a:p>
        </p:txBody>
      </p:sp>
      <p:sp>
        <p:nvSpPr>
          <p:cNvPr id="23" name="AutoShape 19"/>
          <p:cNvSpPr>
            <a:spLocks noChangeAspect="1" noChangeArrowheads="1"/>
          </p:cNvSpPr>
          <p:nvPr/>
        </p:nvSpPr>
        <p:spPr bwMode="auto">
          <a:xfrm>
            <a:off x="4419600" y="31432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itchFamily="34" charset="0"/>
            </a:endParaRPr>
          </a:p>
        </p:txBody>
      </p:sp>
      <p:sp>
        <p:nvSpPr>
          <p:cNvPr id="24" name="AutoShape 20"/>
          <p:cNvSpPr>
            <a:spLocks noChangeAspect="1" noChangeArrowheads="1"/>
          </p:cNvSpPr>
          <p:nvPr/>
        </p:nvSpPr>
        <p:spPr bwMode="auto">
          <a:xfrm>
            <a:off x="4267200" y="32956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itchFamily="34" charset="0"/>
            </a:endParaRPr>
          </a:p>
        </p:txBody>
      </p:sp>
      <p:sp>
        <p:nvSpPr>
          <p:cNvPr id="25" name="AutoShape 21"/>
          <p:cNvSpPr>
            <a:spLocks noChangeAspect="1" noChangeArrowheads="1"/>
          </p:cNvSpPr>
          <p:nvPr/>
        </p:nvSpPr>
        <p:spPr bwMode="auto">
          <a:xfrm>
            <a:off x="4953000" y="30670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itchFamily="34" charset="0"/>
            </a:endParaRPr>
          </a:p>
        </p:txBody>
      </p:sp>
      <p:sp>
        <p:nvSpPr>
          <p:cNvPr id="26" name="AutoShape 22"/>
          <p:cNvSpPr>
            <a:spLocks noChangeAspect="1" noChangeArrowheads="1"/>
          </p:cNvSpPr>
          <p:nvPr/>
        </p:nvSpPr>
        <p:spPr bwMode="auto">
          <a:xfrm>
            <a:off x="4419600" y="26860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itchFamily="34" charset="0"/>
            </a:endParaRPr>
          </a:p>
        </p:txBody>
      </p:sp>
      <p:sp>
        <p:nvSpPr>
          <p:cNvPr id="27" name="AutoShape 23"/>
          <p:cNvSpPr>
            <a:spLocks noChangeAspect="1" noChangeArrowheads="1"/>
          </p:cNvSpPr>
          <p:nvPr/>
        </p:nvSpPr>
        <p:spPr bwMode="auto">
          <a:xfrm>
            <a:off x="4267200" y="27622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itchFamily="34" charset="0"/>
            </a:endParaRPr>
          </a:p>
        </p:txBody>
      </p:sp>
      <p:sp>
        <p:nvSpPr>
          <p:cNvPr id="28" name="AutoShape 24"/>
          <p:cNvSpPr>
            <a:spLocks noChangeAspect="1" noChangeArrowheads="1"/>
          </p:cNvSpPr>
          <p:nvPr/>
        </p:nvSpPr>
        <p:spPr bwMode="auto">
          <a:xfrm>
            <a:off x="4419600" y="22288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itchFamily="34" charset="0"/>
            </a:endParaRPr>
          </a:p>
        </p:txBody>
      </p:sp>
      <p:sp>
        <p:nvSpPr>
          <p:cNvPr id="29" name="AutoShape 25"/>
          <p:cNvSpPr>
            <a:spLocks noChangeAspect="1" noChangeArrowheads="1"/>
          </p:cNvSpPr>
          <p:nvPr/>
        </p:nvSpPr>
        <p:spPr bwMode="auto">
          <a:xfrm>
            <a:off x="5486400" y="30670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itchFamily="34" charset="0"/>
            </a:endParaRPr>
          </a:p>
        </p:txBody>
      </p:sp>
      <p:sp>
        <p:nvSpPr>
          <p:cNvPr id="30" name="AutoShape 26"/>
          <p:cNvSpPr>
            <a:spLocks noChangeAspect="1" noChangeArrowheads="1"/>
          </p:cNvSpPr>
          <p:nvPr/>
        </p:nvSpPr>
        <p:spPr bwMode="auto">
          <a:xfrm>
            <a:off x="3962400" y="35242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itchFamily="34" charset="0"/>
            </a:endParaRPr>
          </a:p>
        </p:txBody>
      </p:sp>
      <p:sp>
        <p:nvSpPr>
          <p:cNvPr id="31" name="AutoShape 27"/>
          <p:cNvSpPr>
            <a:spLocks noChangeAspect="1" noChangeArrowheads="1"/>
          </p:cNvSpPr>
          <p:nvPr/>
        </p:nvSpPr>
        <p:spPr bwMode="auto">
          <a:xfrm>
            <a:off x="4953000" y="19240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itchFamily="34" charset="0"/>
            </a:endParaRPr>
          </a:p>
        </p:txBody>
      </p:sp>
      <p:sp>
        <p:nvSpPr>
          <p:cNvPr id="32" name="AutoShape 28"/>
          <p:cNvSpPr>
            <a:spLocks noChangeAspect="1" noChangeArrowheads="1"/>
          </p:cNvSpPr>
          <p:nvPr/>
        </p:nvSpPr>
        <p:spPr bwMode="auto">
          <a:xfrm>
            <a:off x="4953000" y="23050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itchFamily="34" charset="0"/>
            </a:endParaRPr>
          </a:p>
        </p:txBody>
      </p:sp>
      <p:sp>
        <p:nvSpPr>
          <p:cNvPr id="33" name="AutoShape 30"/>
          <p:cNvSpPr>
            <a:spLocks noChangeAspect="1" noChangeArrowheads="1"/>
          </p:cNvSpPr>
          <p:nvPr/>
        </p:nvSpPr>
        <p:spPr bwMode="auto">
          <a:xfrm>
            <a:off x="4267200" y="1771649"/>
            <a:ext cx="306388" cy="236538"/>
          </a:xfrm>
          <a:prstGeom prst="star4">
            <a:avLst>
              <a:gd name="adj" fmla="val 12500"/>
            </a:avLst>
          </a:prstGeom>
          <a:gradFill>
            <a:gsLst>
              <a:gs pos="0">
                <a:srgbClr val="21BAFF"/>
              </a:gs>
              <a:gs pos="15000">
                <a:srgbClr val="0064AE"/>
              </a:gs>
              <a:gs pos="100000">
                <a:srgbClr val="21BAFF"/>
              </a:gs>
            </a:gsLst>
            <a:lin ang="5400000" scaled="0"/>
          </a:gradFill>
          <a:ln>
            <a:noFill/>
          </a:ln>
          <a:extLst/>
        </p:spPr>
        <p:txBody>
          <a:bodyPr wrap="none" anchor="ctr"/>
          <a:lstStyle/>
          <a:p>
            <a:endParaRPr lang="zh-CN" altLang="en-US">
              <a:latin typeface="Calibri" pitchFamily="34" charset="0"/>
            </a:endParaRPr>
          </a:p>
        </p:txBody>
      </p:sp>
      <p:sp>
        <p:nvSpPr>
          <p:cNvPr id="34" name="AutoShape 31"/>
          <p:cNvSpPr>
            <a:spLocks noChangeAspect="1" noChangeArrowheads="1"/>
          </p:cNvSpPr>
          <p:nvPr/>
        </p:nvSpPr>
        <p:spPr bwMode="auto">
          <a:xfrm>
            <a:off x="5486400" y="20764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itchFamily="34" charset="0"/>
            </a:endParaRPr>
          </a:p>
        </p:txBody>
      </p:sp>
      <p:sp>
        <p:nvSpPr>
          <p:cNvPr id="35" name="AutoShape 34"/>
          <p:cNvSpPr>
            <a:spLocks noChangeAspect="1" noChangeArrowheads="1"/>
          </p:cNvSpPr>
          <p:nvPr/>
        </p:nvSpPr>
        <p:spPr bwMode="auto">
          <a:xfrm>
            <a:off x="4038600" y="28384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itchFamily="34" charset="0"/>
            </a:endParaRPr>
          </a:p>
        </p:txBody>
      </p:sp>
      <p:sp>
        <p:nvSpPr>
          <p:cNvPr id="36" name="AutoShape 35"/>
          <p:cNvSpPr>
            <a:spLocks noChangeAspect="1" noChangeArrowheads="1"/>
          </p:cNvSpPr>
          <p:nvPr/>
        </p:nvSpPr>
        <p:spPr bwMode="auto">
          <a:xfrm>
            <a:off x="3886200" y="1771649"/>
            <a:ext cx="306388" cy="236538"/>
          </a:xfrm>
          <a:prstGeom prst="star4">
            <a:avLst>
              <a:gd name="adj" fmla="val 12500"/>
            </a:avLst>
          </a:prstGeom>
          <a:gradFill>
            <a:gsLst>
              <a:gs pos="0">
                <a:srgbClr val="21BAFF"/>
              </a:gs>
              <a:gs pos="15000">
                <a:srgbClr val="0064AE"/>
              </a:gs>
              <a:gs pos="100000">
                <a:srgbClr val="21BAFF"/>
              </a:gs>
            </a:gsLst>
            <a:lin ang="5400000" scaled="0"/>
          </a:gradFill>
          <a:ln>
            <a:noFill/>
          </a:ln>
          <a:extLst/>
        </p:spPr>
        <p:txBody>
          <a:bodyPr wrap="none" anchor="ctr"/>
          <a:lstStyle/>
          <a:p>
            <a:endParaRPr lang="zh-CN" altLang="en-US">
              <a:latin typeface="Calibri" pitchFamily="34" charset="0"/>
            </a:endParaRPr>
          </a:p>
        </p:txBody>
      </p:sp>
      <p:sp>
        <p:nvSpPr>
          <p:cNvPr id="37" name="AutoShape 36"/>
          <p:cNvSpPr>
            <a:spLocks noChangeAspect="1" noChangeArrowheads="1"/>
          </p:cNvSpPr>
          <p:nvPr/>
        </p:nvSpPr>
        <p:spPr bwMode="auto">
          <a:xfrm>
            <a:off x="3962400" y="32194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itchFamily="34" charset="0"/>
            </a:endParaRPr>
          </a:p>
        </p:txBody>
      </p:sp>
      <p:sp>
        <p:nvSpPr>
          <p:cNvPr id="38" name="AutoShape 37"/>
          <p:cNvSpPr>
            <a:spLocks noChangeAspect="1" noChangeArrowheads="1"/>
          </p:cNvSpPr>
          <p:nvPr/>
        </p:nvSpPr>
        <p:spPr bwMode="auto">
          <a:xfrm>
            <a:off x="3581400" y="20002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itchFamily="34" charset="0"/>
            </a:endParaRPr>
          </a:p>
        </p:txBody>
      </p:sp>
      <p:sp>
        <p:nvSpPr>
          <p:cNvPr id="39" name="AutoShape 38"/>
          <p:cNvSpPr>
            <a:spLocks noChangeAspect="1" noChangeArrowheads="1"/>
          </p:cNvSpPr>
          <p:nvPr/>
        </p:nvSpPr>
        <p:spPr bwMode="auto">
          <a:xfrm>
            <a:off x="3733800" y="31432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itchFamily="34" charset="0"/>
            </a:endParaRPr>
          </a:p>
        </p:txBody>
      </p:sp>
      <p:sp>
        <p:nvSpPr>
          <p:cNvPr id="40" name="AutoShape 39"/>
          <p:cNvSpPr>
            <a:spLocks noChangeAspect="1" noChangeArrowheads="1"/>
          </p:cNvSpPr>
          <p:nvPr/>
        </p:nvSpPr>
        <p:spPr bwMode="auto">
          <a:xfrm>
            <a:off x="3962400" y="23050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itchFamily="34" charset="0"/>
            </a:endParaRPr>
          </a:p>
        </p:txBody>
      </p:sp>
      <p:sp>
        <p:nvSpPr>
          <p:cNvPr id="41" name="AutoShape 41"/>
          <p:cNvSpPr>
            <a:spLocks noChangeAspect="1" noChangeArrowheads="1"/>
          </p:cNvSpPr>
          <p:nvPr/>
        </p:nvSpPr>
        <p:spPr bwMode="auto">
          <a:xfrm>
            <a:off x="4038600" y="20002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itchFamily="34" charset="0"/>
            </a:endParaRPr>
          </a:p>
        </p:txBody>
      </p:sp>
      <p:sp>
        <p:nvSpPr>
          <p:cNvPr id="42" name="AutoShape 42"/>
          <p:cNvSpPr>
            <a:spLocks noChangeAspect="1" noChangeArrowheads="1"/>
          </p:cNvSpPr>
          <p:nvPr/>
        </p:nvSpPr>
        <p:spPr bwMode="auto">
          <a:xfrm>
            <a:off x="3581400" y="26860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itchFamily="34" charset="0"/>
            </a:endParaRPr>
          </a:p>
        </p:txBody>
      </p:sp>
      <p:sp>
        <p:nvSpPr>
          <p:cNvPr id="43" name="AutoShape 43"/>
          <p:cNvSpPr>
            <a:spLocks noChangeAspect="1" noChangeArrowheads="1"/>
          </p:cNvSpPr>
          <p:nvPr/>
        </p:nvSpPr>
        <p:spPr bwMode="auto">
          <a:xfrm>
            <a:off x="3581400" y="1619249"/>
            <a:ext cx="306388" cy="236538"/>
          </a:xfrm>
          <a:prstGeom prst="star4">
            <a:avLst>
              <a:gd name="adj" fmla="val 12500"/>
            </a:avLst>
          </a:prstGeom>
          <a:gradFill>
            <a:gsLst>
              <a:gs pos="0">
                <a:srgbClr val="21BAFF"/>
              </a:gs>
              <a:gs pos="15000">
                <a:srgbClr val="0064AE"/>
              </a:gs>
              <a:gs pos="100000">
                <a:srgbClr val="21BAFF"/>
              </a:gs>
            </a:gsLst>
            <a:lin ang="5400000" scaled="0"/>
          </a:gradFill>
          <a:ln>
            <a:noFill/>
          </a:ln>
          <a:extLst/>
        </p:spPr>
        <p:txBody>
          <a:bodyPr wrap="none" anchor="ctr"/>
          <a:lstStyle/>
          <a:p>
            <a:endParaRPr lang="zh-CN" altLang="en-US">
              <a:latin typeface="Calibri" pitchFamily="34" charset="0"/>
            </a:endParaRPr>
          </a:p>
        </p:txBody>
      </p:sp>
      <p:sp>
        <p:nvSpPr>
          <p:cNvPr id="44" name="AutoShape 44"/>
          <p:cNvSpPr>
            <a:spLocks noChangeAspect="1" noChangeArrowheads="1"/>
          </p:cNvSpPr>
          <p:nvPr/>
        </p:nvSpPr>
        <p:spPr bwMode="auto">
          <a:xfrm>
            <a:off x="4191000" y="22288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itchFamily="34" charset="0"/>
            </a:endParaRPr>
          </a:p>
        </p:txBody>
      </p:sp>
      <p:sp>
        <p:nvSpPr>
          <p:cNvPr id="45" name="AutoShape 45"/>
          <p:cNvSpPr>
            <a:spLocks noChangeAspect="1" noChangeArrowheads="1"/>
          </p:cNvSpPr>
          <p:nvPr/>
        </p:nvSpPr>
        <p:spPr bwMode="auto">
          <a:xfrm>
            <a:off x="3505200" y="33718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itchFamily="34" charset="0"/>
            </a:endParaRPr>
          </a:p>
        </p:txBody>
      </p:sp>
      <p:sp>
        <p:nvSpPr>
          <p:cNvPr id="46" name="AutoShape 46"/>
          <p:cNvSpPr>
            <a:spLocks noChangeAspect="1" noChangeArrowheads="1"/>
          </p:cNvSpPr>
          <p:nvPr/>
        </p:nvSpPr>
        <p:spPr bwMode="auto">
          <a:xfrm>
            <a:off x="3276600" y="23050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itchFamily="34" charset="0"/>
            </a:endParaRPr>
          </a:p>
        </p:txBody>
      </p:sp>
      <p:grpSp>
        <p:nvGrpSpPr>
          <p:cNvPr id="47" name="文本1"/>
          <p:cNvGrpSpPr/>
          <p:nvPr/>
        </p:nvGrpSpPr>
        <p:grpSpPr>
          <a:xfrm>
            <a:off x="533400" y="1706936"/>
            <a:ext cx="2587625" cy="2497137"/>
            <a:chOff x="533400" y="2305844"/>
            <a:chExt cx="2587625" cy="2497137"/>
          </a:xfrm>
        </p:grpSpPr>
        <p:sp>
          <p:nvSpPr>
            <p:cNvPr id="48" name="AutoShape 13"/>
            <p:cNvSpPr>
              <a:spLocks noChangeArrowheads="1"/>
            </p:cNvSpPr>
            <p:nvPr/>
          </p:nvSpPr>
          <p:spPr bwMode="gray">
            <a:xfrm>
              <a:off x="533400" y="2305844"/>
              <a:ext cx="2587625" cy="2497137"/>
            </a:xfrm>
            <a:prstGeom prst="roundRect">
              <a:avLst>
                <a:gd name="adj" fmla="val 4639"/>
              </a:avLst>
            </a:prstGeom>
            <a:gradFill>
              <a:gsLst>
                <a:gs pos="33000">
                  <a:srgbClr val="F9F9F9"/>
                </a:gs>
                <a:gs pos="100000">
                  <a:srgbClr val="D7D7D7"/>
                </a:gs>
              </a:gsLst>
              <a:lin ang="5400000" scaled="0"/>
            </a:gradFill>
            <a:ln w="3175" cap="flat" cmpd="sng" algn="ctr">
              <a:solidFill>
                <a:srgbClr val="EAEAEA"/>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base" latinLnBrk="0" hangingPunct="1">
                <a:lnSpc>
                  <a:spcPct val="12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endParaRPr>
            </a:p>
          </p:txBody>
        </p:sp>
        <p:sp>
          <p:nvSpPr>
            <p:cNvPr id="49" name="TextBox 20"/>
            <p:cNvSpPr txBox="1"/>
            <p:nvPr/>
          </p:nvSpPr>
          <p:spPr bwMode="auto">
            <a:xfrm>
              <a:off x="919904" y="2711831"/>
              <a:ext cx="1728788" cy="1033296"/>
            </a:xfrm>
            <a:prstGeom prst="rect">
              <a:avLst/>
            </a:prstGeom>
            <a:noFill/>
          </p:spPr>
          <p:txBody>
            <a:bodyPr vert="horz" wrap="square" lIns="91440" tIns="45720" rIns="91440" bIns="45720" numCol="1" anchor="t" anchorCtr="0" compatLnSpc="1">
              <a:prstTxWarp prst="textNoShape">
                <a:avLst/>
              </a:prstTxWarp>
              <a:spAutoFit/>
            </a:bodyPr>
            <a:lstStyle/>
            <a:p>
              <a:pPr marL="0" marR="0" lvl="0" indent="0" algn="ctr" defTabSz="914400" eaLnBrk="1" fontAlgn="base" latinLnBrk="0" hangingPunct="1">
                <a:lnSpc>
                  <a:spcPct val="150000"/>
                </a:lnSpc>
                <a:spcBef>
                  <a:spcPct val="0"/>
                </a:spcBef>
                <a:spcAft>
                  <a:spcPct val="0"/>
                </a:spcAft>
                <a:buClrTx/>
                <a:buSzTx/>
                <a:buFontTx/>
                <a:buNone/>
                <a:tabLst/>
                <a:defRPr/>
              </a:pPr>
              <a:r>
                <a:rPr kumimoji="0" lang="zh-CN" altLang="en-US" sz="1050" b="0" i="0" u="none" strike="noStrike" kern="0" cap="none" spc="0" normalizeH="0" baseline="0" noProof="0" dirty="0">
                  <a:ln>
                    <a:noFill/>
                  </a:ln>
                  <a:solidFill>
                    <a:srgbClr val="4D4D4D"/>
                  </a:solidFill>
                  <a:effectLst/>
                  <a:uLnTx/>
                  <a:uFillTx/>
                  <a:latin typeface="微软雅黑" pitchFamily="34" charset="-122"/>
                  <a:ea typeface="微软雅黑" pitchFamily="34" charset="-122"/>
                </a:rPr>
                <a:t>单击此处添加段落文本单击此处添加段落文本单击此处添加段落文本单击此处添加段落文本</a:t>
              </a:r>
            </a:p>
          </p:txBody>
        </p:sp>
      </p:grpSp>
      <p:grpSp>
        <p:nvGrpSpPr>
          <p:cNvPr id="50" name="深色1"/>
          <p:cNvGrpSpPr/>
          <p:nvPr/>
        </p:nvGrpSpPr>
        <p:grpSpPr>
          <a:xfrm>
            <a:off x="631825" y="1456111"/>
            <a:ext cx="2355850" cy="523875"/>
            <a:chOff x="631825" y="2055019"/>
            <a:chExt cx="2355850" cy="523875"/>
          </a:xfrm>
          <a:solidFill>
            <a:srgbClr val="404040"/>
          </a:solidFill>
        </p:grpSpPr>
        <p:sp>
          <p:nvSpPr>
            <p:cNvPr id="51" name="AutoShape 14"/>
            <p:cNvSpPr>
              <a:spLocks noChangeArrowheads="1"/>
            </p:cNvSpPr>
            <p:nvPr/>
          </p:nvSpPr>
          <p:spPr bwMode="ltGray">
            <a:xfrm>
              <a:off x="631825" y="2055019"/>
              <a:ext cx="2355850" cy="523875"/>
            </a:xfrm>
            <a:prstGeom prst="roundRect">
              <a:avLst>
                <a:gd name="adj" fmla="val 16667"/>
              </a:avLst>
            </a:prstGeom>
            <a:grpFill/>
            <a:ln w="3175" cap="flat" cmpd="sng" algn="ctr">
              <a:solidFill>
                <a:srgbClr val="D7D7D7"/>
              </a:solidFill>
              <a:prstDash val="solid"/>
            </a:ln>
            <a:effectLst>
              <a:outerShdw blurRad="50800" dist="38100" dir="2700000" algn="tl" rotWithShape="0">
                <a:prstClr val="black">
                  <a:alpha val="40000"/>
                </a:prstClr>
              </a:outerShdw>
            </a:effectLst>
            <a:extLst/>
          </p:spPr>
          <p:txBody>
            <a:bodyPr lIns="93296" tIns="46648" rIns="93296" bIns="46648" anchor="ctr"/>
            <a:lstStyle/>
            <a:p>
              <a:pPr>
                <a:lnSpc>
                  <a:spcPct val="120000"/>
                </a:lnSpc>
              </a:pPr>
              <a:endParaRPr lang="zh-CN" altLang="en-US" sz="1200" kern="0">
                <a:solidFill>
                  <a:srgbClr val="F9F9F9"/>
                </a:solidFill>
                <a:latin typeface="微软雅黑" pitchFamily="34" charset="-122"/>
                <a:ea typeface="微软雅黑" pitchFamily="34" charset="-122"/>
              </a:endParaRPr>
            </a:p>
          </p:txBody>
        </p:sp>
        <p:sp>
          <p:nvSpPr>
            <p:cNvPr id="52" name="TextBox 19"/>
            <p:cNvSpPr txBox="1">
              <a:spLocks noChangeArrowheads="1"/>
            </p:cNvSpPr>
            <p:nvPr/>
          </p:nvSpPr>
          <p:spPr bwMode="auto">
            <a:xfrm>
              <a:off x="944562" y="2167344"/>
              <a:ext cx="1728787" cy="276999"/>
            </a:xfrm>
            <a:prstGeom prst="rect">
              <a:avLst/>
            </a:prstGeom>
            <a:grpFill/>
            <a:ln w="3175" cap="flat" cmpd="sng" algn="ctr">
              <a:solidFill>
                <a:srgbClr val="D7D7D7"/>
              </a:solidFill>
              <a:prstDash val="solid"/>
            </a:ln>
            <a:effectLst>
              <a:outerShdw blurRad="50800" dist="38100" dir="2700000" algn="tl" rotWithShape="0">
                <a:prstClr val="black">
                  <a:alpha val="40000"/>
                </a:prstClr>
              </a:outerShdw>
            </a:effectLst>
            <a:extLst/>
          </p:spPr>
          <p:txBody>
            <a:bodyPr lIns="93296" tIns="46648" rIns="93296" bIns="46648" anchor="ctr"/>
            <a:lstStyle>
              <a:defPPr>
                <a:defRPr lang="zh-CN"/>
              </a:defPPr>
              <a:lvl1pPr marR="0" lvl="0" indent="0" fontAlgn="auto">
                <a:lnSpc>
                  <a:spcPct val="120000"/>
                </a:lnSpc>
                <a:spcBef>
                  <a:spcPts val="0"/>
                </a:spcBef>
                <a:spcAft>
                  <a:spcPts val="0"/>
                </a:spcAft>
                <a:buClrTx/>
                <a:buSzTx/>
                <a:buFontTx/>
                <a:buNone/>
                <a:tabLst/>
                <a:defRPr kumimoji="0" sz="1200" b="0" i="0" u="none" strike="noStrike" kern="0" cap="none" spc="0" normalizeH="0" baseline="0">
                  <a:ln>
                    <a:noFill/>
                  </a:ln>
                  <a:solidFill>
                    <a:srgbClr val="F9F9F9"/>
                  </a:solidFill>
                  <a:effectLst/>
                  <a:uLnTx/>
                  <a:uFillTx/>
                  <a:latin typeface="微软雅黑" pitchFamily="34" charset="-122"/>
                  <a:ea typeface="微软雅黑" pitchFamily="34" charset="-122"/>
                </a:defRPr>
              </a:lvl1pPr>
            </a:lstStyle>
            <a:p>
              <a:r>
                <a:rPr lang="zh-CN" altLang="zh-CN" dirty="0"/>
                <a:t>单击此处添加标题</a:t>
              </a:r>
            </a:p>
          </p:txBody>
        </p:sp>
      </p:grpSp>
      <p:grpSp>
        <p:nvGrpSpPr>
          <p:cNvPr id="53" name="文本1"/>
          <p:cNvGrpSpPr/>
          <p:nvPr/>
        </p:nvGrpSpPr>
        <p:grpSpPr>
          <a:xfrm>
            <a:off x="3352527" y="1706936"/>
            <a:ext cx="2587625" cy="2497137"/>
            <a:chOff x="533400" y="2305844"/>
            <a:chExt cx="2587625" cy="2497137"/>
          </a:xfrm>
        </p:grpSpPr>
        <p:sp>
          <p:nvSpPr>
            <p:cNvPr id="54" name="AutoShape 13"/>
            <p:cNvSpPr>
              <a:spLocks noChangeArrowheads="1"/>
            </p:cNvSpPr>
            <p:nvPr/>
          </p:nvSpPr>
          <p:spPr bwMode="gray">
            <a:xfrm>
              <a:off x="533400" y="2305844"/>
              <a:ext cx="2587625" cy="2497137"/>
            </a:xfrm>
            <a:prstGeom prst="roundRect">
              <a:avLst>
                <a:gd name="adj" fmla="val 4639"/>
              </a:avLst>
            </a:prstGeom>
            <a:gradFill>
              <a:gsLst>
                <a:gs pos="33000">
                  <a:srgbClr val="F9F9F9"/>
                </a:gs>
                <a:gs pos="100000">
                  <a:srgbClr val="D7D7D7"/>
                </a:gs>
              </a:gsLst>
              <a:lin ang="5400000" scaled="0"/>
            </a:gradFill>
            <a:ln w="3175" cap="flat" cmpd="sng" algn="ctr">
              <a:solidFill>
                <a:srgbClr val="EAEAEA"/>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base" latinLnBrk="0" hangingPunct="1">
                <a:lnSpc>
                  <a:spcPct val="12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endParaRPr>
            </a:p>
          </p:txBody>
        </p:sp>
        <p:sp>
          <p:nvSpPr>
            <p:cNvPr id="55" name="TextBox 20"/>
            <p:cNvSpPr txBox="1"/>
            <p:nvPr/>
          </p:nvSpPr>
          <p:spPr bwMode="auto">
            <a:xfrm>
              <a:off x="919904" y="2711831"/>
              <a:ext cx="1728788" cy="1033296"/>
            </a:xfrm>
            <a:prstGeom prst="rect">
              <a:avLst/>
            </a:prstGeom>
            <a:noFill/>
          </p:spPr>
          <p:txBody>
            <a:bodyPr vert="horz" wrap="square" lIns="91440" tIns="45720" rIns="91440" bIns="45720" numCol="1" anchor="t" anchorCtr="0" compatLnSpc="1">
              <a:prstTxWarp prst="textNoShape">
                <a:avLst/>
              </a:prstTxWarp>
              <a:spAutoFit/>
            </a:bodyPr>
            <a:lstStyle/>
            <a:p>
              <a:pPr marL="0" marR="0" lvl="0" indent="0" algn="ctr" defTabSz="914400" eaLnBrk="1" fontAlgn="base" latinLnBrk="0" hangingPunct="1">
                <a:lnSpc>
                  <a:spcPct val="150000"/>
                </a:lnSpc>
                <a:spcBef>
                  <a:spcPct val="0"/>
                </a:spcBef>
                <a:spcAft>
                  <a:spcPct val="0"/>
                </a:spcAft>
                <a:buClrTx/>
                <a:buSzTx/>
                <a:buFontTx/>
                <a:buNone/>
                <a:tabLst/>
                <a:defRPr/>
              </a:pPr>
              <a:r>
                <a:rPr kumimoji="0" lang="zh-CN" altLang="en-US" sz="1050" b="0" i="0" u="none" strike="noStrike" kern="0" cap="none" spc="0" normalizeH="0" baseline="0" noProof="0" dirty="0">
                  <a:ln>
                    <a:noFill/>
                  </a:ln>
                  <a:solidFill>
                    <a:srgbClr val="4D4D4D"/>
                  </a:solidFill>
                  <a:effectLst/>
                  <a:uLnTx/>
                  <a:uFillTx/>
                  <a:latin typeface="微软雅黑" pitchFamily="34" charset="-122"/>
                  <a:ea typeface="微软雅黑" pitchFamily="34" charset="-122"/>
                </a:rPr>
                <a:t>单击此处添加段落文本单击此处添加段落文本单击此处添加段落文本单击此处添加段落文本</a:t>
              </a:r>
            </a:p>
          </p:txBody>
        </p:sp>
      </p:grpSp>
      <p:grpSp>
        <p:nvGrpSpPr>
          <p:cNvPr id="56" name="深色1"/>
          <p:cNvGrpSpPr/>
          <p:nvPr/>
        </p:nvGrpSpPr>
        <p:grpSpPr>
          <a:xfrm>
            <a:off x="3450952" y="1456111"/>
            <a:ext cx="2355850" cy="523875"/>
            <a:chOff x="631825" y="2055019"/>
            <a:chExt cx="2355850" cy="523875"/>
          </a:xfrm>
          <a:solidFill>
            <a:srgbClr val="FFC000"/>
          </a:solidFill>
        </p:grpSpPr>
        <p:sp>
          <p:nvSpPr>
            <p:cNvPr id="57" name="AutoShape 14"/>
            <p:cNvSpPr>
              <a:spLocks noChangeArrowheads="1"/>
            </p:cNvSpPr>
            <p:nvPr/>
          </p:nvSpPr>
          <p:spPr bwMode="ltGray">
            <a:xfrm>
              <a:off x="631825" y="2055019"/>
              <a:ext cx="2355850" cy="523875"/>
            </a:xfrm>
            <a:prstGeom prst="roundRect">
              <a:avLst>
                <a:gd name="adj" fmla="val 16667"/>
              </a:avLst>
            </a:prstGeom>
            <a:grpFill/>
            <a:ln w="3175" cap="flat" cmpd="sng" algn="ctr">
              <a:solidFill>
                <a:srgbClr val="D7D7D7"/>
              </a:solidFill>
              <a:prstDash val="solid"/>
            </a:ln>
            <a:effectLst>
              <a:outerShdw blurRad="50800" dist="38100" dir="2700000" algn="tl" rotWithShape="0">
                <a:prstClr val="black">
                  <a:alpha val="40000"/>
                </a:prstClr>
              </a:outerShdw>
            </a:effectLst>
            <a:extLst/>
          </p:spPr>
          <p:txBody>
            <a:bodyPr lIns="93296" tIns="46648" rIns="93296" bIns="46648" anchor="ctr"/>
            <a:lstStyle/>
            <a:p>
              <a:pPr>
                <a:lnSpc>
                  <a:spcPct val="120000"/>
                </a:lnSpc>
              </a:pPr>
              <a:endParaRPr lang="zh-CN" altLang="en-US" sz="1200" kern="0">
                <a:solidFill>
                  <a:srgbClr val="F9F9F9"/>
                </a:solidFill>
                <a:latin typeface="微软雅黑" pitchFamily="34" charset="-122"/>
                <a:ea typeface="微软雅黑" pitchFamily="34" charset="-122"/>
              </a:endParaRPr>
            </a:p>
          </p:txBody>
        </p:sp>
        <p:sp>
          <p:nvSpPr>
            <p:cNvPr id="58" name="TextBox 19"/>
            <p:cNvSpPr txBox="1">
              <a:spLocks noChangeArrowheads="1"/>
            </p:cNvSpPr>
            <p:nvPr/>
          </p:nvSpPr>
          <p:spPr bwMode="auto">
            <a:xfrm>
              <a:off x="944562" y="2167344"/>
              <a:ext cx="1728787" cy="276999"/>
            </a:xfrm>
            <a:prstGeom prst="rect">
              <a:avLst/>
            </a:prstGeom>
            <a:grpFill/>
            <a:ln w="3175" cap="flat" cmpd="sng" algn="ctr">
              <a:solidFill>
                <a:srgbClr val="D7D7D7"/>
              </a:solidFill>
              <a:prstDash val="solid"/>
            </a:ln>
            <a:effectLst>
              <a:outerShdw blurRad="50800" dist="38100" dir="2700000" algn="tl" rotWithShape="0">
                <a:prstClr val="black">
                  <a:alpha val="40000"/>
                </a:prstClr>
              </a:outerShdw>
            </a:effectLst>
            <a:extLst/>
          </p:spPr>
          <p:txBody>
            <a:bodyPr lIns="93296" tIns="46648" rIns="93296" bIns="46648" anchor="ctr"/>
            <a:lstStyle>
              <a:defPPr>
                <a:defRPr lang="zh-CN"/>
              </a:defPPr>
              <a:lvl1pPr>
                <a:lnSpc>
                  <a:spcPct val="120000"/>
                </a:lnSpc>
                <a:defRPr sz="1200" kern="0">
                  <a:solidFill>
                    <a:srgbClr val="F9F9F9"/>
                  </a:solidFill>
                  <a:latin typeface="微软雅黑" pitchFamily="34" charset="-122"/>
                  <a:ea typeface="微软雅黑" pitchFamily="34" charset="-122"/>
                </a:defRPr>
              </a:lvl1pPr>
            </a:lstStyle>
            <a:p>
              <a:r>
                <a:rPr lang="zh-CN" altLang="zh-CN" dirty="0"/>
                <a:t>单击此处添加标题</a:t>
              </a:r>
            </a:p>
          </p:txBody>
        </p:sp>
      </p:grpSp>
      <p:grpSp>
        <p:nvGrpSpPr>
          <p:cNvPr id="59" name="文本1"/>
          <p:cNvGrpSpPr/>
          <p:nvPr/>
        </p:nvGrpSpPr>
        <p:grpSpPr>
          <a:xfrm>
            <a:off x="6156176" y="1706936"/>
            <a:ext cx="2587625" cy="2497137"/>
            <a:chOff x="533400" y="2305844"/>
            <a:chExt cx="2587625" cy="2497137"/>
          </a:xfrm>
        </p:grpSpPr>
        <p:sp>
          <p:nvSpPr>
            <p:cNvPr id="60" name="AutoShape 13"/>
            <p:cNvSpPr>
              <a:spLocks noChangeArrowheads="1"/>
            </p:cNvSpPr>
            <p:nvPr/>
          </p:nvSpPr>
          <p:spPr bwMode="gray">
            <a:xfrm>
              <a:off x="533400" y="2305844"/>
              <a:ext cx="2587625" cy="2497137"/>
            </a:xfrm>
            <a:prstGeom prst="roundRect">
              <a:avLst>
                <a:gd name="adj" fmla="val 4639"/>
              </a:avLst>
            </a:prstGeom>
            <a:gradFill>
              <a:gsLst>
                <a:gs pos="33000">
                  <a:srgbClr val="F9F9F9"/>
                </a:gs>
                <a:gs pos="100000">
                  <a:srgbClr val="D7D7D7"/>
                </a:gs>
              </a:gsLst>
              <a:lin ang="5400000" scaled="0"/>
            </a:gradFill>
            <a:ln w="3175" cap="flat" cmpd="sng" algn="ctr">
              <a:solidFill>
                <a:srgbClr val="EAEAEA"/>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base" latinLnBrk="0" hangingPunct="1">
                <a:lnSpc>
                  <a:spcPct val="12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endParaRPr>
            </a:p>
          </p:txBody>
        </p:sp>
        <p:sp>
          <p:nvSpPr>
            <p:cNvPr id="61" name="TextBox 20"/>
            <p:cNvSpPr txBox="1"/>
            <p:nvPr/>
          </p:nvSpPr>
          <p:spPr bwMode="auto">
            <a:xfrm>
              <a:off x="919904" y="2711831"/>
              <a:ext cx="1728788" cy="1033296"/>
            </a:xfrm>
            <a:prstGeom prst="rect">
              <a:avLst/>
            </a:prstGeom>
            <a:noFill/>
          </p:spPr>
          <p:txBody>
            <a:bodyPr vert="horz" wrap="square" lIns="91440" tIns="45720" rIns="91440" bIns="45720" numCol="1" anchor="t" anchorCtr="0" compatLnSpc="1">
              <a:prstTxWarp prst="textNoShape">
                <a:avLst/>
              </a:prstTxWarp>
              <a:spAutoFit/>
            </a:bodyPr>
            <a:lstStyle/>
            <a:p>
              <a:pPr marL="0" marR="0" lvl="0" indent="0" algn="ctr" defTabSz="914400" eaLnBrk="1" fontAlgn="base" latinLnBrk="0" hangingPunct="1">
                <a:lnSpc>
                  <a:spcPct val="150000"/>
                </a:lnSpc>
                <a:spcBef>
                  <a:spcPct val="0"/>
                </a:spcBef>
                <a:spcAft>
                  <a:spcPct val="0"/>
                </a:spcAft>
                <a:buClrTx/>
                <a:buSzTx/>
                <a:buFontTx/>
                <a:buNone/>
                <a:tabLst/>
                <a:defRPr/>
              </a:pPr>
              <a:r>
                <a:rPr kumimoji="0" lang="zh-CN" altLang="en-US" sz="1050" b="0" i="0" u="none" strike="noStrike" kern="0" cap="none" spc="0" normalizeH="0" baseline="0" noProof="0" dirty="0">
                  <a:ln>
                    <a:noFill/>
                  </a:ln>
                  <a:solidFill>
                    <a:srgbClr val="4D4D4D"/>
                  </a:solidFill>
                  <a:effectLst/>
                  <a:uLnTx/>
                  <a:uFillTx/>
                  <a:latin typeface="微软雅黑" pitchFamily="34" charset="-122"/>
                  <a:ea typeface="微软雅黑" pitchFamily="34" charset="-122"/>
                </a:rPr>
                <a:t>单击此处添加段落文本单击此处添加段落文本单击此处添加段落文本单击此处添加段落文本</a:t>
              </a:r>
            </a:p>
          </p:txBody>
        </p:sp>
      </p:grpSp>
      <p:grpSp>
        <p:nvGrpSpPr>
          <p:cNvPr id="62" name="深色1"/>
          <p:cNvGrpSpPr/>
          <p:nvPr/>
        </p:nvGrpSpPr>
        <p:grpSpPr>
          <a:xfrm>
            <a:off x="6254601" y="1456111"/>
            <a:ext cx="2355850" cy="523875"/>
            <a:chOff x="631825" y="2055019"/>
            <a:chExt cx="2355850" cy="523875"/>
          </a:xfrm>
          <a:solidFill>
            <a:srgbClr val="404040"/>
          </a:solidFill>
        </p:grpSpPr>
        <p:sp>
          <p:nvSpPr>
            <p:cNvPr id="63" name="AutoShape 14"/>
            <p:cNvSpPr>
              <a:spLocks noChangeArrowheads="1"/>
            </p:cNvSpPr>
            <p:nvPr/>
          </p:nvSpPr>
          <p:spPr bwMode="ltGray">
            <a:xfrm>
              <a:off x="631825" y="2055019"/>
              <a:ext cx="2355850" cy="523875"/>
            </a:xfrm>
            <a:prstGeom prst="roundRect">
              <a:avLst>
                <a:gd name="adj" fmla="val 16667"/>
              </a:avLst>
            </a:prstGeom>
            <a:grpFill/>
            <a:ln w="3175" cap="flat" cmpd="sng" algn="ctr">
              <a:solidFill>
                <a:srgbClr val="D7D7D7"/>
              </a:solidFill>
              <a:prstDash val="solid"/>
            </a:ln>
            <a:effectLst>
              <a:outerShdw blurRad="50800" dist="38100" dir="2700000" algn="tl" rotWithShape="0">
                <a:prstClr val="black">
                  <a:alpha val="40000"/>
                </a:prstClr>
              </a:outerShdw>
            </a:effectLst>
            <a:extLst/>
          </p:spPr>
          <p:txBody>
            <a:bodyPr lIns="93296" tIns="46648" rIns="93296" bIns="46648" anchor="ctr"/>
            <a:lstStyle/>
            <a:p>
              <a:pPr>
                <a:lnSpc>
                  <a:spcPct val="120000"/>
                </a:lnSpc>
              </a:pPr>
              <a:endParaRPr lang="zh-CN" altLang="en-US" sz="1200" kern="0">
                <a:solidFill>
                  <a:srgbClr val="F9F9F9"/>
                </a:solidFill>
                <a:latin typeface="微软雅黑" pitchFamily="34" charset="-122"/>
                <a:ea typeface="微软雅黑" pitchFamily="34" charset="-122"/>
              </a:endParaRPr>
            </a:p>
          </p:txBody>
        </p:sp>
        <p:sp>
          <p:nvSpPr>
            <p:cNvPr id="64" name="TextBox 19"/>
            <p:cNvSpPr txBox="1">
              <a:spLocks noChangeArrowheads="1"/>
            </p:cNvSpPr>
            <p:nvPr/>
          </p:nvSpPr>
          <p:spPr bwMode="auto">
            <a:xfrm>
              <a:off x="944562" y="2167344"/>
              <a:ext cx="1728787" cy="276999"/>
            </a:xfrm>
            <a:prstGeom prst="rect">
              <a:avLst/>
            </a:prstGeom>
            <a:grpFill/>
            <a:ln w="3175" cap="flat" cmpd="sng" algn="ctr">
              <a:solidFill>
                <a:srgbClr val="D7D7D7"/>
              </a:solidFill>
              <a:prstDash val="solid"/>
            </a:ln>
            <a:effectLst>
              <a:outerShdw blurRad="50800" dist="38100" dir="2700000" algn="tl" rotWithShape="0">
                <a:prstClr val="black">
                  <a:alpha val="40000"/>
                </a:prstClr>
              </a:outerShdw>
            </a:effectLst>
            <a:extLst/>
          </p:spPr>
          <p:txBody>
            <a:bodyPr lIns="93296" tIns="46648" rIns="93296" bIns="46648" anchor="ctr"/>
            <a:lstStyle>
              <a:defPPr>
                <a:defRPr lang="zh-CN"/>
              </a:defPPr>
              <a:lvl1pPr>
                <a:lnSpc>
                  <a:spcPct val="120000"/>
                </a:lnSpc>
                <a:defRPr sz="1200" kern="0">
                  <a:solidFill>
                    <a:srgbClr val="F9F9F9"/>
                  </a:solidFill>
                  <a:latin typeface="微软雅黑" pitchFamily="34" charset="-122"/>
                  <a:ea typeface="微软雅黑" pitchFamily="34" charset="-122"/>
                </a:defRPr>
              </a:lvl1pPr>
            </a:lstStyle>
            <a:p>
              <a:r>
                <a:rPr lang="zh-CN" altLang="zh-CN" dirty="0"/>
                <a:t>单击此处添加标题</a:t>
              </a:r>
            </a:p>
          </p:txBody>
        </p:sp>
      </p:grpSp>
      <p:grpSp>
        <p:nvGrpSpPr>
          <p:cNvPr id="65" name="组合 64">
            <a:extLst>
              <a:ext uri="{FF2B5EF4-FFF2-40B4-BE49-F238E27FC236}">
                <a16:creationId xmlns:a16="http://schemas.microsoft.com/office/drawing/2014/main" id="{84E8E457-400A-5B41-A30E-63292A02FDDD}"/>
              </a:ext>
            </a:extLst>
          </p:cNvPr>
          <p:cNvGrpSpPr/>
          <p:nvPr/>
        </p:nvGrpSpPr>
        <p:grpSpPr>
          <a:xfrm>
            <a:off x="0" y="-35619"/>
            <a:ext cx="9151351" cy="792771"/>
            <a:chOff x="0" y="-35619"/>
            <a:chExt cx="9151351" cy="792771"/>
          </a:xfrm>
        </p:grpSpPr>
        <p:pic>
          <p:nvPicPr>
            <p:cNvPr id="66" name="图片 65">
              <a:extLst>
                <a:ext uri="{FF2B5EF4-FFF2-40B4-BE49-F238E27FC236}">
                  <a16:creationId xmlns:a16="http://schemas.microsoft.com/office/drawing/2014/main" id="{647C1D90-820F-1045-82B9-9901A1B0210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351" y="-18620"/>
              <a:ext cx="9144000" cy="769401"/>
            </a:xfrm>
            <a:prstGeom prst="rect">
              <a:avLst/>
            </a:prstGeom>
          </p:spPr>
        </p:pic>
        <p:sp>
          <p:nvSpPr>
            <p:cNvPr id="67" name="矩形 66">
              <a:extLst>
                <a:ext uri="{FF2B5EF4-FFF2-40B4-BE49-F238E27FC236}">
                  <a16:creationId xmlns:a16="http://schemas.microsoft.com/office/drawing/2014/main" id="{A03C6F2E-CDFF-CE40-98ED-0575EDF29145}"/>
                </a:ext>
              </a:extLst>
            </p:cNvPr>
            <p:cNvSpPr/>
            <p:nvPr/>
          </p:nvSpPr>
          <p:spPr>
            <a:xfrm>
              <a:off x="0" y="-35619"/>
              <a:ext cx="9144000" cy="792771"/>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cxnSp>
        <p:nvCxnSpPr>
          <p:cNvPr id="68" name="直接连接符 7">
            <a:extLst>
              <a:ext uri="{FF2B5EF4-FFF2-40B4-BE49-F238E27FC236}">
                <a16:creationId xmlns:a16="http://schemas.microsoft.com/office/drawing/2014/main" id="{A64073DB-7F51-3149-B6D3-79B860EBC3DC}"/>
              </a:ext>
            </a:extLst>
          </p:cNvPr>
          <p:cNvCxnSpPr/>
          <p:nvPr/>
        </p:nvCxnSpPr>
        <p:spPr>
          <a:xfrm>
            <a:off x="0" y="771550"/>
            <a:ext cx="9144000"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sp>
        <p:nvSpPr>
          <p:cNvPr id="69" name="圆角矩形 68">
            <a:extLst>
              <a:ext uri="{FF2B5EF4-FFF2-40B4-BE49-F238E27FC236}">
                <a16:creationId xmlns:a16="http://schemas.microsoft.com/office/drawing/2014/main" id="{0ADE98BC-B1DD-C14A-94C2-A037627BCDD7}"/>
              </a:ext>
            </a:extLst>
          </p:cNvPr>
          <p:cNvSpPr/>
          <p:nvPr/>
        </p:nvSpPr>
        <p:spPr>
          <a:xfrm>
            <a:off x="395536" y="483518"/>
            <a:ext cx="1800200" cy="432048"/>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itchFamily="34" charset="-122"/>
                <a:ea typeface="微软雅黑" pitchFamily="34" charset="-122"/>
              </a:rPr>
              <a:t>输入内容</a:t>
            </a:r>
          </a:p>
        </p:txBody>
      </p:sp>
    </p:spTree>
    <p:extLst>
      <p:ext uri="{BB962C8B-B14F-4D97-AF65-F5344CB8AC3E}">
        <p14:creationId xmlns:p14="http://schemas.microsoft.com/office/powerpoint/2010/main" val="2411731665"/>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4802961" y="3158247"/>
            <a:ext cx="1209199" cy="756084"/>
          </a:xfrm>
          <a:prstGeom prst="line">
            <a:avLst/>
          </a:prstGeom>
          <a:ln w="12700">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2760530" y="1790095"/>
            <a:ext cx="1055894" cy="576064"/>
          </a:xfrm>
          <a:prstGeom prst="line">
            <a:avLst/>
          </a:prstGeom>
          <a:ln w="12700">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2000385" y="2870215"/>
            <a:ext cx="1792032" cy="532532"/>
          </a:xfrm>
          <a:prstGeom prst="line">
            <a:avLst/>
          </a:prstGeom>
          <a:ln w="12700">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4536504" y="1315361"/>
            <a:ext cx="133228" cy="906783"/>
          </a:xfrm>
          <a:prstGeom prst="line">
            <a:avLst/>
          </a:prstGeom>
          <a:ln w="12700">
            <a:solidFill>
              <a:srgbClr val="414455"/>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2275920" y="1415966"/>
            <a:ext cx="576064" cy="57606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1</a:t>
            </a:r>
            <a:endParaRPr lang="zh-CN" altLang="en-US" sz="3200" dirty="0"/>
          </a:p>
        </p:txBody>
      </p:sp>
      <p:sp>
        <p:nvSpPr>
          <p:cNvPr id="25" name="椭圆 24"/>
          <p:cNvSpPr/>
          <p:nvPr/>
        </p:nvSpPr>
        <p:spPr>
          <a:xfrm>
            <a:off x="1355865" y="3075806"/>
            <a:ext cx="720080" cy="720080"/>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6</a:t>
            </a:r>
            <a:endParaRPr lang="zh-CN" altLang="en-US" sz="3200" dirty="0"/>
          </a:p>
        </p:txBody>
      </p:sp>
      <p:sp>
        <p:nvSpPr>
          <p:cNvPr id="26" name="椭圆 25"/>
          <p:cNvSpPr/>
          <p:nvPr/>
        </p:nvSpPr>
        <p:spPr>
          <a:xfrm>
            <a:off x="4367999" y="684210"/>
            <a:ext cx="672096" cy="672096"/>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2</a:t>
            </a:r>
            <a:endParaRPr lang="zh-CN" altLang="en-US" sz="3200" dirty="0"/>
          </a:p>
        </p:txBody>
      </p:sp>
      <p:sp>
        <p:nvSpPr>
          <p:cNvPr id="29" name="椭圆 28"/>
          <p:cNvSpPr/>
          <p:nvPr/>
        </p:nvSpPr>
        <p:spPr>
          <a:xfrm>
            <a:off x="5915762" y="3678227"/>
            <a:ext cx="669726" cy="669726"/>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4</a:t>
            </a:r>
            <a:endParaRPr lang="zh-CN" altLang="en-US" sz="3200" dirty="0"/>
          </a:p>
        </p:txBody>
      </p:sp>
      <p:sp>
        <p:nvSpPr>
          <p:cNvPr id="24" name="TextBox 23"/>
          <p:cNvSpPr txBox="1"/>
          <p:nvPr/>
        </p:nvSpPr>
        <p:spPr>
          <a:xfrm>
            <a:off x="1796003" y="771550"/>
            <a:ext cx="1415772" cy="461665"/>
          </a:xfrm>
          <a:prstGeom prst="rect">
            <a:avLst/>
          </a:prstGeom>
          <a:noFill/>
        </p:spPr>
        <p:txBody>
          <a:bodyPr wrap="none" rtlCol="0">
            <a:spAutoFit/>
          </a:bodyPr>
          <a:lstStyle/>
          <a:p>
            <a:pPr algn="ctr"/>
            <a:r>
              <a:rPr lang="zh-CN" altLang="en-US" sz="2400" b="1" dirty="0">
                <a:latin typeface="微软雅黑" pitchFamily="34" charset="-122"/>
                <a:ea typeface="微软雅黑" pitchFamily="34" charset="-122"/>
              </a:rPr>
              <a:t>输入内容</a:t>
            </a:r>
            <a:endParaRPr lang="zh-CN" altLang="en-US" sz="1400" dirty="0"/>
          </a:p>
        </p:txBody>
      </p:sp>
      <p:sp>
        <p:nvSpPr>
          <p:cNvPr id="31" name="TextBox 30"/>
          <p:cNvSpPr txBox="1"/>
          <p:nvPr/>
        </p:nvSpPr>
        <p:spPr>
          <a:xfrm>
            <a:off x="5205791" y="754801"/>
            <a:ext cx="1107996" cy="369332"/>
          </a:xfrm>
          <a:prstGeom prst="rect">
            <a:avLst/>
          </a:prstGeom>
          <a:noFill/>
        </p:spPr>
        <p:txBody>
          <a:bodyPr wrap="none" rtlCol="0">
            <a:spAutoFit/>
          </a:bodyPr>
          <a:lstStyle/>
          <a:p>
            <a:r>
              <a:rPr lang="zh-CN" altLang="en-US" b="1" dirty="0">
                <a:latin typeface="微软雅黑" pitchFamily="34" charset="-122"/>
                <a:ea typeface="微软雅黑" pitchFamily="34" charset="-122"/>
              </a:rPr>
              <a:t>输入内容</a:t>
            </a:r>
            <a:endParaRPr lang="zh-CN" altLang="en-US" sz="1050" b="1" dirty="0">
              <a:latin typeface="微软雅黑" pitchFamily="34" charset="-122"/>
              <a:ea typeface="微软雅黑" pitchFamily="34" charset="-122"/>
            </a:endParaRPr>
          </a:p>
        </p:txBody>
      </p:sp>
      <p:sp>
        <p:nvSpPr>
          <p:cNvPr id="32" name="TextBox 31"/>
          <p:cNvSpPr txBox="1"/>
          <p:nvPr/>
        </p:nvSpPr>
        <p:spPr>
          <a:xfrm>
            <a:off x="6764134" y="3795886"/>
            <a:ext cx="1107996" cy="369332"/>
          </a:xfrm>
          <a:prstGeom prst="rect">
            <a:avLst/>
          </a:prstGeom>
          <a:noFill/>
        </p:spPr>
        <p:txBody>
          <a:bodyPr wrap="none" rtlCol="0">
            <a:spAutoFit/>
          </a:bodyPr>
          <a:lstStyle/>
          <a:p>
            <a:r>
              <a:rPr lang="zh-CN" altLang="en-US" b="1" dirty="0">
                <a:latin typeface="微软雅黑" pitchFamily="34" charset="-122"/>
                <a:ea typeface="微软雅黑" pitchFamily="34" charset="-122"/>
              </a:rPr>
              <a:t>输入内容</a:t>
            </a:r>
            <a:endParaRPr lang="zh-CN" altLang="en-US" sz="1000" b="1" dirty="0">
              <a:latin typeface="微软雅黑" pitchFamily="34" charset="-122"/>
              <a:ea typeface="微软雅黑" pitchFamily="34" charset="-122"/>
            </a:endParaRPr>
          </a:p>
        </p:txBody>
      </p:sp>
      <p:sp>
        <p:nvSpPr>
          <p:cNvPr id="33" name="TextBox 32"/>
          <p:cNvSpPr txBox="1"/>
          <p:nvPr/>
        </p:nvSpPr>
        <p:spPr>
          <a:xfrm>
            <a:off x="998763" y="3939902"/>
            <a:ext cx="1107996" cy="369332"/>
          </a:xfrm>
          <a:prstGeom prst="rect">
            <a:avLst/>
          </a:prstGeom>
          <a:noFill/>
        </p:spPr>
        <p:txBody>
          <a:bodyPr wrap="none" rtlCol="0">
            <a:spAutoFit/>
          </a:bodyPr>
          <a:lstStyle/>
          <a:p>
            <a:r>
              <a:rPr lang="zh-CN" altLang="en-US" b="1" dirty="0">
                <a:latin typeface="微软雅黑" pitchFamily="34" charset="-122"/>
                <a:ea typeface="微软雅黑" pitchFamily="34" charset="-122"/>
              </a:rPr>
              <a:t>输入内容</a:t>
            </a:r>
            <a:endParaRPr lang="zh-CN" altLang="en-US" sz="1100" b="1" dirty="0">
              <a:latin typeface="微软雅黑" pitchFamily="34" charset="-122"/>
              <a:ea typeface="微软雅黑" pitchFamily="34" charset="-122"/>
            </a:endParaRPr>
          </a:p>
        </p:txBody>
      </p:sp>
      <p:cxnSp>
        <p:nvCxnSpPr>
          <p:cNvPr id="17" name="直接连接符 16"/>
          <p:cNvCxnSpPr/>
          <p:nvPr/>
        </p:nvCxnSpPr>
        <p:spPr>
          <a:xfrm flipV="1">
            <a:off x="4966399" y="2294151"/>
            <a:ext cx="1514321" cy="288032"/>
          </a:xfrm>
          <a:prstGeom prst="line">
            <a:avLst/>
          </a:prstGeom>
          <a:ln w="12700">
            <a:solidFill>
              <a:srgbClr val="414455"/>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6084168" y="1923678"/>
            <a:ext cx="679965" cy="67996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3</a:t>
            </a:r>
            <a:endParaRPr lang="zh-CN" altLang="en-US" sz="3200" dirty="0"/>
          </a:p>
        </p:txBody>
      </p:sp>
      <p:sp>
        <p:nvSpPr>
          <p:cNvPr id="22" name="TextBox 21"/>
          <p:cNvSpPr txBox="1"/>
          <p:nvPr/>
        </p:nvSpPr>
        <p:spPr>
          <a:xfrm>
            <a:off x="6764134" y="2042044"/>
            <a:ext cx="1107996" cy="369332"/>
          </a:xfrm>
          <a:prstGeom prst="rect">
            <a:avLst/>
          </a:prstGeom>
          <a:noFill/>
        </p:spPr>
        <p:txBody>
          <a:bodyPr wrap="none" rtlCol="0">
            <a:spAutoFit/>
          </a:bodyPr>
          <a:lstStyle/>
          <a:p>
            <a:r>
              <a:rPr lang="zh-CN" altLang="en-US" b="1" dirty="0">
                <a:latin typeface="微软雅黑" pitchFamily="34" charset="-122"/>
                <a:ea typeface="微软雅黑" pitchFamily="34" charset="-122"/>
              </a:rPr>
              <a:t>输入内容</a:t>
            </a:r>
            <a:endParaRPr lang="zh-CN" altLang="en-US" sz="900" b="1" dirty="0">
              <a:latin typeface="微软雅黑" pitchFamily="34" charset="-122"/>
              <a:ea typeface="微软雅黑" pitchFamily="34" charset="-122"/>
            </a:endParaRPr>
          </a:p>
        </p:txBody>
      </p:sp>
      <p:cxnSp>
        <p:nvCxnSpPr>
          <p:cNvPr id="27" name="直接连接符 26"/>
          <p:cNvCxnSpPr/>
          <p:nvPr/>
        </p:nvCxnSpPr>
        <p:spPr>
          <a:xfrm flipH="1">
            <a:off x="3658363" y="3230294"/>
            <a:ext cx="553597" cy="1018545"/>
          </a:xfrm>
          <a:prstGeom prst="line">
            <a:avLst/>
          </a:prstGeom>
          <a:ln w="12700">
            <a:solidFill>
              <a:srgbClr val="414455"/>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3203848" y="4011910"/>
            <a:ext cx="720080" cy="72008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5</a:t>
            </a:r>
            <a:endParaRPr lang="zh-CN" altLang="en-US" sz="3200" dirty="0"/>
          </a:p>
        </p:txBody>
      </p:sp>
      <p:sp>
        <p:nvSpPr>
          <p:cNvPr id="34" name="TextBox 33"/>
          <p:cNvSpPr txBox="1"/>
          <p:nvPr/>
        </p:nvSpPr>
        <p:spPr>
          <a:xfrm>
            <a:off x="4080058" y="4175122"/>
            <a:ext cx="1107996" cy="369332"/>
          </a:xfrm>
          <a:prstGeom prst="rect">
            <a:avLst/>
          </a:prstGeom>
          <a:noFill/>
        </p:spPr>
        <p:txBody>
          <a:bodyPr wrap="none" rtlCol="0">
            <a:spAutoFit/>
          </a:bodyPr>
          <a:lstStyle/>
          <a:p>
            <a:r>
              <a:rPr lang="zh-CN" altLang="en-US" b="1" dirty="0">
                <a:latin typeface="微软雅黑" pitchFamily="34" charset="-122"/>
                <a:ea typeface="微软雅黑" pitchFamily="34" charset="-122"/>
              </a:rPr>
              <a:t>输入内容</a:t>
            </a:r>
            <a:endParaRPr lang="zh-CN" altLang="en-US" sz="1100" b="1" dirty="0">
              <a:latin typeface="微软雅黑" pitchFamily="34" charset="-122"/>
              <a:ea typeface="微软雅黑" pitchFamily="34" charset="-122"/>
            </a:endParaRPr>
          </a:p>
        </p:txBody>
      </p:sp>
      <p:sp>
        <p:nvSpPr>
          <p:cNvPr id="4" name="椭圆 3"/>
          <p:cNvSpPr/>
          <p:nvPr/>
        </p:nvSpPr>
        <p:spPr>
          <a:xfrm>
            <a:off x="3586788" y="1740987"/>
            <a:ext cx="1970424" cy="1970424"/>
          </a:xfrm>
          <a:prstGeom prst="ellipse">
            <a:avLst/>
          </a:prstGeom>
          <a:solidFill>
            <a:srgbClr val="404040"/>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35"/>
          <p:cNvSpPr txBox="1"/>
          <p:nvPr/>
        </p:nvSpPr>
        <p:spPr>
          <a:xfrm>
            <a:off x="3876308" y="2571750"/>
            <a:ext cx="1415772" cy="830997"/>
          </a:xfrm>
          <a:prstGeom prst="rect">
            <a:avLst/>
          </a:prstGeom>
          <a:noFill/>
        </p:spPr>
        <p:txBody>
          <a:bodyPr wrap="none" rtlCol="0">
            <a:spAutoFit/>
          </a:bodyPr>
          <a:lstStyle/>
          <a:p>
            <a:pPr algn="ctr"/>
            <a:r>
              <a:rPr lang="zh-CN" altLang="en-US" sz="4800" b="1" dirty="0">
                <a:solidFill>
                  <a:srgbClr val="FFFFFF"/>
                </a:solidFill>
                <a:latin typeface="微软雅黑" pitchFamily="34" charset="-122"/>
                <a:ea typeface="微软雅黑" pitchFamily="34" charset="-122"/>
              </a:rPr>
              <a:t>目录</a:t>
            </a:r>
          </a:p>
        </p:txBody>
      </p:sp>
      <p:pic>
        <p:nvPicPr>
          <p:cNvPr id="1026" name="Picture 2" descr="C:\Users\Administrator\Desktop\未标题-2.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143425" y="2100264"/>
            <a:ext cx="856695" cy="531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204637"/>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18"/>
          <p:cNvSpPr>
            <a:spLocks/>
          </p:cNvSpPr>
          <p:nvPr/>
        </p:nvSpPr>
        <p:spPr bwMode="auto">
          <a:xfrm>
            <a:off x="1464625" y="2367360"/>
            <a:ext cx="2291309" cy="1007161"/>
          </a:xfrm>
          <a:custGeom>
            <a:avLst/>
            <a:gdLst>
              <a:gd name="T0" fmla="*/ 0 w 690"/>
              <a:gd name="T1" fmla="*/ 190 h 254"/>
              <a:gd name="T2" fmla="*/ 0 w 690"/>
              <a:gd name="T3" fmla="*/ 190 h 254"/>
              <a:gd name="T4" fmla="*/ 0 w 690"/>
              <a:gd name="T5" fmla="*/ 62 h 254"/>
              <a:gd name="T6" fmla="*/ 618 w 690"/>
              <a:gd name="T7" fmla="*/ 62 h 254"/>
              <a:gd name="T8" fmla="*/ 618 w 690"/>
              <a:gd name="T9" fmla="*/ 0 h 254"/>
              <a:gd name="T10" fmla="*/ 689 w 690"/>
              <a:gd name="T11" fmla="*/ 128 h 254"/>
              <a:gd name="T12" fmla="*/ 618 w 690"/>
              <a:gd name="T13" fmla="*/ 253 h 254"/>
              <a:gd name="T14" fmla="*/ 618 w 690"/>
              <a:gd name="T15" fmla="*/ 190 h 254"/>
              <a:gd name="T16" fmla="*/ 0 w 690"/>
              <a:gd name="T17" fmla="*/ 19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0" h="254">
                <a:moveTo>
                  <a:pt x="0" y="190"/>
                </a:moveTo>
                <a:lnTo>
                  <a:pt x="0" y="190"/>
                </a:lnTo>
                <a:lnTo>
                  <a:pt x="0" y="62"/>
                </a:lnTo>
                <a:lnTo>
                  <a:pt x="618" y="62"/>
                </a:lnTo>
                <a:lnTo>
                  <a:pt x="618" y="0"/>
                </a:lnTo>
                <a:lnTo>
                  <a:pt x="689" y="128"/>
                </a:lnTo>
                <a:lnTo>
                  <a:pt x="618" y="253"/>
                </a:lnTo>
                <a:lnTo>
                  <a:pt x="618" y="190"/>
                </a:lnTo>
                <a:lnTo>
                  <a:pt x="0" y="190"/>
                </a:lnTo>
              </a:path>
            </a:pathLst>
          </a:custGeom>
          <a:solidFill>
            <a:srgbClr val="404040"/>
          </a:soli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a:lnSpc>
                <a:spcPct val="120000"/>
              </a:lnSpc>
            </a:pPr>
            <a:endParaRPr lang="en-US" sz="1200" kern="0">
              <a:solidFill>
                <a:srgbClr val="FFFFFF"/>
              </a:solidFill>
              <a:latin typeface="微软雅黑" pitchFamily="34" charset="-122"/>
              <a:ea typeface="微软雅黑" pitchFamily="34" charset="-122"/>
            </a:endParaRPr>
          </a:p>
        </p:txBody>
      </p:sp>
      <p:sp>
        <p:nvSpPr>
          <p:cNvPr id="6" name="Freeform 19"/>
          <p:cNvSpPr>
            <a:spLocks/>
          </p:cNvSpPr>
          <p:nvPr/>
        </p:nvSpPr>
        <p:spPr bwMode="auto">
          <a:xfrm>
            <a:off x="1464625" y="1070740"/>
            <a:ext cx="2965419" cy="1102325"/>
          </a:xfrm>
          <a:custGeom>
            <a:avLst/>
            <a:gdLst>
              <a:gd name="T0" fmla="*/ 0 w 893"/>
              <a:gd name="T1" fmla="*/ 0 h 278"/>
              <a:gd name="T2" fmla="*/ 0 w 893"/>
              <a:gd name="T3" fmla="*/ 0 h 278"/>
              <a:gd name="T4" fmla="*/ 696 w 893"/>
              <a:gd name="T5" fmla="*/ 0 h 278"/>
              <a:gd name="T6" fmla="*/ 838 w 893"/>
              <a:gd name="T7" fmla="*/ 155 h 278"/>
              <a:gd name="T8" fmla="*/ 892 w 893"/>
              <a:gd name="T9" fmla="*/ 112 h 278"/>
              <a:gd name="T10" fmla="*/ 835 w 893"/>
              <a:gd name="T11" fmla="*/ 244 h 278"/>
              <a:gd name="T12" fmla="*/ 686 w 893"/>
              <a:gd name="T13" fmla="*/ 277 h 278"/>
              <a:gd name="T14" fmla="*/ 735 w 893"/>
              <a:gd name="T15" fmla="*/ 237 h 278"/>
              <a:gd name="T16" fmla="*/ 639 w 893"/>
              <a:gd name="T17" fmla="*/ 135 h 278"/>
              <a:gd name="T18" fmla="*/ 0 w 893"/>
              <a:gd name="T19" fmla="*/ 135 h 278"/>
              <a:gd name="T20" fmla="*/ 0 w 893"/>
              <a:gd name="T21"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3" h="278">
                <a:moveTo>
                  <a:pt x="0" y="0"/>
                </a:moveTo>
                <a:lnTo>
                  <a:pt x="0" y="0"/>
                </a:lnTo>
                <a:lnTo>
                  <a:pt x="696" y="0"/>
                </a:lnTo>
                <a:lnTo>
                  <a:pt x="838" y="155"/>
                </a:lnTo>
                <a:lnTo>
                  <a:pt x="892" y="112"/>
                </a:lnTo>
                <a:lnTo>
                  <a:pt x="835" y="244"/>
                </a:lnTo>
                <a:lnTo>
                  <a:pt x="686" y="277"/>
                </a:lnTo>
                <a:lnTo>
                  <a:pt x="735" y="237"/>
                </a:lnTo>
                <a:lnTo>
                  <a:pt x="639" y="135"/>
                </a:lnTo>
                <a:lnTo>
                  <a:pt x="0" y="135"/>
                </a:lnTo>
                <a:lnTo>
                  <a:pt x="0" y="0"/>
                </a:lnTo>
              </a:path>
            </a:pathLst>
          </a:custGeom>
          <a:solidFill>
            <a:srgbClr val="404040"/>
          </a:soli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a:lnSpc>
                <a:spcPct val="120000"/>
              </a:lnSpc>
            </a:pPr>
            <a:endParaRPr lang="en-US" sz="1200" kern="0">
              <a:solidFill>
                <a:srgbClr val="FFFFFF"/>
              </a:solidFill>
              <a:latin typeface="微软雅黑" pitchFamily="34" charset="-122"/>
              <a:ea typeface="微软雅黑" pitchFamily="34" charset="-122"/>
            </a:endParaRPr>
          </a:p>
        </p:txBody>
      </p:sp>
      <p:sp>
        <p:nvSpPr>
          <p:cNvPr id="7" name="Freeform 20"/>
          <p:cNvSpPr>
            <a:spLocks/>
          </p:cNvSpPr>
          <p:nvPr/>
        </p:nvSpPr>
        <p:spPr bwMode="auto">
          <a:xfrm>
            <a:off x="4981285" y="1070740"/>
            <a:ext cx="2965419" cy="1102325"/>
          </a:xfrm>
          <a:custGeom>
            <a:avLst/>
            <a:gdLst>
              <a:gd name="T0" fmla="*/ 892 w 893"/>
              <a:gd name="T1" fmla="*/ 0 h 278"/>
              <a:gd name="T2" fmla="*/ 892 w 893"/>
              <a:gd name="T3" fmla="*/ 0 h 278"/>
              <a:gd name="T4" fmla="*/ 195 w 893"/>
              <a:gd name="T5" fmla="*/ 0 h 278"/>
              <a:gd name="T6" fmla="*/ 53 w 893"/>
              <a:gd name="T7" fmla="*/ 155 h 278"/>
              <a:gd name="T8" fmla="*/ 0 w 893"/>
              <a:gd name="T9" fmla="*/ 112 h 278"/>
              <a:gd name="T10" fmla="*/ 57 w 893"/>
              <a:gd name="T11" fmla="*/ 244 h 278"/>
              <a:gd name="T12" fmla="*/ 206 w 893"/>
              <a:gd name="T13" fmla="*/ 277 h 278"/>
              <a:gd name="T14" fmla="*/ 156 w 893"/>
              <a:gd name="T15" fmla="*/ 237 h 278"/>
              <a:gd name="T16" fmla="*/ 252 w 893"/>
              <a:gd name="T17" fmla="*/ 135 h 278"/>
              <a:gd name="T18" fmla="*/ 892 w 893"/>
              <a:gd name="T19" fmla="*/ 135 h 278"/>
              <a:gd name="T20" fmla="*/ 892 w 893"/>
              <a:gd name="T21"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3" h="278">
                <a:moveTo>
                  <a:pt x="892" y="0"/>
                </a:moveTo>
                <a:lnTo>
                  <a:pt x="892" y="0"/>
                </a:lnTo>
                <a:lnTo>
                  <a:pt x="195" y="0"/>
                </a:lnTo>
                <a:lnTo>
                  <a:pt x="53" y="155"/>
                </a:lnTo>
                <a:lnTo>
                  <a:pt x="0" y="112"/>
                </a:lnTo>
                <a:lnTo>
                  <a:pt x="57" y="244"/>
                </a:lnTo>
                <a:lnTo>
                  <a:pt x="206" y="277"/>
                </a:lnTo>
                <a:lnTo>
                  <a:pt x="156" y="237"/>
                </a:lnTo>
                <a:lnTo>
                  <a:pt x="252" y="135"/>
                </a:lnTo>
                <a:lnTo>
                  <a:pt x="892" y="135"/>
                </a:lnTo>
                <a:lnTo>
                  <a:pt x="892" y="0"/>
                </a:lnTo>
              </a:path>
            </a:pathLst>
          </a:custGeom>
          <a:solidFill>
            <a:srgbClr val="404040"/>
          </a:soli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a:lnSpc>
                <a:spcPct val="120000"/>
              </a:lnSpc>
            </a:pPr>
            <a:endParaRPr lang="en-US" sz="1200" kern="0">
              <a:solidFill>
                <a:srgbClr val="FFFFFF"/>
              </a:solidFill>
              <a:latin typeface="微软雅黑" pitchFamily="34" charset="-122"/>
              <a:ea typeface="微软雅黑" pitchFamily="34" charset="-122"/>
            </a:endParaRPr>
          </a:p>
        </p:txBody>
      </p:sp>
      <p:sp>
        <p:nvSpPr>
          <p:cNvPr id="9" name="Freeform 21"/>
          <p:cNvSpPr>
            <a:spLocks/>
          </p:cNvSpPr>
          <p:nvPr/>
        </p:nvSpPr>
        <p:spPr bwMode="auto">
          <a:xfrm>
            <a:off x="1464625" y="3568815"/>
            <a:ext cx="2965419" cy="1102325"/>
          </a:xfrm>
          <a:custGeom>
            <a:avLst/>
            <a:gdLst>
              <a:gd name="T0" fmla="*/ 0 w 893"/>
              <a:gd name="T1" fmla="*/ 277 h 278"/>
              <a:gd name="T2" fmla="*/ 0 w 893"/>
              <a:gd name="T3" fmla="*/ 277 h 278"/>
              <a:gd name="T4" fmla="*/ 696 w 893"/>
              <a:gd name="T5" fmla="*/ 277 h 278"/>
              <a:gd name="T6" fmla="*/ 838 w 893"/>
              <a:gd name="T7" fmla="*/ 125 h 278"/>
              <a:gd name="T8" fmla="*/ 892 w 893"/>
              <a:gd name="T9" fmla="*/ 165 h 278"/>
              <a:gd name="T10" fmla="*/ 835 w 893"/>
              <a:gd name="T11" fmla="*/ 33 h 278"/>
              <a:gd name="T12" fmla="*/ 686 w 893"/>
              <a:gd name="T13" fmla="*/ 0 h 278"/>
              <a:gd name="T14" fmla="*/ 735 w 893"/>
              <a:gd name="T15" fmla="*/ 40 h 278"/>
              <a:gd name="T16" fmla="*/ 639 w 893"/>
              <a:gd name="T17" fmla="*/ 142 h 278"/>
              <a:gd name="T18" fmla="*/ 0 w 893"/>
              <a:gd name="T19" fmla="*/ 142 h 278"/>
              <a:gd name="T20" fmla="*/ 0 w 893"/>
              <a:gd name="T21" fmla="*/ 27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3" h="278">
                <a:moveTo>
                  <a:pt x="0" y="277"/>
                </a:moveTo>
                <a:lnTo>
                  <a:pt x="0" y="277"/>
                </a:lnTo>
                <a:lnTo>
                  <a:pt x="696" y="277"/>
                </a:lnTo>
                <a:lnTo>
                  <a:pt x="838" y="125"/>
                </a:lnTo>
                <a:lnTo>
                  <a:pt x="892" y="165"/>
                </a:lnTo>
                <a:lnTo>
                  <a:pt x="835" y="33"/>
                </a:lnTo>
                <a:lnTo>
                  <a:pt x="686" y="0"/>
                </a:lnTo>
                <a:lnTo>
                  <a:pt x="735" y="40"/>
                </a:lnTo>
                <a:lnTo>
                  <a:pt x="639" y="142"/>
                </a:lnTo>
                <a:lnTo>
                  <a:pt x="0" y="142"/>
                </a:lnTo>
                <a:lnTo>
                  <a:pt x="0" y="277"/>
                </a:lnTo>
              </a:path>
            </a:pathLst>
          </a:custGeom>
          <a:solidFill>
            <a:srgbClr val="404040"/>
          </a:soli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a:lnSpc>
                <a:spcPct val="120000"/>
              </a:lnSpc>
            </a:pPr>
            <a:endParaRPr lang="en-US" sz="1200" kern="0">
              <a:solidFill>
                <a:srgbClr val="FFFFFF"/>
              </a:solidFill>
              <a:latin typeface="微软雅黑" pitchFamily="34" charset="-122"/>
              <a:ea typeface="微软雅黑" pitchFamily="34" charset="-122"/>
            </a:endParaRPr>
          </a:p>
        </p:txBody>
      </p:sp>
      <p:sp>
        <p:nvSpPr>
          <p:cNvPr id="10" name="Freeform 22"/>
          <p:cNvSpPr>
            <a:spLocks/>
          </p:cNvSpPr>
          <p:nvPr/>
        </p:nvSpPr>
        <p:spPr bwMode="auto">
          <a:xfrm>
            <a:off x="4981285" y="3568815"/>
            <a:ext cx="2965419" cy="1102325"/>
          </a:xfrm>
          <a:custGeom>
            <a:avLst/>
            <a:gdLst>
              <a:gd name="T0" fmla="*/ 892 w 893"/>
              <a:gd name="T1" fmla="*/ 277 h 278"/>
              <a:gd name="T2" fmla="*/ 892 w 893"/>
              <a:gd name="T3" fmla="*/ 277 h 278"/>
              <a:gd name="T4" fmla="*/ 195 w 893"/>
              <a:gd name="T5" fmla="*/ 277 h 278"/>
              <a:gd name="T6" fmla="*/ 53 w 893"/>
              <a:gd name="T7" fmla="*/ 125 h 278"/>
              <a:gd name="T8" fmla="*/ 0 w 893"/>
              <a:gd name="T9" fmla="*/ 165 h 278"/>
              <a:gd name="T10" fmla="*/ 57 w 893"/>
              <a:gd name="T11" fmla="*/ 33 h 278"/>
              <a:gd name="T12" fmla="*/ 206 w 893"/>
              <a:gd name="T13" fmla="*/ 0 h 278"/>
              <a:gd name="T14" fmla="*/ 156 w 893"/>
              <a:gd name="T15" fmla="*/ 40 h 278"/>
              <a:gd name="T16" fmla="*/ 252 w 893"/>
              <a:gd name="T17" fmla="*/ 142 h 278"/>
              <a:gd name="T18" fmla="*/ 892 w 893"/>
              <a:gd name="T19" fmla="*/ 142 h 278"/>
              <a:gd name="T20" fmla="*/ 892 w 893"/>
              <a:gd name="T21" fmla="*/ 27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3" h="278">
                <a:moveTo>
                  <a:pt x="892" y="277"/>
                </a:moveTo>
                <a:lnTo>
                  <a:pt x="892" y="277"/>
                </a:lnTo>
                <a:lnTo>
                  <a:pt x="195" y="277"/>
                </a:lnTo>
                <a:lnTo>
                  <a:pt x="53" y="125"/>
                </a:lnTo>
                <a:lnTo>
                  <a:pt x="0" y="165"/>
                </a:lnTo>
                <a:lnTo>
                  <a:pt x="57" y="33"/>
                </a:lnTo>
                <a:lnTo>
                  <a:pt x="206" y="0"/>
                </a:lnTo>
                <a:lnTo>
                  <a:pt x="156" y="40"/>
                </a:lnTo>
                <a:lnTo>
                  <a:pt x="252" y="142"/>
                </a:lnTo>
                <a:lnTo>
                  <a:pt x="892" y="142"/>
                </a:lnTo>
                <a:lnTo>
                  <a:pt x="892" y="277"/>
                </a:lnTo>
              </a:path>
            </a:pathLst>
          </a:custGeom>
          <a:solidFill>
            <a:srgbClr val="404040"/>
          </a:soli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a:lnSpc>
                <a:spcPct val="120000"/>
              </a:lnSpc>
            </a:pPr>
            <a:endParaRPr lang="en-US" sz="1200" kern="0">
              <a:solidFill>
                <a:srgbClr val="FFFFFF"/>
              </a:solidFill>
              <a:latin typeface="微软雅黑" pitchFamily="34" charset="-122"/>
              <a:ea typeface="微软雅黑" pitchFamily="34" charset="-122"/>
            </a:endParaRPr>
          </a:p>
        </p:txBody>
      </p:sp>
      <p:sp>
        <p:nvSpPr>
          <p:cNvPr id="11" name="Freeform 23"/>
          <p:cNvSpPr>
            <a:spLocks/>
          </p:cNvSpPr>
          <p:nvPr/>
        </p:nvSpPr>
        <p:spPr bwMode="auto">
          <a:xfrm>
            <a:off x="5655396" y="2367360"/>
            <a:ext cx="2291309" cy="1007161"/>
          </a:xfrm>
          <a:custGeom>
            <a:avLst/>
            <a:gdLst>
              <a:gd name="T0" fmla="*/ 689 w 690"/>
              <a:gd name="T1" fmla="*/ 190 h 254"/>
              <a:gd name="T2" fmla="*/ 689 w 690"/>
              <a:gd name="T3" fmla="*/ 190 h 254"/>
              <a:gd name="T4" fmla="*/ 689 w 690"/>
              <a:gd name="T5" fmla="*/ 62 h 254"/>
              <a:gd name="T6" fmla="*/ 71 w 690"/>
              <a:gd name="T7" fmla="*/ 62 h 254"/>
              <a:gd name="T8" fmla="*/ 67 w 690"/>
              <a:gd name="T9" fmla="*/ 0 h 254"/>
              <a:gd name="T10" fmla="*/ 0 w 690"/>
              <a:gd name="T11" fmla="*/ 128 h 254"/>
              <a:gd name="T12" fmla="*/ 71 w 690"/>
              <a:gd name="T13" fmla="*/ 253 h 254"/>
              <a:gd name="T14" fmla="*/ 71 w 690"/>
              <a:gd name="T15" fmla="*/ 190 h 254"/>
              <a:gd name="T16" fmla="*/ 689 w 690"/>
              <a:gd name="T17" fmla="*/ 19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0" h="254">
                <a:moveTo>
                  <a:pt x="689" y="190"/>
                </a:moveTo>
                <a:lnTo>
                  <a:pt x="689" y="190"/>
                </a:lnTo>
                <a:lnTo>
                  <a:pt x="689" y="62"/>
                </a:lnTo>
                <a:lnTo>
                  <a:pt x="71" y="62"/>
                </a:lnTo>
                <a:lnTo>
                  <a:pt x="67" y="0"/>
                </a:lnTo>
                <a:lnTo>
                  <a:pt x="0" y="128"/>
                </a:lnTo>
                <a:lnTo>
                  <a:pt x="71" y="253"/>
                </a:lnTo>
                <a:lnTo>
                  <a:pt x="71" y="190"/>
                </a:lnTo>
                <a:lnTo>
                  <a:pt x="689" y="190"/>
                </a:lnTo>
              </a:path>
            </a:pathLst>
          </a:custGeom>
          <a:solidFill>
            <a:srgbClr val="404040"/>
          </a:soli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a:lnSpc>
                <a:spcPct val="120000"/>
              </a:lnSpc>
            </a:pPr>
            <a:endParaRPr lang="en-US" sz="1200" kern="0">
              <a:solidFill>
                <a:srgbClr val="FFFFFF"/>
              </a:solidFill>
              <a:latin typeface="微软雅黑" pitchFamily="34" charset="-122"/>
              <a:ea typeface="微软雅黑" pitchFamily="34" charset="-122"/>
            </a:endParaRPr>
          </a:p>
        </p:txBody>
      </p:sp>
      <p:sp>
        <p:nvSpPr>
          <p:cNvPr id="12" name="TextBox 53"/>
          <p:cNvSpPr txBox="1">
            <a:spLocks noChangeArrowheads="1"/>
          </p:cNvSpPr>
          <p:nvPr/>
        </p:nvSpPr>
        <p:spPr bwMode="auto">
          <a:xfrm>
            <a:off x="1488134" y="1191530"/>
            <a:ext cx="23287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fontAlgn="base">
              <a:spcBef>
                <a:spcPct val="0"/>
              </a:spcBef>
              <a:spcAft>
                <a:spcPct val="0"/>
              </a:spcAft>
              <a:defRPr/>
            </a:pPr>
            <a:r>
              <a:rPr lang="zh-CN" altLang="en-US" sz="1600" kern="0" dirty="0">
                <a:solidFill>
                  <a:srgbClr val="FFFFFF"/>
                </a:solidFill>
                <a:latin typeface="微软雅黑" pitchFamily="34" charset="-122"/>
                <a:ea typeface="微软雅黑" pitchFamily="34" charset="-122"/>
                <a:cs typeface="宋体" pitchFamily="2" charset="-122"/>
              </a:rPr>
              <a:t>在此输入内容文本</a:t>
            </a:r>
            <a:endParaRPr lang="zh-CN" altLang="en-US" sz="2400" kern="0" dirty="0">
              <a:solidFill>
                <a:srgbClr val="FFFFFF"/>
              </a:solidFill>
              <a:latin typeface="Arial" pitchFamily="34" charset="0"/>
              <a:ea typeface="宋体" pitchFamily="2" charset="-122"/>
              <a:cs typeface="宋体" pitchFamily="2" charset="-122"/>
            </a:endParaRPr>
          </a:p>
        </p:txBody>
      </p:sp>
      <p:sp>
        <p:nvSpPr>
          <p:cNvPr id="13" name="TextBox 53"/>
          <p:cNvSpPr txBox="1">
            <a:spLocks noChangeArrowheads="1"/>
          </p:cNvSpPr>
          <p:nvPr/>
        </p:nvSpPr>
        <p:spPr bwMode="auto">
          <a:xfrm>
            <a:off x="1403648" y="2717632"/>
            <a:ext cx="241326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fontAlgn="base">
              <a:spcBef>
                <a:spcPct val="0"/>
              </a:spcBef>
              <a:spcAft>
                <a:spcPct val="0"/>
              </a:spcAft>
              <a:defRPr/>
            </a:pPr>
            <a:r>
              <a:rPr lang="zh-CN" altLang="en-US" sz="1600" kern="0" dirty="0">
                <a:solidFill>
                  <a:srgbClr val="FFFFFF"/>
                </a:solidFill>
                <a:latin typeface="微软雅黑" pitchFamily="34" charset="-122"/>
                <a:ea typeface="微软雅黑" pitchFamily="34" charset="-122"/>
                <a:cs typeface="宋体" pitchFamily="2" charset="-122"/>
              </a:rPr>
              <a:t>在此输入内容文本</a:t>
            </a:r>
            <a:endParaRPr lang="zh-CN" altLang="en-US" sz="2400" kern="0" dirty="0">
              <a:solidFill>
                <a:srgbClr val="FFFFFF"/>
              </a:solidFill>
              <a:latin typeface="Arial" pitchFamily="34" charset="0"/>
              <a:ea typeface="宋体" pitchFamily="2" charset="-122"/>
              <a:cs typeface="宋体" pitchFamily="2" charset="-122"/>
            </a:endParaRPr>
          </a:p>
        </p:txBody>
      </p:sp>
      <p:sp>
        <p:nvSpPr>
          <p:cNvPr id="14" name="TextBox 53"/>
          <p:cNvSpPr txBox="1">
            <a:spLocks noChangeArrowheads="1"/>
          </p:cNvSpPr>
          <p:nvPr/>
        </p:nvSpPr>
        <p:spPr bwMode="auto">
          <a:xfrm>
            <a:off x="1497618" y="4260577"/>
            <a:ext cx="23192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fontAlgn="base">
              <a:spcBef>
                <a:spcPct val="0"/>
              </a:spcBef>
              <a:spcAft>
                <a:spcPct val="0"/>
              </a:spcAft>
              <a:defRPr/>
            </a:pPr>
            <a:r>
              <a:rPr lang="zh-CN" altLang="en-US" sz="1600" kern="0" dirty="0">
                <a:solidFill>
                  <a:srgbClr val="FFFFFF"/>
                </a:solidFill>
                <a:latin typeface="微软雅黑" pitchFamily="34" charset="-122"/>
                <a:ea typeface="微软雅黑" pitchFamily="34" charset="-122"/>
                <a:cs typeface="宋体" pitchFamily="2" charset="-122"/>
              </a:rPr>
              <a:t>在此输入内容文本</a:t>
            </a:r>
            <a:endParaRPr lang="zh-CN" altLang="en-US" sz="2400" kern="0" dirty="0">
              <a:solidFill>
                <a:srgbClr val="FFFFFF"/>
              </a:solidFill>
              <a:latin typeface="Arial" pitchFamily="34" charset="0"/>
              <a:ea typeface="宋体" pitchFamily="2" charset="-122"/>
              <a:cs typeface="宋体" pitchFamily="2" charset="-122"/>
            </a:endParaRPr>
          </a:p>
        </p:txBody>
      </p:sp>
      <p:sp>
        <p:nvSpPr>
          <p:cNvPr id="15" name="TextBox 53"/>
          <p:cNvSpPr txBox="1">
            <a:spLocks noChangeArrowheads="1"/>
          </p:cNvSpPr>
          <p:nvPr/>
        </p:nvSpPr>
        <p:spPr bwMode="auto">
          <a:xfrm>
            <a:off x="5655396" y="4260577"/>
            <a:ext cx="229130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fontAlgn="base">
              <a:spcBef>
                <a:spcPct val="0"/>
              </a:spcBef>
              <a:spcAft>
                <a:spcPct val="0"/>
              </a:spcAft>
              <a:defRPr/>
            </a:pPr>
            <a:r>
              <a:rPr lang="zh-CN" altLang="en-US" sz="1600" kern="0" dirty="0">
                <a:solidFill>
                  <a:srgbClr val="FFFFFF"/>
                </a:solidFill>
                <a:latin typeface="微软雅黑" pitchFamily="34" charset="-122"/>
                <a:ea typeface="微软雅黑" pitchFamily="34" charset="-122"/>
                <a:cs typeface="宋体" pitchFamily="2" charset="-122"/>
              </a:rPr>
              <a:t>在此输入内容文本</a:t>
            </a:r>
            <a:endParaRPr lang="zh-CN" altLang="en-US" sz="2400" kern="0" dirty="0">
              <a:solidFill>
                <a:srgbClr val="FFFFFF"/>
              </a:solidFill>
              <a:latin typeface="Arial" pitchFamily="34" charset="0"/>
              <a:ea typeface="宋体" pitchFamily="2" charset="-122"/>
              <a:cs typeface="宋体" pitchFamily="2" charset="-122"/>
            </a:endParaRPr>
          </a:p>
        </p:txBody>
      </p:sp>
      <p:sp>
        <p:nvSpPr>
          <p:cNvPr id="16" name="TextBox 53"/>
          <p:cNvSpPr txBox="1">
            <a:spLocks noChangeArrowheads="1"/>
          </p:cNvSpPr>
          <p:nvPr/>
        </p:nvSpPr>
        <p:spPr bwMode="auto">
          <a:xfrm>
            <a:off x="5594419" y="2717632"/>
            <a:ext cx="241326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fontAlgn="base">
              <a:spcBef>
                <a:spcPct val="0"/>
              </a:spcBef>
              <a:spcAft>
                <a:spcPct val="0"/>
              </a:spcAft>
              <a:defRPr/>
            </a:pPr>
            <a:r>
              <a:rPr lang="zh-CN" altLang="en-US" sz="1600" kern="0" dirty="0">
                <a:solidFill>
                  <a:srgbClr val="FFFFFF"/>
                </a:solidFill>
                <a:latin typeface="微软雅黑" pitchFamily="34" charset="-122"/>
                <a:ea typeface="微软雅黑" pitchFamily="34" charset="-122"/>
                <a:cs typeface="宋体" pitchFamily="2" charset="-122"/>
              </a:rPr>
              <a:t>在此输入内容文本</a:t>
            </a:r>
            <a:endParaRPr lang="zh-CN" altLang="en-US" sz="2400" kern="0" dirty="0">
              <a:solidFill>
                <a:srgbClr val="FFFFFF"/>
              </a:solidFill>
              <a:latin typeface="Arial" pitchFamily="34" charset="0"/>
              <a:ea typeface="宋体" pitchFamily="2" charset="-122"/>
              <a:cs typeface="宋体" pitchFamily="2" charset="-122"/>
            </a:endParaRPr>
          </a:p>
        </p:txBody>
      </p:sp>
      <p:sp>
        <p:nvSpPr>
          <p:cNvPr id="17" name="TextBox 16"/>
          <p:cNvSpPr txBox="1">
            <a:spLocks noChangeArrowheads="1"/>
          </p:cNvSpPr>
          <p:nvPr/>
        </p:nvSpPr>
        <p:spPr bwMode="auto">
          <a:xfrm>
            <a:off x="5655396" y="1191530"/>
            <a:ext cx="231296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fontAlgn="base">
              <a:spcBef>
                <a:spcPct val="0"/>
              </a:spcBef>
              <a:spcAft>
                <a:spcPct val="0"/>
              </a:spcAft>
              <a:defRPr/>
            </a:pPr>
            <a:r>
              <a:rPr lang="zh-CN" altLang="en-US" sz="1600" kern="0" dirty="0">
                <a:solidFill>
                  <a:srgbClr val="FFFFFF"/>
                </a:solidFill>
                <a:latin typeface="微软雅黑" pitchFamily="34" charset="-122"/>
                <a:ea typeface="微软雅黑" pitchFamily="34" charset="-122"/>
                <a:cs typeface="宋体" pitchFamily="2" charset="-122"/>
              </a:rPr>
              <a:t>在此输入内容文本</a:t>
            </a:r>
            <a:endParaRPr kumimoji="0" lang="zh-CN" altLang="en-US" sz="2400" i="0" u="none" strike="noStrike" kern="0" cap="none" spc="0" normalizeH="0" baseline="0" noProof="0" dirty="0">
              <a:ln>
                <a:noFill/>
              </a:ln>
              <a:solidFill>
                <a:srgbClr val="FFFFFF"/>
              </a:solidFill>
              <a:effectLst/>
              <a:uLnTx/>
              <a:uFillTx/>
              <a:latin typeface="Arial" pitchFamily="34" charset="0"/>
              <a:ea typeface="宋体" pitchFamily="2" charset="-122"/>
              <a:cs typeface="宋体" pitchFamily="2" charset="-122"/>
            </a:endParaRPr>
          </a:p>
        </p:txBody>
      </p:sp>
      <p:grpSp>
        <p:nvGrpSpPr>
          <p:cNvPr id="18" name="组合 17"/>
          <p:cNvGrpSpPr/>
          <p:nvPr/>
        </p:nvGrpSpPr>
        <p:grpSpPr>
          <a:xfrm>
            <a:off x="3910879" y="2268230"/>
            <a:ext cx="1586249" cy="1292655"/>
            <a:chOff x="3910879" y="2268230"/>
            <a:chExt cx="1586249" cy="1292655"/>
          </a:xfrm>
          <a:solidFill>
            <a:srgbClr val="FFC000"/>
          </a:solidFill>
        </p:grpSpPr>
        <p:sp>
          <p:nvSpPr>
            <p:cNvPr id="19" name="AutoShape 17"/>
            <p:cNvSpPr>
              <a:spLocks noChangeArrowheads="1"/>
            </p:cNvSpPr>
            <p:nvPr/>
          </p:nvSpPr>
          <p:spPr bwMode="auto">
            <a:xfrm>
              <a:off x="3910879" y="2268230"/>
              <a:ext cx="1586249" cy="1292655"/>
            </a:xfrm>
            <a:prstGeom prst="hexagon">
              <a:avLst>
                <a:gd name="adj" fmla="val 30740"/>
                <a:gd name="vf" fmla="val 115470"/>
              </a:avLst>
            </a:prstGeom>
            <a:grpFill/>
            <a:ln w="3175" cap="flat" cmpd="sng" algn="ctr">
              <a:solidFill>
                <a:srgbClr val="EAEAEA"/>
              </a:solidFill>
              <a:prstDash val="solid"/>
            </a:ln>
            <a:effectLst>
              <a:outerShdw blurRad="50800" dist="38100" dir="5400000" algn="t" rotWithShape="0">
                <a:prstClr val="black">
                  <a:alpha val="40000"/>
                </a:prstClr>
              </a:outerShdw>
            </a:effectLst>
          </p:spPr>
          <p:txBody>
            <a:bodyPr anchor="ctr"/>
            <a:lstStyle/>
            <a:p>
              <a:pPr marL="0" marR="0" lvl="0" indent="0" algn="ctr" defTabSz="914400" eaLnBrk="1" fontAlgn="base" latinLnBrk="0" hangingPunct="1">
                <a:lnSpc>
                  <a:spcPct val="120000"/>
                </a:lnSpc>
                <a:spcBef>
                  <a:spcPct val="0"/>
                </a:spcBef>
                <a:spcAft>
                  <a:spcPct val="0"/>
                </a:spcAft>
                <a:buClrTx/>
                <a:buSzTx/>
                <a:buFontTx/>
                <a:buNone/>
                <a:tabLst/>
                <a:defRPr/>
              </a:pPr>
              <a:endParaRPr kumimoji="0" lang="en-US" altLang="zh-SG" sz="1200" b="0" i="0" u="none" strike="noStrike" kern="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20" name="TextBox 19"/>
            <p:cNvSpPr txBox="1"/>
            <p:nvPr/>
          </p:nvSpPr>
          <p:spPr>
            <a:xfrm>
              <a:off x="4252596" y="2474342"/>
              <a:ext cx="902811" cy="954107"/>
            </a:xfrm>
            <a:prstGeom prst="rect">
              <a:avLst/>
            </a:prstGeom>
            <a:grpFill/>
          </p:spPr>
          <p:txBody>
            <a:bodyPr wrap="none" rtlCol="0">
              <a:spAutoFit/>
            </a:bodyPr>
            <a:lstStyle/>
            <a:p>
              <a:pPr algn="ctr"/>
              <a:r>
                <a:rPr lang="zh-CN" altLang="en-US" sz="2800" b="1" dirty="0">
                  <a:solidFill>
                    <a:srgbClr val="FFFFFF"/>
                  </a:solidFill>
                  <a:latin typeface="微软雅黑" pitchFamily="34" charset="-122"/>
                  <a:ea typeface="微软雅黑" pitchFamily="34" charset="-122"/>
                  <a:cs typeface="Arial Unicode MS" pitchFamily="34" charset="-122"/>
                </a:rPr>
                <a:t>点击</a:t>
              </a:r>
              <a:endParaRPr lang="en-US" altLang="zh-CN" sz="2800" b="1" dirty="0">
                <a:solidFill>
                  <a:srgbClr val="FFFFFF"/>
                </a:solidFill>
                <a:latin typeface="微软雅黑" pitchFamily="34" charset="-122"/>
                <a:ea typeface="微软雅黑" pitchFamily="34" charset="-122"/>
                <a:cs typeface="Arial Unicode MS" pitchFamily="34" charset="-122"/>
              </a:endParaRPr>
            </a:p>
            <a:p>
              <a:pPr algn="ctr"/>
              <a:r>
                <a:rPr lang="zh-CN" altLang="en-US" sz="2800" b="1" dirty="0">
                  <a:solidFill>
                    <a:srgbClr val="FFFFFF"/>
                  </a:solidFill>
                  <a:latin typeface="微软雅黑" pitchFamily="34" charset="-122"/>
                  <a:ea typeface="微软雅黑" pitchFamily="34" charset="-122"/>
                  <a:cs typeface="Arial Unicode MS" pitchFamily="34" charset="-122"/>
                </a:rPr>
                <a:t>添加</a:t>
              </a:r>
            </a:p>
          </p:txBody>
        </p:sp>
      </p:grpSp>
      <p:grpSp>
        <p:nvGrpSpPr>
          <p:cNvPr id="21" name="组合 20">
            <a:extLst>
              <a:ext uri="{FF2B5EF4-FFF2-40B4-BE49-F238E27FC236}">
                <a16:creationId xmlns:a16="http://schemas.microsoft.com/office/drawing/2014/main" id="{31108658-95F4-DE43-95A6-B8BED96C0342}"/>
              </a:ext>
            </a:extLst>
          </p:cNvPr>
          <p:cNvGrpSpPr/>
          <p:nvPr/>
        </p:nvGrpSpPr>
        <p:grpSpPr>
          <a:xfrm>
            <a:off x="0" y="-35619"/>
            <a:ext cx="9151351" cy="792771"/>
            <a:chOff x="0" y="-35619"/>
            <a:chExt cx="9151351" cy="792771"/>
          </a:xfrm>
        </p:grpSpPr>
        <p:pic>
          <p:nvPicPr>
            <p:cNvPr id="22" name="图片 21">
              <a:extLst>
                <a:ext uri="{FF2B5EF4-FFF2-40B4-BE49-F238E27FC236}">
                  <a16:creationId xmlns:a16="http://schemas.microsoft.com/office/drawing/2014/main" id="{510A8660-D7B5-D643-BB00-8CB28C2F02E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351" y="-18620"/>
              <a:ext cx="9144000" cy="769401"/>
            </a:xfrm>
            <a:prstGeom prst="rect">
              <a:avLst/>
            </a:prstGeom>
          </p:spPr>
        </p:pic>
        <p:sp>
          <p:nvSpPr>
            <p:cNvPr id="23" name="矩形 22">
              <a:extLst>
                <a:ext uri="{FF2B5EF4-FFF2-40B4-BE49-F238E27FC236}">
                  <a16:creationId xmlns:a16="http://schemas.microsoft.com/office/drawing/2014/main" id="{3BC52056-45CD-1F4D-9CF6-DCC5D2715564}"/>
                </a:ext>
              </a:extLst>
            </p:cNvPr>
            <p:cNvSpPr/>
            <p:nvPr/>
          </p:nvSpPr>
          <p:spPr>
            <a:xfrm>
              <a:off x="0" y="-35619"/>
              <a:ext cx="9144000" cy="792771"/>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cxnSp>
        <p:nvCxnSpPr>
          <p:cNvPr id="24" name="直接连接符 7">
            <a:extLst>
              <a:ext uri="{FF2B5EF4-FFF2-40B4-BE49-F238E27FC236}">
                <a16:creationId xmlns:a16="http://schemas.microsoft.com/office/drawing/2014/main" id="{F0F3FDB7-3B7B-104C-8530-E06394E7DE27}"/>
              </a:ext>
            </a:extLst>
          </p:cNvPr>
          <p:cNvCxnSpPr/>
          <p:nvPr/>
        </p:nvCxnSpPr>
        <p:spPr>
          <a:xfrm>
            <a:off x="0" y="771550"/>
            <a:ext cx="9144000"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sp>
        <p:nvSpPr>
          <p:cNvPr id="25" name="圆角矩形 24">
            <a:extLst>
              <a:ext uri="{FF2B5EF4-FFF2-40B4-BE49-F238E27FC236}">
                <a16:creationId xmlns:a16="http://schemas.microsoft.com/office/drawing/2014/main" id="{2E6FEE8A-0C5F-D944-B846-B6686C8A5E9A}"/>
              </a:ext>
            </a:extLst>
          </p:cNvPr>
          <p:cNvSpPr/>
          <p:nvPr/>
        </p:nvSpPr>
        <p:spPr>
          <a:xfrm>
            <a:off x="395536" y="483518"/>
            <a:ext cx="1800200" cy="432048"/>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itchFamily="34" charset="-122"/>
                <a:ea typeface="微软雅黑" pitchFamily="34" charset="-122"/>
              </a:rPr>
              <a:t>输入内容</a:t>
            </a:r>
          </a:p>
        </p:txBody>
      </p:sp>
    </p:spTree>
    <p:extLst>
      <p:ext uri="{BB962C8B-B14F-4D97-AF65-F5344CB8AC3E}">
        <p14:creationId xmlns:p14="http://schemas.microsoft.com/office/powerpoint/2010/main" val="2411731665"/>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416802" y="2847706"/>
            <a:ext cx="8363729" cy="1884284"/>
            <a:chOff x="416802" y="3527919"/>
            <a:chExt cx="8363729" cy="2512378"/>
          </a:xfrm>
        </p:grpSpPr>
        <p:sp>
          <p:nvSpPr>
            <p:cNvPr id="35" name="等腰三角形 5"/>
            <p:cNvSpPr/>
            <p:nvPr/>
          </p:nvSpPr>
          <p:spPr>
            <a:xfrm>
              <a:off x="416802" y="3527919"/>
              <a:ext cx="8363729" cy="2205337"/>
            </a:xfrm>
            <a:custGeom>
              <a:avLst/>
              <a:gdLst/>
              <a:ahLst/>
              <a:cxnLst/>
              <a:rect l="l" t="t" r="r" b="b"/>
              <a:pathLst>
                <a:path w="8363729" h="2205337">
                  <a:moveTo>
                    <a:pt x="4181865" y="0"/>
                  </a:moveTo>
                  <a:lnTo>
                    <a:pt x="8363729" y="2205337"/>
                  </a:lnTo>
                  <a:lnTo>
                    <a:pt x="5501308" y="2205337"/>
                  </a:lnTo>
                  <a:lnTo>
                    <a:pt x="4180569" y="10775"/>
                  </a:lnTo>
                  <a:lnTo>
                    <a:pt x="2859830" y="2205337"/>
                  </a:lnTo>
                  <a:lnTo>
                    <a:pt x="0" y="2205337"/>
                  </a:lnTo>
                  <a:close/>
                </a:path>
              </a:pathLst>
            </a:custGeom>
            <a:gradFill flip="none" rotWithShape="1">
              <a:gsLst>
                <a:gs pos="0">
                  <a:srgbClr val="D7D7D7"/>
                </a:gs>
                <a:gs pos="100000">
                  <a:srgbClr val="E6E6E6"/>
                </a:gs>
              </a:gsLst>
              <a:lin ang="16200000" scaled="1"/>
              <a:tileRect/>
            </a:gradFill>
            <a:ln w="25400" cap="flat" cmpd="sng" algn="ctr">
              <a:noFill/>
              <a:prstDash val="solid"/>
            </a:ln>
            <a:effectLst>
              <a:outerShdw blurRad="50800" dist="38100" algn="l" rotWithShape="0">
                <a:prstClr val="black">
                  <a:alpha val="40000"/>
                </a:prstClr>
              </a:outerShdw>
            </a:effectLst>
            <a:scene3d>
              <a:camera prst="orthographicFront">
                <a:rot lat="19799998" lon="0" rev="0"/>
              </a:camera>
              <a:lightRig rig="contrasting" dir="t">
                <a:rot lat="0" lon="0" rev="5400000"/>
              </a:lightRig>
            </a:scene3d>
            <a:sp3d extrusionH="711200">
              <a:bevelB w="0" h="0"/>
              <a:extrusionClr>
                <a:srgbClr val="C5C5C5"/>
              </a:extrusionClr>
            </a:sp3d>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zh-CN" altLang="en-US" sz="1800" b="1" i="0" u="none" strike="noStrike" kern="0" cap="none" spc="0" normalizeH="0" baseline="0" noProof="0" dirty="0">
                <a:ln>
                  <a:noFill/>
                </a:ln>
                <a:solidFill>
                  <a:sysClr val="window" lastClr="FFFFFF"/>
                </a:solidFill>
                <a:effectLst/>
                <a:uLnTx/>
                <a:uFillTx/>
                <a:latin typeface="Impact" pitchFamily="34" charset="0"/>
                <a:ea typeface="微软雅黑" pitchFamily="34" charset="-122"/>
                <a:cs typeface="+mn-cs"/>
              </a:endParaRPr>
            </a:p>
          </p:txBody>
        </p:sp>
        <p:sp>
          <p:nvSpPr>
            <p:cNvPr id="36" name="矩形 35"/>
            <p:cNvSpPr/>
            <p:nvPr/>
          </p:nvSpPr>
          <p:spPr>
            <a:xfrm>
              <a:off x="1475656" y="5629928"/>
              <a:ext cx="654346" cy="41036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7D7D7D"/>
                  </a:solidFill>
                  <a:effectLst/>
                  <a:uLnTx/>
                  <a:uFillTx/>
                  <a:latin typeface="微软雅黑" pitchFamily="34" charset="-122"/>
                  <a:ea typeface="微软雅黑" pitchFamily="34" charset="-122"/>
                </a:rPr>
                <a:t>文本</a:t>
              </a:r>
              <a:r>
                <a:rPr kumimoji="0" lang="en-US" altLang="zh-CN" sz="1400" b="1" i="0" u="none" strike="noStrike" kern="0" cap="none" spc="0" normalizeH="0" baseline="0" noProof="0" dirty="0">
                  <a:ln>
                    <a:noFill/>
                  </a:ln>
                  <a:solidFill>
                    <a:srgbClr val="7D7D7D"/>
                  </a:solidFill>
                  <a:effectLst/>
                  <a:uLnTx/>
                  <a:uFillTx/>
                  <a:latin typeface="微软雅黑" pitchFamily="34" charset="-122"/>
                  <a:ea typeface="微软雅黑" pitchFamily="34" charset="-122"/>
                </a:rPr>
                <a:t>1</a:t>
              </a:r>
              <a:endParaRPr kumimoji="0" lang="zh-CN" altLang="en-US" sz="1400" b="0" i="0" u="none" strike="noStrike" kern="0" cap="none" spc="0" normalizeH="0" baseline="0" noProof="0" dirty="0">
                <a:ln>
                  <a:noFill/>
                </a:ln>
                <a:solidFill>
                  <a:srgbClr val="7D7D7D"/>
                </a:solidFill>
                <a:effectLst/>
                <a:uLnTx/>
                <a:uFillTx/>
                <a:latin typeface="Impact" pitchFamily="34" charset="0"/>
                <a:ea typeface="微软雅黑" pitchFamily="34" charset="-122"/>
              </a:endParaRPr>
            </a:p>
          </p:txBody>
        </p:sp>
        <p:sp>
          <p:nvSpPr>
            <p:cNvPr id="37" name="矩形 36"/>
            <p:cNvSpPr/>
            <p:nvPr/>
          </p:nvSpPr>
          <p:spPr>
            <a:xfrm>
              <a:off x="7164288" y="5629928"/>
              <a:ext cx="654346" cy="41036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7D7D7D"/>
                  </a:solidFill>
                  <a:effectLst/>
                  <a:uLnTx/>
                  <a:uFillTx/>
                  <a:latin typeface="微软雅黑" pitchFamily="34" charset="-122"/>
                  <a:ea typeface="微软雅黑" pitchFamily="34" charset="-122"/>
                </a:rPr>
                <a:t>文本</a:t>
              </a:r>
              <a:r>
                <a:rPr kumimoji="0" lang="en-US" altLang="zh-CN" sz="1400" b="1" i="0" u="none" strike="noStrike" kern="0" cap="none" spc="0" normalizeH="0" baseline="0" noProof="0" dirty="0">
                  <a:ln>
                    <a:noFill/>
                  </a:ln>
                  <a:solidFill>
                    <a:srgbClr val="7D7D7D"/>
                  </a:solidFill>
                  <a:effectLst/>
                  <a:uLnTx/>
                  <a:uFillTx/>
                  <a:latin typeface="微软雅黑" pitchFamily="34" charset="-122"/>
                  <a:ea typeface="微软雅黑" pitchFamily="34" charset="-122"/>
                </a:rPr>
                <a:t>3</a:t>
              </a:r>
              <a:endParaRPr kumimoji="0" lang="zh-CN" altLang="en-US" sz="1400" b="0" i="0" u="none" strike="noStrike" kern="0" cap="none" spc="0" normalizeH="0" baseline="0" noProof="0" dirty="0">
                <a:ln>
                  <a:noFill/>
                </a:ln>
                <a:solidFill>
                  <a:srgbClr val="7D7D7D"/>
                </a:solidFill>
                <a:effectLst/>
                <a:uLnTx/>
                <a:uFillTx/>
                <a:latin typeface="Impact" pitchFamily="34" charset="0"/>
                <a:ea typeface="微软雅黑" pitchFamily="34" charset="-122"/>
              </a:endParaRPr>
            </a:p>
          </p:txBody>
        </p:sp>
      </p:grpSp>
      <p:grpSp>
        <p:nvGrpSpPr>
          <p:cNvPr id="38" name="组合 37"/>
          <p:cNvGrpSpPr/>
          <p:nvPr/>
        </p:nvGrpSpPr>
        <p:grpSpPr>
          <a:xfrm>
            <a:off x="3283040" y="2855159"/>
            <a:ext cx="2635846" cy="1876831"/>
            <a:chOff x="3283040" y="3537856"/>
            <a:chExt cx="2635846" cy="2502441"/>
          </a:xfrm>
        </p:grpSpPr>
        <p:sp>
          <p:nvSpPr>
            <p:cNvPr id="39" name="等腰三角形 38"/>
            <p:cNvSpPr/>
            <p:nvPr/>
          </p:nvSpPr>
          <p:spPr>
            <a:xfrm>
              <a:off x="3283040" y="3537856"/>
              <a:ext cx="2635846" cy="2195099"/>
            </a:xfrm>
            <a:prstGeom prst="triangle">
              <a:avLst/>
            </a:prstGeom>
            <a:gradFill flip="none" rotWithShape="1">
              <a:gsLst>
                <a:gs pos="0">
                  <a:srgbClr val="C5C5C5"/>
                </a:gs>
                <a:gs pos="100000">
                  <a:srgbClr val="D7D7D7"/>
                </a:gs>
              </a:gsLst>
              <a:lin ang="16200000" scaled="1"/>
              <a:tileRect/>
            </a:gradFill>
            <a:ln w="25400" cap="flat" cmpd="sng" algn="ctr">
              <a:noFill/>
              <a:prstDash val="solid"/>
            </a:ln>
            <a:effectLst/>
            <a:scene3d>
              <a:camera prst="orthographicFront">
                <a:rot lat="19800000" lon="0" rev="0"/>
              </a:camera>
              <a:lightRig rig="contrasting" dir="t"/>
            </a:scene3d>
            <a:sp3d extrusionH="711200">
              <a:bevelB w="0" h="0"/>
              <a:extrusionClr>
                <a:srgbClr val="A9A9A9"/>
              </a:extrusionClr>
            </a:sp3d>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zh-CN" altLang="en-US" sz="1800" b="1" i="0" u="none" strike="noStrike" kern="0" cap="none" spc="0" normalizeH="0" baseline="0" noProof="0" dirty="0">
                <a:ln>
                  <a:noFill/>
                </a:ln>
                <a:solidFill>
                  <a:sysClr val="window" lastClr="FFFFFF"/>
                </a:solidFill>
                <a:effectLst/>
                <a:uLnTx/>
                <a:uFillTx/>
                <a:latin typeface="Impact" pitchFamily="34" charset="0"/>
                <a:ea typeface="微软雅黑" pitchFamily="34" charset="-122"/>
                <a:cs typeface="+mn-cs"/>
              </a:endParaRPr>
            </a:p>
          </p:txBody>
        </p:sp>
        <p:sp>
          <p:nvSpPr>
            <p:cNvPr id="40" name="矩形 39"/>
            <p:cNvSpPr/>
            <p:nvPr/>
          </p:nvSpPr>
          <p:spPr>
            <a:xfrm>
              <a:off x="4283968" y="5629928"/>
              <a:ext cx="654346" cy="41036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ysClr val="window" lastClr="FFFFFF">
                      <a:lumMod val="95000"/>
                    </a:sysClr>
                  </a:solidFill>
                  <a:effectLst/>
                  <a:uLnTx/>
                  <a:uFillTx/>
                  <a:latin typeface="微软雅黑" pitchFamily="34" charset="-122"/>
                  <a:ea typeface="微软雅黑" pitchFamily="34" charset="-122"/>
                </a:rPr>
                <a:t>文本</a:t>
              </a:r>
              <a:r>
                <a:rPr kumimoji="0" lang="en-US" altLang="zh-CN" sz="1400" b="1" i="0" u="none" strike="noStrike" kern="0" cap="none" spc="0" normalizeH="0" baseline="0" noProof="0" dirty="0">
                  <a:ln>
                    <a:noFill/>
                  </a:ln>
                  <a:solidFill>
                    <a:sysClr val="window" lastClr="FFFFFF">
                      <a:lumMod val="95000"/>
                    </a:sysClr>
                  </a:solidFill>
                  <a:effectLst/>
                  <a:uLnTx/>
                  <a:uFillTx/>
                  <a:latin typeface="微软雅黑" pitchFamily="34" charset="-122"/>
                  <a:ea typeface="微软雅黑" pitchFamily="34" charset="-122"/>
                </a:rPr>
                <a:t>2</a:t>
              </a:r>
              <a:endParaRPr kumimoji="0" lang="zh-CN" altLang="en-US" sz="1400" b="0" i="0" u="none" strike="noStrike" kern="0" cap="none" spc="0" normalizeH="0" baseline="0" noProof="0" dirty="0">
                <a:ln>
                  <a:noFill/>
                </a:ln>
                <a:solidFill>
                  <a:sysClr val="window" lastClr="FFFFFF">
                    <a:lumMod val="95000"/>
                  </a:sysClr>
                </a:solidFill>
                <a:effectLst/>
                <a:uLnTx/>
                <a:uFillTx/>
                <a:latin typeface="Impact" pitchFamily="34" charset="0"/>
                <a:ea typeface="微软雅黑" pitchFamily="34" charset="-122"/>
              </a:endParaRPr>
            </a:p>
          </p:txBody>
        </p:sp>
      </p:grpSp>
      <p:grpSp>
        <p:nvGrpSpPr>
          <p:cNvPr id="41" name="组合 20"/>
          <p:cNvGrpSpPr>
            <a:grpSpLocks/>
          </p:cNvGrpSpPr>
          <p:nvPr/>
        </p:nvGrpSpPr>
        <p:grpSpPr bwMode="auto">
          <a:xfrm>
            <a:off x="1849528" y="3107364"/>
            <a:ext cx="1433512" cy="1125861"/>
            <a:chOff x="7242844" y="2761727"/>
            <a:chExt cx="1677511" cy="1374579"/>
          </a:xfrm>
        </p:grpSpPr>
        <p:grpSp>
          <p:nvGrpSpPr>
            <p:cNvPr id="42" name="组合 21"/>
            <p:cNvGrpSpPr>
              <a:grpSpLocks/>
            </p:cNvGrpSpPr>
            <p:nvPr/>
          </p:nvGrpSpPr>
          <p:grpSpPr bwMode="auto">
            <a:xfrm>
              <a:off x="7242844" y="2761727"/>
              <a:ext cx="1677511" cy="1374579"/>
              <a:chOff x="7737176" y="3044094"/>
              <a:chExt cx="1677511" cy="1374579"/>
            </a:xfrm>
          </p:grpSpPr>
          <p:grpSp>
            <p:nvGrpSpPr>
              <p:cNvPr id="54" name="组合 33"/>
              <p:cNvGrpSpPr>
                <a:grpSpLocks/>
              </p:cNvGrpSpPr>
              <p:nvPr/>
            </p:nvGrpSpPr>
            <p:grpSpPr bwMode="auto">
              <a:xfrm>
                <a:off x="7737176" y="3044094"/>
                <a:ext cx="1677511" cy="1374579"/>
                <a:chOff x="7647017" y="2699415"/>
                <a:chExt cx="2617944" cy="2145185"/>
              </a:xfrm>
            </p:grpSpPr>
            <p:sp>
              <p:nvSpPr>
                <p:cNvPr id="56" name="Oval 8"/>
                <p:cNvSpPr>
                  <a:spLocks noChangeArrowheads="1"/>
                </p:cNvSpPr>
                <p:nvPr/>
              </p:nvSpPr>
              <p:spPr bwMode="auto">
                <a:xfrm flipV="1">
                  <a:off x="7647017" y="4398170"/>
                  <a:ext cx="2617944" cy="446430"/>
                </a:xfrm>
                <a:prstGeom prst="ellipse">
                  <a:avLst/>
                </a:prstGeom>
                <a:gradFill rotWithShape="1">
                  <a:gsLst>
                    <a:gs pos="0">
                      <a:srgbClr val="000000">
                        <a:alpha val="70000"/>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pitchFamily="34" charset="-122"/>
                    <a:ea typeface="微软雅黑" pitchFamily="34" charset="-122"/>
                  </a:endParaRPr>
                </a:p>
              </p:txBody>
            </p:sp>
            <p:sp>
              <p:nvSpPr>
                <p:cNvPr id="57" name="Oval 19"/>
                <p:cNvSpPr>
                  <a:spLocks noChangeArrowheads="1"/>
                </p:cNvSpPr>
                <p:nvPr/>
              </p:nvSpPr>
              <p:spPr bwMode="auto">
                <a:xfrm>
                  <a:off x="8012312" y="2699415"/>
                  <a:ext cx="1930843" cy="1930666"/>
                </a:xfrm>
                <a:prstGeom prst="ellipse">
                  <a:avLst/>
                </a:prstGeom>
                <a:solidFill>
                  <a:srgbClr val="404040"/>
                </a:solidFill>
                <a:ln w="9525">
                  <a:no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1" i="0" u="none" strike="noStrike" kern="0" cap="none" spc="0" normalizeH="0" baseline="0" noProof="0" dirty="0">
                    <a:ln>
                      <a:noFill/>
                    </a:ln>
                    <a:solidFill>
                      <a:srgbClr val="FFFFFF"/>
                    </a:solidFill>
                    <a:effectLst/>
                    <a:uLnTx/>
                    <a:uFillTx/>
                    <a:latin typeface="微软雅黑" pitchFamily="34" charset="-122"/>
                    <a:ea typeface="微软雅黑" pitchFamily="34" charset="-122"/>
                  </a:endParaRPr>
                </a:p>
              </p:txBody>
            </p:sp>
            <p:sp>
              <p:nvSpPr>
                <p:cNvPr id="58" name="未知"/>
                <p:cNvSpPr>
                  <a:spLocks/>
                </p:cNvSpPr>
                <p:nvPr/>
              </p:nvSpPr>
              <p:spPr bwMode="auto">
                <a:xfrm>
                  <a:off x="8232648" y="2742899"/>
                  <a:ext cx="1490170" cy="727623"/>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grpSp>
          <p:sp>
            <p:nvSpPr>
              <p:cNvPr id="55" name="TextBox 34"/>
              <p:cNvSpPr txBox="1">
                <a:spLocks noChangeArrowheads="1"/>
              </p:cNvSpPr>
              <p:nvPr/>
            </p:nvSpPr>
            <p:spPr bwMode="auto">
              <a:xfrm>
                <a:off x="8359908" y="3160739"/>
                <a:ext cx="488097" cy="1008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Impact" pitchFamily="34" charset="0"/>
                    <a:ea typeface="微软雅黑" pitchFamily="34" charset="-122"/>
                  </a:rPr>
                  <a:t>2</a:t>
                </a:r>
                <a:endParaRPr kumimoji="0" lang="zh-CN" altLang="en-US" sz="3600" b="0" i="0" u="none" strike="noStrike" kern="0" cap="none" spc="0" normalizeH="0" baseline="0" noProof="0" dirty="0">
                  <a:ln>
                    <a:noFill/>
                  </a:ln>
                  <a:solidFill>
                    <a:sysClr val="window" lastClr="FFFFFF"/>
                  </a:solidFill>
                  <a:effectLst/>
                  <a:uLnTx/>
                  <a:uFillTx/>
                  <a:latin typeface="Impact" pitchFamily="34" charset="0"/>
                  <a:ea typeface="微软雅黑" pitchFamily="34" charset="-122"/>
                </a:endParaRPr>
              </a:p>
            </p:txBody>
          </p:sp>
        </p:grpSp>
        <p:grpSp>
          <p:nvGrpSpPr>
            <p:cNvPr id="43" name="Group 12"/>
            <p:cNvGrpSpPr>
              <a:grpSpLocks/>
            </p:cNvGrpSpPr>
            <p:nvPr/>
          </p:nvGrpSpPr>
          <p:grpSpPr bwMode="auto">
            <a:xfrm rot="-1693754" flipH="1" flipV="1">
              <a:off x="7549762" y="3711857"/>
              <a:ext cx="1227443" cy="293770"/>
              <a:chOff x="2532" y="1051"/>
              <a:chExt cx="893" cy="246"/>
            </a:xfrm>
          </p:grpSpPr>
          <p:grpSp>
            <p:nvGrpSpPr>
              <p:cNvPr id="44" name="Group 13"/>
              <p:cNvGrpSpPr>
                <a:grpSpLocks/>
              </p:cNvGrpSpPr>
              <p:nvPr/>
            </p:nvGrpSpPr>
            <p:grpSpPr bwMode="auto">
              <a:xfrm>
                <a:off x="2532" y="1051"/>
                <a:ext cx="743" cy="185"/>
                <a:chOff x="1565" y="2568"/>
                <a:chExt cx="1118" cy="279"/>
              </a:xfrm>
            </p:grpSpPr>
            <p:sp>
              <p:nvSpPr>
                <p:cNvPr id="50" name="AutoShape 14"/>
                <p:cNvSpPr>
                  <a:spLocks noChangeArrowheads="1"/>
                </p:cNvSpPr>
                <p:nvPr/>
              </p:nvSpPr>
              <p:spPr bwMode="ltGray">
                <a:xfrm rot="5263130">
                  <a:off x="1859" y="2292"/>
                  <a:ext cx="239" cy="824"/>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51" name="AutoShape 15"/>
                <p:cNvSpPr>
                  <a:spLocks noChangeArrowheads="1"/>
                </p:cNvSpPr>
                <p:nvPr/>
              </p:nvSpPr>
              <p:spPr bwMode="ltGray">
                <a:xfrm rot="6078281">
                  <a:off x="1993" y="2295"/>
                  <a:ext cx="239" cy="820"/>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52" name="AutoShape 16"/>
                <p:cNvSpPr>
                  <a:spLocks noChangeArrowheads="1"/>
                </p:cNvSpPr>
                <p:nvPr/>
              </p:nvSpPr>
              <p:spPr bwMode="ltGray">
                <a:xfrm rot="6373927">
                  <a:off x="2070" y="2313"/>
                  <a:ext cx="242" cy="82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53" name="AutoShape 17"/>
                <p:cNvSpPr>
                  <a:spLocks noChangeArrowheads="1"/>
                </p:cNvSpPr>
                <p:nvPr/>
              </p:nvSpPr>
              <p:spPr bwMode="ltGray">
                <a:xfrm rot="6906312">
                  <a:off x="2163" y="2352"/>
                  <a:ext cx="239"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grpSp>
          <p:grpSp>
            <p:nvGrpSpPr>
              <p:cNvPr id="45" name="Group 18"/>
              <p:cNvGrpSpPr>
                <a:grpSpLocks/>
              </p:cNvGrpSpPr>
              <p:nvPr/>
            </p:nvGrpSpPr>
            <p:grpSpPr bwMode="auto">
              <a:xfrm rot="1353540">
                <a:off x="2682" y="1111"/>
                <a:ext cx="743" cy="186"/>
                <a:chOff x="1565" y="2568"/>
                <a:chExt cx="1118" cy="279"/>
              </a:xfrm>
            </p:grpSpPr>
            <p:sp>
              <p:nvSpPr>
                <p:cNvPr id="46" name="AutoShape 19"/>
                <p:cNvSpPr>
                  <a:spLocks noChangeArrowheads="1"/>
                </p:cNvSpPr>
                <p:nvPr/>
              </p:nvSpPr>
              <p:spPr bwMode="ltGray">
                <a:xfrm rot="5263130">
                  <a:off x="1865" y="2297"/>
                  <a:ext cx="236" cy="820"/>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47" name="AutoShape 20"/>
                <p:cNvSpPr>
                  <a:spLocks noChangeArrowheads="1"/>
                </p:cNvSpPr>
                <p:nvPr/>
              </p:nvSpPr>
              <p:spPr bwMode="ltGray">
                <a:xfrm rot="6078281">
                  <a:off x="2006" y="2290"/>
                  <a:ext cx="233" cy="824"/>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48" name="AutoShape 21"/>
                <p:cNvSpPr>
                  <a:spLocks noChangeArrowheads="1"/>
                </p:cNvSpPr>
                <p:nvPr/>
              </p:nvSpPr>
              <p:spPr bwMode="ltGray">
                <a:xfrm rot="6373927">
                  <a:off x="2082" y="2311"/>
                  <a:ext cx="233" cy="820"/>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49" name="AutoShape 22"/>
                <p:cNvSpPr>
                  <a:spLocks noChangeArrowheads="1"/>
                </p:cNvSpPr>
                <p:nvPr/>
              </p:nvSpPr>
              <p:spPr bwMode="ltGray">
                <a:xfrm rot="6906312">
                  <a:off x="2172" y="2348"/>
                  <a:ext cx="233" cy="818"/>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grpSp>
        </p:grpSp>
      </p:grpSp>
      <p:grpSp>
        <p:nvGrpSpPr>
          <p:cNvPr id="59" name="组合 57"/>
          <p:cNvGrpSpPr>
            <a:grpSpLocks/>
          </p:cNvGrpSpPr>
          <p:nvPr/>
        </p:nvGrpSpPr>
        <p:grpSpPr bwMode="auto">
          <a:xfrm>
            <a:off x="3881910" y="3133557"/>
            <a:ext cx="1433512" cy="1125861"/>
            <a:chOff x="7242844" y="2761727"/>
            <a:chExt cx="1677511" cy="1374579"/>
          </a:xfrm>
        </p:grpSpPr>
        <p:grpSp>
          <p:nvGrpSpPr>
            <p:cNvPr id="60" name="组合 58"/>
            <p:cNvGrpSpPr>
              <a:grpSpLocks/>
            </p:cNvGrpSpPr>
            <p:nvPr/>
          </p:nvGrpSpPr>
          <p:grpSpPr bwMode="auto">
            <a:xfrm>
              <a:off x="7242844" y="2761727"/>
              <a:ext cx="1677511" cy="1374579"/>
              <a:chOff x="7737176" y="3044094"/>
              <a:chExt cx="1677511" cy="1374579"/>
            </a:xfrm>
          </p:grpSpPr>
          <p:grpSp>
            <p:nvGrpSpPr>
              <p:cNvPr id="72" name="组合 70"/>
              <p:cNvGrpSpPr>
                <a:grpSpLocks/>
              </p:cNvGrpSpPr>
              <p:nvPr/>
            </p:nvGrpSpPr>
            <p:grpSpPr bwMode="auto">
              <a:xfrm>
                <a:off x="7737176" y="3044094"/>
                <a:ext cx="1677511" cy="1374579"/>
                <a:chOff x="7647017" y="2699415"/>
                <a:chExt cx="2617944" cy="2145185"/>
              </a:xfrm>
            </p:grpSpPr>
            <p:sp>
              <p:nvSpPr>
                <p:cNvPr id="74" name="Oval 8"/>
                <p:cNvSpPr>
                  <a:spLocks noChangeArrowheads="1"/>
                </p:cNvSpPr>
                <p:nvPr/>
              </p:nvSpPr>
              <p:spPr bwMode="auto">
                <a:xfrm flipV="1">
                  <a:off x="7647017" y="4398170"/>
                  <a:ext cx="2617944" cy="446430"/>
                </a:xfrm>
                <a:prstGeom prst="ellipse">
                  <a:avLst/>
                </a:prstGeom>
                <a:gradFill rotWithShape="1">
                  <a:gsLst>
                    <a:gs pos="0">
                      <a:srgbClr val="000000">
                        <a:alpha val="70000"/>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pitchFamily="34" charset="-122"/>
                    <a:ea typeface="微软雅黑" pitchFamily="34" charset="-122"/>
                  </a:endParaRPr>
                </a:p>
              </p:txBody>
            </p:sp>
            <p:sp>
              <p:nvSpPr>
                <p:cNvPr id="75" name="Oval 19"/>
                <p:cNvSpPr>
                  <a:spLocks noChangeArrowheads="1"/>
                </p:cNvSpPr>
                <p:nvPr/>
              </p:nvSpPr>
              <p:spPr bwMode="auto">
                <a:xfrm>
                  <a:off x="8012312" y="2699415"/>
                  <a:ext cx="1930843" cy="1930666"/>
                </a:xfrm>
                <a:prstGeom prst="ellipse">
                  <a:avLst/>
                </a:prstGeom>
                <a:solidFill>
                  <a:srgbClr val="7F7F7F"/>
                </a:solidFill>
                <a:ln w="9525">
                  <a:no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1" i="0" u="none" strike="noStrike" kern="0" cap="none" spc="0" normalizeH="0" baseline="0" noProof="0" dirty="0">
                    <a:ln>
                      <a:noFill/>
                    </a:ln>
                    <a:solidFill>
                      <a:srgbClr val="FFFFFF"/>
                    </a:solidFill>
                    <a:effectLst/>
                    <a:uLnTx/>
                    <a:uFillTx/>
                    <a:latin typeface="微软雅黑" pitchFamily="34" charset="-122"/>
                    <a:ea typeface="微软雅黑" pitchFamily="34" charset="-122"/>
                  </a:endParaRPr>
                </a:p>
              </p:txBody>
            </p:sp>
            <p:sp>
              <p:nvSpPr>
                <p:cNvPr id="76" name="未知"/>
                <p:cNvSpPr>
                  <a:spLocks/>
                </p:cNvSpPr>
                <p:nvPr/>
              </p:nvSpPr>
              <p:spPr bwMode="auto">
                <a:xfrm>
                  <a:off x="8232648" y="2742899"/>
                  <a:ext cx="1490170" cy="727623"/>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grpSp>
          <p:sp>
            <p:nvSpPr>
              <p:cNvPr id="73" name="TextBox 71"/>
              <p:cNvSpPr txBox="1">
                <a:spLocks noChangeArrowheads="1"/>
              </p:cNvSpPr>
              <p:nvPr/>
            </p:nvSpPr>
            <p:spPr bwMode="auto">
              <a:xfrm>
                <a:off x="8359908" y="3160739"/>
                <a:ext cx="422441" cy="1008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Impact" pitchFamily="34" charset="0"/>
                    <a:ea typeface="微软雅黑" pitchFamily="34" charset="-122"/>
                  </a:rPr>
                  <a:t>1</a:t>
                </a:r>
                <a:endParaRPr kumimoji="0" lang="zh-CN" altLang="en-US" sz="3600" b="0" i="0" u="none" strike="noStrike" kern="0" cap="none" spc="0" normalizeH="0" baseline="0" noProof="0" dirty="0">
                  <a:ln>
                    <a:noFill/>
                  </a:ln>
                  <a:solidFill>
                    <a:sysClr val="window" lastClr="FFFFFF"/>
                  </a:solidFill>
                  <a:effectLst/>
                  <a:uLnTx/>
                  <a:uFillTx/>
                  <a:latin typeface="Impact" pitchFamily="34" charset="0"/>
                  <a:ea typeface="微软雅黑" pitchFamily="34" charset="-122"/>
                </a:endParaRPr>
              </a:p>
            </p:txBody>
          </p:sp>
        </p:grpSp>
        <p:grpSp>
          <p:nvGrpSpPr>
            <p:cNvPr id="61" name="Group 12"/>
            <p:cNvGrpSpPr>
              <a:grpSpLocks/>
            </p:cNvGrpSpPr>
            <p:nvPr/>
          </p:nvGrpSpPr>
          <p:grpSpPr bwMode="auto">
            <a:xfrm rot="-1693754" flipH="1" flipV="1">
              <a:off x="7549762" y="3711857"/>
              <a:ext cx="1227443" cy="293770"/>
              <a:chOff x="2532" y="1051"/>
              <a:chExt cx="893" cy="246"/>
            </a:xfrm>
          </p:grpSpPr>
          <p:grpSp>
            <p:nvGrpSpPr>
              <p:cNvPr id="62" name="Group 13"/>
              <p:cNvGrpSpPr>
                <a:grpSpLocks/>
              </p:cNvGrpSpPr>
              <p:nvPr/>
            </p:nvGrpSpPr>
            <p:grpSpPr bwMode="auto">
              <a:xfrm>
                <a:off x="2532" y="1051"/>
                <a:ext cx="743" cy="185"/>
                <a:chOff x="1565" y="2568"/>
                <a:chExt cx="1118" cy="279"/>
              </a:xfrm>
            </p:grpSpPr>
            <p:sp>
              <p:nvSpPr>
                <p:cNvPr id="68" name="AutoShape 14"/>
                <p:cNvSpPr>
                  <a:spLocks noChangeArrowheads="1"/>
                </p:cNvSpPr>
                <p:nvPr/>
              </p:nvSpPr>
              <p:spPr bwMode="ltGray">
                <a:xfrm rot="5263130">
                  <a:off x="1859" y="2292"/>
                  <a:ext cx="239" cy="824"/>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69" name="AutoShape 15"/>
                <p:cNvSpPr>
                  <a:spLocks noChangeArrowheads="1"/>
                </p:cNvSpPr>
                <p:nvPr/>
              </p:nvSpPr>
              <p:spPr bwMode="ltGray">
                <a:xfrm rot="6078281">
                  <a:off x="1993" y="2295"/>
                  <a:ext cx="239" cy="820"/>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70" name="AutoShape 16"/>
                <p:cNvSpPr>
                  <a:spLocks noChangeArrowheads="1"/>
                </p:cNvSpPr>
                <p:nvPr/>
              </p:nvSpPr>
              <p:spPr bwMode="ltGray">
                <a:xfrm rot="6373927">
                  <a:off x="2070" y="2313"/>
                  <a:ext cx="242" cy="82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71" name="AutoShape 17"/>
                <p:cNvSpPr>
                  <a:spLocks noChangeArrowheads="1"/>
                </p:cNvSpPr>
                <p:nvPr/>
              </p:nvSpPr>
              <p:spPr bwMode="ltGray">
                <a:xfrm rot="6906312">
                  <a:off x="2163" y="2352"/>
                  <a:ext cx="239"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grpSp>
          <p:grpSp>
            <p:nvGrpSpPr>
              <p:cNvPr id="63" name="Group 18"/>
              <p:cNvGrpSpPr>
                <a:grpSpLocks/>
              </p:cNvGrpSpPr>
              <p:nvPr/>
            </p:nvGrpSpPr>
            <p:grpSpPr bwMode="auto">
              <a:xfrm rot="1353540">
                <a:off x="2682" y="1111"/>
                <a:ext cx="743" cy="186"/>
                <a:chOff x="1565" y="2568"/>
                <a:chExt cx="1118" cy="279"/>
              </a:xfrm>
            </p:grpSpPr>
            <p:sp>
              <p:nvSpPr>
                <p:cNvPr id="64" name="AutoShape 19"/>
                <p:cNvSpPr>
                  <a:spLocks noChangeArrowheads="1"/>
                </p:cNvSpPr>
                <p:nvPr/>
              </p:nvSpPr>
              <p:spPr bwMode="ltGray">
                <a:xfrm rot="5263130">
                  <a:off x="1865" y="2297"/>
                  <a:ext cx="236" cy="820"/>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65" name="AutoShape 20"/>
                <p:cNvSpPr>
                  <a:spLocks noChangeArrowheads="1"/>
                </p:cNvSpPr>
                <p:nvPr/>
              </p:nvSpPr>
              <p:spPr bwMode="ltGray">
                <a:xfrm rot="6078281">
                  <a:off x="2006" y="2290"/>
                  <a:ext cx="233" cy="824"/>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66" name="AutoShape 21"/>
                <p:cNvSpPr>
                  <a:spLocks noChangeArrowheads="1"/>
                </p:cNvSpPr>
                <p:nvPr/>
              </p:nvSpPr>
              <p:spPr bwMode="ltGray">
                <a:xfrm rot="6373927">
                  <a:off x="2082" y="2311"/>
                  <a:ext cx="233" cy="820"/>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67" name="AutoShape 22"/>
                <p:cNvSpPr>
                  <a:spLocks noChangeArrowheads="1"/>
                </p:cNvSpPr>
                <p:nvPr/>
              </p:nvSpPr>
              <p:spPr bwMode="ltGray">
                <a:xfrm rot="6906312">
                  <a:off x="2172" y="2348"/>
                  <a:ext cx="233" cy="818"/>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grpSp>
        </p:grpSp>
      </p:grpSp>
      <p:grpSp>
        <p:nvGrpSpPr>
          <p:cNvPr id="77" name="组合 93"/>
          <p:cNvGrpSpPr>
            <a:grpSpLocks/>
          </p:cNvGrpSpPr>
          <p:nvPr/>
        </p:nvGrpSpPr>
        <p:grpSpPr bwMode="auto">
          <a:xfrm>
            <a:off x="6000751" y="3133557"/>
            <a:ext cx="1433513" cy="1125861"/>
            <a:chOff x="7242844" y="2761727"/>
            <a:chExt cx="1677511" cy="1374579"/>
          </a:xfrm>
        </p:grpSpPr>
        <p:grpSp>
          <p:nvGrpSpPr>
            <p:cNvPr id="78" name="组合 94"/>
            <p:cNvGrpSpPr>
              <a:grpSpLocks/>
            </p:cNvGrpSpPr>
            <p:nvPr/>
          </p:nvGrpSpPr>
          <p:grpSpPr bwMode="auto">
            <a:xfrm>
              <a:off x="7242844" y="2761727"/>
              <a:ext cx="1677511" cy="1374579"/>
              <a:chOff x="7737176" y="3044094"/>
              <a:chExt cx="1677511" cy="1374579"/>
            </a:xfrm>
          </p:grpSpPr>
          <p:grpSp>
            <p:nvGrpSpPr>
              <p:cNvPr id="90" name="组合 106"/>
              <p:cNvGrpSpPr>
                <a:grpSpLocks/>
              </p:cNvGrpSpPr>
              <p:nvPr/>
            </p:nvGrpSpPr>
            <p:grpSpPr bwMode="auto">
              <a:xfrm>
                <a:off x="7737176" y="3044094"/>
                <a:ext cx="1677511" cy="1374579"/>
                <a:chOff x="7647017" y="2699415"/>
                <a:chExt cx="2617944" cy="2145185"/>
              </a:xfrm>
            </p:grpSpPr>
            <p:sp>
              <p:nvSpPr>
                <p:cNvPr id="92" name="Oval 8"/>
                <p:cNvSpPr>
                  <a:spLocks noChangeArrowheads="1"/>
                </p:cNvSpPr>
                <p:nvPr/>
              </p:nvSpPr>
              <p:spPr bwMode="auto">
                <a:xfrm flipV="1">
                  <a:off x="7647017" y="4398170"/>
                  <a:ext cx="2617944" cy="446430"/>
                </a:xfrm>
                <a:prstGeom prst="ellipse">
                  <a:avLst/>
                </a:prstGeom>
                <a:gradFill rotWithShape="1">
                  <a:gsLst>
                    <a:gs pos="0">
                      <a:srgbClr val="000000">
                        <a:alpha val="70000"/>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pitchFamily="34" charset="-122"/>
                    <a:ea typeface="微软雅黑" pitchFamily="34" charset="-122"/>
                  </a:endParaRPr>
                </a:p>
              </p:txBody>
            </p:sp>
            <p:sp>
              <p:nvSpPr>
                <p:cNvPr id="93" name="Oval 19"/>
                <p:cNvSpPr>
                  <a:spLocks noChangeArrowheads="1"/>
                </p:cNvSpPr>
                <p:nvPr/>
              </p:nvSpPr>
              <p:spPr bwMode="auto">
                <a:xfrm>
                  <a:off x="8012311" y="2699415"/>
                  <a:ext cx="1930842" cy="1930666"/>
                </a:xfrm>
                <a:prstGeom prst="ellipse">
                  <a:avLst/>
                </a:prstGeom>
                <a:solidFill>
                  <a:srgbClr val="404040"/>
                </a:solidFill>
                <a:ln w="9525">
                  <a:no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1" i="0" u="none" strike="noStrike" kern="0" cap="none" spc="0" normalizeH="0" baseline="0" noProof="0" dirty="0">
                    <a:ln>
                      <a:noFill/>
                    </a:ln>
                    <a:solidFill>
                      <a:srgbClr val="FFFFFF"/>
                    </a:solidFill>
                    <a:effectLst/>
                    <a:uLnTx/>
                    <a:uFillTx/>
                    <a:latin typeface="微软雅黑" pitchFamily="34" charset="-122"/>
                    <a:ea typeface="微软雅黑" pitchFamily="34" charset="-122"/>
                  </a:endParaRPr>
                </a:p>
              </p:txBody>
            </p:sp>
            <p:sp>
              <p:nvSpPr>
                <p:cNvPr id="94" name="未知"/>
                <p:cNvSpPr>
                  <a:spLocks/>
                </p:cNvSpPr>
                <p:nvPr/>
              </p:nvSpPr>
              <p:spPr bwMode="auto">
                <a:xfrm>
                  <a:off x="8232648" y="2742899"/>
                  <a:ext cx="1490169" cy="727623"/>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grpSp>
          <p:sp>
            <p:nvSpPr>
              <p:cNvPr id="91" name="TextBox 107"/>
              <p:cNvSpPr txBox="1">
                <a:spLocks noChangeArrowheads="1"/>
              </p:cNvSpPr>
              <p:nvPr/>
            </p:nvSpPr>
            <p:spPr bwMode="auto">
              <a:xfrm>
                <a:off x="8359908" y="3160739"/>
                <a:ext cx="503104" cy="1008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Impact" pitchFamily="34" charset="0"/>
                    <a:ea typeface="微软雅黑" pitchFamily="34" charset="-122"/>
                  </a:rPr>
                  <a:t>3</a:t>
                </a:r>
                <a:endParaRPr kumimoji="0" lang="zh-CN" altLang="en-US" sz="3600" b="0" i="0" u="none" strike="noStrike" kern="0" cap="none" spc="0" normalizeH="0" baseline="0" noProof="0" dirty="0">
                  <a:ln>
                    <a:noFill/>
                  </a:ln>
                  <a:solidFill>
                    <a:sysClr val="window" lastClr="FFFFFF"/>
                  </a:solidFill>
                  <a:effectLst/>
                  <a:uLnTx/>
                  <a:uFillTx/>
                  <a:latin typeface="Impact" pitchFamily="34" charset="0"/>
                  <a:ea typeface="微软雅黑" pitchFamily="34" charset="-122"/>
                </a:endParaRPr>
              </a:p>
            </p:txBody>
          </p:sp>
        </p:grpSp>
        <p:grpSp>
          <p:nvGrpSpPr>
            <p:cNvPr id="79" name="Group 12"/>
            <p:cNvGrpSpPr>
              <a:grpSpLocks/>
            </p:cNvGrpSpPr>
            <p:nvPr/>
          </p:nvGrpSpPr>
          <p:grpSpPr bwMode="auto">
            <a:xfrm rot="-1693754" flipH="1" flipV="1">
              <a:off x="7549762" y="3711857"/>
              <a:ext cx="1227443" cy="293770"/>
              <a:chOff x="2532" y="1051"/>
              <a:chExt cx="893" cy="246"/>
            </a:xfrm>
          </p:grpSpPr>
          <p:grpSp>
            <p:nvGrpSpPr>
              <p:cNvPr id="80" name="Group 13"/>
              <p:cNvGrpSpPr>
                <a:grpSpLocks/>
              </p:cNvGrpSpPr>
              <p:nvPr/>
            </p:nvGrpSpPr>
            <p:grpSpPr bwMode="auto">
              <a:xfrm>
                <a:off x="2532" y="1051"/>
                <a:ext cx="743" cy="185"/>
                <a:chOff x="1565" y="2568"/>
                <a:chExt cx="1118" cy="279"/>
              </a:xfrm>
            </p:grpSpPr>
            <p:sp>
              <p:nvSpPr>
                <p:cNvPr id="86" name="AutoShape 14"/>
                <p:cNvSpPr>
                  <a:spLocks noChangeArrowheads="1"/>
                </p:cNvSpPr>
                <p:nvPr/>
              </p:nvSpPr>
              <p:spPr bwMode="ltGray">
                <a:xfrm rot="5263130">
                  <a:off x="1859" y="2292"/>
                  <a:ext cx="239" cy="824"/>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87" name="AutoShape 15"/>
                <p:cNvSpPr>
                  <a:spLocks noChangeArrowheads="1"/>
                </p:cNvSpPr>
                <p:nvPr/>
              </p:nvSpPr>
              <p:spPr bwMode="ltGray">
                <a:xfrm rot="6078281">
                  <a:off x="1993" y="2295"/>
                  <a:ext cx="239" cy="820"/>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88" name="AutoShape 16"/>
                <p:cNvSpPr>
                  <a:spLocks noChangeArrowheads="1"/>
                </p:cNvSpPr>
                <p:nvPr/>
              </p:nvSpPr>
              <p:spPr bwMode="ltGray">
                <a:xfrm rot="6373927">
                  <a:off x="2070" y="2313"/>
                  <a:ext cx="242" cy="82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89" name="AutoShape 17"/>
                <p:cNvSpPr>
                  <a:spLocks noChangeArrowheads="1"/>
                </p:cNvSpPr>
                <p:nvPr/>
              </p:nvSpPr>
              <p:spPr bwMode="ltGray">
                <a:xfrm rot="6906312">
                  <a:off x="2163" y="2352"/>
                  <a:ext cx="239"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grpSp>
          <p:grpSp>
            <p:nvGrpSpPr>
              <p:cNvPr id="81" name="Group 18"/>
              <p:cNvGrpSpPr>
                <a:grpSpLocks/>
              </p:cNvGrpSpPr>
              <p:nvPr/>
            </p:nvGrpSpPr>
            <p:grpSpPr bwMode="auto">
              <a:xfrm rot="1353540">
                <a:off x="2682" y="1111"/>
                <a:ext cx="743" cy="186"/>
                <a:chOff x="1565" y="2568"/>
                <a:chExt cx="1118" cy="279"/>
              </a:xfrm>
            </p:grpSpPr>
            <p:sp>
              <p:nvSpPr>
                <p:cNvPr id="82" name="AutoShape 19"/>
                <p:cNvSpPr>
                  <a:spLocks noChangeArrowheads="1"/>
                </p:cNvSpPr>
                <p:nvPr/>
              </p:nvSpPr>
              <p:spPr bwMode="ltGray">
                <a:xfrm rot="5263130">
                  <a:off x="1865" y="2297"/>
                  <a:ext cx="236" cy="820"/>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83" name="AutoShape 20"/>
                <p:cNvSpPr>
                  <a:spLocks noChangeArrowheads="1"/>
                </p:cNvSpPr>
                <p:nvPr/>
              </p:nvSpPr>
              <p:spPr bwMode="ltGray">
                <a:xfrm rot="6078281">
                  <a:off x="2006" y="2290"/>
                  <a:ext cx="233" cy="824"/>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84" name="AutoShape 21"/>
                <p:cNvSpPr>
                  <a:spLocks noChangeArrowheads="1"/>
                </p:cNvSpPr>
                <p:nvPr/>
              </p:nvSpPr>
              <p:spPr bwMode="ltGray">
                <a:xfrm rot="6373927">
                  <a:off x="2082" y="2311"/>
                  <a:ext cx="233" cy="820"/>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85" name="AutoShape 22"/>
                <p:cNvSpPr>
                  <a:spLocks noChangeArrowheads="1"/>
                </p:cNvSpPr>
                <p:nvPr/>
              </p:nvSpPr>
              <p:spPr bwMode="ltGray">
                <a:xfrm rot="6906312">
                  <a:off x="2172" y="2348"/>
                  <a:ext cx="233" cy="818"/>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grpSp>
        </p:grpSp>
      </p:grpSp>
      <p:sp>
        <p:nvSpPr>
          <p:cNvPr id="95" name="矩形 94"/>
          <p:cNvSpPr/>
          <p:nvPr/>
        </p:nvSpPr>
        <p:spPr>
          <a:xfrm>
            <a:off x="251520" y="1221600"/>
            <a:ext cx="2062861" cy="270030"/>
          </a:xfrm>
          <a:prstGeom prst="rect">
            <a:avLst/>
          </a:prstGeom>
          <a:solidFill>
            <a:srgbClr val="414455"/>
          </a:solidFill>
          <a:ln w="3175" cap="flat" cmpd="sng" algn="ctr">
            <a:solidFill>
              <a:srgbClr val="D7D7D7"/>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F9F9F9"/>
                </a:solidFill>
                <a:effectLst/>
                <a:uLnTx/>
                <a:uFillTx/>
                <a:latin typeface="微软雅黑" pitchFamily="34" charset="-122"/>
                <a:ea typeface="微软雅黑" pitchFamily="34" charset="-122"/>
                <a:cs typeface="+mn-cs"/>
              </a:rPr>
              <a:t>单击此处添加文本</a:t>
            </a:r>
          </a:p>
        </p:txBody>
      </p:sp>
      <p:sp>
        <p:nvSpPr>
          <p:cNvPr id="96" name="矩形 95"/>
          <p:cNvSpPr/>
          <p:nvPr/>
        </p:nvSpPr>
        <p:spPr>
          <a:xfrm>
            <a:off x="6717821" y="1245166"/>
            <a:ext cx="2062861" cy="270030"/>
          </a:xfrm>
          <a:prstGeom prst="rect">
            <a:avLst/>
          </a:prstGeom>
          <a:solidFill>
            <a:srgbClr val="414455"/>
          </a:solidFill>
          <a:ln w="3175" cap="flat" cmpd="sng" algn="ctr">
            <a:solidFill>
              <a:srgbClr val="D7D7D7"/>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F9F9F9"/>
                </a:solidFill>
                <a:effectLst/>
                <a:uLnTx/>
                <a:uFillTx/>
                <a:latin typeface="微软雅黑" pitchFamily="34" charset="-122"/>
                <a:ea typeface="微软雅黑" pitchFamily="34" charset="-122"/>
                <a:cs typeface="+mn-cs"/>
              </a:rPr>
              <a:t>单击此处添加文本</a:t>
            </a:r>
          </a:p>
        </p:txBody>
      </p:sp>
      <p:sp>
        <p:nvSpPr>
          <p:cNvPr id="97" name="矩形 96"/>
          <p:cNvSpPr/>
          <p:nvPr/>
        </p:nvSpPr>
        <p:spPr>
          <a:xfrm>
            <a:off x="2483768" y="1245166"/>
            <a:ext cx="4104456" cy="354476"/>
          </a:xfrm>
          <a:prstGeom prst="rect">
            <a:avLst/>
          </a:prstGeom>
          <a:solidFill>
            <a:srgbClr val="7F7F7F"/>
          </a:solidFill>
          <a:ln w="3175" cap="flat" cmpd="sng" algn="ctr">
            <a:solidFill>
              <a:srgbClr val="D7D7D7"/>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F9F9F9"/>
                </a:solidFill>
                <a:effectLst/>
                <a:uLnTx/>
                <a:uFillTx/>
                <a:latin typeface="微软雅黑" pitchFamily="34" charset="-122"/>
                <a:ea typeface="微软雅黑" pitchFamily="34" charset="-122"/>
                <a:cs typeface="+mn-cs"/>
              </a:rPr>
              <a:t>单击此处添加文本</a:t>
            </a:r>
          </a:p>
        </p:txBody>
      </p:sp>
      <p:sp>
        <p:nvSpPr>
          <p:cNvPr id="98" name="矩形 97"/>
          <p:cNvSpPr/>
          <p:nvPr/>
        </p:nvSpPr>
        <p:spPr>
          <a:xfrm>
            <a:off x="250825" y="1491854"/>
            <a:ext cx="2063750" cy="1512094"/>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180000" rIns="180000" anchor="t"/>
          <a:lstStyle/>
          <a:p>
            <a:pPr marL="0" marR="0" lvl="0" indent="0" defTabSz="914400" eaLnBrk="1" fontAlgn="auto" latinLnBrk="0" hangingPunct="1">
              <a:lnSpc>
                <a:spcPct val="150000"/>
              </a:lnSpc>
              <a:spcBef>
                <a:spcPts val="1200"/>
              </a:spcBef>
              <a:spcAft>
                <a:spcPts val="0"/>
              </a:spcAft>
              <a:buClrTx/>
              <a:buSzTx/>
              <a:buFontTx/>
              <a:buNone/>
              <a:tabLst/>
              <a:defRPr/>
            </a:pPr>
            <a:r>
              <a:rPr kumimoji="0" lang="zh-CN" altLang="en-US" sz="1200" b="0" i="0" u="none" strike="noStrike" kern="0" cap="none" spc="0" normalizeH="0" baseline="0" noProof="0" dirty="0">
                <a:ln>
                  <a:noFill/>
                </a:ln>
                <a:solidFill>
                  <a:srgbClr val="7D7D7D"/>
                </a:solidFill>
                <a:effectLst/>
                <a:uLnTx/>
                <a:uFillTx/>
                <a:latin typeface="微软雅黑" pitchFamily="34" charset="-122"/>
                <a:ea typeface="微软雅黑" pitchFamily="34" charset="-122"/>
                <a:cs typeface="+mn-cs"/>
              </a:rPr>
              <a:t>单击此处添加段落文本单击此处添加段落文本单击此处添加段落文本单击此处添加段落文本</a:t>
            </a:r>
            <a:endParaRPr kumimoji="0" lang="en-US" altLang="zh-CN" sz="1200" b="0" i="0" u="none" strike="noStrike" kern="0" cap="none" spc="0" normalizeH="0" baseline="0" noProof="0" dirty="0">
              <a:ln>
                <a:noFill/>
              </a:ln>
              <a:solidFill>
                <a:srgbClr val="7D7D7D"/>
              </a:solidFill>
              <a:effectLst/>
              <a:uLnTx/>
              <a:uFillTx/>
              <a:latin typeface="微软雅黑" pitchFamily="34" charset="-122"/>
              <a:ea typeface="微软雅黑" pitchFamily="34" charset="-122"/>
              <a:cs typeface="+mn-cs"/>
            </a:endParaRPr>
          </a:p>
        </p:txBody>
      </p:sp>
      <p:sp>
        <p:nvSpPr>
          <p:cNvPr id="99" name="矩形 98"/>
          <p:cNvSpPr/>
          <p:nvPr/>
        </p:nvSpPr>
        <p:spPr>
          <a:xfrm>
            <a:off x="6718301" y="1515666"/>
            <a:ext cx="2062163" cy="1512094"/>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180000" rIns="180000" anchor="t"/>
          <a:lstStyle/>
          <a:p>
            <a:pPr marL="0" marR="0" lvl="0" indent="0" defTabSz="914400" eaLnBrk="1" fontAlgn="auto" latinLnBrk="0" hangingPunct="1">
              <a:lnSpc>
                <a:spcPct val="150000"/>
              </a:lnSpc>
              <a:spcBef>
                <a:spcPts val="1200"/>
              </a:spcBef>
              <a:spcAft>
                <a:spcPts val="0"/>
              </a:spcAft>
              <a:buClrTx/>
              <a:buSzTx/>
              <a:buFontTx/>
              <a:buNone/>
              <a:tabLst/>
              <a:defRPr/>
            </a:pPr>
            <a:r>
              <a:rPr kumimoji="0" lang="zh-CN" altLang="en-US" sz="1200" b="0" i="0" u="none" strike="noStrike" kern="0" cap="none" spc="0" normalizeH="0" baseline="0" noProof="0" dirty="0">
                <a:ln>
                  <a:noFill/>
                </a:ln>
                <a:solidFill>
                  <a:srgbClr val="7D7D7D"/>
                </a:solidFill>
                <a:effectLst/>
                <a:uLnTx/>
                <a:uFillTx/>
                <a:latin typeface="微软雅黑" pitchFamily="34" charset="-122"/>
                <a:ea typeface="微软雅黑" pitchFamily="34" charset="-122"/>
                <a:cs typeface="+mn-cs"/>
              </a:rPr>
              <a:t>单击此处添加段落文本单击此处添加段落文本单击此处添加段落文本单击此处添加段落文本</a:t>
            </a:r>
            <a:endParaRPr kumimoji="0" lang="en-US" altLang="zh-CN" sz="1200" b="0" i="0" u="none" strike="noStrike" kern="0" cap="none" spc="0" normalizeH="0" baseline="0" noProof="0" dirty="0">
              <a:ln>
                <a:noFill/>
              </a:ln>
              <a:solidFill>
                <a:srgbClr val="7D7D7D"/>
              </a:solidFill>
              <a:effectLst/>
              <a:uLnTx/>
              <a:uFillTx/>
              <a:latin typeface="微软雅黑" pitchFamily="34" charset="-122"/>
              <a:ea typeface="微软雅黑" pitchFamily="34" charset="-122"/>
              <a:cs typeface="+mn-cs"/>
            </a:endParaRPr>
          </a:p>
        </p:txBody>
      </p:sp>
      <p:sp>
        <p:nvSpPr>
          <p:cNvPr id="100" name="矩形 99"/>
          <p:cNvSpPr/>
          <p:nvPr/>
        </p:nvSpPr>
        <p:spPr>
          <a:xfrm>
            <a:off x="2484439" y="1600200"/>
            <a:ext cx="4103687" cy="756047"/>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180000" rIns="180000" anchor="t"/>
          <a:lstStyle/>
          <a:p>
            <a:pPr marL="0" marR="0" lvl="0" indent="0" defTabSz="914400" eaLnBrk="1" fontAlgn="auto" latinLnBrk="0" hangingPunct="1">
              <a:lnSpc>
                <a:spcPct val="150000"/>
              </a:lnSpc>
              <a:spcBef>
                <a:spcPts val="1200"/>
              </a:spcBef>
              <a:spcAft>
                <a:spcPts val="0"/>
              </a:spcAft>
              <a:buClrTx/>
              <a:buSzTx/>
              <a:buFontTx/>
              <a:buNone/>
              <a:tabLst/>
              <a:defRPr/>
            </a:pPr>
            <a:r>
              <a:rPr kumimoji="0" lang="zh-CN" altLang="en-US" sz="1200" b="0" i="0" u="none" strike="noStrike" kern="0" cap="none" spc="0" normalizeH="0" baseline="0" noProof="0" dirty="0">
                <a:ln>
                  <a:noFill/>
                </a:ln>
                <a:solidFill>
                  <a:srgbClr val="7D7D7D"/>
                </a:solidFill>
                <a:effectLst/>
                <a:uLnTx/>
                <a:uFillTx/>
                <a:latin typeface="微软雅黑" pitchFamily="34" charset="-122"/>
                <a:ea typeface="微软雅黑" pitchFamily="34" charset="-122"/>
                <a:cs typeface="+mn-cs"/>
              </a:rPr>
              <a:t>单击此处添加段落文本单击此处添加段落文本单击此处添加段落文本单击此处添加段落文本</a:t>
            </a:r>
            <a:endParaRPr kumimoji="0" lang="en-US" altLang="zh-CN" sz="1200" b="0" i="0" u="none" strike="noStrike" kern="0" cap="none" spc="0" normalizeH="0" baseline="0" noProof="0" dirty="0">
              <a:ln>
                <a:noFill/>
              </a:ln>
              <a:solidFill>
                <a:srgbClr val="7D7D7D"/>
              </a:solidFill>
              <a:effectLst/>
              <a:uLnTx/>
              <a:uFillTx/>
              <a:latin typeface="微软雅黑" pitchFamily="34" charset="-122"/>
              <a:ea typeface="微软雅黑" pitchFamily="34" charset="-122"/>
              <a:cs typeface="+mn-cs"/>
            </a:endParaRPr>
          </a:p>
        </p:txBody>
      </p:sp>
      <p:grpSp>
        <p:nvGrpSpPr>
          <p:cNvPr id="101" name="组合 100">
            <a:extLst>
              <a:ext uri="{FF2B5EF4-FFF2-40B4-BE49-F238E27FC236}">
                <a16:creationId xmlns:a16="http://schemas.microsoft.com/office/drawing/2014/main" id="{06298D05-3C3E-9941-BFD1-DB25F4FEE9EA}"/>
              </a:ext>
            </a:extLst>
          </p:cNvPr>
          <p:cNvGrpSpPr/>
          <p:nvPr/>
        </p:nvGrpSpPr>
        <p:grpSpPr>
          <a:xfrm>
            <a:off x="0" y="-35619"/>
            <a:ext cx="9151351" cy="792771"/>
            <a:chOff x="0" y="-35619"/>
            <a:chExt cx="9151351" cy="792771"/>
          </a:xfrm>
        </p:grpSpPr>
        <p:pic>
          <p:nvPicPr>
            <p:cNvPr id="102" name="图片 101">
              <a:extLst>
                <a:ext uri="{FF2B5EF4-FFF2-40B4-BE49-F238E27FC236}">
                  <a16:creationId xmlns:a16="http://schemas.microsoft.com/office/drawing/2014/main" id="{196A6219-564C-E543-9FDA-3D191CC23AE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351" y="-18620"/>
              <a:ext cx="9144000" cy="769401"/>
            </a:xfrm>
            <a:prstGeom prst="rect">
              <a:avLst/>
            </a:prstGeom>
          </p:spPr>
        </p:pic>
        <p:sp>
          <p:nvSpPr>
            <p:cNvPr id="103" name="矩形 102">
              <a:extLst>
                <a:ext uri="{FF2B5EF4-FFF2-40B4-BE49-F238E27FC236}">
                  <a16:creationId xmlns:a16="http://schemas.microsoft.com/office/drawing/2014/main" id="{200F7D30-F15C-C344-9445-31D1DA4B7666}"/>
                </a:ext>
              </a:extLst>
            </p:cNvPr>
            <p:cNvSpPr/>
            <p:nvPr/>
          </p:nvSpPr>
          <p:spPr>
            <a:xfrm>
              <a:off x="0" y="-35619"/>
              <a:ext cx="9144000" cy="792771"/>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cxnSp>
        <p:nvCxnSpPr>
          <p:cNvPr id="104" name="直接连接符 7">
            <a:extLst>
              <a:ext uri="{FF2B5EF4-FFF2-40B4-BE49-F238E27FC236}">
                <a16:creationId xmlns:a16="http://schemas.microsoft.com/office/drawing/2014/main" id="{5CBEDF61-F47C-FC47-AB15-89FBC8DD32E1}"/>
              </a:ext>
            </a:extLst>
          </p:cNvPr>
          <p:cNvCxnSpPr/>
          <p:nvPr/>
        </p:nvCxnSpPr>
        <p:spPr>
          <a:xfrm>
            <a:off x="0" y="771550"/>
            <a:ext cx="9144000"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sp>
        <p:nvSpPr>
          <p:cNvPr id="105" name="圆角矩形 104">
            <a:extLst>
              <a:ext uri="{FF2B5EF4-FFF2-40B4-BE49-F238E27FC236}">
                <a16:creationId xmlns:a16="http://schemas.microsoft.com/office/drawing/2014/main" id="{3B14AD23-BAD7-8B4A-8749-5C9B0429E573}"/>
              </a:ext>
            </a:extLst>
          </p:cNvPr>
          <p:cNvSpPr/>
          <p:nvPr/>
        </p:nvSpPr>
        <p:spPr>
          <a:xfrm>
            <a:off x="395536" y="483518"/>
            <a:ext cx="1800200" cy="432048"/>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itchFamily="34" charset="-122"/>
                <a:ea typeface="微软雅黑" pitchFamily="34" charset="-122"/>
              </a:rPr>
              <a:t>输入内容</a:t>
            </a:r>
          </a:p>
        </p:txBody>
      </p:sp>
    </p:spTree>
    <p:extLst>
      <p:ext uri="{BB962C8B-B14F-4D97-AF65-F5344CB8AC3E}">
        <p14:creationId xmlns:p14="http://schemas.microsoft.com/office/powerpoint/2010/main" val="2411731665"/>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D0BE128-BDB0-3B46-B65A-2BCB6306A61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401829" y="37037"/>
            <a:ext cx="3706675" cy="5054993"/>
          </a:xfrm>
          <a:prstGeom prst="rect">
            <a:avLst/>
          </a:prstGeom>
          <a:solidFill>
            <a:srgbClr val="FFFFFF">
              <a:shade val="85000"/>
            </a:srgbClr>
          </a:solidFill>
          <a:ln w="88900" cap="sq">
            <a:solidFill>
              <a:srgbClr val="FFC000"/>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椭圆 3">
            <a:extLst>
              <a:ext uri="{FF2B5EF4-FFF2-40B4-BE49-F238E27FC236}">
                <a16:creationId xmlns:a16="http://schemas.microsoft.com/office/drawing/2014/main" id="{8CFCBF06-3372-6941-9789-E85027117C18}"/>
              </a:ext>
            </a:extLst>
          </p:cNvPr>
          <p:cNvSpPr/>
          <p:nvPr/>
        </p:nvSpPr>
        <p:spPr>
          <a:xfrm>
            <a:off x="2195736" y="1203598"/>
            <a:ext cx="864096" cy="86409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5</a:t>
            </a:r>
            <a:endParaRPr lang="zh-CN" altLang="en-US" sz="5400" dirty="0"/>
          </a:p>
        </p:txBody>
      </p:sp>
      <p:sp>
        <p:nvSpPr>
          <p:cNvPr id="5" name="TextBox 23">
            <a:extLst>
              <a:ext uri="{FF2B5EF4-FFF2-40B4-BE49-F238E27FC236}">
                <a16:creationId xmlns:a16="http://schemas.microsoft.com/office/drawing/2014/main" id="{52F1AEF4-3DE1-2940-858D-9002B59766A0}"/>
              </a:ext>
            </a:extLst>
          </p:cNvPr>
          <p:cNvSpPr txBox="1"/>
          <p:nvPr/>
        </p:nvSpPr>
        <p:spPr>
          <a:xfrm>
            <a:off x="1403648" y="2499742"/>
            <a:ext cx="2646879" cy="830997"/>
          </a:xfrm>
          <a:prstGeom prst="rect">
            <a:avLst/>
          </a:prstGeom>
          <a:noFill/>
        </p:spPr>
        <p:txBody>
          <a:bodyPr wrap="none" rtlCol="0">
            <a:spAutoFit/>
          </a:bodyPr>
          <a:lstStyle/>
          <a:p>
            <a:pPr algn="ctr"/>
            <a:r>
              <a:rPr lang="zh-CN" altLang="en-US" sz="4800" b="1" dirty="0">
                <a:latin typeface="微软雅黑" pitchFamily="34" charset="-122"/>
                <a:ea typeface="微软雅黑" pitchFamily="34" charset="-122"/>
              </a:rPr>
              <a:t>输入内容</a:t>
            </a:r>
            <a:endParaRPr lang="zh-CN" altLang="en-US" sz="3200" dirty="0"/>
          </a:p>
        </p:txBody>
      </p:sp>
    </p:spTree>
    <p:extLst>
      <p:ext uri="{BB962C8B-B14F-4D97-AF65-F5344CB8AC3E}">
        <p14:creationId xmlns:p14="http://schemas.microsoft.com/office/powerpoint/2010/main" val="1953111804"/>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3"/>
          <p:cNvSpPr>
            <a:spLocks noChangeArrowheads="1"/>
          </p:cNvSpPr>
          <p:nvPr/>
        </p:nvSpPr>
        <p:spPr bwMode="blackWhite">
          <a:xfrm>
            <a:off x="1547933" y="2412593"/>
            <a:ext cx="3498855" cy="1749325"/>
          </a:xfrm>
          <a:prstGeom prst="curvedUpArrow">
            <a:avLst>
              <a:gd name="adj1" fmla="val 42347"/>
              <a:gd name="adj2" fmla="val 72347"/>
              <a:gd name="adj3" fmla="val 33333"/>
            </a:avLst>
          </a:prstGeom>
          <a:solidFill>
            <a:srgbClr val="FFC000"/>
          </a:solidFill>
          <a:ln w="3175" cap="flat" cmpd="sng" algn="ctr">
            <a:solidFill>
              <a:srgbClr val="D7D7D7"/>
            </a:solidFill>
            <a:prstDash val="solid"/>
          </a:ln>
          <a:effectLst>
            <a:outerShdw blurRad="50800" dist="38100" dir="2700000" algn="tl" rotWithShape="0">
              <a:prstClr val="black">
                <a:alpha val="40000"/>
              </a:prstClr>
            </a:outerShdw>
          </a:effectLst>
          <a:ex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endParaRPr>
          </a:p>
        </p:txBody>
      </p:sp>
      <p:sp>
        <p:nvSpPr>
          <p:cNvPr id="36" name="TextBox 20"/>
          <p:cNvSpPr txBox="1"/>
          <p:nvPr/>
        </p:nvSpPr>
        <p:spPr bwMode="auto">
          <a:xfrm>
            <a:off x="4752209" y="3334088"/>
            <a:ext cx="1764007" cy="1109870"/>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defRPr/>
            </a:pPr>
            <a:r>
              <a:rPr lang="zh-CN" altLang="en-US" sz="1100" dirty="0">
                <a:solidFill>
                  <a:srgbClr val="4D4D4D"/>
                </a:solidFill>
                <a:latin typeface="微软雅黑" pitchFamily="34" charset="-122"/>
                <a:ea typeface="微软雅黑" pitchFamily="34" charset="-122"/>
              </a:rPr>
              <a:t>单击此处添加段落文本单击此处添加段落文本单击此处添加段落文本单击此处添加段落文本</a:t>
            </a:r>
          </a:p>
        </p:txBody>
      </p:sp>
      <p:sp>
        <p:nvSpPr>
          <p:cNvPr id="37" name="TextBox 19"/>
          <p:cNvSpPr txBox="1">
            <a:spLocks noChangeArrowheads="1"/>
          </p:cNvSpPr>
          <p:nvPr/>
        </p:nvSpPr>
        <p:spPr bwMode="auto">
          <a:xfrm>
            <a:off x="4752210" y="3110173"/>
            <a:ext cx="1764006" cy="27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zh-CN" sz="1200" b="1" dirty="0">
                <a:solidFill>
                  <a:srgbClr val="4D4D4D"/>
                </a:solidFill>
                <a:latin typeface="微软雅黑" pitchFamily="34" charset="-122"/>
                <a:ea typeface="微软雅黑" pitchFamily="34" charset="-122"/>
                <a:cs typeface="宋体" pitchFamily="2" charset="-122"/>
              </a:rPr>
              <a:t>单击此处添加标题</a:t>
            </a:r>
          </a:p>
        </p:txBody>
      </p:sp>
      <p:sp>
        <p:nvSpPr>
          <p:cNvPr id="38" name="AutoShape 4"/>
          <p:cNvSpPr>
            <a:spLocks noChangeArrowheads="1"/>
          </p:cNvSpPr>
          <p:nvPr/>
        </p:nvSpPr>
        <p:spPr bwMode="blackWhite">
          <a:xfrm flipV="1">
            <a:off x="2639010" y="1107888"/>
            <a:ext cx="3498855" cy="1749325"/>
          </a:xfrm>
          <a:prstGeom prst="curvedUpArrow">
            <a:avLst>
              <a:gd name="adj1" fmla="val 42347"/>
              <a:gd name="adj2" fmla="val 72347"/>
              <a:gd name="adj3" fmla="val 33333"/>
            </a:avLst>
          </a:prstGeom>
          <a:solidFill>
            <a:srgbClr val="404040"/>
          </a:solidFill>
          <a:ln w="3175" cap="flat" cmpd="sng" algn="ctr">
            <a:solidFill>
              <a:srgbClr val="D7D7D7"/>
            </a:solidFill>
            <a:prstDash val="solid"/>
          </a:ln>
          <a:effectLst>
            <a:outerShdw blurRad="50800" dist="38100" dir="2700000" algn="tl" rotWithShape="0">
              <a:prstClr val="black">
                <a:alpha val="40000"/>
              </a:prstClr>
            </a:outerShdw>
          </a:effectLst>
          <a:ex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F9F9F9"/>
              </a:solidFill>
              <a:effectLst/>
              <a:uLnTx/>
              <a:uFillTx/>
              <a:latin typeface="微软雅黑" pitchFamily="34" charset="-122"/>
              <a:ea typeface="微软雅黑" pitchFamily="34" charset="-122"/>
              <a:cs typeface="+mn-cs"/>
            </a:endParaRPr>
          </a:p>
        </p:txBody>
      </p:sp>
      <p:sp>
        <p:nvSpPr>
          <p:cNvPr id="39" name="TextBox 20"/>
          <p:cNvSpPr txBox="1"/>
          <p:nvPr/>
        </p:nvSpPr>
        <p:spPr bwMode="auto">
          <a:xfrm>
            <a:off x="6120361" y="1348935"/>
            <a:ext cx="1764007" cy="1109870"/>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defRPr/>
            </a:pPr>
            <a:r>
              <a:rPr lang="zh-CN" altLang="en-US" sz="1100" dirty="0">
                <a:solidFill>
                  <a:srgbClr val="4D4D4D"/>
                </a:solidFill>
                <a:latin typeface="微软雅黑" pitchFamily="34" charset="-122"/>
                <a:ea typeface="微软雅黑" pitchFamily="34" charset="-122"/>
              </a:rPr>
              <a:t>单击此处添加段落文本单击此处添加段落文本单击此处添加段落文本单击此处添加段落文本</a:t>
            </a:r>
          </a:p>
        </p:txBody>
      </p:sp>
      <p:sp>
        <p:nvSpPr>
          <p:cNvPr id="40" name="TextBox 19"/>
          <p:cNvSpPr txBox="1">
            <a:spLocks noChangeArrowheads="1"/>
          </p:cNvSpPr>
          <p:nvPr/>
        </p:nvSpPr>
        <p:spPr bwMode="auto">
          <a:xfrm>
            <a:off x="6120361" y="1125020"/>
            <a:ext cx="1764006" cy="27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zh-CN" sz="1200" b="1" dirty="0">
                <a:solidFill>
                  <a:srgbClr val="4D4D4D"/>
                </a:solidFill>
                <a:latin typeface="微软雅黑" pitchFamily="34" charset="-122"/>
                <a:ea typeface="微软雅黑" pitchFamily="34" charset="-122"/>
                <a:cs typeface="宋体" pitchFamily="2" charset="-122"/>
              </a:rPr>
              <a:t>单击此处添加标题</a:t>
            </a:r>
          </a:p>
        </p:txBody>
      </p:sp>
      <p:grpSp>
        <p:nvGrpSpPr>
          <p:cNvPr id="10" name="组合 9">
            <a:extLst>
              <a:ext uri="{FF2B5EF4-FFF2-40B4-BE49-F238E27FC236}">
                <a16:creationId xmlns:a16="http://schemas.microsoft.com/office/drawing/2014/main" id="{057BA82E-28C3-E94F-99B5-0332966290E6}"/>
              </a:ext>
            </a:extLst>
          </p:cNvPr>
          <p:cNvGrpSpPr/>
          <p:nvPr/>
        </p:nvGrpSpPr>
        <p:grpSpPr>
          <a:xfrm>
            <a:off x="0" y="-1954"/>
            <a:ext cx="9144000" cy="773505"/>
            <a:chOff x="0" y="-1954"/>
            <a:chExt cx="9144000" cy="773505"/>
          </a:xfrm>
        </p:grpSpPr>
        <p:pic>
          <p:nvPicPr>
            <p:cNvPr id="11" name="图片 10">
              <a:extLst>
                <a:ext uri="{FF2B5EF4-FFF2-40B4-BE49-F238E27FC236}">
                  <a16:creationId xmlns:a16="http://schemas.microsoft.com/office/drawing/2014/main" id="{2283BA44-256F-6049-BA55-A2E384DC8A4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9144000" cy="771550"/>
            </a:xfrm>
            <a:prstGeom prst="rect">
              <a:avLst/>
            </a:prstGeom>
          </p:spPr>
        </p:pic>
        <p:sp>
          <p:nvSpPr>
            <p:cNvPr id="12" name="矩形 11">
              <a:extLst>
                <a:ext uri="{FF2B5EF4-FFF2-40B4-BE49-F238E27FC236}">
                  <a16:creationId xmlns:a16="http://schemas.microsoft.com/office/drawing/2014/main" id="{B03EF627-6FB3-3440-AD59-BB158BD94C02}"/>
                </a:ext>
              </a:extLst>
            </p:cNvPr>
            <p:cNvSpPr/>
            <p:nvPr/>
          </p:nvSpPr>
          <p:spPr>
            <a:xfrm>
              <a:off x="0" y="-1954"/>
              <a:ext cx="9144000" cy="77155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cxnSp>
        <p:nvCxnSpPr>
          <p:cNvPr id="13" name="直接连接符 7">
            <a:extLst>
              <a:ext uri="{FF2B5EF4-FFF2-40B4-BE49-F238E27FC236}">
                <a16:creationId xmlns:a16="http://schemas.microsoft.com/office/drawing/2014/main" id="{4F0712FD-5962-D744-8E70-9B1E427153ED}"/>
              </a:ext>
            </a:extLst>
          </p:cNvPr>
          <p:cNvCxnSpPr/>
          <p:nvPr/>
        </p:nvCxnSpPr>
        <p:spPr>
          <a:xfrm>
            <a:off x="0" y="771550"/>
            <a:ext cx="9144000"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sp>
        <p:nvSpPr>
          <p:cNvPr id="14" name="圆角矩形 13">
            <a:extLst>
              <a:ext uri="{FF2B5EF4-FFF2-40B4-BE49-F238E27FC236}">
                <a16:creationId xmlns:a16="http://schemas.microsoft.com/office/drawing/2014/main" id="{0FC5F330-41CF-CE4C-90D4-E670E3DF14C5}"/>
              </a:ext>
            </a:extLst>
          </p:cNvPr>
          <p:cNvSpPr/>
          <p:nvPr/>
        </p:nvSpPr>
        <p:spPr>
          <a:xfrm>
            <a:off x="395536" y="483518"/>
            <a:ext cx="1800200" cy="432048"/>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itchFamily="34" charset="-122"/>
                <a:ea typeface="微软雅黑" pitchFamily="34" charset="-122"/>
              </a:rPr>
              <a:t>输入内容</a:t>
            </a:r>
          </a:p>
        </p:txBody>
      </p:sp>
    </p:spTree>
    <p:extLst>
      <p:ext uri="{BB962C8B-B14F-4D97-AF65-F5344CB8AC3E}">
        <p14:creationId xmlns:p14="http://schemas.microsoft.com/office/powerpoint/2010/main" val="574892966"/>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6"/>
          <p:cNvSpPr/>
          <p:nvPr/>
        </p:nvSpPr>
        <p:spPr>
          <a:xfrm>
            <a:off x="611560" y="3219822"/>
            <a:ext cx="5372650" cy="1207848"/>
          </a:xfrm>
          <a:custGeom>
            <a:avLst/>
            <a:gdLst/>
            <a:ahLst/>
            <a:cxnLst/>
            <a:rect l="l" t="t" r="r" b="b"/>
            <a:pathLst>
              <a:path w="5372650" h="1610464">
                <a:moveTo>
                  <a:pt x="2686326" y="64479"/>
                </a:moveTo>
                <a:cubicBezTo>
                  <a:pt x="1357596" y="64479"/>
                  <a:pt x="280448" y="329962"/>
                  <a:pt x="280448" y="657452"/>
                </a:cubicBezTo>
                <a:cubicBezTo>
                  <a:pt x="280448" y="984942"/>
                  <a:pt x="1357596" y="1250425"/>
                  <a:pt x="2686326" y="1250425"/>
                </a:cubicBezTo>
                <a:cubicBezTo>
                  <a:pt x="4015056" y="1250425"/>
                  <a:pt x="5092204" y="984942"/>
                  <a:pt x="5092204" y="657452"/>
                </a:cubicBezTo>
                <a:cubicBezTo>
                  <a:pt x="5092204" y="329962"/>
                  <a:pt x="4015056" y="64479"/>
                  <a:pt x="2686326" y="64479"/>
                </a:cubicBezTo>
                <a:close/>
                <a:moveTo>
                  <a:pt x="2686325" y="0"/>
                </a:moveTo>
                <a:cubicBezTo>
                  <a:pt x="4169941" y="0"/>
                  <a:pt x="5372650" y="360515"/>
                  <a:pt x="5372650" y="805232"/>
                </a:cubicBezTo>
                <a:cubicBezTo>
                  <a:pt x="5372650" y="1249949"/>
                  <a:pt x="4169941" y="1610464"/>
                  <a:pt x="2686325" y="1610464"/>
                </a:cubicBezTo>
                <a:cubicBezTo>
                  <a:pt x="1202709" y="1610464"/>
                  <a:pt x="0" y="1249949"/>
                  <a:pt x="0" y="805232"/>
                </a:cubicBezTo>
                <a:cubicBezTo>
                  <a:pt x="0" y="360515"/>
                  <a:pt x="1202709" y="0"/>
                  <a:pt x="2686325" y="0"/>
                </a:cubicBezTo>
                <a:close/>
              </a:path>
            </a:pathLst>
          </a:custGeom>
          <a:solidFill>
            <a:srgbClr val="404040"/>
          </a:solidFill>
          <a:ln w="3175" cap="flat" cmpd="sng" algn="ctr">
            <a:solidFill>
              <a:srgbClr val="D7D7D7"/>
            </a:solidFill>
            <a:prstDash val="solid"/>
          </a:ln>
          <a:effectLst>
            <a:outerShdw blurRad="50800" dist="38100" dir="2700000" algn="tl" rotWithShape="0">
              <a:prstClr val="black">
                <a:alpha val="40000"/>
              </a:prstClr>
            </a:outerShdw>
          </a:effectLst>
        </p:spPr>
        <p:txBody>
          <a:bodyPr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F9F9F9"/>
              </a:solidFill>
              <a:effectLst/>
              <a:uLnTx/>
              <a:uFillTx/>
              <a:latin typeface="微软雅黑" pitchFamily="34" charset="-122"/>
              <a:ea typeface="微软雅黑" pitchFamily="34" charset="-122"/>
              <a:cs typeface="+mn-cs"/>
            </a:endParaRPr>
          </a:p>
        </p:txBody>
      </p:sp>
      <p:grpSp>
        <p:nvGrpSpPr>
          <p:cNvPr id="6" name="组合 5"/>
          <p:cNvGrpSpPr/>
          <p:nvPr/>
        </p:nvGrpSpPr>
        <p:grpSpPr>
          <a:xfrm>
            <a:off x="765708" y="1768838"/>
            <a:ext cx="1447800" cy="2010965"/>
            <a:chOff x="2039823" y="1840595"/>
            <a:chExt cx="1447800" cy="2681287"/>
          </a:xfrm>
        </p:grpSpPr>
        <p:cxnSp>
          <p:nvCxnSpPr>
            <p:cNvPr id="7" name="直接连接符 6"/>
            <p:cNvCxnSpPr>
              <a:stCxn id="9" idx="2"/>
            </p:cNvCxnSpPr>
            <p:nvPr/>
          </p:nvCxnSpPr>
          <p:spPr>
            <a:xfrm>
              <a:off x="2625655" y="2563842"/>
              <a:ext cx="861968" cy="1958040"/>
            </a:xfrm>
            <a:prstGeom prst="line">
              <a:avLst/>
            </a:prstGeom>
            <a:noFill/>
            <a:ln w="9525" cap="flat" cmpd="sng" algn="ctr">
              <a:solidFill>
                <a:sysClr val="window" lastClr="FFFFFF">
                  <a:lumMod val="50000"/>
                </a:sysClr>
              </a:solidFill>
              <a:prstDash val="solid"/>
            </a:ln>
            <a:effectLst/>
          </p:spPr>
        </p:cxnSp>
        <p:sp>
          <p:nvSpPr>
            <p:cNvPr id="9" name="矩形 8"/>
            <p:cNvSpPr/>
            <p:nvPr/>
          </p:nvSpPr>
          <p:spPr>
            <a:xfrm rot="20389821">
              <a:off x="2039823" y="1840595"/>
              <a:ext cx="914400" cy="746125"/>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1200" b="0"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rPr>
                <a:t>此处添加文本</a:t>
              </a:r>
              <a:r>
                <a:rPr kumimoji="0" lang="en-US" altLang="zh-CN"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rPr>
                <a:t>1</a:t>
              </a:r>
              <a:endParaRPr kumimoji="0" lang="zh-CN" altLang="en-US"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endParaRPr>
            </a:p>
          </p:txBody>
        </p:sp>
      </p:grpSp>
      <p:grpSp>
        <p:nvGrpSpPr>
          <p:cNvPr id="10" name="组合 9"/>
          <p:cNvGrpSpPr/>
          <p:nvPr/>
        </p:nvGrpSpPr>
        <p:grpSpPr>
          <a:xfrm>
            <a:off x="4442359" y="1749788"/>
            <a:ext cx="1325563" cy="2030015"/>
            <a:chOff x="5716473" y="1815195"/>
            <a:chExt cx="1325563" cy="2706687"/>
          </a:xfrm>
        </p:grpSpPr>
        <p:cxnSp>
          <p:nvCxnSpPr>
            <p:cNvPr id="11" name="直接连接符 10"/>
            <p:cNvCxnSpPr>
              <a:stCxn id="12" idx="2"/>
            </p:cNvCxnSpPr>
            <p:nvPr/>
          </p:nvCxnSpPr>
          <p:spPr>
            <a:xfrm flipH="1">
              <a:off x="5716473" y="2548620"/>
              <a:ext cx="776288" cy="1973262"/>
            </a:xfrm>
            <a:prstGeom prst="line">
              <a:avLst/>
            </a:prstGeom>
            <a:noFill/>
            <a:ln w="9525" cap="flat" cmpd="sng" algn="ctr">
              <a:solidFill>
                <a:sysClr val="window" lastClr="FFFFFF">
                  <a:lumMod val="50000"/>
                </a:sysClr>
              </a:solidFill>
              <a:prstDash val="solid"/>
            </a:ln>
            <a:effectLst/>
          </p:spPr>
        </p:cxnSp>
        <p:sp>
          <p:nvSpPr>
            <p:cNvPr id="12" name="矩形 11"/>
            <p:cNvSpPr/>
            <p:nvPr/>
          </p:nvSpPr>
          <p:spPr>
            <a:xfrm rot="864364">
              <a:off x="6127636" y="1815195"/>
              <a:ext cx="914400" cy="746125"/>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rPr>
                <a:t>此处添加文本</a:t>
              </a:r>
              <a:r>
                <a:rPr kumimoji="0" lang="en-US" altLang="zh-CN"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rPr>
                <a:t>5</a:t>
              </a:r>
              <a:endParaRPr kumimoji="0" lang="zh-CN" altLang="en-US"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endParaRPr>
            </a:p>
          </p:txBody>
        </p:sp>
      </p:grpSp>
      <p:grpSp>
        <p:nvGrpSpPr>
          <p:cNvPr id="13" name="组合 12"/>
          <p:cNvGrpSpPr/>
          <p:nvPr/>
        </p:nvGrpSpPr>
        <p:grpSpPr>
          <a:xfrm>
            <a:off x="3820058" y="1600959"/>
            <a:ext cx="914400" cy="2178844"/>
            <a:chOff x="5094173" y="1616757"/>
            <a:chExt cx="914400" cy="2905125"/>
          </a:xfrm>
        </p:grpSpPr>
        <p:cxnSp>
          <p:nvCxnSpPr>
            <p:cNvPr id="14" name="直接连接符 13"/>
            <p:cNvCxnSpPr>
              <a:stCxn id="15" idx="2"/>
            </p:cNvCxnSpPr>
            <p:nvPr/>
          </p:nvCxnSpPr>
          <p:spPr>
            <a:xfrm flipH="1">
              <a:off x="5192598" y="2356532"/>
              <a:ext cx="295275" cy="2165350"/>
            </a:xfrm>
            <a:prstGeom prst="line">
              <a:avLst/>
            </a:prstGeom>
            <a:noFill/>
            <a:ln w="9525" cap="flat" cmpd="sng" algn="ctr">
              <a:solidFill>
                <a:sysClr val="window" lastClr="FFFFFF">
                  <a:lumMod val="50000"/>
                </a:sysClr>
              </a:solidFill>
              <a:prstDash val="solid"/>
            </a:ln>
            <a:effectLst/>
          </p:spPr>
        </p:cxnSp>
        <p:sp>
          <p:nvSpPr>
            <p:cNvPr id="15" name="矩形 14"/>
            <p:cNvSpPr/>
            <p:nvPr/>
          </p:nvSpPr>
          <p:spPr>
            <a:xfrm rot="591453">
              <a:off x="5094173" y="1616757"/>
              <a:ext cx="914400" cy="744538"/>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1200" b="0"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rPr>
                <a:t>此处添加文本</a:t>
              </a:r>
              <a:r>
                <a:rPr kumimoji="0" lang="en-US" altLang="zh-CN"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rPr>
                <a:t>4</a:t>
              </a:r>
              <a:endParaRPr kumimoji="0" lang="zh-CN" altLang="en-US"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endParaRPr>
            </a:p>
          </p:txBody>
        </p:sp>
      </p:grpSp>
      <p:grpSp>
        <p:nvGrpSpPr>
          <p:cNvPr id="16" name="组合 15"/>
          <p:cNvGrpSpPr/>
          <p:nvPr/>
        </p:nvGrpSpPr>
        <p:grpSpPr>
          <a:xfrm>
            <a:off x="1299108" y="2330813"/>
            <a:ext cx="914400" cy="1448990"/>
            <a:chOff x="2573223" y="2589895"/>
            <a:chExt cx="914400" cy="1931987"/>
          </a:xfrm>
        </p:grpSpPr>
        <p:sp>
          <p:nvSpPr>
            <p:cNvPr id="17" name="矩形 16"/>
            <p:cNvSpPr/>
            <p:nvPr/>
          </p:nvSpPr>
          <p:spPr>
            <a:xfrm rot="21303428">
              <a:off x="2573223" y="2589895"/>
              <a:ext cx="914400" cy="744537"/>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1200" b="0"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rPr>
                <a:t>此处添加文本</a:t>
              </a:r>
              <a:r>
                <a:rPr kumimoji="0" lang="en-US" altLang="zh-CN"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rPr>
                <a:t>6</a:t>
              </a:r>
              <a:endParaRPr kumimoji="0" lang="zh-CN" altLang="en-US"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endParaRPr>
            </a:p>
          </p:txBody>
        </p:sp>
        <p:cxnSp>
          <p:nvCxnSpPr>
            <p:cNvPr id="18" name="直接连接符 17"/>
            <p:cNvCxnSpPr>
              <a:stCxn id="17" idx="2"/>
            </p:cNvCxnSpPr>
            <p:nvPr/>
          </p:nvCxnSpPr>
          <p:spPr>
            <a:xfrm>
              <a:off x="3062499" y="3333048"/>
              <a:ext cx="185412" cy="1188834"/>
            </a:xfrm>
            <a:prstGeom prst="line">
              <a:avLst/>
            </a:prstGeom>
            <a:noFill/>
            <a:ln w="9525" cap="flat" cmpd="sng" algn="ctr">
              <a:solidFill>
                <a:sysClr val="window" lastClr="FFFFFF">
                  <a:lumMod val="50000"/>
                </a:sysClr>
              </a:solidFill>
              <a:prstDash val="solid"/>
            </a:ln>
            <a:effectLst/>
          </p:spPr>
        </p:cxnSp>
      </p:grpSp>
      <p:grpSp>
        <p:nvGrpSpPr>
          <p:cNvPr id="19" name="组合 18"/>
          <p:cNvGrpSpPr/>
          <p:nvPr/>
        </p:nvGrpSpPr>
        <p:grpSpPr>
          <a:xfrm>
            <a:off x="1702333" y="1555715"/>
            <a:ext cx="914400" cy="2224088"/>
            <a:chOff x="2976448" y="1556432"/>
            <a:chExt cx="914400" cy="2965450"/>
          </a:xfrm>
        </p:grpSpPr>
        <p:sp>
          <p:nvSpPr>
            <p:cNvPr id="20" name="矩形 19"/>
            <p:cNvSpPr/>
            <p:nvPr/>
          </p:nvSpPr>
          <p:spPr>
            <a:xfrm rot="21156414">
              <a:off x="2976448" y="1556432"/>
              <a:ext cx="914400" cy="746125"/>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1200" b="0"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rPr>
                <a:t>此处添加文本</a:t>
              </a:r>
              <a:r>
                <a:rPr kumimoji="0" lang="en-US" altLang="zh-CN"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rPr>
                <a:t>2</a:t>
              </a:r>
              <a:endParaRPr kumimoji="0" lang="zh-CN" altLang="en-US"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endParaRPr>
            </a:p>
          </p:txBody>
        </p:sp>
        <p:cxnSp>
          <p:nvCxnSpPr>
            <p:cNvPr id="21" name="直接连接符 20"/>
            <p:cNvCxnSpPr>
              <a:stCxn id="20" idx="2"/>
            </p:cNvCxnSpPr>
            <p:nvPr/>
          </p:nvCxnSpPr>
          <p:spPr>
            <a:xfrm>
              <a:off x="3481652" y="2299456"/>
              <a:ext cx="269496" cy="2222426"/>
            </a:xfrm>
            <a:prstGeom prst="line">
              <a:avLst/>
            </a:prstGeom>
            <a:noFill/>
            <a:ln w="9525" cap="flat" cmpd="sng" algn="ctr">
              <a:solidFill>
                <a:sysClr val="window" lastClr="FFFFFF">
                  <a:lumMod val="50000"/>
                </a:sysClr>
              </a:solidFill>
              <a:prstDash val="solid"/>
            </a:ln>
            <a:effectLst/>
          </p:spPr>
        </p:cxnSp>
      </p:grpSp>
      <p:grpSp>
        <p:nvGrpSpPr>
          <p:cNvPr id="22" name="组合 21"/>
          <p:cNvGrpSpPr/>
          <p:nvPr/>
        </p:nvGrpSpPr>
        <p:grpSpPr>
          <a:xfrm>
            <a:off x="2316696" y="2159363"/>
            <a:ext cx="914400" cy="1620440"/>
            <a:chOff x="3590811" y="2361295"/>
            <a:chExt cx="914400" cy="2160587"/>
          </a:xfrm>
        </p:grpSpPr>
        <p:sp>
          <p:nvSpPr>
            <p:cNvPr id="23" name="矩形 22"/>
            <p:cNvSpPr/>
            <p:nvPr/>
          </p:nvSpPr>
          <p:spPr>
            <a:xfrm>
              <a:off x="3590811" y="2361295"/>
              <a:ext cx="914400" cy="744537"/>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1200" b="0"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rPr>
                <a:t>此处添加文本</a:t>
              </a:r>
              <a:r>
                <a:rPr kumimoji="0" lang="en-US" altLang="zh-CN"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rPr>
                <a:t>7</a:t>
              </a:r>
              <a:endParaRPr kumimoji="0" lang="zh-CN" altLang="en-US"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endParaRPr>
            </a:p>
          </p:txBody>
        </p:sp>
        <p:cxnSp>
          <p:nvCxnSpPr>
            <p:cNvPr id="24" name="直接连接符 23"/>
            <p:cNvCxnSpPr>
              <a:stCxn id="23" idx="2"/>
            </p:cNvCxnSpPr>
            <p:nvPr/>
          </p:nvCxnSpPr>
          <p:spPr>
            <a:xfrm>
              <a:off x="4048011" y="3105832"/>
              <a:ext cx="163949" cy="1416050"/>
            </a:xfrm>
            <a:prstGeom prst="line">
              <a:avLst/>
            </a:prstGeom>
            <a:noFill/>
            <a:ln w="9525" cap="flat" cmpd="sng" algn="ctr">
              <a:solidFill>
                <a:sysClr val="window" lastClr="FFFFFF">
                  <a:lumMod val="50000"/>
                </a:sysClr>
              </a:solidFill>
              <a:prstDash val="solid"/>
            </a:ln>
            <a:effectLst/>
          </p:spPr>
        </p:cxnSp>
      </p:grpSp>
      <p:grpSp>
        <p:nvGrpSpPr>
          <p:cNvPr id="25" name="组合 24"/>
          <p:cNvGrpSpPr/>
          <p:nvPr/>
        </p:nvGrpSpPr>
        <p:grpSpPr>
          <a:xfrm>
            <a:off x="2809746" y="1492612"/>
            <a:ext cx="914400" cy="2296698"/>
            <a:chOff x="4083861" y="1472295"/>
            <a:chExt cx="914400" cy="3062264"/>
          </a:xfrm>
        </p:grpSpPr>
        <p:sp>
          <p:nvSpPr>
            <p:cNvPr id="26" name="矩形 25"/>
            <p:cNvSpPr/>
            <p:nvPr/>
          </p:nvSpPr>
          <p:spPr>
            <a:xfrm>
              <a:off x="4083861" y="1472295"/>
              <a:ext cx="914400" cy="744537"/>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1200" b="0"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rPr>
                <a:t>此处添加文本</a:t>
              </a:r>
              <a:r>
                <a:rPr kumimoji="0" lang="en-US" altLang="zh-CN"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rPr>
                <a:t>3</a:t>
              </a:r>
              <a:endParaRPr kumimoji="0" lang="zh-CN" altLang="en-US"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endParaRPr>
            </a:p>
          </p:txBody>
        </p:sp>
        <p:cxnSp>
          <p:nvCxnSpPr>
            <p:cNvPr id="27" name="直接连接符 26"/>
            <p:cNvCxnSpPr>
              <a:stCxn id="26" idx="2"/>
            </p:cNvCxnSpPr>
            <p:nvPr/>
          </p:nvCxnSpPr>
          <p:spPr>
            <a:xfrm flipH="1">
              <a:off x="4528361" y="2216832"/>
              <a:ext cx="12700" cy="2317727"/>
            </a:xfrm>
            <a:prstGeom prst="line">
              <a:avLst/>
            </a:prstGeom>
            <a:noFill/>
            <a:ln w="9525" cap="flat" cmpd="sng" algn="ctr">
              <a:solidFill>
                <a:sysClr val="window" lastClr="FFFFFF">
                  <a:lumMod val="50000"/>
                </a:sysClr>
              </a:solidFill>
              <a:prstDash val="solid"/>
            </a:ln>
            <a:effectLst/>
          </p:spPr>
        </p:cxnSp>
      </p:grpSp>
      <p:grpSp>
        <p:nvGrpSpPr>
          <p:cNvPr id="28" name="组合 27"/>
          <p:cNvGrpSpPr/>
          <p:nvPr/>
        </p:nvGrpSpPr>
        <p:grpSpPr>
          <a:xfrm>
            <a:off x="3296183" y="2248659"/>
            <a:ext cx="914400" cy="1575087"/>
            <a:chOff x="4570298" y="2480357"/>
            <a:chExt cx="914400" cy="2100116"/>
          </a:xfrm>
        </p:grpSpPr>
        <p:sp>
          <p:nvSpPr>
            <p:cNvPr id="29" name="矩形 28"/>
            <p:cNvSpPr/>
            <p:nvPr/>
          </p:nvSpPr>
          <p:spPr>
            <a:xfrm>
              <a:off x="4570298" y="2480357"/>
              <a:ext cx="914400" cy="744538"/>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1200" b="0"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rPr>
                <a:t>此处添加文本</a:t>
              </a:r>
              <a:r>
                <a:rPr kumimoji="0" lang="en-US" altLang="zh-CN"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rPr>
                <a:t>8</a:t>
              </a:r>
              <a:endParaRPr kumimoji="0" lang="zh-CN" altLang="en-US"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endParaRPr>
            </a:p>
          </p:txBody>
        </p:sp>
        <p:cxnSp>
          <p:nvCxnSpPr>
            <p:cNvPr id="30" name="直接连接符 29"/>
            <p:cNvCxnSpPr/>
            <p:nvPr/>
          </p:nvCxnSpPr>
          <p:spPr>
            <a:xfrm flipH="1">
              <a:off x="4788024" y="3224895"/>
              <a:ext cx="239475" cy="1355578"/>
            </a:xfrm>
            <a:prstGeom prst="line">
              <a:avLst/>
            </a:prstGeom>
            <a:noFill/>
            <a:ln w="9525" cap="flat" cmpd="sng" algn="ctr">
              <a:solidFill>
                <a:sysClr val="window" lastClr="FFFFFF">
                  <a:lumMod val="50000"/>
                </a:sysClr>
              </a:solidFill>
              <a:prstDash val="solid"/>
            </a:ln>
            <a:effectLst/>
          </p:spPr>
        </p:cxnSp>
      </p:grpSp>
      <p:grpSp>
        <p:nvGrpSpPr>
          <p:cNvPr id="31" name="组合 30"/>
          <p:cNvGrpSpPr/>
          <p:nvPr/>
        </p:nvGrpSpPr>
        <p:grpSpPr>
          <a:xfrm>
            <a:off x="4210584" y="2374865"/>
            <a:ext cx="981075" cy="1513285"/>
            <a:chOff x="5484698" y="2648632"/>
            <a:chExt cx="981075" cy="2017713"/>
          </a:xfrm>
        </p:grpSpPr>
        <p:sp>
          <p:nvSpPr>
            <p:cNvPr id="32" name="矩形 31"/>
            <p:cNvSpPr/>
            <p:nvPr/>
          </p:nvSpPr>
          <p:spPr>
            <a:xfrm rot="815004">
              <a:off x="5551373" y="2648632"/>
              <a:ext cx="914400" cy="746125"/>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1200" b="0"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rPr>
                <a:t>此处添加文本</a:t>
              </a:r>
              <a:r>
                <a:rPr kumimoji="0" lang="en-US" altLang="zh-CN"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rPr>
                <a:t>9</a:t>
              </a:r>
              <a:endParaRPr kumimoji="0" lang="zh-CN" altLang="en-US"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endParaRPr>
            </a:p>
          </p:txBody>
        </p:sp>
        <p:cxnSp>
          <p:nvCxnSpPr>
            <p:cNvPr id="33" name="直接连接符 32"/>
            <p:cNvCxnSpPr>
              <a:stCxn id="32" idx="2"/>
            </p:cNvCxnSpPr>
            <p:nvPr/>
          </p:nvCxnSpPr>
          <p:spPr>
            <a:xfrm flipH="1">
              <a:off x="5484698" y="3384322"/>
              <a:ext cx="436257" cy="1282023"/>
            </a:xfrm>
            <a:prstGeom prst="line">
              <a:avLst/>
            </a:prstGeom>
            <a:noFill/>
            <a:ln w="9525" cap="flat" cmpd="sng" algn="ctr">
              <a:solidFill>
                <a:sysClr val="window" lastClr="FFFFFF">
                  <a:lumMod val="50000"/>
                </a:sysClr>
              </a:solidFill>
              <a:prstDash val="solid"/>
            </a:ln>
            <a:effectLst/>
          </p:spPr>
        </p:cxnSp>
      </p:grpSp>
      <p:grpSp>
        <p:nvGrpSpPr>
          <p:cNvPr id="35" name="组合 34">
            <a:extLst>
              <a:ext uri="{FF2B5EF4-FFF2-40B4-BE49-F238E27FC236}">
                <a16:creationId xmlns:a16="http://schemas.microsoft.com/office/drawing/2014/main" id="{0916B0AC-2E98-034A-8273-FE7484D3CAB2}"/>
              </a:ext>
            </a:extLst>
          </p:cNvPr>
          <p:cNvGrpSpPr/>
          <p:nvPr/>
        </p:nvGrpSpPr>
        <p:grpSpPr>
          <a:xfrm>
            <a:off x="0" y="-1954"/>
            <a:ext cx="9144000" cy="773505"/>
            <a:chOff x="0" y="-1954"/>
            <a:chExt cx="9144000" cy="773505"/>
          </a:xfrm>
        </p:grpSpPr>
        <p:pic>
          <p:nvPicPr>
            <p:cNvPr id="36" name="图片 35">
              <a:extLst>
                <a:ext uri="{FF2B5EF4-FFF2-40B4-BE49-F238E27FC236}">
                  <a16:creationId xmlns:a16="http://schemas.microsoft.com/office/drawing/2014/main" id="{FC36EFAF-9258-D744-B263-66BB5834D8E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9144000" cy="771550"/>
            </a:xfrm>
            <a:prstGeom prst="rect">
              <a:avLst/>
            </a:prstGeom>
          </p:spPr>
        </p:pic>
        <p:sp>
          <p:nvSpPr>
            <p:cNvPr id="37" name="矩形 36">
              <a:extLst>
                <a:ext uri="{FF2B5EF4-FFF2-40B4-BE49-F238E27FC236}">
                  <a16:creationId xmlns:a16="http://schemas.microsoft.com/office/drawing/2014/main" id="{99CA8414-DEB9-7F4C-B5B9-5E20FEE8EBB8}"/>
                </a:ext>
              </a:extLst>
            </p:cNvPr>
            <p:cNvSpPr/>
            <p:nvPr/>
          </p:nvSpPr>
          <p:spPr>
            <a:xfrm>
              <a:off x="0" y="-1954"/>
              <a:ext cx="9144000" cy="77155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cxnSp>
        <p:nvCxnSpPr>
          <p:cNvPr id="38" name="直接连接符 7">
            <a:extLst>
              <a:ext uri="{FF2B5EF4-FFF2-40B4-BE49-F238E27FC236}">
                <a16:creationId xmlns:a16="http://schemas.microsoft.com/office/drawing/2014/main" id="{BFAF7DF6-7B7A-BF40-A54D-065903145EE9}"/>
              </a:ext>
            </a:extLst>
          </p:cNvPr>
          <p:cNvCxnSpPr/>
          <p:nvPr/>
        </p:nvCxnSpPr>
        <p:spPr>
          <a:xfrm>
            <a:off x="0" y="771550"/>
            <a:ext cx="9144000"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sp>
        <p:nvSpPr>
          <p:cNvPr id="39" name="圆角矩形 38">
            <a:extLst>
              <a:ext uri="{FF2B5EF4-FFF2-40B4-BE49-F238E27FC236}">
                <a16:creationId xmlns:a16="http://schemas.microsoft.com/office/drawing/2014/main" id="{44F96529-89BD-F249-AEAE-D013A5C4B1F1}"/>
              </a:ext>
            </a:extLst>
          </p:cNvPr>
          <p:cNvSpPr/>
          <p:nvPr/>
        </p:nvSpPr>
        <p:spPr>
          <a:xfrm>
            <a:off x="395536" y="483518"/>
            <a:ext cx="1800200" cy="432048"/>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itchFamily="34" charset="-122"/>
                <a:ea typeface="微软雅黑" pitchFamily="34" charset="-122"/>
              </a:rPr>
              <a:t>输入内容</a:t>
            </a:r>
          </a:p>
        </p:txBody>
      </p:sp>
      <p:pic>
        <p:nvPicPr>
          <p:cNvPr id="41" name="图片 40">
            <a:extLst>
              <a:ext uri="{FF2B5EF4-FFF2-40B4-BE49-F238E27FC236}">
                <a16:creationId xmlns:a16="http://schemas.microsoft.com/office/drawing/2014/main" id="{5667A6C9-E29D-CA4F-996A-0D8D7322105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309180" y="1012446"/>
            <a:ext cx="2558836" cy="3867894"/>
          </a:xfrm>
          <a:prstGeom prst="rect">
            <a:avLst/>
          </a:prstGeom>
          <a:ln>
            <a:noFill/>
          </a:ln>
          <a:effectLst>
            <a:softEdge rad="112500"/>
          </a:effectLst>
        </p:spPr>
      </p:pic>
    </p:spTree>
    <p:extLst>
      <p:ext uri="{BB962C8B-B14F-4D97-AF65-F5344CB8AC3E}">
        <p14:creationId xmlns:p14="http://schemas.microsoft.com/office/powerpoint/2010/main" val="574892966"/>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可选过程 4"/>
          <p:cNvSpPr>
            <a:spLocks noChangeArrowheads="1"/>
          </p:cNvSpPr>
          <p:nvPr/>
        </p:nvSpPr>
        <p:spPr bwMode="auto">
          <a:xfrm>
            <a:off x="3313310" y="1720547"/>
            <a:ext cx="5256213" cy="288925"/>
          </a:xfrm>
          <a:prstGeom prst="flowChartAlternateProcess">
            <a:avLst/>
          </a:prstGeom>
          <a:solidFill>
            <a:srgbClr val="FFC000">
              <a:alpha val="14000"/>
            </a:srgbClr>
          </a:solidFill>
          <a:ln>
            <a:noFill/>
          </a:ln>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 name="流程图: 可选过程 5"/>
          <p:cNvSpPr>
            <a:spLocks noChangeArrowheads="1"/>
          </p:cNvSpPr>
          <p:nvPr/>
        </p:nvSpPr>
        <p:spPr bwMode="auto">
          <a:xfrm>
            <a:off x="3313310" y="1739597"/>
            <a:ext cx="3667125" cy="250825"/>
          </a:xfrm>
          <a:prstGeom prst="flowChartAlternateProcess">
            <a:avLst/>
          </a:prstGeom>
          <a:solidFill>
            <a:srgbClr val="404040"/>
          </a:solidFill>
          <a:ln>
            <a:noFill/>
          </a:ln>
          <a:extLst/>
        </p:spPr>
        <p:txBody>
          <a:bodyPr anchor="ctr"/>
          <a:lstStyle/>
          <a:p>
            <a:pPr algn="ctr"/>
            <a:endParaRPr lang="zh-CN" altLang="zh-CN">
              <a:latin typeface="宋体" pitchFamily="2" charset="-122"/>
              <a:sym typeface="宋体" pitchFamily="2" charset="-122"/>
            </a:endParaRPr>
          </a:p>
        </p:txBody>
      </p:sp>
      <p:sp>
        <p:nvSpPr>
          <p:cNvPr id="7" name="圆角矩形标注 6"/>
          <p:cNvSpPr>
            <a:spLocks noChangeArrowheads="1"/>
          </p:cNvSpPr>
          <p:nvPr/>
        </p:nvSpPr>
        <p:spPr bwMode="auto">
          <a:xfrm>
            <a:off x="5796160" y="2188860"/>
            <a:ext cx="504825" cy="252412"/>
          </a:xfrm>
          <a:prstGeom prst="wedgeRoundRectCallout">
            <a:avLst>
              <a:gd name="adj1" fmla="val -24569"/>
              <a:gd name="adj2" fmla="val 69968"/>
              <a:gd name="adj3" fmla="val 16667"/>
            </a:avLst>
          </a:prstGeom>
          <a:solidFill>
            <a:srgbClr val="404040"/>
          </a:solidFill>
          <a:ln>
            <a:noFill/>
          </a:ln>
        </p:spPr>
        <p:txBody>
          <a:bodyPr anchor="ctr"/>
          <a:lstStyle/>
          <a:p>
            <a:pPr algn="ctr"/>
            <a:r>
              <a:rPr lang="en-US">
                <a:solidFill>
                  <a:schemeClr val="bg1"/>
                </a:solidFill>
                <a:latin typeface="Calibri" pitchFamily="34" charset="0"/>
                <a:cs typeface="Calibri" pitchFamily="34" charset="0"/>
                <a:sym typeface="Calibri" pitchFamily="34" charset="0"/>
              </a:rPr>
              <a:t>50</a:t>
            </a:r>
            <a:endParaRPr lang="zh-CN" altLang="en-US">
              <a:solidFill>
                <a:schemeClr val="bg1"/>
              </a:solidFill>
            </a:endParaRPr>
          </a:p>
        </p:txBody>
      </p:sp>
      <p:sp>
        <p:nvSpPr>
          <p:cNvPr id="9" name="流程图: 可选过程 8"/>
          <p:cNvSpPr>
            <a:spLocks noChangeArrowheads="1"/>
          </p:cNvSpPr>
          <p:nvPr/>
        </p:nvSpPr>
        <p:spPr bwMode="auto">
          <a:xfrm>
            <a:off x="3313310" y="2512710"/>
            <a:ext cx="5256213" cy="288925"/>
          </a:xfrm>
          <a:prstGeom prst="flowChartAlternateProcess">
            <a:avLst/>
          </a:prstGeom>
          <a:solidFill>
            <a:srgbClr val="FFC000">
              <a:alpha val="14000"/>
            </a:srgbClr>
          </a:solidFill>
          <a:ln>
            <a:noFill/>
          </a:ln>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0" name="流程图: 可选过程 9"/>
          <p:cNvSpPr>
            <a:spLocks noChangeArrowheads="1"/>
          </p:cNvSpPr>
          <p:nvPr/>
        </p:nvSpPr>
        <p:spPr bwMode="auto">
          <a:xfrm>
            <a:off x="3313310" y="2530172"/>
            <a:ext cx="2627313" cy="252413"/>
          </a:xfrm>
          <a:prstGeom prst="flowChartAlternateProcess">
            <a:avLst/>
          </a:prstGeom>
          <a:solidFill>
            <a:srgbClr val="404040"/>
          </a:solidFill>
          <a:ln>
            <a:noFill/>
          </a:ln>
        </p:spPr>
        <p:txBody>
          <a:bodyPr anchor="ctr"/>
          <a:lstStyle/>
          <a:p>
            <a:pPr algn="ctr"/>
            <a:endParaRPr lang="zh-CN" altLang="zh-CN">
              <a:latin typeface="宋体" pitchFamily="2" charset="-122"/>
              <a:sym typeface="宋体" pitchFamily="2" charset="-122"/>
            </a:endParaRPr>
          </a:p>
        </p:txBody>
      </p:sp>
      <p:sp>
        <p:nvSpPr>
          <p:cNvPr id="11" name="流程图: 可选过程 10"/>
          <p:cNvSpPr>
            <a:spLocks noChangeArrowheads="1"/>
          </p:cNvSpPr>
          <p:nvPr/>
        </p:nvSpPr>
        <p:spPr bwMode="auto">
          <a:xfrm>
            <a:off x="3348235" y="3233435"/>
            <a:ext cx="5256213" cy="287337"/>
          </a:xfrm>
          <a:prstGeom prst="flowChartAlternateProcess">
            <a:avLst/>
          </a:prstGeom>
          <a:solidFill>
            <a:srgbClr val="FFC000">
              <a:alpha val="14000"/>
            </a:srgbClr>
          </a:solidFill>
          <a:ln>
            <a:noFill/>
          </a:ln>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2" name="流程图: 可选过程 11"/>
          <p:cNvSpPr>
            <a:spLocks noChangeArrowheads="1"/>
          </p:cNvSpPr>
          <p:nvPr/>
        </p:nvSpPr>
        <p:spPr bwMode="auto">
          <a:xfrm>
            <a:off x="3348235" y="3250897"/>
            <a:ext cx="1797050" cy="252413"/>
          </a:xfrm>
          <a:prstGeom prst="flowChartAlternateProcess">
            <a:avLst/>
          </a:prstGeom>
          <a:solidFill>
            <a:srgbClr val="404040"/>
          </a:solidFill>
          <a:ln>
            <a:noFill/>
          </a:ln>
        </p:spPr>
        <p:txBody>
          <a:bodyPr anchor="ctr"/>
          <a:lstStyle/>
          <a:p>
            <a:pPr algn="ctr"/>
            <a:endParaRPr lang="zh-CN" altLang="zh-CN">
              <a:latin typeface="宋体" pitchFamily="2" charset="-122"/>
              <a:sym typeface="宋体" pitchFamily="2" charset="-122"/>
            </a:endParaRPr>
          </a:p>
        </p:txBody>
      </p:sp>
      <p:sp>
        <p:nvSpPr>
          <p:cNvPr id="13" name="流程图: 可选过程 12"/>
          <p:cNvSpPr>
            <a:spLocks noChangeArrowheads="1"/>
          </p:cNvSpPr>
          <p:nvPr/>
        </p:nvSpPr>
        <p:spPr bwMode="auto">
          <a:xfrm>
            <a:off x="3348235" y="4025597"/>
            <a:ext cx="5256213" cy="287338"/>
          </a:xfrm>
          <a:prstGeom prst="flowChartAlternateProcess">
            <a:avLst/>
          </a:prstGeom>
          <a:solidFill>
            <a:srgbClr val="FFC000">
              <a:alpha val="14000"/>
            </a:srgbClr>
          </a:solidFill>
          <a:ln>
            <a:noFill/>
          </a:ln>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4" name="流程图: 可选过程 13"/>
          <p:cNvSpPr>
            <a:spLocks noChangeArrowheads="1"/>
          </p:cNvSpPr>
          <p:nvPr/>
        </p:nvSpPr>
        <p:spPr bwMode="auto">
          <a:xfrm>
            <a:off x="3348235" y="4043060"/>
            <a:ext cx="4464050" cy="252412"/>
          </a:xfrm>
          <a:prstGeom prst="flowChartAlternateProcess">
            <a:avLst/>
          </a:prstGeom>
          <a:solidFill>
            <a:srgbClr val="404040"/>
          </a:solidFill>
          <a:ln>
            <a:noFill/>
          </a:ln>
        </p:spPr>
        <p:txBody>
          <a:bodyPr anchor="ctr"/>
          <a:lstStyle/>
          <a:p>
            <a:pPr algn="ctr"/>
            <a:endParaRPr lang="zh-CN" altLang="zh-CN">
              <a:latin typeface="宋体" pitchFamily="2" charset="-122"/>
              <a:sym typeface="宋体" pitchFamily="2" charset="-122"/>
            </a:endParaRPr>
          </a:p>
        </p:txBody>
      </p:sp>
      <p:sp>
        <p:nvSpPr>
          <p:cNvPr id="15" name="圆角矩形标注 14"/>
          <p:cNvSpPr>
            <a:spLocks noChangeArrowheads="1"/>
          </p:cNvSpPr>
          <p:nvPr/>
        </p:nvSpPr>
        <p:spPr bwMode="auto">
          <a:xfrm>
            <a:off x="5005585" y="2909585"/>
            <a:ext cx="503238" cy="252412"/>
          </a:xfrm>
          <a:prstGeom prst="wedgeRoundRectCallout">
            <a:avLst>
              <a:gd name="adj1" fmla="val -24569"/>
              <a:gd name="adj2" fmla="val 69968"/>
              <a:gd name="adj3" fmla="val 16667"/>
            </a:avLst>
          </a:prstGeom>
          <a:solidFill>
            <a:srgbClr val="404040"/>
          </a:solidFill>
          <a:ln>
            <a:noFill/>
          </a:ln>
        </p:spPr>
        <p:txBody>
          <a:bodyPr anchor="ctr"/>
          <a:lstStyle/>
          <a:p>
            <a:pPr algn="ctr"/>
            <a:r>
              <a:rPr lang="en-US" dirty="0">
                <a:solidFill>
                  <a:schemeClr val="bg1"/>
                </a:solidFill>
                <a:latin typeface="Calibri" pitchFamily="34" charset="0"/>
                <a:cs typeface="Calibri" pitchFamily="34" charset="0"/>
                <a:sym typeface="Calibri" pitchFamily="34" charset="0"/>
              </a:rPr>
              <a:t>30</a:t>
            </a:r>
            <a:endParaRPr lang="zh-CN" altLang="en-US" dirty="0">
              <a:solidFill>
                <a:schemeClr val="bg1"/>
              </a:solidFill>
            </a:endParaRPr>
          </a:p>
        </p:txBody>
      </p:sp>
      <p:sp>
        <p:nvSpPr>
          <p:cNvPr id="16" name="圆角矩形标注 15"/>
          <p:cNvSpPr>
            <a:spLocks noChangeArrowheads="1"/>
          </p:cNvSpPr>
          <p:nvPr/>
        </p:nvSpPr>
        <p:spPr bwMode="auto">
          <a:xfrm>
            <a:off x="6805810" y="1396697"/>
            <a:ext cx="503238" cy="252413"/>
          </a:xfrm>
          <a:prstGeom prst="wedgeRoundRectCallout">
            <a:avLst>
              <a:gd name="adj1" fmla="val -24569"/>
              <a:gd name="adj2" fmla="val 69968"/>
              <a:gd name="adj3" fmla="val 16667"/>
            </a:avLst>
          </a:prstGeom>
          <a:solidFill>
            <a:srgbClr val="404040"/>
          </a:solidFill>
          <a:ln>
            <a:noFill/>
          </a:ln>
          <a:extLst/>
        </p:spPr>
        <p:txBody>
          <a:bodyPr anchor="ctr"/>
          <a:lstStyle/>
          <a:p>
            <a:pPr algn="ctr"/>
            <a:r>
              <a:rPr lang="en-US" dirty="0">
                <a:solidFill>
                  <a:schemeClr val="bg1"/>
                </a:solidFill>
                <a:latin typeface="Calibri" pitchFamily="34" charset="0"/>
                <a:cs typeface="Calibri" pitchFamily="34" charset="0"/>
                <a:sym typeface="Calibri" pitchFamily="34" charset="0"/>
              </a:rPr>
              <a:t>65</a:t>
            </a:r>
            <a:endParaRPr lang="zh-CN" altLang="en-US" dirty="0">
              <a:solidFill>
                <a:schemeClr val="bg1"/>
              </a:solidFill>
            </a:endParaRPr>
          </a:p>
        </p:txBody>
      </p:sp>
      <p:sp>
        <p:nvSpPr>
          <p:cNvPr id="17" name="圆角矩形标注 16"/>
          <p:cNvSpPr>
            <a:spLocks noChangeArrowheads="1"/>
          </p:cNvSpPr>
          <p:nvPr/>
        </p:nvSpPr>
        <p:spPr bwMode="auto">
          <a:xfrm>
            <a:off x="7669410" y="3665235"/>
            <a:ext cx="503238" cy="252412"/>
          </a:xfrm>
          <a:prstGeom prst="wedgeRoundRectCallout">
            <a:avLst>
              <a:gd name="adj1" fmla="val -24569"/>
              <a:gd name="adj2" fmla="val 69968"/>
              <a:gd name="adj3" fmla="val 16667"/>
            </a:avLst>
          </a:prstGeom>
          <a:solidFill>
            <a:srgbClr val="404040"/>
          </a:solidFill>
          <a:ln>
            <a:noFill/>
          </a:ln>
        </p:spPr>
        <p:txBody>
          <a:bodyPr anchor="ctr"/>
          <a:lstStyle/>
          <a:p>
            <a:pPr algn="ctr"/>
            <a:r>
              <a:rPr lang="en-US" dirty="0">
                <a:solidFill>
                  <a:schemeClr val="bg1"/>
                </a:solidFill>
                <a:latin typeface="Calibri" pitchFamily="34" charset="0"/>
                <a:cs typeface="Calibri" pitchFamily="34" charset="0"/>
                <a:sym typeface="Calibri" pitchFamily="34" charset="0"/>
              </a:rPr>
              <a:t>80</a:t>
            </a:r>
            <a:endParaRPr lang="zh-CN" altLang="en-US" dirty="0">
              <a:solidFill>
                <a:schemeClr val="bg1"/>
              </a:solidFill>
            </a:endParaRPr>
          </a:p>
        </p:txBody>
      </p:sp>
      <p:sp>
        <p:nvSpPr>
          <p:cNvPr id="18" name="直接连接符 17"/>
          <p:cNvSpPr>
            <a:spLocks noChangeShapeType="1"/>
          </p:cNvSpPr>
          <p:nvPr/>
        </p:nvSpPr>
        <p:spPr bwMode="auto">
          <a:xfrm>
            <a:off x="3132335" y="1612597"/>
            <a:ext cx="0" cy="2774950"/>
          </a:xfrm>
          <a:prstGeom prst="line">
            <a:avLst/>
          </a:prstGeom>
          <a:noFill/>
          <a:ln w="28575" cap="flat" cmpd="sng">
            <a:solidFill>
              <a:srgbClr val="625348"/>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8DCB"/>
              </a:solidFill>
            </a:endParaRPr>
          </a:p>
        </p:txBody>
      </p:sp>
      <p:sp>
        <p:nvSpPr>
          <p:cNvPr id="19" name="TextBox 16"/>
          <p:cNvSpPr>
            <a:spLocks noChangeArrowheads="1"/>
          </p:cNvSpPr>
          <p:nvPr/>
        </p:nvSpPr>
        <p:spPr bwMode="auto">
          <a:xfrm>
            <a:off x="900459" y="1396970"/>
            <a:ext cx="22320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300000"/>
              </a:lnSpc>
            </a:pPr>
            <a:r>
              <a:rPr lang="zh-CN" altLang="en-US" sz="1600" b="1" dirty="0">
                <a:solidFill>
                  <a:srgbClr val="414455"/>
                </a:solidFill>
                <a:latin typeface="微软雅黑" pitchFamily="34" charset="-122"/>
                <a:ea typeface="微软雅黑" pitchFamily="34" charset="-122"/>
                <a:sym typeface="微软雅黑" pitchFamily="34" charset="-122"/>
              </a:rPr>
              <a:t>点击添加图表说明</a:t>
            </a:r>
          </a:p>
          <a:p>
            <a:pPr algn="ctr">
              <a:lnSpc>
                <a:spcPct val="300000"/>
              </a:lnSpc>
            </a:pPr>
            <a:r>
              <a:rPr lang="zh-CN" altLang="en-US" sz="1600" b="1" dirty="0">
                <a:solidFill>
                  <a:srgbClr val="414455"/>
                </a:solidFill>
                <a:latin typeface="微软雅黑" pitchFamily="34" charset="-122"/>
                <a:ea typeface="微软雅黑" pitchFamily="34" charset="-122"/>
                <a:sym typeface="微软雅黑" pitchFamily="34" charset="-122"/>
              </a:rPr>
              <a:t>点击添加图表说明</a:t>
            </a:r>
          </a:p>
          <a:p>
            <a:pPr algn="ctr">
              <a:lnSpc>
                <a:spcPct val="300000"/>
              </a:lnSpc>
            </a:pPr>
            <a:r>
              <a:rPr lang="zh-CN" altLang="en-US" sz="1600" b="1" dirty="0">
                <a:solidFill>
                  <a:srgbClr val="414455"/>
                </a:solidFill>
                <a:latin typeface="微软雅黑" pitchFamily="34" charset="-122"/>
                <a:ea typeface="微软雅黑" pitchFamily="34" charset="-122"/>
                <a:sym typeface="微软雅黑" pitchFamily="34" charset="-122"/>
              </a:rPr>
              <a:t>点击添加图表说明</a:t>
            </a:r>
            <a:endParaRPr lang="en-US" altLang="zh-CN" sz="1600" b="1" dirty="0">
              <a:solidFill>
                <a:srgbClr val="414455"/>
              </a:solidFill>
              <a:latin typeface="微软雅黑" pitchFamily="34" charset="-122"/>
              <a:ea typeface="微软雅黑" pitchFamily="34" charset="-122"/>
              <a:sym typeface="微软雅黑" pitchFamily="34" charset="-122"/>
            </a:endParaRPr>
          </a:p>
          <a:p>
            <a:pPr algn="ctr">
              <a:lnSpc>
                <a:spcPct val="300000"/>
              </a:lnSpc>
            </a:pPr>
            <a:r>
              <a:rPr lang="zh-CN" altLang="en-US" sz="1600" b="1" dirty="0">
                <a:solidFill>
                  <a:srgbClr val="414455"/>
                </a:solidFill>
                <a:latin typeface="微软雅黑" pitchFamily="34" charset="-122"/>
                <a:ea typeface="微软雅黑" pitchFamily="34" charset="-122"/>
                <a:sym typeface="微软雅黑" pitchFamily="34" charset="-122"/>
              </a:rPr>
              <a:t>点击添加图表说明</a:t>
            </a:r>
            <a:endParaRPr lang="zh-CN" altLang="en-US" sz="1600" b="1" dirty="0">
              <a:solidFill>
                <a:srgbClr val="414455"/>
              </a:solidFill>
            </a:endParaRPr>
          </a:p>
        </p:txBody>
      </p:sp>
      <p:grpSp>
        <p:nvGrpSpPr>
          <p:cNvPr id="20" name="组合 19">
            <a:extLst>
              <a:ext uri="{FF2B5EF4-FFF2-40B4-BE49-F238E27FC236}">
                <a16:creationId xmlns:a16="http://schemas.microsoft.com/office/drawing/2014/main" id="{27ECE71C-A0FF-F144-99AC-0B8EF31AD651}"/>
              </a:ext>
            </a:extLst>
          </p:cNvPr>
          <p:cNvGrpSpPr/>
          <p:nvPr/>
        </p:nvGrpSpPr>
        <p:grpSpPr>
          <a:xfrm>
            <a:off x="0" y="-1954"/>
            <a:ext cx="9144000" cy="773505"/>
            <a:chOff x="0" y="-1954"/>
            <a:chExt cx="9144000" cy="773505"/>
          </a:xfrm>
        </p:grpSpPr>
        <p:pic>
          <p:nvPicPr>
            <p:cNvPr id="21" name="图片 20">
              <a:extLst>
                <a:ext uri="{FF2B5EF4-FFF2-40B4-BE49-F238E27FC236}">
                  <a16:creationId xmlns:a16="http://schemas.microsoft.com/office/drawing/2014/main" id="{4507FCF5-3688-5F46-8FF8-39752FAD7AA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9144000" cy="771550"/>
            </a:xfrm>
            <a:prstGeom prst="rect">
              <a:avLst/>
            </a:prstGeom>
          </p:spPr>
        </p:pic>
        <p:sp>
          <p:nvSpPr>
            <p:cNvPr id="22" name="矩形 21">
              <a:extLst>
                <a:ext uri="{FF2B5EF4-FFF2-40B4-BE49-F238E27FC236}">
                  <a16:creationId xmlns:a16="http://schemas.microsoft.com/office/drawing/2014/main" id="{10F14E7F-85C5-6F4B-9670-52A1D83DCF67}"/>
                </a:ext>
              </a:extLst>
            </p:cNvPr>
            <p:cNvSpPr/>
            <p:nvPr/>
          </p:nvSpPr>
          <p:spPr>
            <a:xfrm>
              <a:off x="0" y="-1954"/>
              <a:ext cx="9144000" cy="77155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cxnSp>
        <p:nvCxnSpPr>
          <p:cNvPr id="23" name="直接连接符 7">
            <a:extLst>
              <a:ext uri="{FF2B5EF4-FFF2-40B4-BE49-F238E27FC236}">
                <a16:creationId xmlns:a16="http://schemas.microsoft.com/office/drawing/2014/main" id="{F2E6CDD4-DE24-FC42-B801-FF48BE4D20EB}"/>
              </a:ext>
            </a:extLst>
          </p:cNvPr>
          <p:cNvCxnSpPr/>
          <p:nvPr/>
        </p:nvCxnSpPr>
        <p:spPr>
          <a:xfrm>
            <a:off x="0" y="771550"/>
            <a:ext cx="9144000"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sp>
        <p:nvSpPr>
          <p:cNvPr id="24" name="圆角矩形 23">
            <a:extLst>
              <a:ext uri="{FF2B5EF4-FFF2-40B4-BE49-F238E27FC236}">
                <a16:creationId xmlns:a16="http://schemas.microsoft.com/office/drawing/2014/main" id="{5813B0D0-2DA0-1A47-BF97-A1104FDC1516}"/>
              </a:ext>
            </a:extLst>
          </p:cNvPr>
          <p:cNvSpPr/>
          <p:nvPr/>
        </p:nvSpPr>
        <p:spPr>
          <a:xfrm>
            <a:off x="395536" y="483518"/>
            <a:ext cx="1800200" cy="432048"/>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itchFamily="34" charset="-122"/>
                <a:ea typeface="微软雅黑" pitchFamily="34" charset="-122"/>
              </a:rPr>
              <a:t>输入内容</a:t>
            </a:r>
          </a:p>
        </p:txBody>
      </p:sp>
    </p:spTree>
    <p:extLst>
      <p:ext uri="{BB962C8B-B14F-4D97-AF65-F5344CB8AC3E}">
        <p14:creationId xmlns:p14="http://schemas.microsoft.com/office/powerpoint/2010/main" val="574892966"/>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D0BE128-BDB0-3B46-B65A-2BCB6306A61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796136" y="125819"/>
            <a:ext cx="3312366" cy="4968550"/>
          </a:xfrm>
          <a:prstGeom prst="rect">
            <a:avLst/>
          </a:prstGeom>
          <a:solidFill>
            <a:srgbClr val="FFFFFF">
              <a:shade val="85000"/>
            </a:srgbClr>
          </a:solidFill>
          <a:ln w="88900" cap="sq">
            <a:solidFill>
              <a:srgbClr val="FFC000"/>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椭圆 3">
            <a:extLst>
              <a:ext uri="{FF2B5EF4-FFF2-40B4-BE49-F238E27FC236}">
                <a16:creationId xmlns:a16="http://schemas.microsoft.com/office/drawing/2014/main" id="{8CFCBF06-3372-6941-9789-E85027117C18}"/>
              </a:ext>
            </a:extLst>
          </p:cNvPr>
          <p:cNvSpPr/>
          <p:nvPr/>
        </p:nvSpPr>
        <p:spPr>
          <a:xfrm>
            <a:off x="2195736" y="1203598"/>
            <a:ext cx="864096" cy="86409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6</a:t>
            </a:r>
            <a:endParaRPr lang="zh-CN" altLang="en-US" sz="5400" dirty="0"/>
          </a:p>
        </p:txBody>
      </p:sp>
      <p:sp>
        <p:nvSpPr>
          <p:cNvPr id="5" name="TextBox 23">
            <a:extLst>
              <a:ext uri="{FF2B5EF4-FFF2-40B4-BE49-F238E27FC236}">
                <a16:creationId xmlns:a16="http://schemas.microsoft.com/office/drawing/2014/main" id="{52F1AEF4-3DE1-2940-858D-9002B59766A0}"/>
              </a:ext>
            </a:extLst>
          </p:cNvPr>
          <p:cNvSpPr txBox="1"/>
          <p:nvPr/>
        </p:nvSpPr>
        <p:spPr>
          <a:xfrm>
            <a:off x="1403648" y="2499742"/>
            <a:ext cx="2646879" cy="830997"/>
          </a:xfrm>
          <a:prstGeom prst="rect">
            <a:avLst/>
          </a:prstGeom>
          <a:noFill/>
        </p:spPr>
        <p:txBody>
          <a:bodyPr wrap="none" rtlCol="0">
            <a:spAutoFit/>
          </a:bodyPr>
          <a:lstStyle/>
          <a:p>
            <a:pPr algn="ctr"/>
            <a:r>
              <a:rPr lang="zh-CN" altLang="en-US" sz="4800" b="1" dirty="0">
                <a:latin typeface="微软雅黑" pitchFamily="34" charset="-122"/>
                <a:ea typeface="微软雅黑" pitchFamily="34" charset="-122"/>
              </a:rPr>
              <a:t>输入内容</a:t>
            </a:r>
            <a:endParaRPr lang="zh-CN" altLang="en-US" sz="3200" dirty="0"/>
          </a:p>
        </p:txBody>
      </p:sp>
    </p:spTree>
    <p:extLst>
      <p:ext uri="{BB962C8B-B14F-4D97-AF65-F5344CB8AC3E}">
        <p14:creationId xmlns:p14="http://schemas.microsoft.com/office/powerpoint/2010/main" val="33663024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齿轮1"/>
          <p:cNvSpPr/>
          <p:nvPr/>
        </p:nvSpPr>
        <p:spPr>
          <a:xfrm>
            <a:off x="4164617" y="2499742"/>
            <a:ext cx="2235200" cy="2235200"/>
          </a:xfrm>
          <a:custGeom>
            <a:avLst/>
            <a:gdLst>
              <a:gd name="connsiteX0" fmla="*/ 1586555 w 2235200"/>
              <a:gd name="connsiteY0" fmla="*/ 356377 h 2235200"/>
              <a:gd name="connsiteX1" fmla="*/ 1760418 w 2235200"/>
              <a:gd name="connsiteY1" fmla="*/ 210481 h 2235200"/>
              <a:gd name="connsiteX2" fmla="*/ 1899314 w 2235200"/>
              <a:gd name="connsiteY2" fmla="*/ 327029 h 2235200"/>
              <a:gd name="connsiteX3" fmla="*/ 1785825 w 2235200"/>
              <a:gd name="connsiteY3" fmla="*/ 523585 h 2235200"/>
              <a:gd name="connsiteX4" fmla="*/ 1966144 w 2235200"/>
              <a:gd name="connsiteY4" fmla="*/ 835907 h 2235200"/>
              <a:gd name="connsiteX5" fmla="*/ 2193112 w 2235200"/>
              <a:gd name="connsiteY5" fmla="*/ 835901 h 2235200"/>
              <a:gd name="connsiteX6" fmla="*/ 2224597 w 2235200"/>
              <a:gd name="connsiteY6" fmla="*/ 1014463 h 2235200"/>
              <a:gd name="connsiteX7" fmla="*/ 2011316 w 2235200"/>
              <a:gd name="connsiteY7" fmla="*/ 1092085 h 2235200"/>
              <a:gd name="connsiteX8" fmla="*/ 1948692 w 2235200"/>
              <a:gd name="connsiteY8" fmla="*/ 1447245 h 2235200"/>
              <a:gd name="connsiteX9" fmla="*/ 2122562 w 2235200"/>
              <a:gd name="connsiteY9" fmla="*/ 1593132 h 2235200"/>
              <a:gd name="connsiteX10" fmla="*/ 2031904 w 2235200"/>
              <a:gd name="connsiteY10" fmla="*/ 1750157 h 2235200"/>
              <a:gd name="connsiteX11" fmla="*/ 1818627 w 2235200"/>
              <a:gd name="connsiteY11" fmla="*/ 1672524 h 2235200"/>
              <a:gd name="connsiteX12" fmla="*/ 1542362 w 2235200"/>
              <a:gd name="connsiteY12" fmla="*/ 1904338 h 2235200"/>
              <a:gd name="connsiteX13" fmla="*/ 1581780 w 2235200"/>
              <a:gd name="connsiteY13" fmla="*/ 2127856 h 2235200"/>
              <a:gd name="connsiteX14" fmla="*/ 1411398 w 2235200"/>
              <a:gd name="connsiteY14" fmla="*/ 2189870 h 2235200"/>
              <a:gd name="connsiteX15" fmla="*/ 1297919 w 2235200"/>
              <a:gd name="connsiteY15" fmla="*/ 1993308 h 2235200"/>
              <a:gd name="connsiteX16" fmla="*/ 937280 w 2235200"/>
              <a:gd name="connsiteY16" fmla="*/ 1993308 h 2235200"/>
              <a:gd name="connsiteX17" fmla="*/ 823802 w 2235200"/>
              <a:gd name="connsiteY17" fmla="*/ 2189870 h 2235200"/>
              <a:gd name="connsiteX18" fmla="*/ 653420 w 2235200"/>
              <a:gd name="connsiteY18" fmla="*/ 2127856 h 2235200"/>
              <a:gd name="connsiteX19" fmla="*/ 692839 w 2235200"/>
              <a:gd name="connsiteY19" fmla="*/ 1904338 h 2235200"/>
              <a:gd name="connsiteX20" fmla="*/ 416574 w 2235200"/>
              <a:gd name="connsiteY20" fmla="*/ 1672524 h 2235200"/>
              <a:gd name="connsiteX21" fmla="*/ 203296 w 2235200"/>
              <a:gd name="connsiteY21" fmla="*/ 1750157 h 2235200"/>
              <a:gd name="connsiteX22" fmla="*/ 112638 w 2235200"/>
              <a:gd name="connsiteY22" fmla="*/ 1593132 h 2235200"/>
              <a:gd name="connsiteX23" fmla="*/ 286508 w 2235200"/>
              <a:gd name="connsiteY23" fmla="*/ 1447245 h 2235200"/>
              <a:gd name="connsiteX24" fmla="*/ 223884 w 2235200"/>
              <a:gd name="connsiteY24" fmla="*/ 1092085 h 2235200"/>
              <a:gd name="connsiteX25" fmla="*/ 10603 w 2235200"/>
              <a:gd name="connsiteY25" fmla="*/ 1014463 h 2235200"/>
              <a:gd name="connsiteX26" fmla="*/ 42088 w 2235200"/>
              <a:gd name="connsiteY26" fmla="*/ 835901 h 2235200"/>
              <a:gd name="connsiteX27" fmla="*/ 269055 w 2235200"/>
              <a:gd name="connsiteY27" fmla="*/ 835907 h 2235200"/>
              <a:gd name="connsiteX28" fmla="*/ 449374 w 2235200"/>
              <a:gd name="connsiteY28" fmla="*/ 523585 h 2235200"/>
              <a:gd name="connsiteX29" fmla="*/ 335886 w 2235200"/>
              <a:gd name="connsiteY29" fmla="*/ 327029 h 2235200"/>
              <a:gd name="connsiteX30" fmla="*/ 474782 w 2235200"/>
              <a:gd name="connsiteY30" fmla="*/ 210481 h 2235200"/>
              <a:gd name="connsiteX31" fmla="*/ 648645 w 2235200"/>
              <a:gd name="connsiteY31" fmla="*/ 356377 h 2235200"/>
              <a:gd name="connsiteX32" fmla="*/ 987535 w 2235200"/>
              <a:gd name="connsiteY32" fmla="*/ 233031 h 2235200"/>
              <a:gd name="connsiteX33" fmla="*/ 1026942 w 2235200"/>
              <a:gd name="connsiteY33" fmla="*/ 9511 h 2235200"/>
              <a:gd name="connsiteX34" fmla="*/ 1208258 w 2235200"/>
              <a:gd name="connsiteY34" fmla="*/ 9511 h 2235200"/>
              <a:gd name="connsiteX35" fmla="*/ 1247665 w 2235200"/>
              <a:gd name="connsiteY35" fmla="*/ 233031 h 2235200"/>
              <a:gd name="connsiteX36" fmla="*/ 1586555 w 2235200"/>
              <a:gd name="connsiteY36" fmla="*/ 356377 h 223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35200" h="2235200">
                <a:moveTo>
                  <a:pt x="1586555" y="356377"/>
                </a:moveTo>
                <a:lnTo>
                  <a:pt x="1760418" y="210481"/>
                </a:lnTo>
                <a:lnTo>
                  <a:pt x="1899314" y="327029"/>
                </a:lnTo>
                <a:lnTo>
                  <a:pt x="1785825" y="523585"/>
                </a:lnTo>
                <a:cubicBezTo>
                  <a:pt x="1866522" y="614364"/>
                  <a:pt x="1927876" y="720632"/>
                  <a:pt x="1966144" y="835907"/>
                </a:cubicBezTo>
                <a:lnTo>
                  <a:pt x="2193112" y="835901"/>
                </a:lnTo>
                <a:lnTo>
                  <a:pt x="2224597" y="1014463"/>
                </a:lnTo>
                <a:lnTo>
                  <a:pt x="2011316" y="1092085"/>
                </a:lnTo>
                <a:cubicBezTo>
                  <a:pt x="2014782" y="1213496"/>
                  <a:pt x="1993474" y="1334341"/>
                  <a:pt x="1948692" y="1447245"/>
                </a:cubicBezTo>
                <a:lnTo>
                  <a:pt x="2122562" y="1593132"/>
                </a:lnTo>
                <a:lnTo>
                  <a:pt x="2031904" y="1750157"/>
                </a:lnTo>
                <a:lnTo>
                  <a:pt x="1818627" y="1672524"/>
                </a:lnTo>
                <a:cubicBezTo>
                  <a:pt x="1743241" y="1767759"/>
                  <a:pt x="1649240" y="1846634"/>
                  <a:pt x="1542362" y="1904338"/>
                </a:cubicBezTo>
                <a:lnTo>
                  <a:pt x="1581780" y="2127856"/>
                </a:lnTo>
                <a:lnTo>
                  <a:pt x="1411398" y="2189870"/>
                </a:lnTo>
                <a:lnTo>
                  <a:pt x="1297919" y="1993308"/>
                </a:lnTo>
                <a:cubicBezTo>
                  <a:pt x="1178954" y="2017804"/>
                  <a:pt x="1056245" y="2017804"/>
                  <a:pt x="937280" y="1993308"/>
                </a:cubicBezTo>
                <a:lnTo>
                  <a:pt x="823802" y="2189870"/>
                </a:lnTo>
                <a:lnTo>
                  <a:pt x="653420" y="2127856"/>
                </a:lnTo>
                <a:lnTo>
                  <a:pt x="692839" y="1904338"/>
                </a:lnTo>
                <a:cubicBezTo>
                  <a:pt x="585961" y="1846634"/>
                  <a:pt x="491960" y="1767758"/>
                  <a:pt x="416574" y="1672524"/>
                </a:cubicBezTo>
                <a:lnTo>
                  <a:pt x="203296" y="1750157"/>
                </a:lnTo>
                <a:lnTo>
                  <a:pt x="112638" y="1593132"/>
                </a:lnTo>
                <a:lnTo>
                  <a:pt x="286508" y="1447245"/>
                </a:lnTo>
                <a:cubicBezTo>
                  <a:pt x="241726" y="1334341"/>
                  <a:pt x="220417" y="1213496"/>
                  <a:pt x="223884" y="1092085"/>
                </a:cubicBezTo>
                <a:lnTo>
                  <a:pt x="10603" y="1014463"/>
                </a:lnTo>
                <a:lnTo>
                  <a:pt x="42088" y="835901"/>
                </a:lnTo>
                <a:lnTo>
                  <a:pt x="269055" y="835907"/>
                </a:lnTo>
                <a:cubicBezTo>
                  <a:pt x="307323" y="720632"/>
                  <a:pt x="368677" y="614363"/>
                  <a:pt x="449374" y="523585"/>
                </a:cubicBezTo>
                <a:lnTo>
                  <a:pt x="335886" y="327029"/>
                </a:lnTo>
                <a:lnTo>
                  <a:pt x="474782" y="210481"/>
                </a:lnTo>
                <a:lnTo>
                  <a:pt x="648645" y="356377"/>
                </a:lnTo>
                <a:cubicBezTo>
                  <a:pt x="752057" y="292669"/>
                  <a:pt x="867366" y="250701"/>
                  <a:pt x="987535" y="233031"/>
                </a:cubicBezTo>
                <a:lnTo>
                  <a:pt x="1026942" y="9511"/>
                </a:lnTo>
                <a:lnTo>
                  <a:pt x="1208258" y="9511"/>
                </a:lnTo>
                <a:lnTo>
                  <a:pt x="1247665" y="233031"/>
                </a:lnTo>
                <a:cubicBezTo>
                  <a:pt x="1367834" y="250700"/>
                  <a:pt x="1483142" y="292669"/>
                  <a:pt x="1586555" y="356377"/>
                </a:cubicBezTo>
                <a:close/>
              </a:path>
            </a:pathLst>
          </a:custGeom>
          <a:solidFill>
            <a:srgbClr val="404040"/>
          </a:solidFill>
          <a:ln w="25400" cap="flat" cmpd="sng" algn="ctr">
            <a:noFill/>
            <a:prstDash val="solid"/>
          </a:ln>
          <a:effectLst>
            <a:outerShdw blurRad="50800" dist="38100" algn="l" rotWithShape="0">
              <a:prstClr val="black">
                <a:alpha val="40000"/>
              </a:prstClr>
            </a:outerShdw>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ysClr val="window" lastClr="FFFFFF"/>
                </a:solidFill>
                <a:effectLst/>
                <a:uLnTx/>
                <a:uFillTx/>
                <a:latin typeface="Calibri"/>
                <a:ea typeface="微软雅黑" pitchFamily="34" charset="-122"/>
                <a:cs typeface="+mn-cs"/>
              </a:rPr>
              <a:t>文本</a:t>
            </a:r>
            <a:r>
              <a:rPr kumimoji="0" lang="en-US" altLang="zh-CN" sz="2800" b="1" i="0" u="none" strike="noStrike" kern="0" cap="none" spc="0" normalizeH="0" baseline="0" noProof="0" dirty="0">
                <a:ln>
                  <a:noFill/>
                </a:ln>
                <a:solidFill>
                  <a:sysClr val="window" lastClr="FFFFFF"/>
                </a:solidFill>
                <a:effectLst/>
                <a:uLnTx/>
                <a:uFillTx/>
                <a:latin typeface="Calibri"/>
                <a:ea typeface="微软雅黑" pitchFamily="34" charset="-122"/>
                <a:cs typeface="+mn-cs"/>
              </a:rPr>
              <a:t>1</a:t>
            </a:r>
            <a:endParaRPr kumimoji="0" lang="zh-CN" altLang="en-US" sz="2800" b="1" i="0" u="none" strike="noStrike" kern="0" cap="none" spc="0" normalizeH="0" baseline="0" noProof="0" dirty="0">
              <a:ln>
                <a:noFill/>
              </a:ln>
              <a:solidFill>
                <a:sysClr val="window" lastClr="FFFFFF"/>
              </a:solidFill>
              <a:effectLst/>
              <a:uLnTx/>
              <a:uFillTx/>
              <a:latin typeface="Calibri"/>
              <a:ea typeface="微软雅黑" pitchFamily="34" charset="-122"/>
              <a:cs typeface="+mn-cs"/>
            </a:endParaRPr>
          </a:p>
        </p:txBody>
      </p:sp>
      <p:sp>
        <p:nvSpPr>
          <p:cNvPr id="6" name="齿轮2"/>
          <p:cNvSpPr/>
          <p:nvPr/>
        </p:nvSpPr>
        <p:spPr>
          <a:xfrm>
            <a:off x="2925024" y="1984253"/>
            <a:ext cx="1625600" cy="1625600"/>
          </a:xfrm>
          <a:custGeom>
            <a:avLst/>
            <a:gdLst>
              <a:gd name="connsiteX0" fmla="*/ 1216350 w 1625600"/>
              <a:gd name="connsiteY0" fmla="*/ 411723 h 1625600"/>
              <a:gd name="connsiteX1" fmla="*/ 1456181 w 1625600"/>
              <a:gd name="connsiteY1" fmla="*/ 339443 h 1625600"/>
              <a:gd name="connsiteX2" fmla="*/ 1544430 w 1625600"/>
              <a:gd name="connsiteY2" fmla="*/ 492294 h 1625600"/>
              <a:gd name="connsiteX3" fmla="*/ 1361918 w 1625600"/>
              <a:gd name="connsiteY3" fmla="*/ 663854 h 1625600"/>
              <a:gd name="connsiteX4" fmla="*/ 1361918 w 1625600"/>
              <a:gd name="connsiteY4" fmla="*/ 961747 h 1625600"/>
              <a:gd name="connsiteX5" fmla="*/ 1544430 w 1625600"/>
              <a:gd name="connsiteY5" fmla="*/ 1133306 h 1625600"/>
              <a:gd name="connsiteX6" fmla="*/ 1456181 w 1625600"/>
              <a:gd name="connsiteY6" fmla="*/ 1286157 h 1625600"/>
              <a:gd name="connsiteX7" fmla="*/ 1216350 w 1625600"/>
              <a:gd name="connsiteY7" fmla="*/ 1213877 h 1625600"/>
              <a:gd name="connsiteX8" fmla="*/ 958367 w 1625600"/>
              <a:gd name="connsiteY8" fmla="*/ 1362823 h 1625600"/>
              <a:gd name="connsiteX9" fmla="*/ 901049 w 1625600"/>
              <a:gd name="connsiteY9" fmla="*/ 1606663 h 1625600"/>
              <a:gd name="connsiteX10" fmla="*/ 724551 w 1625600"/>
              <a:gd name="connsiteY10" fmla="*/ 1606663 h 1625600"/>
              <a:gd name="connsiteX11" fmla="*/ 667232 w 1625600"/>
              <a:gd name="connsiteY11" fmla="*/ 1362823 h 1625600"/>
              <a:gd name="connsiteX12" fmla="*/ 409249 w 1625600"/>
              <a:gd name="connsiteY12" fmla="*/ 1213877 h 1625600"/>
              <a:gd name="connsiteX13" fmla="*/ 169419 w 1625600"/>
              <a:gd name="connsiteY13" fmla="*/ 1286157 h 1625600"/>
              <a:gd name="connsiteX14" fmla="*/ 81170 w 1625600"/>
              <a:gd name="connsiteY14" fmla="*/ 1133306 h 1625600"/>
              <a:gd name="connsiteX15" fmla="*/ 263682 w 1625600"/>
              <a:gd name="connsiteY15" fmla="*/ 961746 h 1625600"/>
              <a:gd name="connsiteX16" fmla="*/ 263682 w 1625600"/>
              <a:gd name="connsiteY16" fmla="*/ 663853 h 1625600"/>
              <a:gd name="connsiteX17" fmla="*/ 81170 w 1625600"/>
              <a:gd name="connsiteY17" fmla="*/ 492294 h 1625600"/>
              <a:gd name="connsiteX18" fmla="*/ 169419 w 1625600"/>
              <a:gd name="connsiteY18" fmla="*/ 339443 h 1625600"/>
              <a:gd name="connsiteX19" fmla="*/ 409250 w 1625600"/>
              <a:gd name="connsiteY19" fmla="*/ 411723 h 1625600"/>
              <a:gd name="connsiteX20" fmla="*/ 667233 w 1625600"/>
              <a:gd name="connsiteY20" fmla="*/ 262777 h 1625600"/>
              <a:gd name="connsiteX21" fmla="*/ 724551 w 1625600"/>
              <a:gd name="connsiteY21" fmla="*/ 18937 h 1625600"/>
              <a:gd name="connsiteX22" fmla="*/ 901049 w 1625600"/>
              <a:gd name="connsiteY22" fmla="*/ 18937 h 1625600"/>
              <a:gd name="connsiteX23" fmla="*/ 958368 w 1625600"/>
              <a:gd name="connsiteY23" fmla="*/ 262777 h 1625600"/>
              <a:gd name="connsiteX24" fmla="*/ 1216351 w 1625600"/>
              <a:gd name="connsiteY24" fmla="*/ 411723 h 1625600"/>
              <a:gd name="connsiteX25" fmla="*/ 1216350 w 1625600"/>
              <a:gd name="connsiteY25" fmla="*/ 411723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625600" h="1625600">
                <a:moveTo>
                  <a:pt x="1216350" y="411723"/>
                </a:moveTo>
                <a:lnTo>
                  <a:pt x="1456181" y="339443"/>
                </a:lnTo>
                <a:lnTo>
                  <a:pt x="1544430" y="492294"/>
                </a:lnTo>
                <a:lnTo>
                  <a:pt x="1361918" y="663854"/>
                </a:lnTo>
                <a:cubicBezTo>
                  <a:pt x="1388374" y="761389"/>
                  <a:pt x="1388374" y="864211"/>
                  <a:pt x="1361918" y="961747"/>
                </a:cubicBezTo>
                <a:lnTo>
                  <a:pt x="1544430" y="1133306"/>
                </a:lnTo>
                <a:lnTo>
                  <a:pt x="1456181" y="1286157"/>
                </a:lnTo>
                <a:lnTo>
                  <a:pt x="1216350" y="1213877"/>
                </a:lnTo>
                <a:cubicBezTo>
                  <a:pt x="1145110" y="1285556"/>
                  <a:pt x="1056063" y="1336967"/>
                  <a:pt x="958367" y="1362823"/>
                </a:cubicBezTo>
                <a:lnTo>
                  <a:pt x="901049" y="1606663"/>
                </a:lnTo>
                <a:lnTo>
                  <a:pt x="724551" y="1606663"/>
                </a:lnTo>
                <a:lnTo>
                  <a:pt x="667232" y="1362823"/>
                </a:lnTo>
                <a:cubicBezTo>
                  <a:pt x="569536" y="1336967"/>
                  <a:pt x="480489" y="1285556"/>
                  <a:pt x="409249" y="1213877"/>
                </a:cubicBezTo>
                <a:lnTo>
                  <a:pt x="169419" y="1286157"/>
                </a:lnTo>
                <a:lnTo>
                  <a:pt x="81170" y="1133306"/>
                </a:lnTo>
                <a:lnTo>
                  <a:pt x="263682" y="961746"/>
                </a:lnTo>
                <a:cubicBezTo>
                  <a:pt x="237226" y="864211"/>
                  <a:pt x="237226" y="761389"/>
                  <a:pt x="263682" y="663853"/>
                </a:cubicBezTo>
                <a:lnTo>
                  <a:pt x="81170" y="492294"/>
                </a:lnTo>
                <a:lnTo>
                  <a:pt x="169419" y="339443"/>
                </a:lnTo>
                <a:lnTo>
                  <a:pt x="409250" y="411723"/>
                </a:lnTo>
                <a:cubicBezTo>
                  <a:pt x="480490" y="340044"/>
                  <a:pt x="569537" y="288633"/>
                  <a:pt x="667233" y="262777"/>
                </a:cubicBezTo>
                <a:lnTo>
                  <a:pt x="724551" y="18937"/>
                </a:lnTo>
                <a:lnTo>
                  <a:pt x="901049" y="18937"/>
                </a:lnTo>
                <a:lnTo>
                  <a:pt x="958368" y="262777"/>
                </a:lnTo>
                <a:cubicBezTo>
                  <a:pt x="1056064" y="288633"/>
                  <a:pt x="1145111" y="340044"/>
                  <a:pt x="1216351" y="411723"/>
                </a:cubicBezTo>
                <a:lnTo>
                  <a:pt x="1216350" y="411723"/>
                </a:lnTo>
                <a:close/>
              </a:path>
            </a:pathLst>
          </a:custGeom>
          <a:gradFill>
            <a:gsLst>
              <a:gs pos="33000">
                <a:srgbClr val="F9F9F9"/>
              </a:gs>
              <a:gs pos="100000">
                <a:srgbClr val="D7D7D7"/>
              </a:gs>
            </a:gsLst>
            <a:lin ang="5400000" scaled="0"/>
          </a:gradFill>
          <a:ln w="3175" cap="flat" cmpd="sng" algn="ctr">
            <a:solidFill>
              <a:srgbClr val="A9A9A9"/>
            </a:solidFill>
            <a:prstDash val="solid"/>
          </a:ln>
          <a:effectLst>
            <a:outerShdw blurRad="50800" dist="38100" algn="l" rotWithShape="0">
              <a:prstClr val="black">
                <a:alpha val="40000"/>
              </a:prstClr>
            </a:outerShdw>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rPr>
              <a:t>文本</a:t>
            </a:r>
            <a:r>
              <a:rPr kumimoji="0" lang="en-US" altLang="zh-CN" sz="1800" b="1"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rPr>
              <a:t>2</a:t>
            </a:r>
            <a:endParaRPr kumimoji="0" lang="zh-CN" altLang="en-US" sz="1800" b="1"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endParaRPr>
          </a:p>
        </p:txBody>
      </p:sp>
      <p:sp>
        <p:nvSpPr>
          <p:cNvPr id="7" name="齿轮3"/>
          <p:cNvSpPr/>
          <p:nvPr/>
        </p:nvSpPr>
        <p:spPr>
          <a:xfrm>
            <a:off x="3656543" y="683772"/>
            <a:ext cx="1950720" cy="1950720"/>
          </a:xfrm>
          <a:custGeom>
            <a:avLst/>
            <a:gdLst>
              <a:gd name="connsiteX0" fmla="*/ 1191775 w 1592756"/>
              <a:gd name="connsiteY0" fmla="*/ 403405 h 1592756"/>
              <a:gd name="connsiteX1" fmla="*/ 1426760 w 1592756"/>
              <a:gd name="connsiteY1" fmla="*/ 332584 h 1592756"/>
              <a:gd name="connsiteX2" fmla="*/ 1513226 w 1592756"/>
              <a:gd name="connsiteY2" fmla="*/ 482348 h 1592756"/>
              <a:gd name="connsiteX3" fmla="*/ 1334401 w 1592756"/>
              <a:gd name="connsiteY3" fmla="*/ 650441 h 1592756"/>
              <a:gd name="connsiteX4" fmla="*/ 1334401 w 1592756"/>
              <a:gd name="connsiteY4" fmla="*/ 942315 h 1592756"/>
              <a:gd name="connsiteX5" fmla="*/ 1513226 w 1592756"/>
              <a:gd name="connsiteY5" fmla="*/ 1110408 h 1592756"/>
              <a:gd name="connsiteX6" fmla="*/ 1426760 w 1592756"/>
              <a:gd name="connsiteY6" fmla="*/ 1260172 h 1592756"/>
              <a:gd name="connsiteX7" fmla="*/ 1191775 w 1592756"/>
              <a:gd name="connsiteY7" fmla="*/ 1189351 h 1592756"/>
              <a:gd name="connsiteX8" fmla="*/ 939004 w 1592756"/>
              <a:gd name="connsiteY8" fmla="*/ 1335288 h 1592756"/>
              <a:gd name="connsiteX9" fmla="*/ 882844 w 1592756"/>
              <a:gd name="connsiteY9" fmla="*/ 1574202 h 1592756"/>
              <a:gd name="connsiteX10" fmla="*/ 709912 w 1592756"/>
              <a:gd name="connsiteY10" fmla="*/ 1574202 h 1592756"/>
              <a:gd name="connsiteX11" fmla="*/ 653752 w 1592756"/>
              <a:gd name="connsiteY11" fmla="*/ 1335288 h 1592756"/>
              <a:gd name="connsiteX12" fmla="*/ 400981 w 1592756"/>
              <a:gd name="connsiteY12" fmla="*/ 1189351 h 1592756"/>
              <a:gd name="connsiteX13" fmla="*/ 165996 w 1592756"/>
              <a:gd name="connsiteY13" fmla="*/ 1260172 h 1592756"/>
              <a:gd name="connsiteX14" fmla="*/ 79530 w 1592756"/>
              <a:gd name="connsiteY14" fmla="*/ 1110408 h 1592756"/>
              <a:gd name="connsiteX15" fmla="*/ 258355 w 1592756"/>
              <a:gd name="connsiteY15" fmla="*/ 942315 h 1592756"/>
              <a:gd name="connsiteX16" fmla="*/ 258355 w 1592756"/>
              <a:gd name="connsiteY16" fmla="*/ 650441 h 1592756"/>
              <a:gd name="connsiteX17" fmla="*/ 79530 w 1592756"/>
              <a:gd name="connsiteY17" fmla="*/ 482348 h 1592756"/>
              <a:gd name="connsiteX18" fmla="*/ 165996 w 1592756"/>
              <a:gd name="connsiteY18" fmla="*/ 332584 h 1592756"/>
              <a:gd name="connsiteX19" fmla="*/ 400981 w 1592756"/>
              <a:gd name="connsiteY19" fmla="*/ 403405 h 1592756"/>
              <a:gd name="connsiteX20" fmla="*/ 653752 w 1592756"/>
              <a:gd name="connsiteY20" fmla="*/ 257468 h 1592756"/>
              <a:gd name="connsiteX21" fmla="*/ 709912 w 1592756"/>
              <a:gd name="connsiteY21" fmla="*/ 18554 h 1592756"/>
              <a:gd name="connsiteX22" fmla="*/ 882844 w 1592756"/>
              <a:gd name="connsiteY22" fmla="*/ 18554 h 1592756"/>
              <a:gd name="connsiteX23" fmla="*/ 939004 w 1592756"/>
              <a:gd name="connsiteY23" fmla="*/ 257468 h 1592756"/>
              <a:gd name="connsiteX24" fmla="*/ 1191775 w 1592756"/>
              <a:gd name="connsiteY24" fmla="*/ 403405 h 1592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92756" h="1592756">
                <a:moveTo>
                  <a:pt x="1025173" y="402893"/>
                </a:moveTo>
                <a:lnTo>
                  <a:pt x="1195533" y="297380"/>
                </a:lnTo>
                <a:lnTo>
                  <a:pt x="1295376" y="397223"/>
                </a:lnTo>
                <a:lnTo>
                  <a:pt x="1189863" y="567584"/>
                </a:lnTo>
                <a:cubicBezTo>
                  <a:pt x="1230502" y="637475"/>
                  <a:pt x="1251792" y="716930"/>
                  <a:pt x="1251543" y="797777"/>
                </a:cubicBezTo>
                <a:lnTo>
                  <a:pt x="1428100" y="892558"/>
                </a:lnTo>
                <a:lnTo>
                  <a:pt x="1391556" y="1028945"/>
                </a:lnTo>
                <a:lnTo>
                  <a:pt x="1191263" y="1022749"/>
                </a:lnTo>
                <a:cubicBezTo>
                  <a:pt x="1151054" y="1092889"/>
                  <a:pt x="1092889" y="1151054"/>
                  <a:pt x="1022749" y="1191262"/>
                </a:cubicBezTo>
                <a:lnTo>
                  <a:pt x="1028945" y="1391556"/>
                </a:lnTo>
                <a:lnTo>
                  <a:pt x="892558" y="1428101"/>
                </a:lnTo>
                <a:lnTo>
                  <a:pt x="797778" y="1251543"/>
                </a:lnTo>
                <a:cubicBezTo>
                  <a:pt x="716930" y="1251791"/>
                  <a:pt x="637475" y="1230502"/>
                  <a:pt x="567583" y="1189863"/>
                </a:cubicBezTo>
                <a:lnTo>
                  <a:pt x="397223" y="1295376"/>
                </a:lnTo>
                <a:lnTo>
                  <a:pt x="297380" y="1195533"/>
                </a:lnTo>
                <a:lnTo>
                  <a:pt x="402893" y="1025172"/>
                </a:lnTo>
                <a:cubicBezTo>
                  <a:pt x="362254" y="955281"/>
                  <a:pt x="340964" y="875826"/>
                  <a:pt x="341213" y="794979"/>
                </a:cubicBezTo>
                <a:lnTo>
                  <a:pt x="164656" y="700198"/>
                </a:lnTo>
                <a:lnTo>
                  <a:pt x="201200" y="563811"/>
                </a:lnTo>
                <a:lnTo>
                  <a:pt x="401493" y="570007"/>
                </a:lnTo>
                <a:cubicBezTo>
                  <a:pt x="441702" y="499867"/>
                  <a:pt x="499867" y="441702"/>
                  <a:pt x="570007" y="401494"/>
                </a:cubicBezTo>
                <a:lnTo>
                  <a:pt x="563811" y="201200"/>
                </a:lnTo>
                <a:lnTo>
                  <a:pt x="700198" y="164655"/>
                </a:lnTo>
                <a:lnTo>
                  <a:pt x="794978" y="341213"/>
                </a:lnTo>
                <a:cubicBezTo>
                  <a:pt x="875826" y="340965"/>
                  <a:pt x="955281" y="362254"/>
                  <a:pt x="1025173" y="402893"/>
                </a:cubicBezTo>
                <a:close/>
              </a:path>
            </a:pathLst>
          </a:custGeom>
          <a:gradFill>
            <a:gsLst>
              <a:gs pos="33000">
                <a:srgbClr val="F9F9F9"/>
              </a:gs>
              <a:gs pos="100000">
                <a:srgbClr val="D7D7D7"/>
              </a:gs>
            </a:gsLst>
            <a:lin ang="5400000" scaled="0"/>
          </a:gradFill>
          <a:ln w="3175" cap="flat" cmpd="sng" algn="ctr">
            <a:solidFill>
              <a:srgbClr val="A9A9A9"/>
            </a:solidFill>
            <a:prstDash val="solid"/>
          </a:ln>
          <a:effectLst>
            <a:outerShdw blurRad="50800" dist="38100" algn="l" rotWithShape="0">
              <a:prstClr val="black">
                <a:alpha val="40000"/>
              </a:prstClr>
            </a:outerShdw>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rPr>
              <a:t>文本</a:t>
            </a:r>
            <a:r>
              <a:rPr kumimoji="0" lang="en-US" altLang="zh-CN" sz="1800" b="1"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rPr>
              <a:t>3</a:t>
            </a:r>
            <a:endParaRPr kumimoji="0" lang="zh-CN" altLang="en-US" sz="1800" b="1"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endParaRPr>
          </a:p>
        </p:txBody>
      </p:sp>
      <p:sp>
        <p:nvSpPr>
          <p:cNvPr id="9" name="箭头1"/>
          <p:cNvSpPr/>
          <p:nvPr/>
        </p:nvSpPr>
        <p:spPr>
          <a:xfrm>
            <a:off x="4052209" y="2176093"/>
            <a:ext cx="2861056" cy="2861056"/>
          </a:xfrm>
          <a:prstGeom prst="circularArrow">
            <a:avLst>
              <a:gd name="adj1" fmla="val 4687"/>
              <a:gd name="adj2" fmla="val 299029"/>
              <a:gd name="adj3" fmla="val 2513083"/>
              <a:gd name="adj4" fmla="val 15867933"/>
              <a:gd name="adj5" fmla="val 5469"/>
            </a:avLst>
          </a:prstGeom>
          <a:gradFill>
            <a:gsLst>
              <a:gs pos="33000">
                <a:srgbClr val="F9F9F9"/>
              </a:gs>
              <a:gs pos="100000">
                <a:srgbClr val="D7D7D7"/>
              </a:gs>
            </a:gsLst>
            <a:lin ang="5400000" scaled="0"/>
          </a:gradFill>
          <a:ln w="3175" cap="flat" cmpd="sng" algn="ctr">
            <a:solidFill>
              <a:srgbClr val="A9A9A9"/>
            </a:solidFill>
            <a:prstDash val="solid"/>
          </a:ln>
          <a:effectLst>
            <a:outerShdw blurRad="50800" dist="38100" algn="l" rotWithShape="0">
              <a:prstClr val="black">
                <a:alpha val="40000"/>
              </a:prstClr>
            </a:outerShdw>
          </a:effectLst>
        </p:spPr>
      </p:sp>
      <p:sp>
        <p:nvSpPr>
          <p:cNvPr id="10" name="箭头2"/>
          <p:cNvSpPr/>
          <p:nvPr/>
        </p:nvSpPr>
        <p:spPr>
          <a:xfrm>
            <a:off x="2637133" y="1625128"/>
            <a:ext cx="2078736" cy="2078736"/>
          </a:xfrm>
          <a:prstGeom prst="leftCircularArrow">
            <a:avLst>
              <a:gd name="adj1" fmla="val 6452"/>
              <a:gd name="adj2" fmla="val 429999"/>
              <a:gd name="adj3" fmla="val 10489124"/>
              <a:gd name="adj4" fmla="val 14837806"/>
              <a:gd name="adj5" fmla="val 7527"/>
            </a:avLst>
          </a:prstGeom>
          <a:solidFill>
            <a:srgbClr val="404040"/>
          </a:solidFill>
          <a:ln w="25400" cap="flat" cmpd="sng" algn="ctr">
            <a:noFill/>
            <a:prstDash val="solid"/>
          </a:ln>
          <a:effectLst>
            <a:outerShdw blurRad="50800" dist="38100" algn="l" rotWithShape="0">
              <a:prstClr val="black">
                <a:alpha val="40000"/>
              </a:prstClr>
            </a:outerShdw>
          </a:effectLst>
        </p:spPr>
      </p:sp>
      <p:sp>
        <p:nvSpPr>
          <p:cNvPr id="11" name="Text Box 40"/>
          <p:cNvSpPr txBox="1">
            <a:spLocks noChangeArrowheads="1"/>
          </p:cNvSpPr>
          <p:nvPr/>
        </p:nvSpPr>
        <p:spPr bwMode="gray">
          <a:xfrm>
            <a:off x="812608" y="4028740"/>
            <a:ext cx="3255336" cy="609398"/>
          </a:xfrm>
          <a:prstGeom prst="rect">
            <a:avLst/>
          </a:prstGeom>
          <a:noFill/>
          <a:ln w="9525">
            <a:noFill/>
            <a:miter lim="800000"/>
            <a:headEnd/>
            <a:tailEnd/>
          </a:ln>
        </p:spPr>
        <p:txBody>
          <a:bodyPr wrap="square">
            <a:spAutoFit/>
          </a:bodyPr>
          <a:lstStyle/>
          <a:p>
            <a:pPr lvl="0">
              <a:lnSpc>
                <a:spcPct val="120000"/>
              </a:lnSpc>
              <a:defRPr/>
            </a:pPr>
            <a:r>
              <a:rPr lang="zh-CN" altLang="en-US" sz="1400" kern="0" dirty="0">
                <a:solidFill>
                  <a:schemeClr val="tx1">
                    <a:lumMod val="75000"/>
                    <a:lumOff val="25000"/>
                  </a:schemeClr>
                </a:solidFill>
                <a:latin typeface="微软雅黑" pitchFamily="34" charset="-122"/>
                <a:ea typeface="微软雅黑" pitchFamily="34" charset="-122"/>
              </a:rPr>
              <a:t>单击此处输入文字单击此处输入文字</a:t>
            </a:r>
          </a:p>
          <a:p>
            <a:pPr lvl="0">
              <a:lnSpc>
                <a:spcPct val="120000"/>
              </a:lnSpc>
              <a:defRPr/>
            </a:pPr>
            <a:r>
              <a:rPr lang="zh-CN" altLang="en-US" sz="1400" kern="0" dirty="0">
                <a:solidFill>
                  <a:schemeClr val="tx1">
                    <a:lumMod val="75000"/>
                    <a:lumOff val="25000"/>
                  </a:schemeClr>
                </a:solidFill>
                <a:latin typeface="微软雅黑" pitchFamily="34" charset="-122"/>
                <a:ea typeface="微软雅黑" pitchFamily="34" charset="-122"/>
              </a:rPr>
              <a:t>单击此处输入文字单击此处输入文字</a:t>
            </a:r>
          </a:p>
        </p:txBody>
      </p:sp>
      <p:sp>
        <p:nvSpPr>
          <p:cNvPr id="12" name="Rectangle 11"/>
          <p:cNvSpPr>
            <a:spLocks noChangeArrowheads="1"/>
          </p:cNvSpPr>
          <p:nvPr/>
        </p:nvSpPr>
        <p:spPr bwMode="gray">
          <a:xfrm>
            <a:off x="886628" y="3651870"/>
            <a:ext cx="2500330" cy="358775"/>
          </a:xfrm>
          <a:prstGeom prst="rect">
            <a:avLst/>
          </a:prstGeom>
          <a:noFill/>
          <a:ln>
            <a:noFill/>
          </a:ln>
          <a:extLst/>
        </p:spPr>
        <p:txBody>
          <a:bodyPr lIns="0" tIns="0" rIns="0" bIns="0" anchor="ctr"/>
          <a:lstStyle/>
          <a:p>
            <a:pPr lvl="0">
              <a:lnSpc>
                <a:spcPct val="120000"/>
              </a:lnSpc>
              <a:defRPr/>
            </a:pPr>
            <a:r>
              <a:rPr lang="zh-CN" altLang="en-US" sz="2000" b="1" kern="0" dirty="0">
                <a:solidFill>
                  <a:schemeClr val="tx1">
                    <a:lumMod val="75000"/>
                    <a:lumOff val="25000"/>
                  </a:schemeClr>
                </a:solidFill>
                <a:latin typeface="微软雅黑" pitchFamily="34" charset="-122"/>
                <a:ea typeface="微软雅黑" pitchFamily="34" charset="-122"/>
              </a:rPr>
              <a:t>单击此处输入小标题</a:t>
            </a:r>
          </a:p>
        </p:txBody>
      </p:sp>
      <p:sp>
        <p:nvSpPr>
          <p:cNvPr id="13" name="Text Box 40"/>
          <p:cNvSpPr txBox="1">
            <a:spLocks noChangeArrowheads="1"/>
          </p:cNvSpPr>
          <p:nvPr/>
        </p:nvSpPr>
        <p:spPr bwMode="gray">
          <a:xfrm>
            <a:off x="5652120" y="1386288"/>
            <a:ext cx="3255336" cy="609398"/>
          </a:xfrm>
          <a:prstGeom prst="rect">
            <a:avLst/>
          </a:prstGeom>
          <a:noFill/>
          <a:ln w="9525">
            <a:noFill/>
            <a:miter lim="800000"/>
            <a:headEnd/>
            <a:tailEnd/>
          </a:ln>
        </p:spPr>
        <p:txBody>
          <a:bodyPr wrap="square">
            <a:spAutoFit/>
          </a:bodyPr>
          <a:lstStyle/>
          <a:p>
            <a:pPr lvl="0">
              <a:lnSpc>
                <a:spcPct val="120000"/>
              </a:lnSpc>
              <a:defRPr/>
            </a:pPr>
            <a:r>
              <a:rPr lang="zh-CN" altLang="en-US" sz="1400" kern="0" dirty="0">
                <a:solidFill>
                  <a:schemeClr val="tx1">
                    <a:lumMod val="75000"/>
                    <a:lumOff val="25000"/>
                  </a:schemeClr>
                </a:solidFill>
                <a:latin typeface="微软雅黑" pitchFamily="34" charset="-122"/>
                <a:ea typeface="微软雅黑" pitchFamily="34" charset="-122"/>
              </a:rPr>
              <a:t>单击此处输入文字单击此处输入文字</a:t>
            </a:r>
          </a:p>
          <a:p>
            <a:pPr lvl="0">
              <a:lnSpc>
                <a:spcPct val="120000"/>
              </a:lnSpc>
              <a:defRPr/>
            </a:pPr>
            <a:r>
              <a:rPr lang="zh-CN" altLang="en-US" sz="1400" kern="0" dirty="0">
                <a:solidFill>
                  <a:schemeClr val="tx1">
                    <a:lumMod val="75000"/>
                    <a:lumOff val="25000"/>
                  </a:schemeClr>
                </a:solidFill>
                <a:latin typeface="微软雅黑" pitchFamily="34" charset="-122"/>
                <a:ea typeface="微软雅黑" pitchFamily="34" charset="-122"/>
              </a:rPr>
              <a:t>单击此处输入文字单击此处输入文字</a:t>
            </a:r>
          </a:p>
        </p:txBody>
      </p:sp>
      <p:sp>
        <p:nvSpPr>
          <p:cNvPr id="14" name="Rectangle 11"/>
          <p:cNvSpPr>
            <a:spLocks noChangeArrowheads="1"/>
          </p:cNvSpPr>
          <p:nvPr/>
        </p:nvSpPr>
        <p:spPr bwMode="gray">
          <a:xfrm>
            <a:off x="5726140" y="1009418"/>
            <a:ext cx="2500330" cy="358775"/>
          </a:xfrm>
          <a:prstGeom prst="rect">
            <a:avLst/>
          </a:prstGeom>
          <a:noFill/>
          <a:ln>
            <a:noFill/>
          </a:ln>
          <a:extLst/>
        </p:spPr>
        <p:txBody>
          <a:bodyPr lIns="0" tIns="0" rIns="0" bIns="0" anchor="ctr"/>
          <a:lstStyle/>
          <a:p>
            <a:pPr lvl="0">
              <a:lnSpc>
                <a:spcPct val="120000"/>
              </a:lnSpc>
              <a:defRPr/>
            </a:pPr>
            <a:r>
              <a:rPr lang="zh-CN" altLang="en-US" sz="2000" b="1" kern="0" dirty="0">
                <a:solidFill>
                  <a:schemeClr val="tx1">
                    <a:lumMod val="75000"/>
                    <a:lumOff val="25000"/>
                  </a:schemeClr>
                </a:solidFill>
                <a:latin typeface="微软雅黑" pitchFamily="34" charset="-122"/>
                <a:ea typeface="微软雅黑" pitchFamily="34" charset="-122"/>
              </a:rPr>
              <a:t>单击此处输入小标题</a:t>
            </a:r>
          </a:p>
        </p:txBody>
      </p:sp>
      <p:grpSp>
        <p:nvGrpSpPr>
          <p:cNvPr id="15" name="组合 14">
            <a:extLst>
              <a:ext uri="{FF2B5EF4-FFF2-40B4-BE49-F238E27FC236}">
                <a16:creationId xmlns:a16="http://schemas.microsoft.com/office/drawing/2014/main" id="{F7AAEF27-5992-B94B-A233-392BD58A6FB3}"/>
              </a:ext>
            </a:extLst>
          </p:cNvPr>
          <p:cNvGrpSpPr/>
          <p:nvPr/>
        </p:nvGrpSpPr>
        <p:grpSpPr>
          <a:xfrm>
            <a:off x="0" y="-35619"/>
            <a:ext cx="9151351" cy="792771"/>
            <a:chOff x="0" y="-35619"/>
            <a:chExt cx="9151351" cy="792771"/>
          </a:xfrm>
        </p:grpSpPr>
        <p:pic>
          <p:nvPicPr>
            <p:cNvPr id="16" name="图片 15">
              <a:extLst>
                <a:ext uri="{FF2B5EF4-FFF2-40B4-BE49-F238E27FC236}">
                  <a16:creationId xmlns:a16="http://schemas.microsoft.com/office/drawing/2014/main" id="{894BDCD4-A12C-7D48-88BF-F1C6325A639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351" y="-18620"/>
              <a:ext cx="9144000" cy="769401"/>
            </a:xfrm>
            <a:prstGeom prst="rect">
              <a:avLst/>
            </a:prstGeom>
          </p:spPr>
        </p:pic>
        <p:sp>
          <p:nvSpPr>
            <p:cNvPr id="17" name="矩形 16">
              <a:extLst>
                <a:ext uri="{FF2B5EF4-FFF2-40B4-BE49-F238E27FC236}">
                  <a16:creationId xmlns:a16="http://schemas.microsoft.com/office/drawing/2014/main" id="{C3E139F9-FAFD-E84C-9791-FCCC4F31CF98}"/>
                </a:ext>
              </a:extLst>
            </p:cNvPr>
            <p:cNvSpPr/>
            <p:nvPr/>
          </p:nvSpPr>
          <p:spPr>
            <a:xfrm>
              <a:off x="0" y="-35619"/>
              <a:ext cx="9144000" cy="792771"/>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cxnSp>
        <p:nvCxnSpPr>
          <p:cNvPr id="18" name="直接连接符 7">
            <a:extLst>
              <a:ext uri="{FF2B5EF4-FFF2-40B4-BE49-F238E27FC236}">
                <a16:creationId xmlns:a16="http://schemas.microsoft.com/office/drawing/2014/main" id="{8DF9CD1A-6AED-6142-A7E6-517630333433}"/>
              </a:ext>
            </a:extLst>
          </p:cNvPr>
          <p:cNvCxnSpPr/>
          <p:nvPr/>
        </p:nvCxnSpPr>
        <p:spPr>
          <a:xfrm>
            <a:off x="0" y="771550"/>
            <a:ext cx="9144000"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sp>
        <p:nvSpPr>
          <p:cNvPr id="19" name="圆角矩形 18">
            <a:extLst>
              <a:ext uri="{FF2B5EF4-FFF2-40B4-BE49-F238E27FC236}">
                <a16:creationId xmlns:a16="http://schemas.microsoft.com/office/drawing/2014/main" id="{F9E5A786-0DCE-D243-AF9F-9DF1CCE14436}"/>
              </a:ext>
            </a:extLst>
          </p:cNvPr>
          <p:cNvSpPr/>
          <p:nvPr/>
        </p:nvSpPr>
        <p:spPr>
          <a:xfrm>
            <a:off x="395536" y="483518"/>
            <a:ext cx="1800200" cy="432048"/>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itchFamily="34" charset="-122"/>
                <a:ea typeface="微软雅黑" pitchFamily="34" charset="-122"/>
              </a:rPr>
              <a:t>输入内容</a:t>
            </a:r>
          </a:p>
        </p:txBody>
      </p:sp>
    </p:spTree>
    <p:extLst>
      <p:ext uri="{BB962C8B-B14F-4D97-AF65-F5344CB8AC3E}">
        <p14:creationId xmlns:p14="http://schemas.microsoft.com/office/powerpoint/2010/main" val="1194100038"/>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2"/>
          <p:cNvGrpSpPr>
            <a:grpSpLocks/>
          </p:cNvGrpSpPr>
          <p:nvPr/>
        </p:nvGrpSpPr>
        <p:grpSpPr bwMode="auto">
          <a:xfrm>
            <a:off x="2908300" y="2311400"/>
            <a:ext cx="1395413" cy="808038"/>
            <a:chOff x="0" y="0"/>
            <a:chExt cx="1712377" cy="990764"/>
          </a:xfrm>
        </p:grpSpPr>
        <p:sp>
          <p:nvSpPr>
            <p:cNvPr id="6" name="Freeform 7"/>
            <p:cNvSpPr>
              <a:spLocks noChangeArrowheads="1"/>
            </p:cNvSpPr>
            <p:nvPr/>
          </p:nvSpPr>
          <p:spPr bwMode="auto">
            <a:xfrm>
              <a:off x="0" y="765260"/>
              <a:ext cx="811815" cy="216776"/>
            </a:xfrm>
            <a:custGeom>
              <a:avLst/>
              <a:gdLst>
                <a:gd name="T0" fmla="*/ 2147483647 w 2331"/>
                <a:gd name="T1" fmla="*/ 2147483647 h 688"/>
                <a:gd name="T2" fmla="*/ 2147483647 w 2331"/>
                <a:gd name="T3" fmla="*/ 2147483647 h 688"/>
                <a:gd name="T4" fmla="*/ 2147483647 w 2331"/>
                <a:gd name="T5" fmla="*/ 0 h 688"/>
                <a:gd name="T6" fmla="*/ 2147483647 w 2331"/>
                <a:gd name="T7" fmla="*/ 2147483647 h 688"/>
                <a:gd name="T8" fmla="*/ 0 60000 65536"/>
                <a:gd name="T9" fmla="*/ 0 60000 65536"/>
                <a:gd name="T10" fmla="*/ 0 60000 65536"/>
                <a:gd name="T11" fmla="*/ 0 60000 65536"/>
                <a:gd name="T12" fmla="*/ 0 w 2331"/>
                <a:gd name="T13" fmla="*/ 0 h 688"/>
                <a:gd name="T14" fmla="*/ 2331 w 2331"/>
                <a:gd name="T15" fmla="*/ 688 h 688"/>
              </a:gdLst>
              <a:ahLst/>
              <a:cxnLst>
                <a:cxn ang="T8">
                  <a:pos x="T0" y="T1"/>
                </a:cxn>
                <a:cxn ang="T9">
                  <a:pos x="T2" y="T3"/>
                </a:cxn>
                <a:cxn ang="T10">
                  <a:pos x="T4" y="T5"/>
                </a:cxn>
                <a:cxn ang="T11">
                  <a:pos x="T6" y="T7"/>
                </a:cxn>
              </a:cxnLst>
              <a:rect l="T12" t="T13" r="T14" b="T15"/>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gs>
                <a:gs pos="100000">
                  <a:srgbClr val="66666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ea typeface="微软雅黑" pitchFamily="34" charset="-122"/>
              </a:endParaRPr>
            </a:p>
          </p:txBody>
        </p:sp>
        <p:sp>
          <p:nvSpPr>
            <p:cNvPr id="7" name="Freeform 12"/>
            <p:cNvSpPr>
              <a:spLocks noChangeArrowheads="1"/>
            </p:cNvSpPr>
            <p:nvPr/>
          </p:nvSpPr>
          <p:spPr bwMode="auto">
            <a:xfrm>
              <a:off x="781263" y="0"/>
              <a:ext cx="931114" cy="990764"/>
            </a:xfrm>
            <a:custGeom>
              <a:avLst/>
              <a:gdLst>
                <a:gd name="T0" fmla="*/ 2147483647 w 913"/>
                <a:gd name="T1" fmla="*/ 2147483647 h 972"/>
                <a:gd name="T2" fmla="*/ 0 w 913"/>
                <a:gd name="T3" fmla="*/ 2147483647 h 972"/>
                <a:gd name="T4" fmla="*/ 0 w 913"/>
                <a:gd name="T5" fmla="*/ 0 h 972"/>
                <a:gd name="T6" fmla="*/ 2147483647 w 913"/>
                <a:gd name="T7" fmla="*/ 2147483647 h 972"/>
                <a:gd name="T8" fmla="*/ 2147483647 w 913"/>
                <a:gd name="T9" fmla="*/ 2147483647 h 972"/>
                <a:gd name="T10" fmla="*/ 0 60000 65536"/>
                <a:gd name="T11" fmla="*/ 0 60000 65536"/>
                <a:gd name="T12" fmla="*/ 0 60000 65536"/>
                <a:gd name="T13" fmla="*/ 0 60000 65536"/>
                <a:gd name="T14" fmla="*/ 0 60000 65536"/>
                <a:gd name="T15" fmla="*/ 0 w 913"/>
                <a:gd name="T16" fmla="*/ 0 h 972"/>
                <a:gd name="T17" fmla="*/ 913 w 913"/>
                <a:gd name="T18" fmla="*/ 972 h 972"/>
              </a:gdLst>
              <a:ahLst/>
              <a:cxnLst>
                <a:cxn ang="T10">
                  <a:pos x="T0" y="T1"/>
                </a:cxn>
                <a:cxn ang="T11">
                  <a:pos x="T2" y="T3"/>
                </a:cxn>
                <a:cxn ang="T12">
                  <a:pos x="T4" y="T5"/>
                </a:cxn>
                <a:cxn ang="T13">
                  <a:pos x="T6" y="T7"/>
                </a:cxn>
                <a:cxn ang="T14">
                  <a:pos x="T8" y="T9"/>
                </a:cxn>
              </a:cxnLst>
              <a:rect l="T15" t="T16" r="T17" b="T18"/>
              <a:pathLst>
                <a:path w="913" h="972">
                  <a:moveTo>
                    <a:pt x="913" y="958"/>
                  </a:moveTo>
                  <a:lnTo>
                    <a:pt x="0" y="972"/>
                  </a:lnTo>
                  <a:lnTo>
                    <a:pt x="0" y="0"/>
                  </a:lnTo>
                  <a:lnTo>
                    <a:pt x="913" y="6"/>
                  </a:lnTo>
                  <a:lnTo>
                    <a:pt x="913" y="958"/>
                  </a:lnTo>
                  <a:close/>
                </a:path>
              </a:pathLst>
            </a:custGeom>
            <a:gradFill rotWithShape="1">
              <a:gsLst>
                <a:gs pos="0">
                  <a:srgbClr val="F8F8F8"/>
                </a:gs>
                <a:gs pos="100000">
                  <a:srgbClr val="C0C0C0"/>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ea typeface="微软雅黑" pitchFamily="34" charset="-122"/>
              </a:endParaRPr>
            </a:p>
          </p:txBody>
        </p:sp>
        <p:sp>
          <p:nvSpPr>
            <p:cNvPr id="9" name="Freeform 13"/>
            <p:cNvSpPr>
              <a:spLocks noChangeArrowheads="1"/>
            </p:cNvSpPr>
            <p:nvPr/>
          </p:nvSpPr>
          <p:spPr bwMode="auto">
            <a:xfrm>
              <a:off x="711430" y="0"/>
              <a:ext cx="69834" cy="990764"/>
            </a:xfrm>
            <a:custGeom>
              <a:avLst/>
              <a:gdLst>
                <a:gd name="T0" fmla="*/ 0 w 69"/>
                <a:gd name="T1" fmla="*/ 2147483647 h 972"/>
                <a:gd name="T2" fmla="*/ 0 w 69"/>
                <a:gd name="T3" fmla="*/ 2147483647 h 972"/>
                <a:gd name="T4" fmla="*/ 2147483647 w 69"/>
                <a:gd name="T5" fmla="*/ 2147483647 h 972"/>
                <a:gd name="T6" fmla="*/ 2147483647 w 69"/>
                <a:gd name="T7" fmla="*/ 0 h 972"/>
                <a:gd name="T8" fmla="*/ 0 w 69"/>
                <a:gd name="T9" fmla="*/ 2147483647 h 972"/>
                <a:gd name="T10" fmla="*/ 0 60000 65536"/>
                <a:gd name="T11" fmla="*/ 0 60000 65536"/>
                <a:gd name="T12" fmla="*/ 0 60000 65536"/>
                <a:gd name="T13" fmla="*/ 0 60000 65536"/>
                <a:gd name="T14" fmla="*/ 0 60000 65536"/>
                <a:gd name="T15" fmla="*/ 0 w 69"/>
                <a:gd name="T16" fmla="*/ 0 h 972"/>
                <a:gd name="T17" fmla="*/ 69 w 69"/>
                <a:gd name="T18" fmla="*/ 972 h 972"/>
              </a:gdLst>
              <a:ahLst/>
              <a:cxnLst>
                <a:cxn ang="T10">
                  <a:pos x="T0" y="T1"/>
                </a:cxn>
                <a:cxn ang="T11">
                  <a:pos x="T2" y="T3"/>
                </a:cxn>
                <a:cxn ang="T12">
                  <a:pos x="T4" y="T5"/>
                </a:cxn>
                <a:cxn ang="T13">
                  <a:pos x="T6" y="T7"/>
                </a:cxn>
                <a:cxn ang="T14">
                  <a:pos x="T8" y="T9"/>
                </a:cxn>
              </a:cxnLst>
              <a:rect l="T15" t="T16" r="T17" b="T18"/>
              <a:pathLst>
                <a:path w="69" h="972">
                  <a:moveTo>
                    <a:pt x="0" y="87"/>
                  </a:moveTo>
                  <a:lnTo>
                    <a:pt x="0" y="906"/>
                  </a:lnTo>
                  <a:lnTo>
                    <a:pt x="69" y="972"/>
                  </a:lnTo>
                  <a:lnTo>
                    <a:pt x="69" y="0"/>
                  </a:lnTo>
                  <a:lnTo>
                    <a:pt x="0" y="87"/>
                  </a:lnTo>
                  <a:close/>
                </a:path>
              </a:pathLst>
            </a:custGeom>
            <a:gradFill rotWithShape="1">
              <a:gsLst>
                <a:gs pos="0">
                  <a:srgbClr val="969696"/>
                </a:gs>
                <a:gs pos="100000">
                  <a:srgbClr val="5F5F5F"/>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ea typeface="微软雅黑" pitchFamily="34" charset="-122"/>
              </a:endParaRPr>
            </a:p>
          </p:txBody>
        </p:sp>
      </p:grpSp>
      <p:grpSp>
        <p:nvGrpSpPr>
          <p:cNvPr id="10" name="Group 6"/>
          <p:cNvGrpSpPr>
            <a:grpSpLocks/>
          </p:cNvGrpSpPr>
          <p:nvPr/>
        </p:nvGrpSpPr>
        <p:grpSpPr bwMode="auto">
          <a:xfrm>
            <a:off x="1720850" y="2262188"/>
            <a:ext cx="1446213" cy="900112"/>
            <a:chOff x="0" y="0"/>
            <a:chExt cx="1773483" cy="1102788"/>
          </a:xfrm>
        </p:grpSpPr>
        <p:sp>
          <p:nvSpPr>
            <p:cNvPr id="11" name="Freeform 6"/>
            <p:cNvSpPr>
              <a:spLocks noChangeArrowheads="1"/>
            </p:cNvSpPr>
            <p:nvPr/>
          </p:nvSpPr>
          <p:spPr bwMode="auto">
            <a:xfrm>
              <a:off x="0" y="741981"/>
              <a:ext cx="768169" cy="333165"/>
            </a:xfrm>
            <a:custGeom>
              <a:avLst/>
              <a:gdLst>
                <a:gd name="T0" fmla="*/ 2147483647 w 2331"/>
                <a:gd name="T1" fmla="*/ 2147483647 h 688"/>
                <a:gd name="T2" fmla="*/ 2147483647 w 2331"/>
                <a:gd name="T3" fmla="*/ 2147483647 h 688"/>
                <a:gd name="T4" fmla="*/ 2147483647 w 2331"/>
                <a:gd name="T5" fmla="*/ 0 h 688"/>
                <a:gd name="T6" fmla="*/ 2147483647 w 2331"/>
                <a:gd name="T7" fmla="*/ 2147483647 h 688"/>
                <a:gd name="T8" fmla="*/ 0 60000 65536"/>
                <a:gd name="T9" fmla="*/ 0 60000 65536"/>
                <a:gd name="T10" fmla="*/ 0 60000 65536"/>
                <a:gd name="T11" fmla="*/ 0 60000 65536"/>
                <a:gd name="T12" fmla="*/ 0 w 2331"/>
                <a:gd name="T13" fmla="*/ 0 h 688"/>
                <a:gd name="T14" fmla="*/ 2331 w 2331"/>
                <a:gd name="T15" fmla="*/ 688 h 688"/>
              </a:gdLst>
              <a:ahLst/>
              <a:cxnLst>
                <a:cxn ang="T8">
                  <a:pos x="T0" y="T1"/>
                </a:cxn>
                <a:cxn ang="T9">
                  <a:pos x="T2" y="T3"/>
                </a:cxn>
                <a:cxn ang="T10">
                  <a:pos x="T4" y="T5"/>
                </a:cxn>
                <a:cxn ang="T11">
                  <a:pos x="T6" y="T7"/>
                </a:cxn>
              </a:cxnLst>
              <a:rect l="T12" t="T13" r="T14" b="T15"/>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gs>
                <a:gs pos="100000">
                  <a:srgbClr val="66666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ea typeface="微软雅黑" pitchFamily="34" charset="-122"/>
              </a:endParaRPr>
            </a:p>
          </p:txBody>
        </p:sp>
        <p:sp>
          <p:nvSpPr>
            <p:cNvPr id="12" name="Freeform 10"/>
            <p:cNvSpPr>
              <a:spLocks noChangeArrowheads="1"/>
            </p:cNvSpPr>
            <p:nvPr/>
          </p:nvSpPr>
          <p:spPr bwMode="auto">
            <a:xfrm>
              <a:off x="781264" y="13094"/>
              <a:ext cx="992219" cy="1089694"/>
            </a:xfrm>
            <a:custGeom>
              <a:avLst/>
              <a:gdLst>
                <a:gd name="T0" fmla="*/ 0 w 973"/>
                <a:gd name="T1" fmla="*/ 0 h 1069"/>
                <a:gd name="T2" fmla="*/ 0 w 973"/>
                <a:gd name="T3" fmla="*/ 2147483647 h 1069"/>
                <a:gd name="T4" fmla="*/ 2147483647 w 973"/>
                <a:gd name="T5" fmla="*/ 2147483647 h 1069"/>
                <a:gd name="T6" fmla="*/ 2147483647 w 973"/>
                <a:gd name="T7" fmla="*/ 2147483647 h 1069"/>
                <a:gd name="T8" fmla="*/ 0 w 973"/>
                <a:gd name="T9" fmla="*/ 0 h 1069"/>
                <a:gd name="T10" fmla="*/ 0 60000 65536"/>
                <a:gd name="T11" fmla="*/ 0 60000 65536"/>
                <a:gd name="T12" fmla="*/ 0 60000 65536"/>
                <a:gd name="T13" fmla="*/ 0 60000 65536"/>
                <a:gd name="T14" fmla="*/ 0 60000 65536"/>
                <a:gd name="T15" fmla="*/ 0 w 973"/>
                <a:gd name="T16" fmla="*/ 0 h 1069"/>
                <a:gd name="T17" fmla="*/ 973 w 973"/>
                <a:gd name="T18" fmla="*/ 1069 h 1069"/>
              </a:gdLst>
              <a:ahLst/>
              <a:cxnLst>
                <a:cxn ang="T10">
                  <a:pos x="T0" y="T1"/>
                </a:cxn>
                <a:cxn ang="T11">
                  <a:pos x="T2" y="T3"/>
                </a:cxn>
                <a:cxn ang="T12">
                  <a:pos x="T4" y="T5"/>
                </a:cxn>
                <a:cxn ang="T13">
                  <a:pos x="T6" y="T7"/>
                </a:cxn>
                <a:cxn ang="T14">
                  <a:pos x="T8" y="T9"/>
                </a:cxn>
              </a:cxnLst>
              <a:rect l="T15" t="T16" r="T17" b="T18"/>
              <a:pathLst>
                <a:path w="973" h="1069">
                  <a:moveTo>
                    <a:pt x="0" y="0"/>
                  </a:moveTo>
                  <a:lnTo>
                    <a:pt x="0" y="1069"/>
                  </a:lnTo>
                  <a:lnTo>
                    <a:pt x="973" y="1051"/>
                  </a:lnTo>
                  <a:lnTo>
                    <a:pt x="973" y="36"/>
                  </a:lnTo>
                  <a:lnTo>
                    <a:pt x="0" y="0"/>
                  </a:lnTo>
                  <a:close/>
                </a:path>
              </a:pathLst>
            </a:custGeom>
            <a:gradFill rotWithShape="1">
              <a:gsLst>
                <a:gs pos="0">
                  <a:srgbClr val="F8F8F8"/>
                </a:gs>
                <a:gs pos="100000">
                  <a:srgbClr val="C0C0C0"/>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ea typeface="微软雅黑" pitchFamily="34" charset="-122"/>
              </a:endParaRPr>
            </a:p>
          </p:txBody>
        </p:sp>
        <p:sp>
          <p:nvSpPr>
            <p:cNvPr id="13" name="Freeform 11"/>
            <p:cNvSpPr>
              <a:spLocks noChangeArrowheads="1"/>
            </p:cNvSpPr>
            <p:nvPr/>
          </p:nvSpPr>
          <p:spPr bwMode="auto">
            <a:xfrm>
              <a:off x="589222" y="0"/>
              <a:ext cx="200772" cy="1089695"/>
            </a:xfrm>
            <a:custGeom>
              <a:avLst/>
              <a:gdLst>
                <a:gd name="T0" fmla="*/ 0 w 197"/>
                <a:gd name="T1" fmla="*/ 2147483647 h 1069"/>
                <a:gd name="T2" fmla="*/ 0 w 197"/>
                <a:gd name="T3" fmla="*/ 2147483647 h 1069"/>
                <a:gd name="T4" fmla="*/ 2147483647 w 197"/>
                <a:gd name="T5" fmla="*/ 2147483647 h 1069"/>
                <a:gd name="T6" fmla="*/ 2147483647 w 197"/>
                <a:gd name="T7" fmla="*/ 0 h 1069"/>
                <a:gd name="T8" fmla="*/ 0 w 197"/>
                <a:gd name="T9" fmla="*/ 2147483647 h 1069"/>
                <a:gd name="T10" fmla="*/ 0 60000 65536"/>
                <a:gd name="T11" fmla="*/ 0 60000 65536"/>
                <a:gd name="T12" fmla="*/ 0 60000 65536"/>
                <a:gd name="T13" fmla="*/ 0 60000 65536"/>
                <a:gd name="T14" fmla="*/ 0 60000 65536"/>
                <a:gd name="T15" fmla="*/ 0 w 197"/>
                <a:gd name="T16" fmla="*/ 0 h 1069"/>
                <a:gd name="T17" fmla="*/ 197 w 197"/>
                <a:gd name="T18" fmla="*/ 1069 h 1069"/>
              </a:gdLst>
              <a:ahLst/>
              <a:cxnLst>
                <a:cxn ang="T10">
                  <a:pos x="T0" y="T1"/>
                </a:cxn>
                <a:cxn ang="T11">
                  <a:pos x="T2" y="T3"/>
                </a:cxn>
                <a:cxn ang="T12">
                  <a:pos x="T4" y="T5"/>
                </a:cxn>
                <a:cxn ang="T13">
                  <a:pos x="T6" y="T7"/>
                </a:cxn>
                <a:cxn ang="T14">
                  <a:pos x="T8" y="T9"/>
                </a:cxn>
              </a:cxnLst>
              <a:rect l="T15" t="T16" r="T17" b="T18"/>
              <a:pathLst>
                <a:path w="197" h="1069">
                  <a:moveTo>
                    <a:pt x="0" y="123"/>
                  </a:moveTo>
                  <a:lnTo>
                    <a:pt x="0" y="947"/>
                  </a:lnTo>
                  <a:lnTo>
                    <a:pt x="197" y="1069"/>
                  </a:lnTo>
                  <a:lnTo>
                    <a:pt x="197" y="0"/>
                  </a:lnTo>
                  <a:lnTo>
                    <a:pt x="0" y="123"/>
                  </a:lnTo>
                  <a:close/>
                </a:path>
              </a:pathLst>
            </a:custGeom>
            <a:gradFill rotWithShape="1">
              <a:gsLst>
                <a:gs pos="0">
                  <a:srgbClr val="969696"/>
                </a:gs>
                <a:gs pos="100000">
                  <a:srgbClr val="5F5F5F"/>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ea typeface="微软雅黑" pitchFamily="34" charset="-122"/>
              </a:endParaRPr>
            </a:p>
          </p:txBody>
        </p:sp>
      </p:grpSp>
      <p:grpSp>
        <p:nvGrpSpPr>
          <p:cNvPr id="14" name="Group 10"/>
          <p:cNvGrpSpPr>
            <a:grpSpLocks/>
          </p:cNvGrpSpPr>
          <p:nvPr/>
        </p:nvGrpSpPr>
        <p:grpSpPr bwMode="auto">
          <a:xfrm>
            <a:off x="4733925" y="2311400"/>
            <a:ext cx="1403350" cy="808038"/>
            <a:chOff x="0" y="0"/>
            <a:chExt cx="1719651" cy="990764"/>
          </a:xfrm>
        </p:grpSpPr>
        <p:sp>
          <p:nvSpPr>
            <p:cNvPr id="15" name="Freeform 2"/>
            <p:cNvSpPr>
              <a:spLocks noChangeArrowheads="1"/>
            </p:cNvSpPr>
            <p:nvPr/>
          </p:nvSpPr>
          <p:spPr bwMode="auto">
            <a:xfrm flipH="1">
              <a:off x="916565" y="765260"/>
              <a:ext cx="803086" cy="216776"/>
            </a:xfrm>
            <a:custGeom>
              <a:avLst/>
              <a:gdLst>
                <a:gd name="T0" fmla="*/ 2147483647 w 2331"/>
                <a:gd name="T1" fmla="*/ 2147483647 h 688"/>
                <a:gd name="T2" fmla="*/ 2147483647 w 2331"/>
                <a:gd name="T3" fmla="*/ 2147483647 h 688"/>
                <a:gd name="T4" fmla="*/ 2147483647 w 2331"/>
                <a:gd name="T5" fmla="*/ 0 h 688"/>
                <a:gd name="T6" fmla="*/ 2147483647 w 2331"/>
                <a:gd name="T7" fmla="*/ 2147483647 h 688"/>
                <a:gd name="T8" fmla="*/ 0 60000 65536"/>
                <a:gd name="T9" fmla="*/ 0 60000 65536"/>
                <a:gd name="T10" fmla="*/ 0 60000 65536"/>
                <a:gd name="T11" fmla="*/ 0 60000 65536"/>
                <a:gd name="T12" fmla="*/ 0 w 2331"/>
                <a:gd name="T13" fmla="*/ 0 h 688"/>
                <a:gd name="T14" fmla="*/ 2331 w 2331"/>
                <a:gd name="T15" fmla="*/ 688 h 688"/>
              </a:gdLst>
              <a:ahLst/>
              <a:cxnLst>
                <a:cxn ang="T8">
                  <a:pos x="T0" y="T1"/>
                </a:cxn>
                <a:cxn ang="T9">
                  <a:pos x="T2" y="T3"/>
                </a:cxn>
                <a:cxn ang="T10">
                  <a:pos x="T4" y="T5"/>
                </a:cxn>
                <a:cxn ang="T11">
                  <a:pos x="T6" y="T7"/>
                </a:cxn>
              </a:cxnLst>
              <a:rect l="T12" t="T13" r="T14" b="T15"/>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gs>
                <a:gs pos="100000">
                  <a:srgbClr val="66666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ea typeface="微软雅黑" pitchFamily="34" charset="-122"/>
              </a:endParaRPr>
            </a:p>
          </p:txBody>
        </p:sp>
        <p:sp>
          <p:nvSpPr>
            <p:cNvPr id="16" name="Freeform 18"/>
            <p:cNvSpPr>
              <a:spLocks noChangeArrowheads="1"/>
            </p:cNvSpPr>
            <p:nvPr/>
          </p:nvSpPr>
          <p:spPr bwMode="auto">
            <a:xfrm flipH="1">
              <a:off x="0" y="0"/>
              <a:ext cx="931114" cy="990764"/>
            </a:xfrm>
            <a:custGeom>
              <a:avLst/>
              <a:gdLst>
                <a:gd name="T0" fmla="*/ 2147483647 w 913"/>
                <a:gd name="T1" fmla="*/ 2147483647 h 972"/>
                <a:gd name="T2" fmla="*/ 0 w 913"/>
                <a:gd name="T3" fmla="*/ 2147483647 h 972"/>
                <a:gd name="T4" fmla="*/ 0 w 913"/>
                <a:gd name="T5" fmla="*/ 0 h 972"/>
                <a:gd name="T6" fmla="*/ 2147483647 w 913"/>
                <a:gd name="T7" fmla="*/ 2147483647 h 972"/>
                <a:gd name="T8" fmla="*/ 2147483647 w 913"/>
                <a:gd name="T9" fmla="*/ 2147483647 h 972"/>
                <a:gd name="T10" fmla="*/ 0 60000 65536"/>
                <a:gd name="T11" fmla="*/ 0 60000 65536"/>
                <a:gd name="T12" fmla="*/ 0 60000 65536"/>
                <a:gd name="T13" fmla="*/ 0 60000 65536"/>
                <a:gd name="T14" fmla="*/ 0 60000 65536"/>
                <a:gd name="T15" fmla="*/ 0 w 913"/>
                <a:gd name="T16" fmla="*/ 0 h 972"/>
                <a:gd name="T17" fmla="*/ 913 w 913"/>
                <a:gd name="T18" fmla="*/ 972 h 972"/>
              </a:gdLst>
              <a:ahLst/>
              <a:cxnLst>
                <a:cxn ang="T10">
                  <a:pos x="T0" y="T1"/>
                </a:cxn>
                <a:cxn ang="T11">
                  <a:pos x="T2" y="T3"/>
                </a:cxn>
                <a:cxn ang="T12">
                  <a:pos x="T4" y="T5"/>
                </a:cxn>
                <a:cxn ang="T13">
                  <a:pos x="T6" y="T7"/>
                </a:cxn>
                <a:cxn ang="T14">
                  <a:pos x="T8" y="T9"/>
                </a:cxn>
              </a:cxnLst>
              <a:rect l="T15" t="T16" r="T17" b="T18"/>
              <a:pathLst>
                <a:path w="913" h="972">
                  <a:moveTo>
                    <a:pt x="913" y="958"/>
                  </a:moveTo>
                  <a:lnTo>
                    <a:pt x="0" y="972"/>
                  </a:lnTo>
                  <a:lnTo>
                    <a:pt x="0" y="0"/>
                  </a:lnTo>
                  <a:lnTo>
                    <a:pt x="913" y="6"/>
                  </a:lnTo>
                  <a:lnTo>
                    <a:pt x="913" y="958"/>
                  </a:lnTo>
                  <a:close/>
                </a:path>
              </a:pathLst>
            </a:custGeom>
            <a:gradFill rotWithShape="1">
              <a:gsLst>
                <a:gs pos="0">
                  <a:srgbClr val="C0C0C0"/>
                </a:gs>
                <a:gs pos="100000">
                  <a:srgbClr val="F8F8F8"/>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ea typeface="微软雅黑" pitchFamily="34" charset="-122"/>
              </a:endParaRPr>
            </a:p>
          </p:txBody>
        </p:sp>
        <p:sp>
          <p:nvSpPr>
            <p:cNvPr id="17" name="Freeform 19"/>
            <p:cNvSpPr>
              <a:spLocks noChangeArrowheads="1"/>
            </p:cNvSpPr>
            <p:nvPr/>
          </p:nvSpPr>
          <p:spPr bwMode="auto">
            <a:xfrm flipH="1">
              <a:off x="931114" y="0"/>
              <a:ext cx="69834" cy="990764"/>
            </a:xfrm>
            <a:custGeom>
              <a:avLst/>
              <a:gdLst>
                <a:gd name="T0" fmla="*/ 0 w 69"/>
                <a:gd name="T1" fmla="*/ 2147483647 h 972"/>
                <a:gd name="T2" fmla="*/ 0 w 69"/>
                <a:gd name="T3" fmla="*/ 2147483647 h 972"/>
                <a:gd name="T4" fmla="*/ 2147483647 w 69"/>
                <a:gd name="T5" fmla="*/ 2147483647 h 972"/>
                <a:gd name="T6" fmla="*/ 2147483647 w 69"/>
                <a:gd name="T7" fmla="*/ 0 h 972"/>
                <a:gd name="T8" fmla="*/ 0 w 69"/>
                <a:gd name="T9" fmla="*/ 2147483647 h 972"/>
                <a:gd name="T10" fmla="*/ 0 60000 65536"/>
                <a:gd name="T11" fmla="*/ 0 60000 65536"/>
                <a:gd name="T12" fmla="*/ 0 60000 65536"/>
                <a:gd name="T13" fmla="*/ 0 60000 65536"/>
                <a:gd name="T14" fmla="*/ 0 60000 65536"/>
                <a:gd name="T15" fmla="*/ 0 w 69"/>
                <a:gd name="T16" fmla="*/ 0 h 972"/>
                <a:gd name="T17" fmla="*/ 69 w 69"/>
                <a:gd name="T18" fmla="*/ 972 h 972"/>
              </a:gdLst>
              <a:ahLst/>
              <a:cxnLst>
                <a:cxn ang="T10">
                  <a:pos x="T0" y="T1"/>
                </a:cxn>
                <a:cxn ang="T11">
                  <a:pos x="T2" y="T3"/>
                </a:cxn>
                <a:cxn ang="T12">
                  <a:pos x="T4" y="T5"/>
                </a:cxn>
                <a:cxn ang="T13">
                  <a:pos x="T6" y="T7"/>
                </a:cxn>
                <a:cxn ang="T14">
                  <a:pos x="T8" y="T9"/>
                </a:cxn>
              </a:cxnLst>
              <a:rect l="T15" t="T16" r="T17" b="T18"/>
              <a:pathLst>
                <a:path w="69" h="972">
                  <a:moveTo>
                    <a:pt x="0" y="87"/>
                  </a:moveTo>
                  <a:lnTo>
                    <a:pt x="0" y="906"/>
                  </a:lnTo>
                  <a:lnTo>
                    <a:pt x="69" y="972"/>
                  </a:lnTo>
                  <a:lnTo>
                    <a:pt x="69" y="0"/>
                  </a:lnTo>
                  <a:lnTo>
                    <a:pt x="0" y="87"/>
                  </a:lnTo>
                  <a:close/>
                </a:path>
              </a:pathLst>
            </a:custGeom>
            <a:gradFill rotWithShape="1">
              <a:gsLst>
                <a:gs pos="0">
                  <a:srgbClr val="969696"/>
                </a:gs>
                <a:gs pos="100000">
                  <a:srgbClr val="5F5F5F"/>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ea typeface="微软雅黑" pitchFamily="34" charset="-122"/>
              </a:endParaRPr>
            </a:p>
          </p:txBody>
        </p:sp>
      </p:grpSp>
      <p:grpSp>
        <p:nvGrpSpPr>
          <p:cNvPr id="18" name="Group 14"/>
          <p:cNvGrpSpPr>
            <a:grpSpLocks/>
          </p:cNvGrpSpPr>
          <p:nvPr/>
        </p:nvGrpSpPr>
        <p:grpSpPr bwMode="auto">
          <a:xfrm>
            <a:off x="5851525" y="2262188"/>
            <a:ext cx="1446213" cy="893762"/>
            <a:chOff x="0" y="0"/>
            <a:chExt cx="1772026" cy="1095515"/>
          </a:xfrm>
        </p:grpSpPr>
        <p:sp>
          <p:nvSpPr>
            <p:cNvPr id="19" name="Freeform 4"/>
            <p:cNvSpPr>
              <a:spLocks noChangeArrowheads="1"/>
            </p:cNvSpPr>
            <p:nvPr/>
          </p:nvSpPr>
          <p:spPr bwMode="auto">
            <a:xfrm flipH="1">
              <a:off x="980579" y="739072"/>
              <a:ext cx="791447" cy="356443"/>
            </a:xfrm>
            <a:custGeom>
              <a:avLst/>
              <a:gdLst>
                <a:gd name="T0" fmla="*/ 2147483647 w 2331"/>
                <a:gd name="T1" fmla="*/ 2147483647 h 688"/>
                <a:gd name="T2" fmla="*/ 2147483647 w 2331"/>
                <a:gd name="T3" fmla="*/ 2147483647 h 688"/>
                <a:gd name="T4" fmla="*/ 2147483647 w 2331"/>
                <a:gd name="T5" fmla="*/ 0 h 688"/>
                <a:gd name="T6" fmla="*/ 2147483647 w 2331"/>
                <a:gd name="T7" fmla="*/ 2147483647 h 688"/>
                <a:gd name="T8" fmla="*/ 0 60000 65536"/>
                <a:gd name="T9" fmla="*/ 0 60000 65536"/>
                <a:gd name="T10" fmla="*/ 0 60000 65536"/>
                <a:gd name="T11" fmla="*/ 0 60000 65536"/>
                <a:gd name="T12" fmla="*/ 0 w 2331"/>
                <a:gd name="T13" fmla="*/ 0 h 688"/>
                <a:gd name="T14" fmla="*/ 2331 w 2331"/>
                <a:gd name="T15" fmla="*/ 688 h 688"/>
              </a:gdLst>
              <a:ahLst/>
              <a:cxnLst>
                <a:cxn ang="T8">
                  <a:pos x="T0" y="T1"/>
                </a:cxn>
                <a:cxn ang="T9">
                  <a:pos x="T2" y="T3"/>
                </a:cxn>
                <a:cxn ang="T10">
                  <a:pos x="T4" y="T5"/>
                </a:cxn>
                <a:cxn ang="T11">
                  <a:pos x="T6" y="T7"/>
                </a:cxn>
              </a:cxnLst>
              <a:rect l="T12" t="T13" r="T14" b="T15"/>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gs>
                <a:gs pos="100000">
                  <a:srgbClr val="66666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ea typeface="微软雅黑" pitchFamily="34" charset="-122"/>
              </a:endParaRPr>
            </a:p>
          </p:txBody>
        </p:sp>
        <p:sp>
          <p:nvSpPr>
            <p:cNvPr id="20" name="Freeform 16"/>
            <p:cNvSpPr>
              <a:spLocks noChangeArrowheads="1"/>
            </p:cNvSpPr>
            <p:nvPr/>
          </p:nvSpPr>
          <p:spPr bwMode="auto">
            <a:xfrm flipH="1">
              <a:off x="0" y="0"/>
              <a:ext cx="992219" cy="1089695"/>
            </a:xfrm>
            <a:custGeom>
              <a:avLst/>
              <a:gdLst>
                <a:gd name="T0" fmla="*/ 0 w 973"/>
                <a:gd name="T1" fmla="*/ 0 h 1069"/>
                <a:gd name="T2" fmla="*/ 0 w 973"/>
                <a:gd name="T3" fmla="*/ 2147483647 h 1069"/>
                <a:gd name="T4" fmla="*/ 2147483647 w 973"/>
                <a:gd name="T5" fmla="*/ 2147483647 h 1069"/>
                <a:gd name="T6" fmla="*/ 2147483647 w 973"/>
                <a:gd name="T7" fmla="*/ 2147483647 h 1069"/>
                <a:gd name="T8" fmla="*/ 0 w 973"/>
                <a:gd name="T9" fmla="*/ 0 h 1069"/>
                <a:gd name="T10" fmla="*/ 0 60000 65536"/>
                <a:gd name="T11" fmla="*/ 0 60000 65536"/>
                <a:gd name="T12" fmla="*/ 0 60000 65536"/>
                <a:gd name="T13" fmla="*/ 0 60000 65536"/>
                <a:gd name="T14" fmla="*/ 0 60000 65536"/>
                <a:gd name="T15" fmla="*/ 0 w 973"/>
                <a:gd name="T16" fmla="*/ 0 h 1069"/>
                <a:gd name="T17" fmla="*/ 973 w 973"/>
                <a:gd name="T18" fmla="*/ 1069 h 1069"/>
              </a:gdLst>
              <a:ahLst/>
              <a:cxnLst>
                <a:cxn ang="T10">
                  <a:pos x="T0" y="T1"/>
                </a:cxn>
                <a:cxn ang="T11">
                  <a:pos x="T2" y="T3"/>
                </a:cxn>
                <a:cxn ang="T12">
                  <a:pos x="T4" y="T5"/>
                </a:cxn>
                <a:cxn ang="T13">
                  <a:pos x="T6" y="T7"/>
                </a:cxn>
                <a:cxn ang="T14">
                  <a:pos x="T8" y="T9"/>
                </a:cxn>
              </a:cxnLst>
              <a:rect l="T15" t="T16" r="T17" b="T18"/>
              <a:pathLst>
                <a:path w="973" h="1069">
                  <a:moveTo>
                    <a:pt x="0" y="0"/>
                  </a:moveTo>
                  <a:lnTo>
                    <a:pt x="0" y="1069"/>
                  </a:lnTo>
                  <a:lnTo>
                    <a:pt x="973" y="1051"/>
                  </a:lnTo>
                  <a:lnTo>
                    <a:pt x="973" y="36"/>
                  </a:lnTo>
                  <a:lnTo>
                    <a:pt x="0" y="0"/>
                  </a:lnTo>
                  <a:close/>
                </a:path>
              </a:pathLst>
            </a:custGeom>
            <a:gradFill rotWithShape="1">
              <a:gsLst>
                <a:gs pos="0">
                  <a:srgbClr val="C0C0C0"/>
                </a:gs>
                <a:gs pos="100000">
                  <a:srgbClr val="F8F8F8"/>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ea typeface="微软雅黑" pitchFamily="34" charset="-122"/>
              </a:endParaRPr>
            </a:p>
          </p:txBody>
        </p:sp>
        <p:sp>
          <p:nvSpPr>
            <p:cNvPr id="21" name="Freeform 17"/>
            <p:cNvSpPr>
              <a:spLocks noChangeArrowheads="1"/>
            </p:cNvSpPr>
            <p:nvPr/>
          </p:nvSpPr>
          <p:spPr bwMode="auto">
            <a:xfrm flipH="1">
              <a:off x="992218" y="0"/>
              <a:ext cx="200772" cy="1089695"/>
            </a:xfrm>
            <a:custGeom>
              <a:avLst/>
              <a:gdLst>
                <a:gd name="T0" fmla="*/ 0 w 197"/>
                <a:gd name="T1" fmla="*/ 2147483647 h 1069"/>
                <a:gd name="T2" fmla="*/ 0 w 197"/>
                <a:gd name="T3" fmla="*/ 2147483647 h 1069"/>
                <a:gd name="T4" fmla="*/ 2147483647 w 197"/>
                <a:gd name="T5" fmla="*/ 2147483647 h 1069"/>
                <a:gd name="T6" fmla="*/ 2147483647 w 197"/>
                <a:gd name="T7" fmla="*/ 0 h 1069"/>
                <a:gd name="T8" fmla="*/ 0 w 197"/>
                <a:gd name="T9" fmla="*/ 2147483647 h 1069"/>
                <a:gd name="T10" fmla="*/ 0 60000 65536"/>
                <a:gd name="T11" fmla="*/ 0 60000 65536"/>
                <a:gd name="T12" fmla="*/ 0 60000 65536"/>
                <a:gd name="T13" fmla="*/ 0 60000 65536"/>
                <a:gd name="T14" fmla="*/ 0 60000 65536"/>
                <a:gd name="T15" fmla="*/ 0 w 197"/>
                <a:gd name="T16" fmla="*/ 0 h 1069"/>
                <a:gd name="T17" fmla="*/ 197 w 197"/>
                <a:gd name="T18" fmla="*/ 1069 h 1069"/>
              </a:gdLst>
              <a:ahLst/>
              <a:cxnLst>
                <a:cxn ang="T10">
                  <a:pos x="T0" y="T1"/>
                </a:cxn>
                <a:cxn ang="T11">
                  <a:pos x="T2" y="T3"/>
                </a:cxn>
                <a:cxn ang="T12">
                  <a:pos x="T4" y="T5"/>
                </a:cxn>
                <a:cxn ang="T13">
                  <a:pos x="T6" y="T7"/>
                </a:cxn>
                <a:cxn ang="T14">
                  <a:pos x="T8" y="T9"/>
                </a:cxn>
              </a:cxnLst>
              <a:rect l="T15" t="T16" r="T17" b="T18"/>
              <a:pathLst>
                <a:path w="197" h="1069">
                  <a:moveTo>
                    <a:pt x="0" y="123"/>
                  </a:moveTo>
                  <a:lnTo>
                    <a:pt x="0" y="947"/>
                  </a:lnTo>
                  <a:lnTo>
                    <a:pt x="197" y="1069"/>
                  </a:lnTo>
                  <a:lnTo>
                    <a:pt x="197" y="0"/>
                  </a:lnTo>
                  <a:lnTo>
                    <a:pt x="0" y="123"/>
                  </a:lnTo>
                  <a:close/>
                </a:path>
              </a:pathLst>
            </a:custGeom>
            <a:gradFill rotWithShape="1">
              <a:gsLst>
                <a:gs pos="0">
                  <a:srgbClr val="969696"/>
                </a:gs>
                <a:gs pos="100000">
                  <a:srgbClr val="5F5F5F"/>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ea typeface="微软雅黑" pitchFamily="34" charset="-122"/>
              </a:endParaRPr>
            </a:p>
          </p:txBody>
        </p:sp>
      </p:grpSp>
      <p:sp>
        <p:nvSpPr>
          <p:cNvPr id="22" name="Rectangle 20"/>
          <p:cNvSpPr>
            <a:spLocks noChangeArrowheads="1"/>
          </p:cNvSpPr>
          <p:nvPr/>
        </p:nvSpPr>
        <p:spPr bwMode="auto">
          <a:xfrm>
            <a:off x="887413" y="1346200"/>
            <a:ext cx="14239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1600" b="1" dirty="0">
                <a:solidFill>
                  <a:srgbClr val="414455"/>
                </a:solidFill>
                <a:latin typeface="微软雅黑" pitchFamily="34" charset="-122"/>
                <a:ea typeface="微软雅黑" pitchFamily="34" charset="-122"/>
                <a:sym typeface="微软雅黑" pitchFamily="34" charset="-122"/>
              </a:rPr>
              <a:t>单击添加文字</a:t>
            </a:r>
            <a:endParaRPr lang="zh-CN" altLang="en-US" sz="1200" b="1" dirty="0">
              <a:solidFill>
                <a:srgbClr val="414455"/>
              </a:solidFill>
              <a:latin typeface="微软雅黑" pitchFamily="34" charset="-122"/>
              <a:ea typeface="微软雅黑" pitchFamily="34" charset="-122"/>
              <a:sym typeface="微软雅黑" pitchFamily="34" charset="-122"/>
            </a:endParaRPr>
          </a:p>
          <a:p>
            <a:pPr>
              <a:lnSpc>
                <a:spcPct val="120000"/>
              </a:lnSpc>
            </a:pPr>
            <a:r>
              <a:rPr lang="zh-CN" altLang="en-US" sz="1200" dirty="0">
                <a:solidFill>
                  <a:srgbClr val="414455"/>
                </a:solidFill>
                <a:latin typeface="微软雅黑" pitchFamily="34" charset="-122"/>
                <a:ea typeface="微软雅黑" pitchFamily="34" charset="-122"/>
                <a:sym typeface="微软雅黑" pitchFamily="34" charset="-122"/>
              </a:rPr>
              <a:t>单击此处添加文字</a:t>
            </a:r>
          </a:p>
          <a:p>
            <a:pPr>
              <a:lnSpc>
                <a:spcPct val="120000"/>
              </a:lnSpc>
            </a:pPr>
            <a:r>
              <a:rPr lang="zh-CN" altLang="en-US" sz="1200" dirty="0">
                <a:solidFill>
                  <a:srgbClr val="414455"/>
                </a:solidFill>
                <a:latin typeface="微软雅黑" pitchFamily="34" charset="-122"/>
                <a:ea typeface="微软雅黑" pitchFamily="34" charset="-122"/>
                <a:sym typeface="微软雅黑" pitchFamily="34" charset="-122"/>
              </a:rPr>
              <a:t>单击此处添加文字</a:t>
            </a:r>
            <a:endParaRPr lang="zh-CN" altLang="en-US" dirty="0">
              <a:solidFill>
                <a:srgbClr val="414455"/>
              </a:solidFill>
            </a:endParaRPr>
          </a:p>
        </p:txBody>
      </p:sp>
      <p:sp>
        <p:nvSpPr>
          <p:cNvPr id="23" name="Line 21"/>
          <p:cNvSpPr>
            <a:spLocks noChangeShapeType="1"/>
          </p:cNvSpPr>
          <p:nvPr/>
        </p:nvSpPr>
        <p:spPr bwMode="auto">
          <a:xfrm flipV="1">
            <a:off x="904875" y="1431925"/>
            <a:ext cx="0" cy="868363"/>
          </a:xfrm>
          <a:prstGeom prst="line">
            <a:avLst/>
          </a:prstGeom>
          <a:noFill/>
          <a:ln w="12700" cmpd="sng">
            <a:solidFill>
              <a:srgbClr val="414455"/>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000000"/>
              </a:solidFill>
              <a:ea typeface="微软雅黑" pitchFamily="34" charset="-122"/>
            </a:endParaRPr>
          </a:p>
        </p:txBody>
      </p:sp>
      <p:sp>
        <p:nvSpPr>
          <p:cNvPr id="24" name="Rectangle 22"/>
          <p:cNvSpPr>
            <a:spLocks noChangeArrowheads="1"/>
          </p:cNvSpPr>
          <p:nvPr/>
        </p:nvSpPr>
        <p:spPr bwMode="auto">
          <a:xfrm>
            <a:off x="3570288" y="1346200"/>
            <a:ext cx="14239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1600">
                <a:solidFill>
                  <a:srgbClr val="3F3F3F"/>
                </a:solidFill>
                <a:latin typeface="微软雅黑" pitchFamily="34" charset="-122"/>
                <a:ea typeface="微软雅黑" pitchFamily="34" charset="-122"/>
                <a:sym typeface="微软雅黑" pitchFamily="34" charset="-122"/>
              </a:rPr>
              <a:t>单击添加文字</a:t>
            </a:r>
            <a:endParaRPr lang="zh-CN" altLang="en-US" sz="1200">
              <a:solidFill>
                <a:srgbClr val="3F3F3F"/>
              </a:solidFill>
              <a:latin typeface="微软雅黑" pitchFamily="34" charset="-122"/>
              <a:ea typeface="微软雅黑" pitchFamily="34" charset="-122"/>
              <a:sym typeface="微软雅黑" pitchFamily="34" charset="-122"/>
            </a:endParaRPr>
          </a:p>
          <a:p>
            <a:pPr>
              <a:lnSpc>
                <a:spcPct val="120000"/>
              </a:lnSpc>
            </a:pPr>
            <a:r>
              <a:rPr lang="zh-CN" altLang="en-US" sz="1200">
                <a:solidFill>
                  <a:srgbClr val="3F3F3F"/>
                </a:solidFill>
                <a:latin typeface="微软雅黑" pitchFamily="34" charset="-122"/>
                <a:ea typeface="微软雅黑" pitchFamily="34" charset="-122"/>
                <a:sym typeface="微软雅黑" pitchFamily="34" charset="-122"/>
              </a:rPr>
              <a:t>单击此处添加文字</a:t>
            </a:r>
          </a:p>
          <a:p>
            <a:pPr>
              <a:lnSpc>
                <a:spcPct val="120000"/>
              </a:lnSpc>
            </a:pPr>
            <a:r>
              <a:rPr lang="zh-CN" altLang="en-US" sz="1200">
                <a:solidFill>
                  <a:srgbClr val="3F3F3F"/>
                </a:solidFill>
                <a:latin typeface="微软雅黑" pitchFamily="34" charset="-122"/>
                <a:ea typeface="微软雅黑" pitchFamily="34" charset="-122"/>
                <a:sym typeface="微软雅黑" pitchFamily="34" charset="-122"/>
              </a:rPr>
              <a:t>单击此处添加文字</a:t>
            </a:r>
            <a:endParaRPr lang="zh-CN" altLang="en-US"/>
          </a:p>
        </p:txBody>
      </p:sp>
      <p:sp>
        <p:nvSpPr>
          <p:cNvPr id="25" name="Line 23"/>
          <p:cNvSpPr>
            <a:spLocks noChangeShapeType="1"/>
          </p:cNvSpPr>
          <p:nvPr/>
        </p:nvSpPr>
        <p:spPr bwMode="auto">
          <a:xfrm flipV="1">
            <a:off x="3582988" y="1443038"/>
            <a:ext cx="1587" cy="868362"/>
          </a:xfrm>
          <a:prstGeom prst="line">
            <a:avLst/>
          </a:prstGeom>
          <a:noFill/>
          <a:ln w="12700" cmpd="sng">
            <a:solidFill>
              <a:srgbClr val="80808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000000"/>
              </a:solidFill>
              <a:ea typeface="微软雅黑" pitchFamily="34" charset="-122"/>
            </a:endParaRPr>
          </a:p>
        </p:txBody>
      </p:sp>
      <p:sp>
        <p:nvSpPr>
          <p:cNvPr id="26" name="Rectangle 24"/>
          <p:cNvSpPr>
            <a:spLocks noChangeArrowheads="1"/>
          </p:cNvSpPr>
          <p:nvPr/>
        </p:nvSpPr>
        <p:spPr bwMode="auto">
          <a:xfrm>
            <a:off x="5867400" y="1346200"/>
            <a:ext cx="1422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1600">
                <a:solidFill>
                  <a:srgbClr val="3F3F3F"/>
                </a:solidFill>
                <a:latin typeface="微软雅黑" pitchFamily="34" charset="-122"/>
                <a:ea typeface="微软雅黑" pitchFamily="34" charset="-122"/>
                <a:sym typeface="微软雅黑" pitchFamily="34" charset="-122"/>
              </a:rPr>
              <a:t>单击添加文字</a:t>
            </a:r>
            <a:endParaRPr lang="zh-CN" altLang="en-US" sz="1200">
              <a:solidFill>
                <a:srgbClr val="3F3F3F"/>
              </a:solidFill>
              <a:latin typeface="微软雅黑" pitchFamily="34" charset="-122"/>
              <a:ea typeface="微软雅黑" pitchFamily="34" charset="-122"/>
              <a:sym typeface="微软雅黑" pitchFamily="34" charset="-122"/>
            </a:endParaRPr>
          </a:p>
          <a:p>
            <a:pPr>
              <a:lnSpc>
                <a:spcPct val="120000"/>
              </a:lnSpc>
            </a:pPr>
            <a:r>
              <a:rPr lang="zh-CN" altLang="en-US" sz="1200">
                <a:solidFill>
                  <a:srgbClr val="3F3F3F"/>
                </a:solidFill>
                <a:latin typeface="微软雅黑" pitchFamily="34" charset="-122"/>
                <a:ea typeface="微软雅黑" pitchFamily="34" charset="-122"/>
                <a:sym typeface="微软雅黑" pitchFamily="34" charset="-122"/>
              </a:rPr>
              <a:t>单击此处添加文字</a:t>
            </a:r>
          </a:p>
          <a:p>
            <a:pPr>
              <a:lnSpc>
                <a:spcPct val="120000"/>
              </a:lnSpc>
            </a:pPr>
            <a:r>
              <a:rPr lang="zh-CN" altLang="en-US" sz="1200">
                <a:solidFill>
                  <a:srgbClr val="3F3F3F"/>
                </a:solidFill>
                <a:latin typeface="微软雅黑" pitchFamily="34" charset="-122"/>
                <a:ea typeface="微软雅黑" pitchFamily="34" charset="-122"/>
                <a:sym typeface="微软雅黑" pitchFamily="34" charset="-122"/>
              </a:rPr>
              <a:t>单击此处添加文字</a:t>
            </a:r>
            <a:endParaRPr lang="zh-CN" altLang="en-US"/>
          </a:p>
        </p:txBody>
      </p:sp>
      <p:sp>
        <p:nvSpPr>
          <p:cNvPr id="27" name="Line 25"/>
          <p:cNvSpPr>
            <a:spLocks noChangeShapeType="1"/>
          </p:cNvSpPr>
          <p:nvPr/>
        </p:nvSpPr>
        <p:spPr bwMode="auto">
          <a:xfrm flipV="1">
            <a:off x="5867400" y="1441450"/>
            <a:ext cx="0" cy="868363"/>
          </a:xfrm>
          <a:prstGeom prst="line">
            <a:avLst/>
          </a:prstGeom>
          <a:noFill/>
          <a:ln w="12700" cmpd="sng">
            <a:solidFill>
              <a:srgbClr val="80808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000000"/>
              </a:solidFill>
              <a:ea typeface="微软雅黑" pitchFamily="34" charset="-122"/>
            </a:endParaRPr>
          </a:p>
        </p:txBody>
      </p:sp>
      <p:sp>
        <p:nvSpPr>
          <p:cNvPr id="28" name="Rectangle 26"/>
          <p:cNvSpPr>
            <a:spLocks noChangeArrowheads="1"/>
          </p:cNvSpPr>
          <p:nvPr/>
        </p:nvSpPr>
        <p:spPr bwMode="auto">
          <a:xfrm>
            <a:off x="2365375" y="3557588"/>
            <a:ext cx="14239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1600">
                <a:solidFill>
                  <a:srgbClr val="3F3F3F"/>
                </a:solidFill>
                <a:latin typeface="微软雅黑" pitchFamily="34" charset="-122"/>
                <a:ea typeface="微软雅黑" pitchFamily="34" charset="-122"/>
                <a:sym typeface="微软雅黑" pitchFamily="34" charset="-122"/>
              </a:rPr>
              <a:t>单击添加文字</a:t>
            </a:r>
            <a:endParaRPr lang="zh-CN" altLang="en-US" sz="1200">
              <a:solidFill>
                <a:srgbClr val="3F3F3F"/>
              </a:solidFill>
              <a:latin typeface="微软雅黑" pitchFamily="34" charset="-122"/>
              <a:ea typeface="微软雅黑" pitchFamily="34" charset="-122"/>
              <a:sym typeface="微软雅黑" pitchFamily="34" charset="-122"/>
            </a:endParaRPr>
          </a:p>
          <a:p>
            <a:pPr>
              <a:lnSpc>
                <a:spcPct val="120000"/>
              </a:lnSpc>
            </a:pPr>
            <a:r>
              <a:rPr lang="zh-CN" altLang="en-US" sz="1200">
                <a:solidFill>
                  <a:srgbClr val="3F3F3F"/>
                </a:solidFill>
                <a:latin typeface="微软雅黑" pitchFamily="34" charset="-122"/>
                <a:ea typeface="微软雅黑" pitchFamily="34" charset="-122"/>
                <a:sym typeface="微软雅黑" pitchFamily="34" charset="-122"/>
              </a:rPr>
              <a:t>单击此处添加文字</a:t>
            </a:r>
          </a:p>
          <a:p>
            <a:pPr>
              <a:lnSpc>
                <a:spcPct val="120000"/>
              </a:lnSpc>
            </a:pPr>
            <a:r>
              <a:rPr lang="zh-CN" altLang="en-US" sz="1200">
                <a:solidFill>
                  <a:srgbClr val="3F3F3F"/>
                </a:solidFill>
                <a:latin typeface="微软雅黑" pitchFamily="34" charset="-122"/>
                <a:ea typeface="微软雅黑" pitchFamily="34" charset="-122"/>
                <a:sym typeface="微软雅黑" pitchFamily="34" charset="-122"/>
              </a:rPr>
              <a:t>单击此处添加文字</a:t>
            </a:r>
            <a:endParaRPr lang="zh-CN" altLang="en-US"/>
          </a:p>
        </p:txBody>
      </p:sp>
      <p:sp>
        <p:nvSpPr>
          <p:cNvPr id="29" name="Line 27"/>
          <p:cNvSpPr>
            <a:spLocks noChangeShapeType="1"/>
          </p:cNvSpPr>
          <p:nvPr/>
        </p:nvSpPr>
        <p:spPr bwMode="auto">
          <a:xfrm flipV="1">
            <a:off x="2384425" y="3095625"/>
            <a:ext cx="0" cy="900113"/>
          </a:xfrm>
          <a:prstGeom prst="line">
            <a:avLst/>
          </a:prstGeom>
          <a:noFill/>
          <a:ln w="12700" cmpd="sng">
            <a:solidFill>
              <a:srgbClr val="808080"/>
            </a:solidFill>
            <a:miter lim="800000"/>
            <a:headEnd type="triangle" w="med" len="med"/>
            <a:tailEnd/>
          </a:ln>
          <a:extLst>
            <a:ext uri="{909E8E84-426E-40DD-AFC4-6F175D3DCCD1}">
              <a14:hiddenFill xmlns:a14="http://schemas.microsoft.com/office/drawing/2010/main">
                <a:noFill/>
              </a14:hiddenFill>
            </a:ext>
          </a:extLst>
        </p:spPr>
        <p:txBody>
          <a:bodyPr/>
          <a:lstStyle/>
          <a:p>
            <a:endParaRPr lang="zh-CN" altLang="en-US">
              <a:solidFill>
                <a:srgbClr val="000000"/>
              </a:solidFill>
              <a:ea typeface="微软雅黑" pitchFamily="34" charset="-122"/>
            </a:endParaRPr>
          </a:p>
        </p:txBody>
      </p:sp>
      <p:sp>
        <p:nvSpPr>
          <p:cNvPr id="30" name="Rectangle 28"/>
          <p:cNvSpPr>
            <a:spLocks noChangeArrowheads="1"/>
          </p:cNvSpPr>
          <p:nvPr/>
        </p:nvSpPr>
        <p:spPr bwMode="auto">
          <a:xfrm>
            <a:off x="4745038" y="3565525"/>
            <a:ext cx="14239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1600">
                <a:solidFill>
                  <a:srgbClr val="3F3F3F"/>
                </a:solidFill>
                <a:latin typeface="微软雅黑" pitchFamily="34" charset="-122"/>
                <a:ea typeface="微软雅黑" pitchFamily="34" charset="-122"/>
                <a:sym typeface="微软雅黑" pitchFamily="34" charset="-122"/>
              </a:rPr>
              <a:t>单击添加文字</a:t>
            </a:r>
            <a:endParaRPr lang="zh-CN" altLang="en-US" sz="1200">
              <a:solidFill>
                <a:srgbClr val="3F3F3F"/>
              </a:solidFill>
              <a:latin typeface="微软雅黑" pitchFamily="34" charset="-122"/>
              <a:ea typeface="微软雅黑" pitchFamily="34" charset="-122"/>
              <a:sym typeface="微软雅黑" pitchFamily="34" charset="-122"/>
            </a:endParaRPr>
          </a:p>
          <a:p>
            <a:pPr>
              <a:lnSpc>
                <a:spcPct val="120000"/>
              </a:lnSpc>
            </a:pPr>
            <a:r>
              <a:rPr lang="zh-CN" altLang="en-US" sz="1200">
                <a:solidFill>
                  <a:srgbClr val="3F3F3F"/>
                </a:solidFill>
                <a:latin typeface="微软雅黑" pitchFamily="34" charset="-122"/>
                <a:ea typeface="微软雅黑" pitchFamily="34" charset="-122"/>
                <a:sym typeface="微软雅黑" pitchFamily="34" charset="-122"/>
              </a:rPr>
              <a:t>单击此处添加文字</a:t>
            </a:r>
          </a:p>
          <a:p>
            <a:pPr>
              <a:lnSpc>
                <a:spcPct val="120000"/>
              </a:lnSpc>
            </a:pPr>
            <a:r>
              <a:rPr lang="zh-CN" altLang="en-US" sz="1200">
                <a:solidFill>
                  <a:srgbClr val="3F3F3F"/>
                </a:solidFill>
                <a:latin typeface="微软雅黑" pitchFamily="34" charset="-122"/>
                <a:ea typeface="微软雅黑" pitchFamily="34" charset="-122"/>
                <a:sym typeface="微软雅黑" pitchFamily="34" charset="-122"/>
              </a:rPr>
              <a:t>单击此处添加文字</a:t>
            </a:r>
            <a:endParaRPr lang="zh-CN" altLang="en-US"/>
          </a:p>
        </p:txBody>
      </p:sp>
      <p:sp>
        <p:nvSpPr>
          <p:cNvPr id="31" name="Line 29"/>
          <p:cNvSpPr>
            <a:spLocks noChangeShapeType="1"/>
          </p:cNvSpPr>
          <p:nvPr/>
        </p:nvSpPr>
        <p:spPr bwMode="auto">
          <a:xfrm flipV="1">
            <a:off x="4752975" y="3030538"/>
            <a:ext cx="1588" cy="973137"/>
          </a:xfrm>
          <a:prstGeom prst="line">
            <a:avLst/>
          </a:prstGeom>
          <a:noFill/>
          <a:ln w="12700" cmpd="sng">
            <a:solidFill>
              <a:srgbClr val="808080"/>
            </a:solidFill>
            <a:miter lim="800000"/>
            <a:headEnd type="triangle" w="med" len="med"/>
            <a:tailEnd/>
          </a:ln>
          <a:extLst>
            <a:ext uri="{909E8E84-426E-40DD-AFC4-6F175D3DCCD1}">
              <a14:hiddenFill xmlns:a14="http://schemas.microsoft.com/office/drawing/2010/main">
                <a:noFill/>
              </a14:hiddenFill>
            </a:ext>
          </a:extLst>
        </p:spPr>
        <p:txBody>
          <a:bodyPr/>
          <a:lstStyle/>
          <a:p>
            <a:endParaRPr lang="zh-CN" altLang="en-US">
              <a:solidFill>
                <a:srgbClr val="000000"/>
              </a:solidFill>
              <a:ea typeface="微软雅黑" pitchFamily="34" charset="-122"/>
            </a:endParaRPr>
          </a:p>
        </p:txBody>
      </p:sp>
      <p:sp>
        <p:nvSpPr>
          <p:cNvPr id="32" name="Rectangle 30"/>
          <p:cNvSpPr>
            <a:spLocks noChangeArrowheads="1"/>
          </p:cNvSpPr>
          <p:nvPr/>
        </p:nvSpPr>
        <p:spPr bwMode="auto">
          <a:xfrm>
            <a:off x="7091363" y="3565525"/>
            <a:ext cx="14239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1600" dirty="0">
                <a:solidFill>
                  <a:srgbClr val="3F3F3F"/>
                </a:solidFill>
                <a:latin typeface="微软雅黑" pitchFamily="34" charset="-122"/>
                <a:ea typeface="微软雅黑" pitchFamily="34" charset="-122"/>
                <a:sym typeface="微软雅黑" pitchFamily="34" charset="-122"/>
              </a:rPr>
              <a:t>单击添加文字</a:t>
            </a:r>
            <a:endParaRPr lang="zh-CN" altLang="en-US" sz="1200" dirty="0">
              <a:solidFill>
                <a:srgbClr val="3F3F3F"/>
              </a:solidFill>
              <a:latin typeface="微软雅黑" pitchFamily="34" charset="-122"/>
              <a:ea typeface="微软雅黑" pitchFamily="34" charset="-122"/>
              <a:sym typeface="微软雅黑" pitchFamily="34" charset="-122"/>
            </a:endParaRPr>
          </a:p>
          <a:p>
            <a:pPr>
              <a:lnSpc>
                <a:spcPct val="120000"/>
              </a:lnSpc>
            </a:pPr>
            <a:r>
              <a:rPr lang="zh-CN" altLang="en-US" sz="1200" dirty="0">
                <a:solidFill>
                  <a:srgbClr val="3F3F3F"/>
                </a:solidFill>
                <a:latin typeface="微软雅黑" pitchFamily="34" charset="-122"/>
                <a:ea typeface="微软雅黑" pitchFamily="34" charset="-122"/>
                <a:sym typeface="微软雅黑" pitchFamily="34" charset="-122"/>
              </a:rPr>
              <a:t>单击此处添加文字</a:t>
            </a:r>
          </a:p>
          <a:p>
            <a:pPr>
              <a:lnSpc>
                <a:spcPct val="120000"/>
              </a:lnSpc>
            </a:pPr>
            <a:r>
              <a:rPr lang="zh-CN" altLang="en-US" sz="1200" dirty="0">
                <a:solidFill>
                  <a:srgbClr val="3F3F3F"/>
                </a:solidFill>
                <a:latin typeface="微软雅黑" pitchFamily="34" charset="-122"/>
                <a:ea typeface="微软雅黑" pitchFamily="34" charset="-122"/>
                <a:sym typeface="微软雅黑" pitchFamily="34" charset="-122"/>
              </a:rPr>
              <a:t>单击此处添加文字</a:t>
            </a:r>
            <a:endParaRPr lang="zh-CN" altLang="en-US" dirty="0"/>
          </a:p>
        </p:txBody>
      </p:sp>
      <p:sp>
        <p:nvSpPr>
          <p:cNvPr id="33" name="Line 31"/>
          <p:cNvSpPr>
            <a:spLocks noChangeShapeType="1"/>
          </p:cNvSpPr>
          <p:nvPr/>
        </p:nvSpPr>
        <p:spPr bwMode="auto">
          <a:xfrm flipV="1">
            <a:off x="7100888" y="3133725"/>
            <a:ext cx="0" cy="892175"/>
          </a:xfrm>
          <a:prstGeom prst="line">
            <a:avLst/>
          </a:prstGeom>
          <a:noFill/>
          <a:ln w="12700" cmpd="sng">
            <a:solidFill>
              <a:srgbClr val="808080"/>
            </a:solidFill>
            <a:miter lim="800000"/>
            <a:headEnd type="triangle" w="med" len="med"/>
            <a:tailEnd/>
          </a:ln>
          <a:extLst>
            <a:ext uri="{909E8E84-426E-40DD-AFC4-6F175D3DCCD1}">
              <a14:hiddenFill xmlns:a14="http://schemas.microsoft.com/office/drawing/2010/main">
                <a:noFill/>
              </a14:hiddenFill>
            </a:ext>
          </a:extLst>
        </p:spPr>
        <p:txBody>
          <a:bodyPr/>
          <a:lstStyle/>
          <a:p>
            <a:endParaRPr lang="zh-CN" altLang="en-US">
              <a:solidFill>
                <a:srgbClr val="000000"/>
              </a:solidFill>
              <a:ea typeface="微软雅黑" pitchFamily="34" charset="-122"/>
            </a:endParaRPr>
          </a:p>
        </p:txBody>
      </p:sp>
      <p:sp>
        <p:nvSpPr>
          <p:cNvPr id="34" name="WordArt 34"/>
          <p:cNvSpPr>
            <a:spLocks noChangeArrowheads="1" noChangeShapeType="1" noTextEdit="1"/>
          </p:cNvSpPr>
          <p:nvPr/>
        </p:nvSpPr>
        <p:spPr bwMode="auto">
          <a:xfrm>
            <a:off x="2586038" y="2820988"/>
            <a:ext cx="130175" cy="20955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a:solidFill>
                  <a:srgbClr val="000000"/>
                </a:solidFill>
                <a:latin typeface="微软雅黑"/>
                <a:ea typeface="微软雅黑"/>
              </a:rPr>
              <a:t>2</a:t>
            </a:r>
            <a:endParaRPr lang="zh-CN" altLang="en-US" sz="3600">
              <a:solidFill>
                <a:srgbClr val="000000"/>
              </a:solidFill>
              <a:latin typeface="微软雅黑"/>
              <a:ea typeface="微软雅黑"/>
            </a:endParaRPr>
          </a:p>
        </p:txBody>
      </p:sp>
      <p:sp>
        <p:nvSpPr>
          <p:cNvPr id="35" name="WordArt 35"/>
          <p:cNvSpPr>
            <a:spLocks noChangeArrowheads="1" noChangeShapeType="1" noTextEdit="1"/>
          </p:cNvSpPr>
          <p:nvPr/>
        </p:nvSpPr>
        <p:spPr bwMode="auto">
          <a:xfrm>
            <a:off x="3765550" y="2814638"/>
            <a:ext cx="130175" cy="21113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a:solidFill>
                  <a:srgbClr val="000000"/>
                </a:solidFill>
                <a:latin typeface="微软雅黑"/>
                <a:ea typeface="微软雅黑"/>
              </a:rPr>
              <a:t>3</a:t>
            </a:r>
            <a:endParaRPr lang="zh-CN" altLang="en-US" sz="3600">
              <a:solidFill>
                <a:srgbClr val="000000"/>
              </a:solidFill>
              <a:latin typeface="微软雅黑"/>
              <a:ea typeface="微软雅黑"/>
            </a:endParaRPr>
          </a:p>
        </p:txBody>
      </p:sp>
      <p:sp>
        <p:nvSpPr>
          <p:cNvPr id="36" name="WordArt 36"/>
          <p:cNvSpPr>
            <a:spLocks noChangeArrowheads="1" noChangeShapeType="1" noTextEdit="1"/>
          </p:cNvSpPr>
          <p:nvPr/>
        </p:nvSpPr>
        <p:spPr bwMode="auto">
          <a:xfrm>
            <a:off x="4806950" y="2814638"/>
            <a:ext cx="131763" cy="21113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a:solidFill>
                  <a:srgbClr val="000000"/>
                </a:solidFill>
                <a:latin typeface="微软雅黑"/>
                <a:ea typeface="微软雅黑"/>
              </a:rPr>
              <a:t>4</a:t>
            </a:r>
            <a:endParaRPr lang="zh-CN" altLang="en-US" sz="3600">
              <a:solidFill>
                <a:srgbClr val="000000"/>
              </a:solidFill>
              <a:latin typeface="微软雅黑"/>
              <a:ea typeface="微软雅黑"/>
            </a:endParaRPr>
          </a:p>
        </p:txBody>
      </p:sp>
      <p:sp>
        <p:nvSpPr>
          <p:cNvPr id="37" name="WordArt 37"/>
          <p:cNvSpPr>
            <a:spLocks noChangeArrowheads="1" noChangeShapeType="1" noTextEdit="1"/>
          </p:cNvSpPr>
          <p:nvPr/>
        </p:nvSpPr>
        <p:spPr bwMode="auto">
          <a:xfrm>
            <a:off x="5934075" y="2820988"/>
            <a:ext cx="130175" cy="20955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a:solidFill>
                  <a:srgbClr val="000000"/>
                </a:solidFill>
                <a:latin typeface="微软雅黑"/>
                <a:ea typeface="微软雅黑"/>
              </a:rPr>
              <a:t>5</a:t>
            </a:r>
            <a:endParaRPr lang="zh-CN" altLang="en-US" sz="3600">
              <a:solidFill>
                <a:srgbClr val="000000"/>
              </a:solidFill>
              <a:latin typeface="微软雅黑"/>
              <a:ea typeface="微软雅黑"/>
            </a:endParaRPr>
          </a:p>
        </p:txBody>
      </p:sp>
      <p:sp>
        <p:nvSpPr>
          <p:cNvPr id="38" name="Freeform 39"/>
          <p:cNvSpPr>
            <a:spLocks noChangeArrowheads="1"/>
          </p:cNvSpPr>
          <p:nvPr/>
        </p:nvSpPr>
        <p:spPr bwMode="auto">
          <a:xfrm>
            <a:off x="1985963" y="3592513"/>
            <a:ext cx="685800" cy="46037"/>
          </a:xfrm>
          <a:custGeom>
            <a:avLst/>
            <a:gdLst>
              <a:gd name="T0" fmla="*/ 2147483647 w 12"/>
              <a:gd name="T1" fmla="*/ 0 h 1587"/>
              <a:gd name="T2" fmla="*/ 0 w 12"/>
              <a:gd name="T3" fmla="*/ 0 h 1587"/>
              <a:gd name="T4" fmla="*/ 2147483647 w 12"/>
              <a:gd name="T5" fmla="*/ 0 h 1587"/>
              <a:gd name="T6" fmla="*/ 2147483647 w 12"/>
              <a:gd name="T7" fmla="*/ 0 h 1587"/>
              <a:gd name="T8" fmla="*/ 0 60000 65536"/>
              <a:gd name="T9" fmla="*/ 0 60000 65536"/>
              <a:gd name="T10" fmla="*/ 0 60000 65536"/>
              <a:gd name="T11" fmla="*/ 0 60000 65536"/>
              <a:gd name="T12" fmla="*/ 0 w 12"/>
              <a:gd name="T13" fmla="*/ 0 h 1587"/>
              <a:gd name="T14" fmla="*/ 12 w 12"/>
              <a:gd name="T15" fmla="*/ 1587 h 1587"/>
            </a:gdLst>
            <a:ahLst/>
            <a:cxnLst>
              <a:cxn ang="T8">
                <a:pos x="T0" y="T1"/>
              </a:cxn>
              <a:cxn ang="T9">
                <a:pos x="T2" y="T3"/>
              </a:cxn>
              <a:cxn ang="T10">
                <a:pos x="T4" y="T5"/>
              </a:cxn>
              <a:cxn ang="T11">
                <a:pos x="T6" y="T7"/>
              </a:cxn>
            </a:cxnLst>
            <a:rect l="T12" t="T13" r="T14" b="T15"/>
            <a:pathLst>
              <a:path w="12" h="1587">
                <a:moveTo>
                  <a:pt x="12" y="0"/>
                </a:moveTo>
                <a:lnTo>
                  <a:pt x="0" y="0"/>
                </a:lnTo>
                <a:lnTo>
                  <a:pt x="12" y="0"/>
                </a:lnTo>
                <a:close/>
              </a:path>
            </a:pathLst>
          </a:custGeom>
          <a:solidFill>
            <a:srgbClr val="02020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ea typeface="微软雅黑" pitchFamily="34" charset="-122"/>
            </a:endParaRPr>
          </a:p>
        </p:txBody>
      </p:sp>
      <p:grpSp>
        <p:nvGrpSpPr>
          <p:cNvPr id="39" name="Group 35"/>
          <p:cNvGrpSpPr>
            <a:grpSpLocks/>
          </p:cNvGrpSpPr>
          <p:nvPr/>
        </p:nvGrpSpPr>
        <p:grpSpPr bwMode="auto">
          <a:xfrm>
            <a:off x="7100888" y="2187575"/>
            <a:ext cx="1465262" cy="1039813"/>
            <a:chOff x="0" y="0"/>
            <a:chExt cx="1798214" cy="1275918"/>
          </a:xfrm>
        </p:grpSpPr>
        <p:sp>
          <p:nvSpPr>
            <p:cNvPr id="40" name="Freeform 5"/>
            <p:cNvSpPr>
              <a:spLocks noChangeArrowheads="1"/>
            </p:cNvSpPr>
            <p:nvPr/>
          </p:nvSpPr>
          <p:spPr bwMode="auto">
            <a:xfrm flipH="1">
              <a:off x="1030045" y="939843"/>
              <a:ext cx="768169" cy="333165"/>
            </a:xfrm>
            <a:custGeom>
              <a:avLst/>
              <a:gdLst>
                <a:gd name="T0" fmla="*/ 2147483647 w 2331"/>
                <a:gd name="T1" fmla="*/ 2147483647 h 688"/>
                <a:gd name="T2" fmla="*/ 2147483647 w 2331"/>
                <a:gd name="T3" fmla="*/ 2147483647 h 688"/>
                <a:gd name="T4" fmla="*/ 2147483647 w 2331"/>
                <a:gd name="T5" fmla="*/ 0 h 688"/>
                <a:gd name="T6" fmla="*/ 2147483647 w 2331"/>
                <a:gd name="T7" fmla="*/ 2147483647 h 688"/>
                <a:gd name="T8" fmla="*/ 0 60000 65536"/>
                <a:gd name="T9" fmla="*/ 0 60000 65536"/>
                <a:gd name="T10" fmla="*/ 0 60000 65536"/>
                <a:gd name="T11" fmla="*/ 0 60000 65536"/>
                <a:gd name="T12" fmla="*/ 0 w 2331"/>
                <a:gd name="T13" fmla="*/ 0 h 688"/>
                <a:gd name="T14" fmla="*/ 2331 w 2331"/>
                <a:gd name="T15" fmla="*/ 688 h 688"/>
              </a:gdLst>
              <a:ahLst/>
              <a:cxnLst>
                <a:cxn ang="T8">
                  <a:pos x="T0" y="T1"/>
                </a:cxn>
                <a:cxn ang="T9">
                  <a:pos x="T2" y="T3"/>
                </a:cxn>
                <a:cxn ang="T10">
                  <a:pos x="T4" y="T5"/>
                </a:cxn>
                <a:cxn ang="T11">
                  <a:pos x="T6" y="T7"/>
                </a:cxn>
              </a:cxnLst>
              <a:rect l="T12" t="T13" r="T14" b="T15"/>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gs>
                <a:gs pos="100000">
                  <a:srgbClr val="66666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ea typeface="微软雅黑" pitchFamily="34" charset="-122"/>
              </a:endParaRPr>
            </a:p>
          </p:txBody>
        </p:sp>
        <p:sp>
          <p:nvSpPr>
            <p:cNvPr id="41" name="Freeform 14"/>
            <p:cNvSpPr>
              <a:spLocks noChangeArrowheads="1"/>
            </p:cNvSpPr>
            <p:nvPr/>
          </p:nvSpPr>
          <p:spPr bwMode="auto">
            <a:xfrm flipH="1">
              <a:off x="0" y="0"/>
              <a:ext cx="1025681" cy="1275918"/>
            </a:xfrm>
            <a:custGeom>
              <a:avLst/>
              <a:gdLst>
                <a:gd name="T0" fmla="*/ 0 w 1006"/>
                <a:gd name="T1" fmla="*/ 0 h 1251"/>
                <a:gd name="T2" fmla="*/ 0 w 1006"/>
                <a:gd name="T3" fmla="*/ 2147483647 h 1251"/>
                <a:gd name="T4" fmla="*/ 2147483647 w 1006"/>
                <a:gd name="T5" fmla="*/ 2147483647 h 1251"/>
                <a:gd name="T6" fmla="*/ 2147483647 w 1006"/>
                <a:gd name="T7" fmla="*/ 2147483647 h 1251"/>
                <a:gd name="T8" fmla="*/ 0 w 1006"/>
                <a:gd name="T9" fmla="*/ 0 h 1251"/>
                <a:gd name="T10" fmla="*/ 0 60000 65536"/>
                <a:gd name="T11" fmla="*/ 0 60000 65536"/>
                <a:gd name="T12" fmla="*/ 0 60000 65536"/>
                <a:gd name="T13" fmla="*/ 0 60000 65536"/>
                <a:gd name="T14" fmla="*/ 0 60000 65536"/>
                <a:gd name="T15" fmla="*/ 0 w 1006"/>
                <a:gd name="T16" fmla="*/ 0 h 1251"/>
                <a:gd name="T17" fmla="*/ 1006 w 1006"/>
                <a:gd name="T18" fmla="*/ 1251 h 1251"/>
              </a:gdLst>
              <a:ahLst/>
              <a:cxnLst>
                <a:cxn ang="T10">
                  <a:pos x="T0" y="T1"/>
                </a:cxn>
                <a:cxn ang="T11">
                  <a:pos x="T2" y="T3"/>
                </a:cxn>
                <a:cxn ang="T12">
                  <a:pos x="T4" y="T5"/>
                </a:cxn>
                <a:cxn ang="T13">
                  <a:pos x="T6" y="T7"/>
                </a:cxn>
                <a:cxn ang="T14">
                  <a:pos x="T8" y="T9"/>
                </a:cxn>
              </a:cxnLst>
              <a:rect l="T15" t="T16" r="T17" b="T18"/>
              <a:pathLst>
                <a:path w="1006" h="1251">
                  <a:moveTo>
                    <a:pt x="0" y="0"/>
                  </a:moveTo>
                  <a:lnTo>
                    <a:pt x="0" y="1251"/>
                  </a:lnTo>
                  <a:lnTo>
                    <a:pt x="1006" y="1154"/>
                  </a:lnTo>
                  <a:lnTo>
                    <a:pt x="1006" y="81"/>
                  </a:lnTo>
                  <a:lnTo>
                    <a:pt x="0" y="0"/>
                  </a:lnTo>
                  <a:close/>
                </a:path>
              </a:pathLst>
            </a:custGeom>
            <a:gradFill rotWithShape="1">
              <a:gsLst>
                <a:gs pos="0">
                  <a:srgbClr val="C0C0C0"/>
                </a:gs>
                <a:gs pos="100000">
                  <a:srgbClr val="F8F8F8"/>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ea typeface="微软雅黑" pitchFamily="34" charset="-122"/>
              </a:endParaRPr>
            </a:p>
          </p:txBody>
        </p:sp>
        <p:sp>
          <p:nvSpPr>
            <p:cNvPr id="42" name="Freeform 15"/>
            <p:cNvSpPr>
              <a:spLocks noChangeArrowheads="1"/>
            </p:cNvSpPr>
            <p:nvPr/>
          </p:nvSpPr>
          <p:spPr bwMode="auto">
            <a:xfrm flipH="1">
              <a:off x="1025681" y="0"/>
              <a:ext cx="346258" cy="1275918"/>
            </a:xfrm>
            <a:custGeom>
              <a:avLst/>
              <a:gdLst>
                <a:gd name="T0" fmla="*/ 0 w 339"/>
                <a:gd name="T1" fmla="*/ 2147483647 h 1251"/>
                <a:gd name="T2" fmla="*/ 0 w 339"/>
                <a:gd name="T3" fmla="*/ 2147483647 h 1251"/>
                <a:gd name="T4" fmla="*/ 2147483647 w 339"/>
                <a:gd name="T5" fmla="*/ 2147483647 h 1251"/>
                <a:gd name="T6" fmla="*/ 2147483647 w 339"/>
                <a:gd name="T7" fmla="*/ 0 h 1251"/>
                <a:gd name="T8" fmla="*/ 0 w 339"/>
                <a:gd name="T9" fmla="*/ 2147483647 h 1251"/>
                <a:gd name="T10" fmla="*/ 0 60000 65536"/>
                <a:gd name="T11" fmla="*/ 0 60000 65536"/>
                <a:gd name="T12" fmla="*/ 0 60000 65536"/>
                <a:gd name="T13" fmla="*/ 0 60000 65536"/>
                <a:gd name="T14" fmla="*/ 0 60000 65536"/>
                <a:gd name="T15" fmla="*/ 0 w 339"/>
                <a:gd name="T16" fmla="*/ 0 h 1251"/>
                <a:gd name="T17" fmla="*/ 339 w 339"/>
                <a:gd name="T18" fmla="*/ 1251 h 1251"/>
              </a:gdLst>
              <a:ahLst/>
              <a:cxnLst>
                <a:cxn ang="T10">
                  <a:pos x="T0" y="T1"/>
                </a:cxn>
                <a:cxn ang="T11">
                  <a:pos x="T2" y="T3"/>
                </a:cxn>
                <a:cxn ang="T12">
                  <a:pos x="T4" y="T5"/>
                </a:cxn>
                <a:cxn ang="T13">
                  <a:pos x="T6" y="T7"/>
                </a:cxn>
                <a:cxn ang="T14">
                  <a:pos x="T8" y="T9"/>
                </a:cxn>
              </a:cxnLst>
              <a:rect l="T15" t="T16" r="T17" b="T18"/>
              <a:pathLst>
                <a:path w="339" h="1251">
                  <a:moveTo>
                    <a:pt x="0" y="110"/>
                  </a:moveTo>
                  <a:lnTo>
                    <a:pt x="0" y="1080"/>
                  </a:lnTo>
                  <a:lnTo>
                    <a:pt x="339" y="1251"/>
                  </a:lnTo>
                  <a:lnTo>
                    <a:pt x="339" y="0"/>
                  </a:lnTo>
                  <a:lnTo>
                    <a:pt x="0" y="110"/>
                  </a:lnTo>
                  <a:close/>
                </a:path>
              </a:pathLst>
            </a:custGeom>
            <a:gradFill rotWithShape="1">
              <a:gsLst>
                <a:gs pos="0">
                  <a:srgbClr val="969696"/>
                </a:gs>
                <a:gs pos="100000">
                  <a:srgbClr val="5F5F5F"/>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ea typeface="微软雅黑" pitchFamily="34" charset="-122"/>
              </a:endParaRPr>
            </a:p>
          </p:txBody>
        </p:sp>
      </p:grpSp>
      <p:sp>
        <p:nvSpPr>
          <p:cNvPr id="43" name="WordArt 38"/>
          <p:cNvSpPr>
            <a:spLocks noChangeArrowheads="1" noChangeShapeType="1" noTextEdit="1"/>
          </p:cNvSpPr>
          <p:nvPr/>
        </p:nvSpPr>
        <p:spPr bwMode="auto">
          <a:xfrm>
            <a:off x="7188200" y="2879725"/>
            <a:ext cx="136525" cy="21113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a:solidFill>
                  <a:srgbClr val="000000"/>
                </a:solidFill>
                <a:latin typeface="微软雅黑"/>
                <a:ea typeface="微软雅黑"/>
              </a:rPr>
              <a:t>6</a:t>
            </a:r>
            <a:endParaRPr lang="zh-CN" altLang="en-US" sz="3600">
              <a:solidFill>
                <a:srgbClr val="000000"/>
              </a:solidFill>
              <a:latin typeface="微软雅黑"/>
              <a:ea typeface="微软雅黑"/>
            </a:endParaRPr>
          </a:p>
        </p:txBody>
      </p:sp>
      <p:grpSp>
        <p:nvGrpSpPr>
          <p:cNvPr id="44" name="Group 40"/>
          <p:cNvGrpSpPr>
            <a:grpSpLocks/>
          </p:cNvGrpSpPr>
          <p:nvPr/>
        </p:nvGrpSpPr>
        <p:grpSpPr bwMode="auto">
          <a:xfrm>
            <a:off x="323850" y="2187575"/>
            <a:ext cx="1573213" cy="1042988"/>
            <a:chOff x="0" y="0"/>
            <a:chExt cx="1930608" cy="1280282"/>
          </a:xfrm>
          <a:solidFill>
            <a:srgbClr val="414455"/>
          </a:solidFill>
        </p:grpSpPr>
        <p:sp>
          <p:nvSpPr>
            <p:cNvPr id="45" name="Freeform 3"/>
            <p:cNvSpPr>
              <a:spLocks noChangeArrowheads="1"/>
            </p:cNvSpPr>
            <p:nvPr/>
          </p:nvSpPr>
          <p:spPr bwMode="auto">
            <a:xfrm>
              <a:off x="0" y="947118"/>
              <a:ext cx="902017" cy="333164"/>
            </a:xfrm>
            <a:custGeom>
              <a:avLst/>
              <a:gdLst>
                <a:gd name="T0" fmla="*/ 2331 w 2331"/>
                <a:gd name="T1" fmla="*/ 688 h 688"/>
                <a:gd name="T2" fmla="*/ 104 w 2331"/>
                <a:gd name="T3" fmla="*/ 138 h 688"/>
                <a:gd name="T4" fmla="*/ 2086 w 2331"/>
                <a:gd name="T5" fmla="*/ 0 h 688"/>
                <a:gd name="T6" fmla="*/ 2331 w 2331"/>
                <a:gd name="T7" fmla="*/ 688 h 688"/>
                <a:gd name="T8" fmla="*/ 0 60000 65536"/>
                <a:gd name="T9" fmla="*/ 0 60000 65536"/>
                <a:gd name="T10" fmla="*/ 0 60000 65536"/>
                <a:gd name="T11" fmla="*/ 0 60000 65536"/>
                <a:gd name="T12" fmla="*/ 0 w 2331"/>
                <a:gd name="T13" fmla="*/ 0 h 688"/>
                <a:gd name="T14" fmla="*/ 2331 w 2331"/>
                <a:gd name="T15" fmla="*/ 688 h 688"/>
              </a:gdLst>
              <a:ahLst/>
              <a:cxnLst>
                <a:cxn ang="T8">
                  <a:pos x="T0" y="T1"/>
                </a:cxn>
                <a:cxn ang="T9">
                  <a:pos x="T2" y="T3"/>
                </a:cxn>
                <a:cxn ang="T10">
                  <a:pos x="T4" y="T5"/>
                </a:cxn>
                <a:cxn ang="T11">
                  <a:pos x="T6" y="T7"/>
                </a:cxn>
              </a:cxnLst>
              <a:rect l="T12" t="T13" r="T14" b="T15"/>
              <a:pathLst>
                <a:path w="2331" h="688">
                  <a:moveTo>
                    <a:pt x="2331" y="688"/>
                  </a:moveTo>
                  <a:cubicBezTo>
                    <a:pt x="2331" y="688"/>
                    <a:pt x="208" y="159"/>
                    <a:pt x="104" y="138"/>
                  </a:cubicBezTo>
                  <a:cubicBezTo>
                    <a:pt x="0" y="118"/>
                    <a:pt x="2086" y="0"/>
                    <a:pt x="2086" y="0"/>
                  </a:cubicBezTo>
                  <a:lnTo>
                    <a:pt x="2331" y="688"/>
                  </a:lnTo>
                  <a:close/>
                </a:path>
              </a:pathLst>
            </a:custGeom>
            <a:solidFill>
              <a:srgbClr val="55596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latin typeface="微软雅黑" pitchFamily="34" charset="-122"/>
                <a:ea typeface="微软雅黑" pitchFamily="34" charset="-122"/>
                <a:sym typeface="微软雅黑" pitchFamily="34" charset="-122"/>
              </a:endParaRPr>
            </a:p>
          </p:txBody>
        </p:sp>
        <p:sp>
          <p:nvSpPr>
            <p:cNvPr id="46" name="Freeform 8"/>
            <p:cNvSpPr>
              <a:spLocks noChangeArrowheads="1"/>
            </p:cNvSpPr>
            <p:nvPr/>
          </p:nvSpPr>
          <p:spPr bwMode="auto">
            <a:xfrm>
              <a:off x="904927" y="0"/>
              <a:ext cx="1025681" cy="1275918"/>
            </a:xfrm>
            <a:custGeom>
              <a:avLst/>
              <a:gdLst>
                <a:gd name="T0" fmla="*/ 0 w 1006"/>
                <a:gd name="T1" fmla="*/ 0 h 1251"/>
                <a:gd name="T2" fmla="*/ 0 w 1006"/>
                <a:gd name="T3" fmla="*/ 2147483647 h 1251"/>
                <a:gd name="T4" fmla="*/ 2147483647 w 1006"/>
                <a:gd name="T5" fmla="*/ 2147483647 h 1251"/>
                <a:gd name="T6" fmla="*/ 2147483647 w 1006"/>
                <a:gd name="T7" fmla="*/ 2147483647 h 1251"/>
                <a:gd name="T8" fmla="*/ 0 w 1006"/>
                <a:gd name="T9" fmla="*/ 0 h 1251"/>
                <a:gd name="T10" fmla="*/ 0 60000 65536"/>
                <a:gd name="T11" fmla="*/ 0 60000 65536"/>
                <a:gd name="T12" fmla="*/ 0 60000 65536"/>
                <a:gd name="T13" fmla="*/ 0 60000 65536"/>
                <a:gd name="T14" fmla="*/ 0 60000 65536"/>
                <a:gd name="T15" fmla="*/ 0 w 1006"/>
                <a:gd name="T16" fmla="*/ 0 h 1251"/>
                <a:gd name="T17" fmla="*/ 1006 w 1006"/>
                <a:gd name="T18" fmla="*/ 1251 h 1251"/>
              </a:gdLst>
              <a:ahLst/>
              <a:cxnLst>
                <a:cxn ang="T10">
                  <a:pos x="T0" y="T1"/>
                </a:cxn>
                <a:cxn ang="T11">
                  <a:pos x="T2" y="T3"/>
                </a:cxn>
                <a:cxn ang="T12">
                  <a:pos x="T4" y="T5"/>
                </a:cxn>
                <a:cxn ang="T13">
                  <a:pos x="T6" y="T7"/>
                </a:cxn>
                <a:cxn ang="T14">
                  <a:pos x="T8" y="T9"/>
                </a:cxn>
              </a:cxnLst>
              <a:rect l="T15" t="T16" r="T17" b="T18"/>
              <a:pathLst>
                <a:path w="1006" h="1251">
                  <a:moveTo>
                    <a:pt x="0" y="0"/>
                  </a:moveTo>
                  <a:lnTo>
                    <a:pt x="0" y="1251"/>
                  </a:lnTo>
                  <a:lnTo>
                    <a:pt x="1006" y="1154"/>
                  </a:lnTo>
                  <a:lnTo>
                    <a:pt x="1006" y="81"/>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a typeface="微软雅黑" pitchFamily="34" charset="-122"/>
              </a:endParaRPr>
            </a:p>
          </p:txBody>
        </p:sp>
        <p:sp>
          <p:nvSpPr>
            <p:cNvPr id="47" name="Freeform 9"/>
            <p:cNvSpPr>
              <a:spLocks noChangeArrowheads="1"/>
            </p:cNvSpPr>
            <p:nvPr/>
          </p:nvSpPr>
          <p:spPr bwMode="auto">
            <a:xfrm>
              <a:off x="558669" y="0"/>
              <a:ext cx="346258" cy="1275918"/>
            </a:xfrm>
            <a:custGeom>
              <a:avLst/>
              <a:gdLst>
                <a:gd name="T0" fmla="*/ 0 w 339"/>
                <a:gd name="T1" fmla="*/ 2147483647 h 1251"/>
                <a:gd name="T2" fmla="*/ 0 w 339"/>
                <a:gd name="T3" fmla="*/ 2147483647 h 1251"/>
                <a:gd name="T4" fmla="*/ 2147483647 w 339"/>
                <a:gd name="T5" fmla="*/ 2147483647 h 1251"/>
                <a:gd name="T6" fmla="*/ 2147483647 w 339"/>
                <a:gd name="T7" fmla="*/ 0 h 1251"/>
                <a:gd name="T8" fmla="*/ 0 w 339"/>
                <a:gd name="T9" fmla="*/ 2147483647 h 1251"/>
                <a:gd name="T10" fmla="*/ 0 60000 65536"/>
                <a:gd name="T11" fmla="*/ 0 60000 65536"/>
                <a:gd name="T12" fmla="*/ 0 60000 65536"/>
                <a:gd name="T13" fmla="*/ 0 60000 65536"/>
                <a:gd name="T14" fmla="*/ 0 60000 65536"/>
                <a:gd name="T15" fmla="*/ 0 w 339"/>
                <a:gd name="T16" fmla="*/ 0 h 1251"/>
                <a:gd name="T17" fmla="*/ 339 w 339"/>
                <a:gd name="T18" fmla="*/ 1251 h 1251"/>
              </a:gdLst>
              <a:ahLst/>
              <a:cxnLst>
                <a:cxn ang="T10">
                  <a:pos x="T0" y="T1"/>
                </a:cxn>
                <a:cxn ang="T11">
                  <a:pos x="T2" y="T3"/>
                </a:cxn>
                <a:cxn ang="T12">
                  <a:pos x="T4" y="T5"/>
                </a:cxn>
                <a:cxn ang="T13">
                  <a:pos x="T6" y="T7"/>
                </a:cxn>
                <a:cxn ang="T14">
                  <a:pos x="T8" y="T9"/>
                </a:cxn>
              </a:cxnLst>
              <a:rect l="T15" t="T16" r="T17" b="T18"/>
              <a:pathLst>
                <a:path w="339" h="1251">
                  <a:moveTo>
                    <a:pt x="0" y="110"/>
                  </a:moveTo>
                  <a:lnTo>
                    <a:pt x="0" y="1080"/>
                  </a:lnTo>
                  <a:lnTo>
                    <a:pt x="339" y="1251"/>
                  </a:lnTo>
                  <a:lnTo>
                    <a:pt x="339" y="0"/>
                  </a:lnTo>
                  <a:lnTo>
                    <a:pt x="0" y="110"/>
                  </a:lnTo>
                  <a:close/>
                </a:path>
              </a:pathLst>
            </a:custGeom>
            <a:solidFill>
              <a:srgbClr val="59595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a typeface="微软雅黑" pitchFamily="34" charset="-122"/>
              </a:endParaRPr>
            </a:p>
          </p:txBody>
        </p:sp>
      </p:grpSp>
      <p:sp>
        <p:nvSpPr>
          <p:cNvPr id="48" name="WordArt 33"/>
          <p:cNvSpPr>
            <a:spLocks noChangeArrowheads="1" noChangeShapeType="1" noTextEdit="1"/>
          </p:cNvSpPr>
          <p:nvPr/>
        </p:nvSpPr>
        <p:spPr bwMode="auto">
          <a:xfrm>
            <a:off x="1350963" y="2897188"/>
            <a:ext cx="103187" cy="20955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a:solidFill>
                  <a:srgbClr val="000000"/>
                </a:solidFill>
                <a:latin typeface="微软雅黑"/>
                <a:ea typeface="微软雅黑"/>
              </a:rPr>
              <a:t>1</a:t>
            </a:r>
            <a:endParaRPr lang="zh-CN" altLang="en-US" sz="3600">
              <a:solidFill>
                <a:srgbClr val="000000"/>
              </a:solidFill>
              <a:latin typeface="微软雅黑"/>
              <a:ea typeface="微软雅黑"/>
            </a:endParaRPr>
          </a:p>
        </p:txBody>
      </p:sp>
      <p:grpSp>
        <p:nvGrpSpPr>
          <p:cNvPr id="49" name="组合 48">
            <a:extLst>
              <a:ext uri="{FF2B5EF4-FFF2-40B4-BE49-F238E27FC236}">
                <a16:creationId xmlns:a16="http://schemas.microsoft.com/office/drawing/2014/main" id="{542FEBCB-6E87-E047-85DC-91D627809CF4}"/>
              </a:ext>
            </a:extLst>
          </p:cNvPr>
          <p:cNvGrpSpPr/>
          <p:nvPr/>
        </p:nvGrpSpPr>
        <p:grpSpPr>
          <a:xfrm>
            <a:off x="0" y="-35619"/>
            <a:ext cx="9151351" cy="792771"/>
            <a:chOff x="0" y="-35619"/>
            <a:chExt cx="9151351" cy="792771"/>
          </a:xfrm>
        </p:grpSpPr>
        <p:pic>
          <p:nvPicPr>
            <p:cNvPr id="50" name="图片 49">
              <a:extLst>
                <a:ext uri="{FF2B5EF4-FFF2-40B4-BE49-F238E27FC236}">
                  <a16:creationId xmlns:a16="http://schemas.microsoft.com/office/drawing/2014/main" id="{C3368B99-5671-C247-831C-C533FC370D8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351" y="-18620"/>
              <a:ext cx="9144000" cy="769401"/>
            </a:xfrm>
            <a:prstGeom prst="rect">
              <a:avLst/>
            </a:prstGeom>
          </p:spPr>
        </p:pic>
        <p:sp>
          <p:nvSpPr>
            <p:cNvPr id="51" name="矩形 50">
              <a:extLst>
                <a:ext uri="{FF2B5EF4-FFF2-40B4-BE49-F238E27FC236}">
                  <a16:creationId xmlns:a16="http://schemas.microsoft.com/office/drawing/2014/main" id="{A649C5F9-8C3E-1D42-8FAF-F344F557DEDB}"/>
                </a:ext>
              </a:extLst>
            </p:cNvPr>
            <p:cNvSpPr/>
            <p:nvPr/>
          </p:nvSpPr>
          <p:spPr>
            <a:xfrm>
              <a:off x="0" y="-35619"/>
              <a:ext cx="9144000" cy="792771"/>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cxnSp>
        <p:nvCxnSpPr>
          <p:cNvPr id="52" name="直接连接符 7">
            <a:extLst>
              <a:ext uri="{FF2B5EF4-FFF2-40B4-BE49-F238E27FC236}">
                <a16:creationId xmlns:a16="http://schemas.microsoft.com/office/drawing/2014/main" id="{CAF0DAE1-911E-434D-A85E-5A57F18AABD2}"/>
              </a:ext>
            </a:extLst>
          </p:cNvPr>
          <p:cNvCxnSpPr/>
          <p:nvPr/>
        </p:nvCxnSpPr>
        <p:spPr>
          <a:xfrm>
            <a:off x="0" y="771550"/>
            <a:ext cx="9144000"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sp>
        <p:nvSpPr>
          <p:cNvPr id="53" name="圆角矩形 52">
            <a:extLst>
              <a:ext uri="{FF2B5EF4-FFF2-40B4-BE49-F238E27FC236}">
                <a16:creationId xmlns:a16="http://schemas.microsoft.com/office/drawing/2014/main" id="{B345D8D9-DB94-0D45-BE80-DBAA293FCD02}"/>
              </a:ext>
            </a:extLst>
          </p:cNvPr>
          <p:cNvSpPr/>
          <p:nvPr/>
        </p:nvSpPr>
        <p:spPr>
          <a:xfrm>
            <a:off x="395536" y="483518"/>
            <a:ext cx="1800200" cy="432048"/>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itchFamily="34" charset="-122"/>
                <a:ea typeface="微软雅黑" pitchFamily="34" charset="-122"/>
              </a:rPr>
              <a:t>输入内容</a:t>
            </a:r>
          </a:p>
        </p:txBody>
      </p:sp>
    </p:spTree>
    <p:extLst>
      <p:ext uri="{BB962C8B-B14F-4D97-AF65-F5344CB8AC3E}">
        <p14:creationId xmlns:p14="http://schemas.microsoft.com/office/powerpoint/2010/main" val="1194100038"/>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885CF1B-2897-C14E-8A76-B7822A900540}"/>
              </a:ext>
            </a:extLst>
          </p:cNvPr>
          <p:cNvSpPr/>
          <p:nvPr/>
        </p:nvSpPr>
        <p:spPr>
          <a:xfrm>
            <a:off x="0" y="0"/>
            <a:ext cx="9144000" cy="515512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TextBox 40">
            <a:extLst>
              <a:ext uri="{FF2B5EF4-FFF2-40B4-BE49-F238E27FC236}">
                <a16:creationId xmlns:a16="http://schemas.microsoft.com/office/drawing/2014/main" id="{2B0F41CF-113B-2342-B17D-1E9B3C45BEA6}"/>
              </a:ext>
            </a:extLst>
          </p:cNvPr>
          <p:cNvSpPr txBox="1"/>
          <p:nvPr/>
        </p:nvSpPr>
        <p:spPr>
          <a:xfrm>
            <a:off x="3275856" y="2193907"/>
            <a:ext cx="3262432" cy="830997"/>
          </a:xfrm>
          <a:prstGeom prst="rect">
            <a:avLst/>
          </a:prstGeom>
          <a:noFill/>
        </p:spPr>
        <p:txBody>
          <a:bodyPr wrap="none" rtlCol="0">
            <a:spAutoFit/>
          </a:bodyPr>
          <a:lstStyle/>
          <a:p>
            <a:pPr algn="ctr"/>
            <a:r>
              <a:rPr lang="zh-CN" altLang="en-US" sz="4800" dirty="0">
                <a:solidFill>
                  <a:srgbClr val="FFC000"/>
                </a:solidFill>
                <a:effectLst>
                  <a:outerShdw blurRad="38100" dist="38100" dir="2700000" algn="tl">
                    <a:srgbClr val="000000">
                      <a:alpha val="43137"/>
                    </a:srgbClr>
                  </a:outerShdw>
                </a:effectLst>
                <a:latin typeface="汉仪大黑简" panose="02010609000101010101" pitchFamily="49" charset="-122"/>
                <a:ea typeface="汉仪大黑简" panose="02010609000101010101" pitchFamily="49" charset="-122"/>
              </a:rPr>
              <a:t>谢谢观看！</a:t>
            </a:r>
          </a:p>
        </p:txBody>
      </p:sp>
      <p:pic>
        <p:nvPicPr>
          <p:cNvPr id="5" name="图片 4">
            <a:extLst>
              <a:ext uri="{FF2B5EF4-FFF2-40B4-BE49-F238E27FC236}">
                <a16:creationId xmlns:a16="http://schemas.microsoft.com/office/drawing/2014/main" id="{EC0AC92B-1166-C64E-A590-8A22905C34E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03848" y="1131590"/>
            <a:ext cx="3240360" cy="794610"/>
          </a:xfrm>
          <a:prstGeom prst="rect">
            <a:avLst/>
          </a:prstGeom>
        </p:spPr>
      </p:pic>
    </p:spTree>
    <p:extLst>
      <p:ext uri="{BB962C8B-B14F-4D97-AF65-F5344CB8AC3E}">
        <p14:creationId xmlns:p14="http://schemas.microsoft.com/office/powerpoint/2010/main" val="16985209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D0BE128-BDB0-3B46-B65A-2BCB6306A61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730704" y="38969"/>
            <a:ext cx="3384375" cy="5073691"/>
          </a:xfrm>
          <a:prstGeom prst="rect">
            <a:avLst/>
          </a:prstGeom>
          <a:solidFill>
            <a:srgbClr val="FFFFFF">
              <a:shade val="85000"/>
            </a:srgbClr>
          </a:solidFill>
          <a:ln w="88900" cap="sq">
            <a:solidFill>
              <a:srgbClr val="FFC000"/>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椭圆 3">
            <a:extLst>
              <a:ext uri="{FF2B5EF4-FFF2-40B4-BE49-F238E27FC236}">
                <a16:creationId xmlns:a16="http://schemas.microsoft.com/office/drawing/2014/main" id="{8CFCBF06-3372-6941-9789-E85027117C18}"/>
              </a:ext>
            </a:extLst>
          </p:cNvPr>
          <p:cNvSpPr/>
          <p:nvPr/>
        </p:nvSpPr>
        <p:spPr>
          <a:xfrm>
            <a:off x="2195736" y="1203598"/>
            <a:ext cx="864096" cy="86409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1</a:t>
            </a:r>
            <a:endParaRPr lang="zh-CN" altLang="en-US" sz="5400" dirty="0"/>
          </a:p>
        </p:txBody>
      </p:sp>
      <p:sp>
        <p:nvSpPr>
          <p:cNvPr id="5" name="TextBox 23">
            <a:extLst>
              <a:ext uri="{FF2B5EF4-FFF2-40B4-BE49-F238E27FC236}">
                <a16:creationId xmlns:a16="http://schemas.microsoft.com/office/drawing/2014/main" id="{52F1AEF4-3DE1-2940-858D-9002B59766A0}"/>
              </a:ext>
            </a:extLst>
          </p:cNvPr>
          <p:cNvSpPr txBox="1"/>
          <p:nvPr/>
        </p:nvSpPr>
        <p:spPr>
          <a:xfrm>
            <a:off x="1403648" y="2499742"/>
            <a:ext cx="2646879" cy="830997"/>
          </a:xfrm>
          <a:prstGeom prst="rect">
            <a:avLst/>
          </a:prstGeom>
          <a:noFill/>
        </p:spPr>
        <p:txBody>
          <a:bodyPr wrap="none" rtlCol="0">
            <a:spAutoFit/>
          </a:bodyPr>
          <a:lstStyle/>
          <a:p>
            <a:pPr algn="ctr"/>
            <a:r>
              <a:rPr lang="zh-CN" altLang="en-US" sz="4800" b="1" dirty="0">
                <a:latin typeface="微软雅黑" pitchFamily="34" charset="-122"/>
                <a:ea typeface="微软雅黑" pitchFamily="34" charset="-122"/>
              </a:rPr>
              <a:t>输入内容</a:t>
            </a:r>
            <a:endParaRPr lang="zh-CN" altLang="en-US" sz="3200" dirty="0"/>
          </a:p>
        </p:txBody>
      </p:sp>
    </p:spTree>
    <p:extLst>
      <p:ext uri="{BB962C8B-B14F-4D97-AF65-F5344CB8AC3E}">
        <p14:creationId xmlns:p14="http://schemas.microsoft.com/office/powerpoint/2010/main" val="6418059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690D2FA7-3F49-7141-998D-3C1DFC5F9BB1}"/>
              </a:ext>
            </a:extLst>
          </p:cNvPr>
          <p:cNvGrpSpPr/>
          <p:nvPr/>
        </p:nvGrpSpPr>
        <p:grpSpPr>
          <a:xfrm>
            <a:off x="0" y="-1954"/>
            <a:ext cx="9144000" cy="773505"/>
            <a:chOff x="0" y="-1954"/>
            <a:chExt cx="9144000" cy="773505"/>
          </a:xfrm>
        </p:grpSpPr>
        <p:pic>
          <p:nvPicPr>
            <p:cNvPr id="6" name="图片 5">
              <a:extLst>
                <a:ext uri="{FF2B5EF4-FFF2-40B4-BE49-F238E27FC236}">
                  <a16:creationId xmlns:a16="http://schemas.microsoft.com/office/drawing/2014/main" id="{512275C7-6B50-604D-915F-A4924350852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9144000" cy="771550"/>
            </a:xfrm>
            <a:prstGeom prst="rect">
              <a:avLst/>
            </a:prstGeom>
          </p:spPr>
        </p:pic>
        <p:sp>
          <p:nvSpPr>
            <p:cNvPr id="7" name="矩形 6">
              <a:extLst>
                <a:ext uri="{FF2B5EF4-FFF2-40B4-BE49-F238E27FC236}">
                  <a16:creationId xmlns:a16="http://schemas.microsoft.com/office/drawing/2014/main" id="{50E38E90-B9F1-A041-BFA6-4C9C7C624605}"/>
                </a:ext>
              </a:extLst>
            </p:cNvPr>
            <p:cNvSpPr/>
            <p:nvPr/>
          </p:nvSpPr>
          <p:spPr>
            <a:xfrm>
              <a:off x="0" y="-1954"/>
              <a:ext cx="9144000" cy="77155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4" name="Freeform 7"/>
          <p:cNvSpPr>
            <a:spLocks/>
          </p:cNvSpPr>
          <p:nvPr/>
        </p:nvSpPr>
        <p:spPr bwMode="auto">
          <a:xfrm>
            <a:off x="2708704" y="3434064"/>
            <a:ext cx="5405054" cy="960775"/>
          </a:xfrm>
          <a:custGeom>
            <a:avLst/>
            <a:gdLst>
              <a:gd name="T0" fmla="*/ 417 w 417"/>
              <a:gd name="T1" fmla="*/ 15 h 139"/>
              <a:gd name="T2" fmla="*/ 121 w 417"/>
              <a:gd name="T3" fmla="*/ 0 h 139"/>
              <a:gd name="T4" fmla="*/ 53 w 417"/>
              <a:gd name="T5" fmla="*/ 50 h 139"/>
              <a:gd name="T6" fmla="*/ 0 w 417"/>
              <a:gd name="T7" fmla="*/ 139 h 139"/>
              <a:gd name="T8" fmla="*/ 417 w 417"/>
              <a:gd name="T9" fmla="*/ 15 h 139"/>
              <a:gd name="connsiteX0" fmla="*/ 10000 w 10000"/>
              <a:gd name="connsiteY0" fmla="*/ 1373 h 10294"/>
              <a:gd name="connsiteX1" fmla="*/ 2902 w 10000"/>
              <a:gd name="connsiteY1" fmla="*/ 294 h 10294"/>
              <a:gd name="connsiteX2" fmla="*/ 775 w 10000"/>
              <a:gd name="connsiteY2" fmla="*/ 0 h 10294"/>
              <a:gd name="connsiteX3" fmla="*/ 0 w 10000"/>
              <a:gd name="connsiteY3" fmla="*/ 10294 h 10294"/>
              <a:gd name="connsiteX4" fmla="*/ 10000 w 10000"/>
              <a:gd name="connsiteY4" fmla="*/ 1373 h 10294"/>
              <a:gd name="connsiteX0" fmla="*/ 10000 w 10000"/>
              <a:gd name="connsiteY0" fmla="*/ 3673 h 12594"/>
              <a:gd name="connsiteX1" fmla="*/ 2902 w 10000"/>
              <a:gd name="connsiteY1" fmla="*/ 0 h 12594"/>
              <a:gd name="connsiteX2" fmla="*/ 775 w 10000"/>
              <a:gd name="connsiteY2" fmla="*/ 2300 h 12594"/>
              <a:gd name="connsiteX3" fmla="*/ 0 w 10000"/>
              <a:gd name="connsiteY3" fmla="*/ 12594 h 12594"/>
              <a:gd name="connsiteX4" fmla="*/ 10000 w 10000"/>
              <a:gd name="connsiteY4" fmla="*/ 3673 h 12594"/>
              <a:gd name="connsiteX0" fmla="*/ 10000 w 10000"/>
              <a:gd name="connsiteY0" fmla="*/ 4453 h 13374"/>
              <a:gd name="connsiteX1" fmla="*/ 2902 w 10000"/>
              <a:gd name="connsiteY1" fmla="*/ 780 h 13374"/>
              <a:gd name="connsiteX2" fmla="*/ 560 w 10000"/>
              <a:gd name="connsiteY2" fmla="*/ 0 h 13374"/>
              <a:gd name="connsiteX3" fmla="*/ 0 w 10000"/>
              <a:gd name="connsiteY3" fmla="*/ 13374 h 13374"/>
              <a:gd name="connsiteX4" fmla="*/ 10000 w 10000"/>
              <a:gd name="connsiteY4" fmla="*/ 4453 h 13374"/>
              <a:gd name="connsiteX0" fmla="*/ 10000 w 10000"/>
              <a:gd name="connsiteY0" fmla="*/ 4453 h 13374"/>
              <a:gd name="connsiteX1" fmla="*/ 2902 w 10000"/>
              <a:gd name="connsiteY1" fmla="*/ 780 h 13374"/>
              <a:gd name="connsiteX2" fmla="*/ 560 w 10000"/>
              <a:gd name="connsiteY2" fmla="*/ 0 h 13374"/>
              <a:gd name="connsiteX3" fmla="*/ 0 w 10000"/>
              <a:gd name="connsiteY3" fmla="*/ 13374 h 13374"/>
              <a:gd name="connsiteX4" fmla="*/ 10000 w 10000"/>
              <a:gd name="connsiteY4" fmla="*/ 4453 h 13374"/>
              <a:gd name="connsiteX0" fmla="*/ 10000 w 10000"/>
              <a:gd name="connsiteY0" fmla="*/ 4453 h 13374"/>
              <a:gd name="connsiteX1" fmla="*/ 2902 w 10000"/>
              <a:gd name="connsiteY1" fmla="*/ 780 h 13374"/>
              <a:gd name="connsiteX2" fmla="*/ 560 w 10000"/>
              <a:gd name="connsiteY2" fmla="*/ 0 h 13374"/>
              <a:gd name="connsiteX3" fmla="*/ 0 w 10000"/>
              <a:gd name="connsiteY3" fmla="*/ 13374 h 13374"/>
              <a:gd name="connsiteX4" fmla="*/ 10000 w 10000"/>
              <a:gd name="connsiteY4" fmla="*/ 4453 h 13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3374">
                <a:moveTo>
                  <a:pt x="10000" y="4453"/>
                </a:moveTo>
                <a:lnTo>
                  <a:pt x="2902" y="780"/>
                </a:lnTo>
                <a:lnTo>
                  <a:pt x="560" y="0"/>
                </a:lnTo>
                <a:cubicBezTo>
                  <a:pt x="403" y="3755"/>
                  <a:pt x="172" y="9295"/>
                  <a:pt x="0" y="13374"/>
                </a:cubicBezTo>
                <a:lnTo>
                  <a:pt x="10000" y="4453"/>
                </a:lnTo>
              </a:path>
            </a:pathLst>
          </a:custGeom>
          <a:solidFill>
            <a:srgbClr val="FFC000">
              <a:alpha val="89804"/>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p:cNvSpPr>
          <p:nvPr/>
        </p:nvSpPr>
        <p:spPr bwMode="auto">
          <a:xfrm>
            <a:off x="1295636" y="1399083"/>
            <a:ext cx="6779000" cy="2383324"/>
          </a:xfrm>
          <a:custGeom>
            <a:avLst/>
            <a:gdLst>
              <a:gd name="T0" fmla="*/ 0 w 523"/>
              <a:gd name="T1" fmla="*/ 157 h 182"/>
              <a:gd name="T2" fmla="*/ 7 w 523"/>
              <a:gd name="T3" fmla="*/ 12 h 182"/>
              <a:gd name="T4" fmla="*/ 519 w 523"/>
              <a:gd name="T5" fmla="*/ 0 h 182"/>
              <a:gd name="T6" fmla="*/ 523 w 523"/>
              <a:gd name="T7" fmla="*/ 182 h 182"/>
              <a:gd name="T8" fmla="*/ 0 w 523"/>
              <a:gd name="T9" fmla="*/ 157 h 182"/>
              <a:gd name="connsiteX0" fmla="*/ 0 w 10000"/>
              <a:gd name="connsiteY0" fmla="*/ 8626 h 10000"/>
              <a:gd name="connsiteX1" fmla="*/ 148 w 10000"/>
              <a:gd name="connsiteY1" fmla="*/ 1778 h 10000"/>
              <a:gd name="connsiteX2" fmla="*/ 9924 w 10000"/>
              <a:gd name="connsiteY2" fmla="*/ 0 h 10000"/>
              <a:gd name="connsiteX3" fmla="*/ 10000 w 10000"/>
              <a:gd name="connsiteY3" fmla="*/ 10000 h 10000"/>
              <a:gd name="connsiteX4" fmla="*/ 0 w 10000"/>
              <a:gd name="connsiteY4" fmla="*/ 8626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8626"/>
                </a:moveTo>
                <a:cubicBezTo>
                  <a:pt x="49" y="6343"/>
                  <a:pt x="99" y="4061"/>
                  <a:pt x="148" y="1778"/>
                </a:cubicBezTo>
                <a:lnTo>
                  <a:pt x="9924" y="0"/>
                </a:lnTo>
                <a:cubicBezTo>
                  <a:pt x="9949" y="3333"/>
                  <a:pt x="9975" y="6667"/>
                  <a:pt x="10000" y="10000"/>
                </a:cubicBezTo>
                <a:lnTo>
                  <a:pt x="0" y="8626"/>
                </a:lnTo>
              </a:path>
            </a:pathLst>
          </a:custGeom>
          <a:solidFill>
            <a:srgbClr val="40404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TextBox 18"/>
          <p:cNvSpPr txBox="1"/>
          <p:nvPr/>
        </p:nvSpPr>
        <p:spPr>
          <a:xfrm>
            <a:off x="1993077" y="1949890"/>
            <a:ext cx="1499128" cy="400110"/>
          </a:xfrm>
          <a:prstGeom prst="rect">
            <a:avLst/>
          </a:prstGeom>
          <a:noFill/>
        </p:spPr>
        <p:txBody>
          <a:bodyPr wrap="none" rtlCol="0">
            <a:spAutoFit/>
          </a:bodyPr>
          <a:lstStyle/>
          <a:p>
            <a:pPr marL="285750" indent="-285750">
              <a:buFont typeface="Wingdings" pitchFamily="2" charset="2"/>
              <a:buChar char="Ø"/>
            </a:pPr>
            <a:r>
              <a:rPr lang="zh-CN" altLang="en-US" sz="2000" b="1" dirty="0">
                <a:solidFill>
                  <a:srgbClr val="FFFFFF"/>
                </a:solidFill>
                <a:latin typeface="微软雅黑" pitchFamily="34" charset="-122"/>
                <a:ea typeface="微软雅黑" pitchFamily="34" charset="-122"/>
              </a:rPr>
              <a:t>输入内容</a:t>
            </a:r>
          </a:p>
        </p:txBody>
      </p:sp>
      <p:sp>
        <p:nvSpPr>
          <p:cNvPr id="27" name="TextBox 26"/>
          <p:cNvSpPr txBox="1"/>
          <p:nvPr/>
        </p:nvSpPr>
        <p:spPr>
          <a:xfrm>
            <a:off x="1993077" y="2439951"/>
            <a:ext cx="1499128" cy="400110"/>
          </a:xfrm>
          <a:prstGeom prst="rect">
            <a:avLst/>
          </a:prstGeom>
          <a:noFill/>
        </p:spPr>
        <p:txBody>
          <a:bodyPr wrap="none" rtlCol="0">
            <a:spAutoFit/>
          </a:bodyPr>
          <a:lstStyle/>
          <a:p>
            <a:pPr marL="285750" indent="-285750">
              <a:buFont typeface="Wingdings" pitchFamily="2" charset="2"/>
              <a:buChar char="Ø"/>
            </a:pPr>
            <a:r>
              <a:rPr lang="zh-CN" altLang="en-US" sz="2000" b="1" dirty="0">
                <a:solidFill>
                  <a:srgbClr val="FFFFFF"/>
                </a:solidFill>
                <a:latin typeface="微软雅黑" pitchFamily="34" charset="-122"/>
                <a:ea typeface="微软雅黑" pitchFamily="34" charset="-122"/>
              </a:rPr>
              <a:t>输入内容</a:t>
            </a:r>
          </a:p>
        </p:txBody>
      </p:sp>
      <p:sp>
        <p:nvSpPr>
          <p:cNvPr id="28" name="TextBox 27"/>
          <p:cNvSpPr txBox="1"/>
          <p:nvPr/>
        </p:nvSpPr>
        <p:spPr>
          <a:xfrm>
            <a:off x="1993077" y="2914609"/>
            <a:ext cx="1499128" cy="400110"/>
          </a:xfrm>
          <a:prstGeom prst="rect">
            <a:avLst/>
          </a:prstGeom>
          <a:noFill/>
        </p:spPr>
        <p:txBody>
          <a:bodyPr wrap="none" rtlCol="0">
            <a:spAutoFit/>
          </a:bodyPr>
          <a:lstStyle/>
          <a:p>
            <a:pPr marL="285750" indent="-285750">
              <a:buFont typeface="Wingdings" pitchFamily="2" charset="2"/>
              <a:buChar char="Ø"/>
            </a:pPr>
            <a:r>
              <a:rPr lang="zh-CN" altLang="en-US" sz="2000" b="1" dirty="0">
                <a:solidFill>
                  <a:srgbClr val="FFFFFF"/>
                </a:solidFill>
                <a:latin typeface="微软雅黑" pitchFamily="34" charset="-122"/>
                <a:ea typeface="微软雅黑" pitchFamily="34" charset="-122"/>
              </a:rPr>
              <a:t>输入内容</a:t>
            </a:r>
          </a:p>
        </p:txBody>
      </p:sp>
      <p:sp>
        <p:nvSpPr>
          <p:cNvPr id="29" name="TextBox 28"/>
          <p:cNvSpPr txBox="1"/>
          <p:nvPr/>
        </p:nvSpPr>
        <p:spPr>
          <a:xfrm>
            <a:off x="4922988" y="1874559"/>
            <a:ext cx="1499128" cy="400110"/>
          </a:xfrm>
          <a:prstGeom prst="rect">
            <a:avLst/>
          </a:prstGeom>
          <a:noFill/>
        </p:spPr>
        <p:txBody>
          <a:bodyPr wrap="none" rtlCol="0">
            <a:spAutoFit/>
          </a:bodyPr>
          <a:lstStyle/>
          <a:p>
            <a:pPr marL="285750" indent="-285750">
              <a:buFont typeface="Wingdings" pitchFamily="2" charset="2"/>
              <a:buChar char="Ø"/>
            </a:pPr>
            <a:r>
              <a:rPr lang="zh-CN" altLang="en-US" sz="2000" b="1" dirty="0">
                <a:solidFill>
                  <a:srgbClr val="FFFFFF"/>
                </a:solidFill>
                <a:latin typeface="微软雅黑" pitchFamily="34" charset="-122"/>
                <a:ea typeface="微软雅黑" pitchFamily="34" charset="-122"/>
              </a:rPr>
              <a:t>输入内容</a:t>
            </a:r>
          </a:p>
        </p:txBody>
      </p:sp>
      <p:sp>
        <p:nvSpPr>
          <p:cNvPr id="30" name="TextBox 29"/>
          <p:cNvSpPr txBox="1"/>
          <p:nvPr/>
        </p:nvSpPr>
        <p:spPr>
          <a:xfrm>
            <a:off x="4922988" y="2306607"/>
            <a:ext cx="1499128" cy="400110"/>
          </a:xfrm>
          <a:prstGeom prst="rect">
            <a:avLst/>
          </a:prstGeom>
          <a:noFill/>
        </p:spPr>
        <p:txBody>
          <a:bodyPr wrap="none" rtlCol="0">
            <a:spAutoFit/>
          </a:bodyPr>
          <a:lstStyle/>
          <a:p>
            <a:pPr marL="285750" indent="-285750">
              <a:buFont typeface="Wingdings" pitchFamily="2" charset="2"/>
              <a:buChar char="Ø"/>
            </a:pPr>
            <a:r>
              <a:rPr lang="zh-CN" altLang="en-US" sz="2000" b="1" dirty="0">
                <a:solidFill>
                  <a:srgbClr val="FFFFFF"/>
                </a:solidFill>
                <a:latin typeface="微软雅黑" pitchFamily="34" charset="-122"/>
                <a:ea typeface="微软雅黑" pitchFamily="34" charset="-122"/>
              </a:rPr>
              <a:t>输入内容</a:t>
            </a:r>
          </a:p>
        </p:txBody>
      </p:sp>
      <p:cxnSp>
        <p:nvCxnSpPr>
          <p:cNvPr id="10" name="直接连接符 7">
            <a:extLst>
              <a:ext uri="{FF2B5EF4-FFF2-40B4-BE49-F238E27FC236}">
                <a16:creationId xmlns:a16="http://schemas.microsoft.com/office/drawing/2014/main" id="{31AD8C69-0399-B340-AC68-BFEB1815E49A}"/>
              </a:ext>
            </a:extLst>
          </p:cNvPr>
          <p:cNvCxnSpPr/>
          <p:nvPr/>
        </p:nvCxnSpPr>
        <p:spPr>
          <a:xfrm>
            <a:off x="0" y="771550"/>
            <a:ext cx="9144000"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sp>
        <p:nvSpPr>
          <p:cNvPr id="11" name="圆角矩形 10">
            <a:extLst>
              <a:ext uri="{FF2B5EF4-FFF2-40B4-BE49-F238E27FC236}">
                <a16:creationId xmlns:a16="http://schemas.microsoft.com/office/drawing/2014/main" id="{CE87AED9-E7CD-D448-AC8A-A00DD7579967}"/>
              </a:ext>
            </a:extLst>
          </p:cNvPr>
          <p:cNvSpPr/>
          <p:nvPr/>
        </p:nvSpPr>
        <p:spPr>
          <a:xfrm>
            <a:off x="395536" y="483518"/>
            <a:ext cx="1800200" cy="432048"/>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itchFamily="34" charset="-122"/>
                <a:ea typeface="微软雅黑" pitchFamily="34" charset="-122"/>
              </a:rPr>
              <a:t>输入内容</a:t>
            </a:r>
          </a:p>
        </p:txBody>
      </p:sp>
    </p:spTree>
    <p:extLst>
      <p:ext uri="{BB962C8B-B14F-4D97-AF65-F5344CB8AC3E}">
        <p14:creationId xmlns:p14="http://schemas.microsoft.com/office/powerpoint/2010/main" val="3517626979"/>
      </p:ext>
    </p:extLst>
  </p:cSld>
  <p:clrMapOvr>
    <a:masterClrMapping/>
  </p:clrMapOvr>
  <p:transition spd="slow">
    <p:wipe/>
  </p:transition>
  <p:extLst mod="1">
    <p:ext uri="{E180D4A7-C9FB-4DFB-919C-405C955672EB}">
      <p14:showEvtLst xmlns:p14="http://schemas.microsoft.com/office/powerpoint/2010/main">
        <p14:playEvt time="0" objId="16"/>
      </p14:showEvt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6918C7E-B9F0-CF41-914C-70A2CF3A447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99792" y="1563638"/>
            <a:ext cx="3783433" cy="2523717"/>
          </a:xfrm>
          <a:prstGeom prst="rect">
            <a:avLst/>
          </a:prstGeom>
          <a:ln w="38100">
            <a:solidFill>
              <a:srgbClr val="414455"/>
            </a:solidFill>
          </a:ln>
        </p:spPr>
      </p:pic>
      <p:sp>
        <p:nvSpPr>
          <p:cNvPr id="27" name="椭圆 26"/>
          <p:cNvSpPr/>
          <p:nvPr/>
        </p:nvSpPr>
        <p:spPr>
          <a:xfrm>
            <a:off x="4011357" y="2175706"/>
            <a:ext cx="1133536" cy="1134126"/>
          </a:xfrm>
          <a:prstGeom prst="ellipse">
            <a:avLst/>
          </a:prstGeom>
          <a:solidFill>
            <a:srgbClr val="404040"/>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53" tIns="34276" rIns="68553" bIns="34276" rtlCol="0" anchor="ctr"/>
          <a:lstStyle/>
          <a:p>
            <a:pPr algn="ctr">
              <a:lnSpc>
                <a:spcPct val="130000"/>
              </a:lnSpc>
            </a:pPr>
            <a:r>
              <a:rPr lang="zh-CN" altLang="en-US" sz="2100" b="1" dirty="0">
                <a:latin typeface="微软雅黑" panose="020B0503020204020204" pitchFamily="34" charset="-122"/>
                <a:ea typeface="微软雅黑" panose="020B0503020204020204" pitchFamily="34" charset="-122"/>
              </a:rPr>
              <a:t>输入内容</a:t>
            </a:r>
          </a:p>
        </p:txBody>
      </p:sp>
      <p:cxnSp>
        <p:nvCxnSpPr>
          <p:cNvPr id="28" name="直接连接符 27"/>
          <p:cNvCxnSpPr/>
          <p:nvPr/>
        </p:nvCxnSpPr>
        <p:spPr>
          <a:xfrm>
            <a:off x="296213" y="3687874"/>
            <a:ext cx="1996960" cy="0"/>
          </a:xfrm>
          <a:prstGeom prst="line">
            <a:avLst/>
          </a:prstGeom>
          <a:ln w="12700">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872185" y="3687874"/>
            <a:ext cx="1996960" cy="0"/>
          </a:xfrm>
          <a:prstGeom prst="line">
            <a:avLst/>
          </a:prstGeom>
          <a:ln w="12700">
            <a:solidFill>
              <a:srgbClr val="414455"/>
            </a:solidFill>
          </a:ln>
        </p:spPr>
        <p:style>
          <a:lnRef idx="1">
            <a:schemeClr val="accent1"/>
          </a:lnRef>
          <a:fillRef idx="0">
            <a:schemeClr val="accent1"/>
          </a:fillRef>
          <a:effectRef idx="0">
            <a:schemeClr val="accent1"/>
          </a:effectRef>
          <a:fontRef idx="minor">
            <a:schemeClr val="tx1"/>
          </a:fontRef>
        </p:style>
      </p:cxnSp>
      <p:sp>
        <p:nvSpPr>
          <p:cNvPr id="33" name="矩形 4"/>
          <p:cNvSpPr>
            <a:spLocks noChangeArrowheads="1"/>
          </p:cNvSpPr>
          <p:nvPr/>
        </p:nvSpPr>
        <p:spPr bwMode="auto">
          <a:xfrm>
            <a:off x="296213" y="1769686"/>
            <a:ext cx="1767776" cy="1953327"/>
          </a:xfrm>
          <a:prstGeom prst="rect">
            <a:avLst/>
          </a:prstGeom>
          <a:noFill/>
          <a:ln w="9525">
            <a:noFill/>
            <a:miter lim="800000"/>
            <a:headEnd/>
            <a:tailEnd/>
          </a:ln>
        </p:spPr>
        <p:txBody>
          <a:bodyPr wrap="square" lIns="68553" tIns="34276" rIns="68553" bIns="34276">
            <a:spAutoFit/>
          </a:bodyPr>
          <a:lstStyle/>
          <a:p>
            <a:pPr>
              <a:lnSpc>
                <a:spcPct val="150000"/>
              </a:lnSpc>
              <a:spcBef>
                <a:spcPts val="150"/>
              </a:spcBef>
              <a:spcAft>
                <a:spcPts val="450"/>
              </a:spcAft>
            </a:pPr>
            <a:r>
              <a:rPr lang="en-US" altLang="zh-CN" sz="1200" b="1" u="sng" dirty="0">
                <a:solidFill>
                  <a:srgbClr val="414455"/>
                </a:solidFill>
                <a:latin typeface="微软雅黑" pitchFamily="34" charset="-122"/>
                <a:ea typeface="微软雅黑" pitchFamily="34" charset="-122"/>
              </a:rPr>
              <a:t>1</a:t>
            </a:r>
            <a:r>
              <a:rPr lang="zh-CN" altLang="en-US" sz="1200" b="1" u="sng" dirty="0">
                <a:solidFill>
                  <a:srgbClr val="414455"/>
                </a:solidFill>
                <a:latin typeface="微软雅黑" pitchFamily="34" charset="-122"/>
                <a:ea typeface="微软雅黑" pitchFamily="34" charset="-122"/>
              </a:rPr>
              <a:t>）点击此处添加文本：</a:t>
            </a:r>
            <a:endParaRPr lang="en-US" altLang="zh-CN" sz="1200" b="1" u="sng" dirty="0">
              <a:solidFill>
                <a:srgbClr val="414455"/>
              </a:solidFill>
              <a:latin typeface="微软雅黑" pitchFamily="34" charset="-122"/>
              <a:ea typeface="微软雅黑" pitchFamily="34" charset="-122"/>
            </a:endParaRPr>
          </a:p>
          <a:p>
            <a:pPr>
              <a:lnSpc>
                <a:spcPct val="130000"/>
              </a:lnSpc>
              <a:spcBef>
                <a:spcPts val="150"/>
              </a:spcBef>
              <a:spcAft>
                <a:spcPts val="45"/>
              </a:spcAft>
            </a:pPr>
            <a:r>
              <a:rPr lang="zh-CN" altLang="en-US" sz="1200" dirty="0">
                <a:solidFill>
                  <a:schemeClr val="tx1">
                    <a:lumMod val="65000"/>
                    <a:lumOff val="35000"/>
                  </a:schemeClr>
                </a:solidFill>
                <a:latin typeface="微软雅黑" pitchFamily="34" charset="-122"/>
                <a:ea typeface="微软雅黑" pitchFamily="34" charset="-122"/>
              </a:rPr>
              <a:t>点击此处添加说明文字点击此处添加说明文字</a:t>
            </a:r>
          </a:p>
          <a:p>
            <a:pPr>
              <a:lnSpc>
                <a:spcPct val="130000"/>
              </a:lnSpc>
              <a:spcBef>
                <a:spcPts val="150"/>
              </a:spcBef>
              <a:spcAft>
                <a:spcPts val="45"/>
              </a:spcAft>
            </a:pPr>
            <a:r>
              <a:rPr lang="zh-CN" altLang="en-US" sz="1200" dirty="0">
                <a:solidFill>
                  <a:schemeClr val="tx1">
                    <a:lumMod val="65000"/>
                    <a:lumOff val="35000"/>
                  </a:schemeClr>
                </a:solidFill>
                <a:latin typeface="微软雅黑" pitchFamily="34" charset="-122"/>
                <a:ea typeface="微软雅黑" pitchFamily="34" charset="-122"/>
              </a:rPr>
              <a:t>点击此处添加说明文字</a:t>
            </a:r>
          </a:p>
          <a:p>
            <a:pPr>
              <a:lnSpc>
                <a:spcPct val="130000"/>
              </a:lnSpc>
              <a:spcBef>
                <a:spcPts val="150"/>
              </a:spcBef>
              <a:spcAft>
                <a:spcPts val="45"/>
              </a:spcAft>
            </a:pPr>
            <a:r>
              <a:rPr lang="zh-CN" altLang="en-US" sz="1200" dirty="0">
                <a:solidFill>
                  <a:schemeClr val="tx1">
                    <a:lumMod val="65000"/>
                    <a:lumOff val="35000"/>
                  </a:schemeClr>
                </a:solidFill>
                <a:latin typeface="微软雅黑" pitchFamily="34" charset="-122"/>
                <a:ea typeface="微软雅黑" pitchFamily="34" charset="-122"/>
              </a:rPr>
              <a:t>点击此处添加说明文字</a:t>
            </a:r>
          </a:p>
          <a:p>
            <a:pPr>
              <a:lnSpc>
                <a:spcPct val="130000"/>
              </a:lnSpc>
              <a:spcBef>
                <a:spcPts val="150"/>
              </a:spcBef>
              <a:spcAft>
                <a:spcPts val="45"/>
              </a:spcAft>
            </a:pPr>
            <a:r>
              <a:rPr lang="zh-CN" altLang="en-US" sz="1200" dirty="0">
                <a:solidFill>
                  <a:schemeClr val="tx1">
                    <a:lumMod val="65000"/>
                    <a:lumOff val="35000"/>
                  </a:schemeClr>
                </a:solidFill>
                <a:latin typeface="微软雅黑" pitchFamily="34" charset="-122"/>
                <a:ea typeface="微软雅黑" pitchFamily="34" charset="-122"/>
              </a:rPr>
              <a:t>点击此处添加说明文字点击此处添加说明文字</a:t>
            </a:r>
          </a:p>
        </p:txBody>
      </p:sp>
      <p:sp>
        <p:nvSpPr>
          <p:cNvPr id="34" name="矩形 4"/>
          <p:cNvSpPr>
            <a:spLocks noChangeArrowheads="1"/>
          </p:cNvSpPr>
          <p:nvPr/>
        </p:nvSpPr>
        <p:spPr bwMode="auto">
          <a:xfrm>
            <a:off x="7196053" y="1769686"/>
            <a:ext cx="1809709" cy="1953327"/>
          </a:xfrm>
          <a:prstGeom prst="rect">
            <a:avLst/>
          </a:prstGeom>
          <a:noFill/>
          <a:ln w="9525">
            <a:noFill/>
            <a:miter lim="800000"/>
            <a:headEnd/>
            <a:tailEnd/>
          </a:ln>
        </p:spPr>
        <p:txBody>
          <a:bodyPr wrap="square" lIns="68553" tIns="34276" rIns="68553" bIns="34276">
            <a:spAutoFit/>
          </a:bodyPr>
          <a:lstStyle/>
          <a:p>
            <a:pPr>
              <a:lnSpc>
                <a:spcPct val="150000"/>
              </a:lnSpc>
              <a:spcBef>
                <a:spcPts val="150"/>
              </a:spcBef>
              <a:spcAft>
                <a:spcPts val="450"/>
              </a:spcAft>
            </a:pPr>
            <a:r>
              <a:rPr lang="en-US" altLang="zh-CN" sz="1200" b="1" u="sng" dirty="0">
                <a:solidFill>
                  <a:srgbClr val="414455"/>
                </a:solidFill>
                <a:latin typeface="微软雅黑" pitchFamily="34" charset="-122"/>
                <a:ea typeface="微软雅黑" pitchFamily="34" charset="-122"/>
              </a:rPr>
              <a:t>2</a:t>
            </a:r>
            <a:r>
              <a:rPr lang="zh-CN" altLang="en-US" sz="1200" b="1" u="sng" dirty="0">
                <a:solidFill>
                  <a:srgbClr val="414455"/>
                </a:solidFill>
                <a:latin typeface="微软雅黑" pitchFamily="34" charset="-122"/>
                <a:ea typeface="微软雅黑" pitchFamily="34" charset="-122"/>
              </a:rPr>
              <a:t>）点击此处添加文本：</a:t>
            </a:r>
            <a:endParaRPr lang="en-US" altLang="zh-CN" sz="1200" b="1" u="sng" dirty="0">
              <a:solidFill>
                <a:srgbClr val="414455"/>
              </a:solidFill>
              <a:latin typeface="微软雅黑" pitchFamily="34" charset="-122"/>
              <a:ea typeface="微软雅黑" pitchFamily="34" charset="-122"/>
            </a:endParaRPr>
          </a:p>
          <a:p>
            <a:pPr>
              <a:lnSpc>
                <a:spcPct val="130000"/>
              </a:lnSpc>
              <a:spcBef>
                <a:spcPts val="150"/>
              </a:spcBef>
              <a:spcAft>
                <a:spcPts val="45"/>
              </a:spcAft>
            </a:pPr>
            <a:r>
              <a:rPr lang="zh-CN" altLang="en-US" sz="1200" dirty="0">
                <a:solidFill>
                  <a:schemeClr val="tx1">
                    <a:lumMod val="65000"/>
                    <a:lumOff val="35000"/>
                  </a:schemeClr>
                </a:solidFill>
                <a:latin typeface="微软雅黑" pitchFamily="34" charset="-122"/>
                <a:ea typeface="微软雅黑" pitchFamily="34" charset="-122"/>
              </a:rPr>
              <a:t>点击此处添加说明文字点击此处添加说明文字</a:t>
            </a:r>
          </a:p>
          <a:p>
            <a:pPr>
              <a:lnSpc>
                <a:spcPct val="130000"/>
              </a:lnSpc>
              <a:spcBef>
                <a:spcPts val="150"/>
              </a:spcBef>
              <a:spcAft>
                <a:spcPts val="45"/>
              </a:spcAft>
            </a:pPr>
            <a:r>
              <a:rPr lang="zh-CN" altLang="en-US" sz="1200" dirty="0">
                <a:solidFill>
                  <a:schemeClr val="tx1">
                    <a:lumMod val="65000"/>
                    <a:lumOff val="35000"/>
                  </a:schemeClr>
                </a:solidFill>
                <a:latin typeface="微软雅黑" pitchFamily="34" charset="-122"/>
                <a:ea typeface="微软雅黑" pitchFamily="34" charset="-122"/>
              </a:rPr>
              <a:t>点击此处添加说明文字</a:t>
            </a:r>
          </a:p>
          <a:p>
            <a:pPr>
              <a:lnSpc>
                <a:spcPct val="130000"/>
              </a:lnSpc>
              <a:spcBef>
                <a:spcPts val="150"/>
              </a:spcBef>
              <a:spcAft>
                <a:spcPts val="45"/>
              </a:spcAft>
            </a:pPr>
            <a:r>
              <a:rPr lang="zh-CN" altLang="en-US" sz="1200" dirty="0">
                <a:solidFill>
                  <a:schemeClr val="tx1">
                    <a:lumMod val="65000"/>
                    <a:lumOff val="35000"/>
                  </a:schemeClr>
                </a:solidFill>
                <a:latin typeface="微软雅黑" pitchFamily="34" charset="-122"/>
                <a:ea typeface="微软雅黑" pitchFamily="34" charset="-122"/>
              </a:rPr>
              <a:t>点击此处添加说明文字</a:t>
            </a:r>
          </a:p>
          <a:p>
            <a:pPr>
              <a:lnSpc>
                <a:spcPct val="130000"/>
              </a:lnSpc>
              <a:spcBef>
                <a:spcPts val="150"/>
              </a:spcBef>
              <a:spcAft>
                <a:spcPts val="45"/>
              </a:spcAft>
            </a:pPr>
            <a:r>
              <a:rPr lang="zh-CN" altLang="en-US" sz="1200" dirty="0">
                <a:solidFill>
                  <a:schemeClr val="tx1">
                    <a:lumMod val="65000"/>
                    <a:lumOff val="35000"/>
                  </a:schemeClr>
                </a:solidFill>
                <a:latin typeface="微软雅黑" pitchFamily="34" charset="-122"/>
                <a:ea typeface="微软雅黑" pitchFamily="34" charset="-122"/>
              </a:rPr>
              <a:t>点击此处添加说明文字点击此处添加说明文字</a:t>
            </a:r>
          </a:p>
        </p:txBody>
      </p:sp>
      <p:grpSp>
        <p:nvGrpSpPr>
          <p:cNvPr id="11" name="组合 10">
            <a:extLst>
              <a:ext uri="{FF2B5EF4-FFF2-40B4-BE49-F238E27FC236}">
                <a16:creationId xmlns:a16="http://schemas.microsoft.com/office/drawing/2014/main" id="{4D8EDF4D-9422-6349-929A-F3AD1DF1F2C0}"/>
              </a:ext>
            </a:extLst>
          </p:cNvPr>
          <p:cNvGrpSpPr/>
          <p:nvPr/>
        </p:nvGrpSpPr>
        <p:grpSpPr>
          <a:xfrm>
            <a:off x="0" y="-1954"/>
            <a:ext cx="9144000" cy="773505"/>
            <a:chOff x="0" y="-1954"/>
            <a:chExt cx="9144000" cy="773505"/>
          </a:xfrm>
        </p:grpSpPr>
        <p:pic>
          <p:nvPicPr>
            <p:cNvPr id="12" name="图片 11">
              <a:extLst>
                <a:ext uri="{FF2B5EF4-FFF2-40B4-BE49-F238E27FC236}">
                  <a16:creationId xmlns:a16="http://schemas.microsoft.com/office/drawing/2014/main" id="{A595009B-1C1E-AC4E-9008-FF71C5EBE5D4}"/>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1"/>
              <a:ext cx="9144000" cy="771550"/>
            </a:xfrm>
            <a:prstGeom prst="rect">
              <a:avLst/>
            </a:prstGeom>
          </p:spPr>
        </p:pic>
        <p:sp>
          <p:nvSpPr>
            <p:cNvPr id="13" name="矩形 12">
              <a:extLst>
                <a:ext uri="{FF2B5EF4-FFF2-40B4-BE49-F238E27FC236}">
                  <a16:creationId xmlns:a16="http://schemas.microsoft.com/office/drawing/2014/main" id="{08E207D9-1617-954E-B4BC-32FACFEC58DD}"/>
                </a:ext>
              </a:extLst>
            </p:cNvPr>
            <p:cNvSpPr/>
            <p:nvPr/>
          </p:nvSpPr>
          <p:spPr>
            <a:xfrm>
              <a:off x="0" y="-1954"/>
              <a:ext cx="9144000" cy="77155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cxnSp>
        <p:nvCxnSpPr>
          <p:cNvPr id="14" name="直接连接符 7">
            <a:extLst>
              <a:ext uri="{FF2B5EF4-FFF2-40B4-BE49-F238E27FC236}">
                <a16:creationId xmlns:a16="http://schemas.microsoft.com/office/drawing/2014/main" id="{CD503BCB-E2F8-6842-BD8B-D016A17D7CF0}"/>
              </a:ext>
            </a:extLst>
          </p:cNvPr>
          <p:cNvCxnSpPr/>
          <p:nvPr/>
        </p:nvCxnSpPr>
        <p:spPr>
          <a:xfrm>
            <a:off x="0" y="771550"/>
            <a:ext cx="9144000"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sp>
        <p:nvSpPr>
          <p:cNvPr id="15" name="圆角矩形 14">
            <a:extLst>
              <a:ext uri="{FF2B5EF4-FFF2-40B4-BE49-F238E27FC236}">
                <a16:creationId xmlns:a16="http://schemas.microsoft.com/office/drawing/2014/main" id="{210F1A2F-6524-DA41-8CE2-16AE69FFC546}"/>
              </a:ext>
            </a:extLst>
          </p:cNvPr>
          <p:cNvSpPr/>
          <p:nvPr/>
        </p:nvSpPr>
        <p:spPr>
          <a:xfrm>
            <a:off x="395536" y="483518"/>
            <a:ext cx="1800200" cy="432048"/>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itchFamily="34" charset="-122"/>
                <a:ea typeface="微软雅黑" pitchFamily="34" charset="-122"/>
              </a:rPr>
              <a:t>输入内容</a:t>
            </a:r>
          </a:p>
        </p:txBody>
      </p:sp>
    </p:spTree>
    <p:extLst>
      <p:ext uri="{BB962C8B-B14F-4D97-AF65-F5344CB8AC3E}">
        <p14:creationId xmlns:p14="http://schemas.microsoft.com/office/powerpoint/2010/main" val="1466825121"/>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Oval 3"/>
          <p:cNvSpPr>
            <a:spLocks noChangeArrowheads="1"/>
          </p:cNvSpPr>
          <p:nvPr/>
        </p:nvSpPr>
        <p:spPr bwMode="auto">
          <a:xfrm>
            <a:off x="4465927" y="1473081"/>
            <a:ext cx="2940810" cy="2940808"/>
          </a:xfrm>
          <a:prstGeom prst="ellipse">
            <a:avLst/>
          </a:prstGeom>
          <a:noFill/>
          <a:ln w="25400" cmpd="sng">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9" name="Oval 4"/>
          <p:cNvSpPr>
            <a:spLocks noChangeArrowheads="1"/>
          </p:cNvSpPr>
          <p:nvPr/>
        </p:nvSpPr>
        <p:spPr bwMode="auto">
          <a:xfrm>
            <a:off x="4370263" y="1388466"/>
            <a:ext cx="3125788" cy="3127500"/>
          </a:xfrm>
          <a:prstGeom prst="ellipse">
            <a:avLst/>
          </a:prstGeom>
          <a:noFill/>
          <a:ln w="19050" cmpd="sng">
            <a:solidFill>
              <a:srgbClr val="414455"/>
            </a:solidFill>
            <a:round/>
            <a:headEnd/>
            <a:tailEnd/>
          </a:ln>
          <a:effectLst/>
          <a:extLst>
            <a:ext uri="{909E8E84-426E-40DD-AFC4-6F175D3DCCD1}">
              <a14:hiddenFill xmlns:a14="http://schemas.microsoft.com/office/drawing/2010/main">
                <a:solidFill>
                  <a:srgbClr val="1496C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90" name="Oval 6"/>
          <p:cNvSpPr>
            <a:spLocks noChangeArrowheads="1"/>
          </p:cNvSpPr>
          <p:nvPr/>
        </p:nvSpPr>
        <p:spPr bwMode="auto">
          <a:xfrm>
            <a:off x="4624901" y="1622528"/>
            <a:ext cx="2630800" cy="2630800"/>
          </a:xfrm>
          <a:prstGeom prst="ellipse">
            <a:avLst/>
          </a:prstGeom>
          <a:noFill/>
          <a:ln w="19050" cmpd="sng">
            <a:solidFill>
              <a:srgbClr val="414455"/>
            </a:solidFill>
            <a:prstDash val="dash"/>
            <a:round/>
            <a:headEnd/>
            <a:tailEnd/>
          </a:ln>
          <a:effectLst/>
          <a:extLst>
            <a:ext uri="{909E8E84-426E-40DD-AFC4-6F175D3DCCD1}">
              <a14:hiddenFill xmlns:a14="http://schemas.microsoft.com/office/drawing/2010/main">
                <a:solidFill>
                  <a:srgbClr val="1496C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91" name="中国 52"/>
          <p:cNvGrpSpPr>
            <a:grpSpLocks/>
          </p:cNvGrpSpPr>
          <p:nvPr/>
        </p:nvGrpSpPr>
        <p:grpSpPr bwMode="auto">
          <a:xfrm>
            <a:off x="4935033" y="2092849"/>
            <a:ext cx="1877186" cy="1707622"/>
            <a:chOff x="0" y="0"/>
            <a:chExt cx="5832647" cy="4819363"/>
          </a:xfrm>
          <a:solidFill>
            <a:srgbClr val="404040"/>
          </a:solidFill>
        </p:grpSpPr>
        <p:sp>
          <p:nvSpPr>
            <p:cNvPr id="92" name="Freeform 9"/>
            <p:cNvSpPr>
              <a:spLocks/>
            </p:cNvSpPr>
            <p:nvPr/>
          </p:nvSpPr>
          <p:spPr bwMode="auto">
            <a:xfrm>
              <a:off x="2449067" y="53708"/>
              <a:ext cx="2556482" cy="2180529"/>
            </a:xfrm>
            <a:custGeom>
              <a:avLst/>
              <a:gdLst>
                <a:gd name="T0" fmla="*/ 1322 w 1428"/>
                <a:gd name="T1" fmla="*/ 106 h 1218"/>
                <a:gd name="T2" fmla="*/ 1262 w 1428"/>
                <a:gd name="T3" fmla="*/ 116 h 1218"/>
                <a:gd name="T4" fmla="*/ 1216 w 1428"/>
                <a:gd name="T5" fmla="*/ 60 h 1218"/>
                <a:gd name="T6" fmla="*/ 1168 w 1428"/>
                <a:gd name="T7" fmla="*/ 58 h 1218"/>
                <a:gd name="T8" fmla="*/ 1136 w 1428"/>
                <a:gd name="T9" fmla="*/ 8 h 1218"/>
                <a:gd name="T10" fmla="*/ 1142 w 1428"/>
                <a:gd name="T11" fmla="*/ 48 h 1218"/>
                <a:gd name="T12" fmla="*/ 1114 w 1428"/>
                <a:gd name="T13" fmla="*/ 192 h 1218"/>
                <a:gd name="T14" fmla="*/ 1088 w 1428"/>
                <a:gd name="T15" fmla="*/ 262 h 1218"/>
                <a:gd name="T16" fmla="*/ 982 w 1428"/>
                <a:gd name="T17" fmla="*/ 276 h 1218"/>
                <a:gd name="T18" fmla="*/ 994 w 1428"/>
                <a:gd name="T19" fmla="*/ 420 h 1218"/>
                <a:gd name="T20" fmla="*/ 1136 w 1428"/>
                <a:gd name="T21" fmla="*/ 428 h 1218"/>
                <a:gd name="T22" fmla="*/ 1174 w 1428"/>
                <a:gd name="T23" fmla="*/ 498 h 1218"/>
                <a:gd name="T24" fmla="*/ 1018 w 1428"/>
                <a:gd name="T25" fmla="*/ 540 h 1218"/>
                <a:gd name="T26" fmla="*/ 946 w 1428"/>
                <a:gd name="T27" fmla="*/ 626 h 1218"/>
                <a:gd name="T28" fmla="*/ 820 w 1428"/>
                <a:gd name="T29" fmla="*/ 664 h 1218"/>
                <a:gd name="T30" fmla="*/ 778 w 1428"/>
                <a:gd name="T31" fmla="*/ 722 h 1218"/>
                <a:gd name="T32" fmla="*/ 776 w 1428"/>
                <a:gd name="T33" fmla="*/ 774 h 1218"/>
                <a:gd name="T34" fmla="*/ 688 w 1428"/>
                <a:gd name="T35" fmla="*/ 860 h 1218"/>
                <a:gd name="T36" fmla="*/ 510 w 1428"/>
                <a:gd name="T37" fmla="*/ 882 h 1218"/>
                <a:gd name="T38" fmla="*/ 398 w 1428"/>
                <a:gd name="T39" fmla="*/ 934 h 1218"/>
                <a:gd name="T40" fmla="*/ 246 w 1428"/>
                <a:gd name="T41" fmla="*/ 872 h 1218"/>
                <a:gd name="T42" fmla="*/ 68 w 1428"/>
                <a:gd name="T43" fmla="*/ 854 h 1218"/>
                <a:gd name="T44" fmla="*/ 24 w 1428"/>
                <a:gd name="T45" fmla="*/ 906 h 1218"/>
                <a:gd name="T46" fmla="*/ 46 w 1428"/>
                <a:gd name="T47" fmla="*/ 980 h 1218"/>
                <a:gd name="T48" fmla="*/ 138 w 1428"/>
                <a:gd name="T49" fmla="*/ 966 h 1218"/>
                <a:gd name="T50" fmla="*/ 156 w 1428"/>
                <a:gd name="T51" fmla="*/ 1060 h 1218"/>
                <a:gd name="T52" fmla="*/ 196 w 1428"/>
                <a:gd name="T53" fmla="*/ 1112 h 1218"/>
                <a:gd name="T54" fmla="*/ 240 w 1428"/>
                <a:gd name="T55" fmla="*/ 1114 h 1218"/>
                <a:gd name="T56" fmla="*/ 342 w 1428"/>
                <a:gd name="T57" fmla="*/ 1074 h 1218"/>
                <a:gd name="T58" fmla="*/ 386 w 1428"/>
                <a:gd name="T59" fmla="*/ 1108 h 1218"/>
                <a:gd name="T60" fmla="*/ 340 w 1428"/>
                <a:gd name="T61" fmla="*/ 1208 h 1218"/>
                <a:gd name="T62" fmla="*/ 450 w 1428"/>
                <a:gd name="T63" fmla="*/ 1204 h 1218"/>
                <a:gd name="T64" fmla="*/ 522 w 1428"/>
                <a:gd name="T65" fmla="*/ 1092 h 1218"/>
                <a:gd name="T66" fmla="*/ 538 w 1428"/>
                <a:gd name="T67" fmla="*/ 1180 h 1218"/>
                <a:gd name="T68" fmla="*/ 614 w 1428"/>
                <a:gd name="T69" fmla="*/ 1216 h 1218"/>
                <a:gd name="T70" fmla="*/ 690 w 1428"/>
                <a:gd name="T71" fmla="*/ 1108 h 1218"/>
                <a:gd name="T72" fmla="*/ 752 w 1428"/>
                <a:gd name="T73" fmla="*/ 1064 h 1218"/>
                <a:gd name="T74" fmla="*/ 806 w 1428"/>
                <a:gd name="T75" fmla="*/ 1052 h 1218"/>
                <a:gd name="T76" fmla="*/ 860 w 1428"/>
                <a:gd name="T77" fmla="*/ 992 h 1218"/>
                <a:gd name="T78" fmla="*/ 914 w 1428"/>
                <a:gd name="T79" fmla="*/ 940 h 1218"/>
                <a:gd name="T80" fmla="*/ 958 w 1428"/>
                <a:gd name="T81" fmla="*/ 840 h 1218"/>
                <a:gd name="T82" fmla="*/ 992 w 1428"/>
                <a:gd name="T83" fmla="*/ 896 h 1218"/>
                <a:gd name="T84" fmla="*/ 1068 w 1428"/>
                <a:gd name="T85" fmla="*/ 848 h 1218"/>
                <a:gd name="T86" fmla="*/ 1122 w 1428"/>
                <a:gd name="T87" fmla="*/ 796 h 1218"/>
                <a:gd name="T88" fmla="*/ 1158 w 1428"/>
                <a:gd name="T89" fmla="*/ 828 h 1218"/>
                <a:gd name="T90" fmla="*/ 1206 w 1428"/>
                <a:gd name="T91" fmla="*/ 890 h 1218"/>
                <a:gd name="T92" fmla="*/ 1266 w 1428"/>
                <a:gd name="T93" fmla="*/ 832 h 1218"/>
                <a:gd name="T94" fmla="*/ 1356 w 1428"/>
                <a:gd name="T95" fmla="*/ 756 h 1218"/>
                <a:gd name="T96" fmla="*/ 1412 w 1428"/>
                <a:gd name="T97" fmla="*/ 712 h 1218"/>
                <a:gd name="T98" fmla="*/ 1386 w 1428"/>
                <a:gd name="T99" fmla="*/ 642 h 1218"/>
                <a:gd name="T100" fmla="*/ 1328 w 1428"/>
                <a:gd name="T101" fmla="*/ 630 h 1218"/>
                <a:gd name="T102" fmla="*/ 1276 w 1428"/>
                <a:gd name="T103" fmla="*/ 524 h 1218"/>
                <a:gd name="T104" fmla="*/ 1338 w 1428"/>
                <a:gd name="T105" fmla="*/ 512 h 1218"/>
                <a:gd name="T106" fmla="*/ 1298 w 1428"/>
                <a:gd name="T107" fmla="*/ 406 h 1218"/>
                <a:gd name="T108" fmla="*/ 1334 w 1428"/>
                <a:gd name="T109" fmla="*/ 368 h 1218"/>
                <a:gd name="T110" fmla="*/ 1386 w 1428"/>
                <a:gd name="T111" fmla="*/ 284 h 1218"/>
                <a:gd name="T112" fmla="*/ 1398 w 1428"/>
                <a:gd name="T113" fmla="*/ 186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28" h="1218">
                  <a:moveTo>
                    <a:pt x="1398" y="128"/>
                  </a:moveTo>
                  <a:lnTo>
                    <a:pt x="1394" y="112"/>
                  </a:lnTo>
                  <a:lnTo>
                    <a:pt x="1378" y="86"/>
                  </a:lnTo>
                  <a:lnTo>
                    <a:pt x="1366" y="80"/>
                  </a:lnTo>
                  <a:lnTo>
                    <a:pt x="1354" y="86"/>
                  </a:lnTo>
                  <a:lnTo>
                    <a:pt x="1348" y="100"/>
                  </a:lnTo>
                  <a:lnTo>
                    <a:pt x="1346" y="102"/>
                  </a:lnTo>
                  <a:lnTo>
                    <a:pt x="1344" y="102"/>
                  </a:lnTo>
                  <a:lnTo>
                    <a:pt x="1322" y="106"/>
                  </a:lnTo>
                  <a:lnTo>
                    <a:pt x="1318" y="108"/>
                  </a:lnTo>
                  <a:lnTo>
                    <a:pt x="1316" y="112"/>
                  </a:lnTo>
                  <a:lnTo>
                    <a:pt x="1310" y="116"/>
                  </a:lnTo>
                  <a:lnTo>
                    <a:pt x="1298" y="126"/>
                  </a:lnTo>
                  <a:lnTo>
                    <a:pt x="1296" y="128"/>
                  </a:lnTo>
                  <a:lnTo>
                    <a:pt x="1286" y="130"/>
                  </a:lnTo>
                  <a:lnTo>
                    <a:pt x="1276" y="126"/>
                  </a:lnTo>
                  <a:lnTo>
                    <a:pt x="1264" y="118"/>
                  </a:lnTo>
                  <a:lnTo>
                    <a:pt x="1262" y="116"/>
                  </a:lnTo>
                  <a:lnTo>
                    <a:pt x="1244" y="96"/>
                  </a:lnTo>
                  <a:lnTo>
                    <a:pt x="1240" y="90"/>
                  </a:lnTo>
                  <a:lnTo>
                    <a:pt x="1238" y="84"/>
                  </a:lnTo>
                  <a:lnTo>
                    <a:pt x="1238" y="62"/>
                  </a:lnTo>
                  <a:lnTo>
                    <a:pt x="1238" y="60"/>
                  </a:lnTo>
                  <a:lnTo>
                    <a:pt x="1242" y="56"/>
                  </a:lnTo>
                  <a:lnTo>
                    <a:pt x="1218" y="48"/>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4" y="46"/>
                  </a:lnTo>
                  <a:lnTo>
                    <a:pt x="1162" y="32"/>
                  </a:lnTo>
                  <a:lnTo>
                    <a:pt x="1164" y="22"/>
                  </a:lnTo>
                  <a:lnTo>
                    <a:pt x="1166" y="16"/>
                  </a:lnTo>
                  <a:lnTo>
                    <a:pt x="1172" y="6"/>
                  </a:lnTo>
                  <a:lnTo>
                    <a:pt x="1170" y="0"/>
                  </a:lnTo>
                  <a:lnTo>
                    <a:pt x="1150" y="2"/>
                  </a:lnTo>
                  <a:lnTo>
                    <a:pt x="1142" y="4"/>
                  </a:lnTo>
                  <a:lnTo>
                    <a:pt x="1136" y="8"/>
                  </a:lnTo>
                  <a:lnTo>
                    <a:pt x="1132" y="14"/>
                  </a:lnTo>
                  <a:lnTo>
                    <a:pt x="1128" y="22"/>
                  </a:lnTo>
                  <a:lnTo>
                    <a:pt x="1116" y="40"/>
                  </a:lnTo>
                  <a:lnTo>
                    <a:pt x="1128" y="40"/>
                  </a:lnTo>
                  <a:lnTo>
                    <a:pt x="1130" y="40"/>
                  </a:lnTo>
                  <a:lnTo>
                    <a:pt x="1140" y="44"/>
                  </a:lnTo>
                  <a:lnTo>
                    <a:pt x="1142" y="44"/>
                  </a:lnTo>
                  <a:lnTo>
                    <a:pt x="1142" y="46"/>
                  </a:lnTo>
                  <a:lnTo>
                    <a:pt x="1142" y="48"/>
                  </a:lnTo>
                  <a:lnTo>
                    <a:pt x="1144" y="64"/>
                  </a:lnTo>
                  <a:lnTo>
                    <a:pt x="1150" y="80"/>
                  </a:lnTo>
                  <a:lnTo>
                    <a:pt x="1150" y="82"/>
                  </a:lnTo>
                  <a:lnTo>
                    <a:pt x="1150" y="84"/>
                  </a:lnTo>
                  <a:lnTo>
                    <a:pt x="1122" y="136"/>
                  </a:lnTo>
                  <a:lnTo>
                    <a:pt x="1120" y="142"/>
                  </a:lnTo>
                  <a:lnTo>
                    <a:pt x="1118" y="154"/>
                  </a:lnTo>
                  <a:lnTo>
                    <a:pt x="1114" y="190"/>
                  </a:lnTo>
                  <a:lnTo>
                    <a:pt x="1114" y="192"/>
                  </a:lnTo>
                  <a:lnTo>
                    <a:pt x="1104" y="212"/>
                  </a:lnTo>
                  <a:lnTo>
                    <a:pt x="1110" y="220"/>
                  </a:lnTo>
                  <a:lnTo>
                    <a:pt x="1110" y="222"/>
                  </a:lnTo>
                  <a:lnTo>
                    <a:pt x="1110" y="236"/>
                  </a:lnTo>
                  <a:lnTo>
                    <a:pt x="1110" y="242"/>
                  </a:lnTo>
                  <a:lnTo>
                    <a:pt x="1108" y="244"/>
                  </a:lnTo>
                  <a:lnTo>
                    <a:pt x="1106" y="244"/>
                  </a:lnTo>
                  <a:lnTo>
                    <a:pt x="1098" y="250"/>
                  </a:lnTo>
                  <a:lnTo>
                    <a:pt x="1088" y="262"/>
                  </a:lnTo>
                  <a:lnTo>
                    <a:pt x="1052" y="302"/>
                  </a:lnTo>
                  <a:lnTo>
                    <a:pt x="1050" y="304"/>
                  </a:lnTo>
                  <a:lnTo>
                    <a:pt x="1048" y="304"/>
                  </a:lnTo>
                  <a:lnTo>
                    <a:pt x="1046" y="302"/>
                  </a:lnTo>
                  <a:lnTo>
                    <a:pt x="1030" y="292"/>
                  </a:lnTo>
                  <a:lnTo>
                    <a:pt x="1020" y="282"/>
                  </a:lnTo>
                  <a:lnTo>
                    <a:pt x="1014" y="280"/>
                  </a:lnTo>
                  <a:lnTo>
                    <a:pt x="1008" y="278"/>
                  </a:lnTo>
                  <a:lnTo>
                    <a:pt x="982" y="276"/>
                  </a:lnTo>
                  <a:lnTo>
                    <a:pt x="982" y="314"/>
                  </a:lnTo>
                  <a:lnTo>
                    <a:pt x="966" y="384"/>
                  </a:lnTo>
                  <a:lnTo>
                    <a:pt x="964" y="392"/>
                  </a:lnTo>
                  <a:lnTo>
                    <a:pt x="964" y="402"/>
                  </a:lnTo>
                  <a:lnTo>
                    <a:pt x="962" y="432"/>
                  </a:lnTo>
                  <a:lnTo>
                    <a:pt x="968" y="440"/>
                  </a:lnTo>
                  <a:lnTo>
                    <a:pt x="974" y="430"/>
                  </a:lnTo>
                  <a:lnTo>
                    <a:pt x="974" y="428"/>
                  </a:lnTo>
                  <a:lnTo>
                    <a:pt x="994" y="420"/>
                  </a:lnTo>
                  <a:lnTo>
                    <a:pt x="1044" y="428"/>
                  </a:lnTo>
                  <a:lnTo>
                    <a:pt x="1050" y="420"/>
                  </a:lnTo>
                  <a:lnTo>
                    <a:pt x="1058" y="408"/>
                  </a:lnTo>
                  <a:lnTo>
                    <a:pt x="1060" y="406"/>
                  </a:lnTo>
                  <a:lnTo>
                    <a:pt x="1080" y="402"/>
                  </a:lnTo>
                  <a:lnTo>
                    <a:pt x="1106" y="400"/>
                  </a:lnTo>
                  <a:lnTo>
                    <a:pt x="1112" y="404"/>
                  </a:lnTo>
                  <a:lnTo>
                    <a:pt x="1120" y="410"/>
                  </a:lnTo>
                  <a:lnTo>
                    <a:pt x="1136" y="428"/>
                  </a:lnTo>
                  <a:lnTo>
                    <a:pt x="1158" y="440"/>
                  </a:lnTo>
                  <a:lnTo>
                    <a:pt x="1174" y="452"/>
                  </a:lnTo>
                  <a:lnTo>
                    <a:pt x="1184" y="462"/>
                  </a:lnTo>
                  <a:lnTo>
                    <a:pt x="1190" y="472"/>
                  </a:lnTo>
                  <a:lnTo>
                    <a:pt x="1192" y="480"/>
                  </a:lnTo>
                  <a:lnTo>
                    <a:pt x="1190" y="488"/>
                  </a:lnTo>
                  <a:lnTo>
                    <a:pt x="1186" y="492"/>
                  </a:lnTo>
                  <a:lnTo>
                    <a:pt x="1184" y="496"/>
                  </a:lnTo>
                  <a:lnTo>
                    <a:pt x="1174" y="498"/>
                  </a:lnTo>
                  <a:lnTo>
                    <a:pt x="1172" y="498"/>
                  </a:lnTo>
                  <a:lnTo>
                    <a:pt x="1126" y="498"/>
                  </a:lnTo>
                  <a:lnTo>
                    <a:pt x="1112" y="498"/>
                  </a:lnTo>
                  <a:lnTo>
                    <a:pt x="1102" y="500"/>
                  </a:lnTo>
                  <a:lnTo>
                    <a:pt x="1084" y="512"/>
                  </a:lnTo>
                  <a:lnTo>
                    <a:pt x="1054" y="532"/>
                  </a:lnTo>
                  <a:lnTo>
                    <a:pt x="1042" y="536"/>
                  </a:lnTo>
                  <a:lnTo>
                    <a:pt x="1034" y="538"/>
                  </a:lnTo>
                  <a:lnTo>
                    <a:pt x="1018" y="540"/>
                  </a:lnTo>
                  <a:lnTo>
                    <a:pt x="1010" y="580"/>
                  </a:lnTo>
                  <a:lnTo>
                    <a:pt x="1004" y="596"/>
                  </a:lnTo>
                  <a:lnTo>
                    <a:pt x="1000" y="602"/>
                  </a:lnTo>
                  <a:lnTo>
                    <a:pt x="996" y="606"/>
                  </a:lnTo>
                  <a:lnTo>
                    <a:pt x="990" y="610"/>
                  </a:lnTo>
                  <a:lnTo>
                    <a:pt x="984" y="614"/>
                  </a:lnTo>
                  <a:lnTo>
                    <a:pt x="966" y="620"/>
                  </a:lnTo>
                  <a:lnTo>
                    <a:pt x="956" y="622"/>
                  </a:lnTo>
                  <a:lnTo>
                    <a:pt x="946" y="626"/>
                  </a:lnTo>
                  <a:lnTo>
                    <a:pt x="926" y="634"/>
                  </a:lnTo>
                  <a:lnTo>
                    <a:pt x="914" y="664"/>
                  </a:lnTo>
                  <a:lnTo>
                    <a:pt x="912" y="664"/>
                  </a:lnTo>
                  <a:lnTo>
                    <a:pt x="910" y="664"/>
                  </a:lnTo>
                  <a:lnTo>
                    <a:pt x="874" y="680"/>
                  </a:lnTo>
                  <a:lnTo>
                    <a:pt x="872" y="680"/>
                  </a:lnTo>
                  <a:lnTo>
                    <a:pt x="854" y="676"/>
                  </a:lnTo>
                  <a:lnTo>
                    <a:pt x="834" y="670"/>
                  </a:lnTo>
                  <a:lnTo>
                    <a:pt x="820" y="664"/>
                  </a:lnTo>
                  <a:lnTo>
                    <a:pt x="814" y="662"/>
                  </a:lnTo>
                  <a:lnTo>
                    <a:pt x="806" y="660"/>
                  </a:lnTo>
                  <a:lnTo>
                    <a:pt x="798" y="660"/>
                  </a:lnTo>
                  <a:lnTo>
                    <a:pt x="790" y="662"/>
                  </a:lnTo>
                  <a:lnTo>
                    <a:pt x="784" y="672"/>
                  </a:lnTo>
                  <a:lnTo>
                    <a:pt x="778" y="684"/>
                  </a:lnTo>
                  <a:lnTo>
                    <a:pt x="776" y="698"/>
                  </a:lnTo>
                  <a:lnTo>
                    <a:pt x="776" y="710"/>
                  </a:lnTo>
                  <a:lnTo>
                    <a:pt x="778" y="722"/>
                  </a:lnTo>
                  <a:lnTo>
                    <a:pt x="782" y="728"/>
                  </a:lnTo>
                  <a:lnTo>
                    <a:pt x="786" y="728"/>
                  </a:lnTo>
                  <a:lnTo>
                    <a:pt x="794" y="724"/>
                  </a:lnTo>
                  <a:lnTo>
                    <a:pt x="794" y="748"/>
                  </a:lnTo>
                  <a:lnTo>
                    <a:pt x="794" y="756"/>
                  </a:lnTo>
                  <a:lnTo>
                    <a:pt x="792" y="760"/>
                  </a:lnTo>
                  <a:lnTo>
                    <a:pt x="790" y="764"/>
                  </a:lnTo>
                  <a:lnTo>
                    <a:pt x="786" y="768"/>
                  </a:lnTo>
                  <a:lnTo>
                    <a:pt x="776" y="774"/>
                  </a:lnTo>
                  <a:lnTo>
                    <a:pt x="764" y="778"/>
                  </a:lnTo>
                  <a:lnTo>
                    <a:pt x="758" y="780"/>
                  </a:lnTo>
                  <a:lnTo>
                    <a:pt x="750" y="786"/>
                  </a:lnTo>
                  <a:lnTo>
                    <a:pt x="738" y="798"/>
                  </a:lnTo>
                  <a:lnTo>
                    <a:pt x="724" y="818"/>
                  </a:lnTo>
                  <a:lnTo>
                    <a:pt x="708" y="844"/>
                  </a:lnTo>
                  <a:lnTo>
                    <a:pt x="706" y="844"/>
                  </a:lnTo>
                  <a:lnTo>
                    <a:pt x="682" y="860"/>
                  </a:lnTo>
                  <a:lnTo>
                    <a:pt x="688" y="860"/>
                  </a:lnTo>
                  <a:lnTo>
                    <a:pt x="688" y="862"/>
                  </a:lnTo>
                  <a:lnTo>
                    <a:pt x="688" y="864"/>
                  </a:lnTo>
                  <a:lnTo>
                    <a:pt x="686" y="868"/>
                  </a:lnTo>
                  <a:lnTo>
                    <a:pt x="678"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02" y="934"/>
                  </a:lnTo>
                  <a:lnTo>
                    <a:pt x="400" y="934"/>
                  </a:lnTo>
                  <a:lnTo>
                    <a:pt x="398" y="934"/>
                  </a:lnTo>
                  <a:lnTo>
                    <a:pt x="390" y="916"/>
                  </a:lnTo>
                  <a:lnTo>
                    <a:pt x="362" y="922"/>
                  </a:lnTo>
                  <a:lnTo>
                    <a:pt x="350" y="922"/>
                  </a:lnTo>
                  <a:lnTo>
                    <a:pt x="336" y="920"/>
                  </a:lnTo>
                  <a:lnTo>
                    <a:pt x="320" y="916"/>
                  </a:lnTo>
                  <a:lnTo>
                    <a:pt x="304" y="908"/>
                  </a:lnTo>
                  <a:lnTo>
                    <a:pt x="290" y="900"/>
                  </a:lnTo>
                  <a:lnTo>
                    <a:pt x="274" y="892"/>
                  </a:lnTo>
                  <a:lnTo>
                    <a:pt x="246" y="872"/>
                  </a:lnTo>
                  <a:lnTo>
                    <a:pt x="238" y="866"/>
                  </a:lnTo>
                  <a:lnTo>
                    <a:pt x="226" y="860"/>
                  </a:lnTo>
                  <a:lnTo>
                    <a:pt x="214" y="856"/>
                  </a:lnTo>
                  <a:lnTo>
                    <a:pt x="202" y="854"/>
                  </a:lnTo>
                  <a:lnTo>
                    <a:pt x="176" y="852"/>
                  </a:lnTo>
                  <a:lnTo>
                    <a:pt x="148" y="856"/>
                  </a:lnTo>
                  <a:lnTo>
                    <a:pt x="116" y="858"/>
                  </a:lnTo>
                  <a:lnTo>
                    <a:pt x="86" y="856"/>
                  </a:lnTo>
                  <a:lnTo>
                    <a:pt x="68" y="854"/>
                  </a:lnTo>
                  <a:lnTo>
                    <a:pt x="48" y="852"/>
                  </a:lnTo>
                  <a:lnTo>
                    <a:pt x="2" y="838"/>
                  </a:lnTo>
                  <a:lnTo>
                    <a:pt x="0" y="844"/>
                  </a:lnTo>
                  <a:lnTo>
                    <a:pt x="2" y="844"/>
                  </a:lnTo>
                  <a:lnTo>
                    <a:pt x="2" y="852"/>
                  </a:lnTo>
                  <a:lnTo>
                    <a:pt x="10" y="868"/>
                  </a:lnTo>
                  <a:lnTo>
                    <a:pt x="26" y="888"/>
                  </a:lnTo>
                  <a:lnTo>
                    <a:pt x="28" y="892"/>
                  </a:lnTo>
                  <a:lnTo>
                    <a:pt x="24" y="906"/>
                  </a:lnTo>
                  <a:lnTo>
                    <a:pt x="24" y="908"/>
                  </a:lnTo>
                  <a:lnTo>
                    <a:pt x="14" y="92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4" y="982"/>
                  </a:lnTo>
                  <a:lnTo>
                    <a:pt x="72" y="980"/>
                  </a:lnTo>
                  <a:lnTo>
                    <a:pt x="78" y="976"/>
                  </a:lnTo>
                  <a:lnTo>
                    <a:pt x="120" y="972"/>
                  </a:lnTo>
                  <a:lnTo>
                    <a:pt x="138" y="966"/>
                  </a:lnTo>
                  <a:lnTo>
                    <a:pt x="142" y="964"/>
                  </a:lnTo>
                  <a:lnTo>
                    <a:pt x="150" y="984"/>
                  </a:lnTo>
                  <a:lnTo>
                    <a:pt x="150" y="990"/>
                  </a:lnTo>
                  <a:lnTo>
                    <a:pt x="148" y="996"/>
                  </a:lnTo>
                  <a:lnTo>
                    <a:pt x="126" y="1028"/>
                  </a:lnTo>
                  <a:lnTo>
                    <a:pt x="126" y="1034"/>
                  </a:lnTo>
                  <a:lnTo>
                    <a:pt x="138" y="1044"/>
                  </a:lnTo>
                  <a:lnTo>
                    <a:pt x="148" y="1052"/>
                  </a:lnTo>
                  <a:lnTo>
                    <a:pt x="156" y="1060"/>
                  </a:lnTo>
                  <a:lnTo>
                    <a:pt x="162" y="1064"/>
                  </a:lnTo>
                  <a:lnTo>
                    <a:pt x="170" y="1068"/>
                  </a:lnTo>
                  <a:lnTo>
                    <a:pt x="178" y="1076"/>
                  </a:lnTo>
                  <a:lnTo>
                    <a:pt x="178" y="1078"/>
                  </a:lnTo>
                  <a:lnTo>
                    <a:pt x="186" y="1082"/>
                  </a:lnTo>
                  <a:lnTo>
                    <a:pt x="190" y="1082"/>
                  </a:lnTo>
                  <a:lnTo>
                    <a:pt x="192" y="1092"/>
                  </a:lnTo>
                  <a:lnTo>
                    <a:pt x="194" y="1100"/>
                  </a:lnTo>
                  <a:lnTo>
                    <a:pt x="196" y="1112"/>
                  </a:lnTo>
                  <a:lnTo>
                    <a:pt x="216" y="1116"/>
                  </a:lnTo>
                  <a:lnTo>
                    <a:pt x="218" y="1116"/>
                  </a:lnTo>
                  <a:lnTo>
                    <a:pt x="218" y="1118"/>
                  </a:lnTo>
                  <a:lnTo>
                    <a:pt x="220" y="1120"/>
                  </a:lnTo>
                  <a:lnTo>
                    <a:pt x="226" y="1130"/>
                  </a:lnTo>
                  <a:lnTo>
                    <a:pt x="242" y="1136"/>
                  </a:lnTo>
                  <a:lnTo>
                    <a:pt x="252" y="1130"/>
                  </a:lnTo>
                  <a:lnTo>
                    <a:pt x="250" y="1124"/>
                  </a:lnTo>
                  <a:lnTo>
                    <a:pt x="240" y="1114"/>
                  </a:lnTo>
                  <a:lnTo>
                    <a:pt x="242" y="1112"/>
                  </a:lnTo>
                  <a:lnTo>
                    <a:pt x="250" y="1094"/>
                  </a:lnTo>
                  <a:lnTo>
                    <a:pt x="270" y="1094"/>
                  </a:lnTo>
                  <a:lnTo>
                    <a:pt x="270" y="1096"/>
                  </a:lnTo>
                  <a:lnTo>
                    <a:pt x="298" y="1104"/>
                  </a:lnTo>
                  <a:lnTo>
                    <a:pt x="314" y="1102"/>
                  </a:lnTo>
                  <a:lnTo>
                    <a:pt x="326" y="1092"/>
                  </a:lnTo>
                  <a:lnTo>
                    <a:pt x="334" y="1080"/>
                  </a:lnTo>
                  <a:lnTo>
                    <a:pt x="342" y="1074"/>
                  </a:lnTo>
                  <a:lnTo>
                    <a:pt x="348" y="1070"/>
                  </a:lnTo>
                  <a:lnTo>
                    <a:pt x="354" y="1072"/>
                  </a:lnTo>
                  <a:lnTo>
                    <a:pt x="360" y="1070"/>
                  </a:lnTo>
                  <a:lnTo>
                    <a:pt x="368" y="1072"/>
                  </a:lnTo>
                  <a:lnTo>
                    <a:pt x="374" y="1072"/>
                  </a:lnTo>
                  <a:lnTo>
                    <a:pt x="374" y="1076"/>
                  </a:lnTo>
                  <a:lnTo>
                    <a:pt x="378" y="1084"/>
                  </a:lnTo>
                  <a:lnTo>
                    <a:pt x="382" y="1096"/>
                  </a:lnTo>
                  <a:lnTo>
                    <a:pt x="386" y="1108"/>
                  </a:lnTo>
                  <a:lnTo>
                    <a:pt x="386" y="1110"/>
                  </a:lnTo>
                  <a:lnTo>
                    <a:pt x="382" y="1124"/>
                  </a:lnTo>
                  <a:lnTo>
                    <a:pt x="368" y="1140"/>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24" y="1204"/>
                  </a:lnTo>
                  <a:lnTo>
                    <a:pt x="428" y="1204"/>
                  </a:lnTo>
                  <a:lnTo>
                    <a:pt x="448" y="1206"/>
                  </a:lnTo>
                  <a:lnTo>
                    <a:pt x="450" y="1204"/>
                  </a:lnTo>
                  <a:lnTo>
                    <a:pt x="448" y="1196"/>
                  </a:lnTo>
                  <a:lnTo>
                    <a:pt x="450" y="1188"/>
                  </a:lnTo>
                  <a:lnTo>
                    <a:pt x="458" y="1174"/>
                  </a:lnTo>
                  <a:lnTo>
                    <a:pt x="458" y="1148"/>
                  </a:lnTo>
                  <a:lnTo>
                    <a:pt x="474" y="1106"/>
                  </a:lnTo>
                  <a:lnTo>
                    <a:pt x="474" y="1104"/>
                  </a:lnTo>
                  <a:lnTo>
                    <a:pt x="500" y="1084"/>
                  </a:lnTo>
                  <a:lnTo>
                    <a:pt x="502" y="108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6" y="1182"/>
                  </a:lnTo>
                  <a:lnTo>
                    <a:pt x="560" y="1186"/>
                  </a:lnTo>
                  <a:lnTo>
                    <a:pt x="566" y="1196"/>
                  </a:lnTo>
                  <a:lnTo>
                    <a:pt x="572" y="1200"/>
                  </a:lnTo>
                  <a:lnTo>
                    <a:pt x="574" y="1200"/>
                  </a:lnTo>
                  <a:lnTo>
                    <a:pt x="602" y="1212"/>
                  </a:lnTo>
                  <a:lnTo>
                    <a:pt x="614" y="1216"/>
                  </a:lnTo>
                  <a:lnTo>
                    <a:pt x="630" y="1214"/>
                  </a:lnTo>
                  <a:lnTo>
                    <a:pt x="638" y="1204"/>
                  </a:lnTo>
                  <a:lnTo>
                    <a:pt x="646" y="1164"/>
                  </a:lnTo>
                  <a:lnTo>
                    <a:pt x="648" y="1144"/>
                  </a:lnTo>
                  <a:lnTo>
                    <a:pt x="648" y="1142"/>
                  </a:lnTo>
                  <a:lnTo>
                    <a:pt x="650" y="1140"/>
                  </a:lnTo>
                  <a:lnTo>
                    <a:pt x="666" y="1128"/>
                  </a:lnTo>
                  <a:lnTo>
                    <a:pt x="674" y="1116"/>
                  </a:lnTo>
                  <a:lnTo>
                    <a:pt x="690" y="1108"/>
                  </a:lnTo>
                  <a:lnTo>
                    <a:pt x="700" y="1102"/>
                  </a:lnTo>
                  <a:lnTo>
                    <a:pt x="712" y="1098"/>
                  </a:lnTo>
                  <a:lnTo>
                    <a:pt x="706" y="1074"/>
                  </a:lnTo>
                  <a:lnTo>
                    <a:pt x="734" y="1076"/>
                  </a:lnTo>
                  <a:lnTo>
                    <a:pt x="734" y="1078"/>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8" y="1010"/>
                  </a:lnTo>
                  <a:lnTo>
                    <a:pt x="834" y="1004"/>
                  </a:lnTo>
                  <a:lnTo>
                    <a:pt x="836" y="1004"/>
                  </a:lnTo>
                  <a:lnTo>
                    <a:pt x="850" y="1006"/>
                  </a:lnTo>
                  <a:lnTo>
                    <a:pt x="858" y="1002"/>
                  </a:lnTo>
                  <a:lnTo>
                    <a:pt x="860" y="992"/>
                  </a:lnTo>
                  <a:lnTo>
                    <a:pt x="876" y="986"/>
                  </a:lnTo>
                  <a:lnTo>
                    <a:pt x="878" y="986"/>
                  </a:lnTo>
                  <a:lnTo>
                    <a:pt x="898" y="988"/>
                  </a:lnTo>
                  <a:lnTo>
                    <a:pt x="914" y="984"/>
                  </a:lnTo>
                  <a:lnTo>
                    <a:pt x="922" y="976"/>
                  </a:lnTo>
                  <a:lnTo>
                    <a:pt x="930" y="962"/>
                  </a:lnTo>
                  <a:lnTo>
                    <a:pt x="918" y="950"/>
                  </a:lnTo>
                  <a:lnTo>
                    <a:pt x="918" y="948"/>
                  </a:lnTo>
                  <a:lnTo>
                    <a:pt x="914" y="940"/>
                  </a:lnTo>
                  <a:lnTo>
                    <a:pt x="912" y="924"/>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6" y="890"/>
                  </a:lnTo>
                  <a:lnTo>
                    <a:pt x="986" y="896"/>
                  </a:lnTo>
                  <a:lnTo>
                    <a:pt x="988" y="896"/>
                  </a:lnTo>
                  <a:lnTo>
                    <a:pt x="990" y="896"/>
                  </a:lnTo>
                  <a:lnTo>
                    <a:pt x="992" y="896"/>
                  </a:lnTo>
                  <a:lnTo>
                    <a:pt x="1002" y="880"/>
                  </a:lnTo>
                  <a:lnTo>
                    <a:pt x="1006" y="864"/>
                  </a:lnTo>
                  <a:lnTo>
                    <a:pt x="1010" y="864"/>
                  </a:lnTo>
                  <a:lnTo>
                    <a:pt x="1012" y="864"/>
                  </a:lnTo>
                  <a:lnTo>
                    <a:pt x="1034" y="872"/>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6" y="796"/>
                  </a:lnTo>
                  <a:lnTo>
                    <a:pt x="1134" y="808"/>
                  </a:lnTo>
                  <a:lnTo>
                    <a:pt x="1134" y="810"/>
                  </a:lnTo>
                  <a:lnTo>
                    <a:pt x="1134" y="812"/>
                  </a:lnTo>
                  <a:lnTo>
                    <a:pt x="1136" y="828"/>
                  </a:lnTo>
                  <a:lnTo>
                    <a:pt x="1144" y="834"/>
                  </a:lnTo>
                  <a:lnTo>
                    <a:pt x="1154" y="824"/>
                  </a:lnTo>
                  <a:lnTo>
                    <a:pt x="1158" y="828"/>
                  </a:lnTo>
                  <a:lnTo>
                    <a:pt x="1162" y="834"/>
                  </a:lnTo>
                  <a:lnTo>
                    <a:pt x="1162" y="840"/>
                  </a:lnTo>
                  <a:lnTo>
                    <a:pt x="1162" y="854"/>
                  </a:lnTo>
                  <a:lnTo>
                    <a:pt x="1158" y="868"/>
                  </a:lnTo>
                  <a:lnTo>
                    <a:pt x="1162" y="876"/>
                  </a:lnTo>
                  <a:lnTo>
                    <a:pt x="1170" y="884"/>
                  </a:lnTo>
                  <a:lnTo>
                    <a:pt x="1202" y="888"/>
                  </a:lnTo>
                  <a:lnTo>
                    <a:pt x="1204" y="890"/>
                  </a:lnTo>
                  <a:lnTo>
                    <a:pt x="1206" y="890"/>
                  </a:lnTo>
                  <a:lnTo>
                    <a:pt x="1208" y="892"/>
                  </a:lnTo>
                  <a:lnTo>
                    <a:pt x="1218" y="880"/>
                  </a:lnTo>
                  <a:lnTo>
                    <a:pt x="1226" y="872"/>
                  </a:lnTo>
                  <a:lnTo>
                    <a:pt x="1222" y="860"/>
                  </a:lnTo>
                  <a:lnTo>
                    <a:pt x="1214" y="808"/>
                  </a:lnTo>
                  <a:lnTo>
                    <a:pt x="1238" y="820"/>
                  </a:lnTo>
                  <a:lnTo>
                    <a:pt x="1250" y="832"/>
                  </a:lnTo>
                  <a:lnTo>
                    <a:pt x="1256" y="838"/>
                  </a:lnTo>
                  <a:lnTo>
                    <a:pt x="1266" y="832"/>
                  </a:lnTo>
                  <a:lnTo>
                    <a:pt x="1298" y="796"/>
                  </a:lnTo>
                  <a:lnTo>
                    <a:pt x="1300" y="796"/>
                  </a:lnTo>
                  <a:lnTo>
                    <a:pt x="1312" y="786"/>
                  </a:lnTo>
                  <a:lnTo>
                    <a:pt x="1326" y="768"/>
                  </a:lnTo>
                  <a:lnTo>
                    <a:pt x="1326" y="766"/>
                  </a:lnTo>
                  <a:lnTo>
                    <a:pt x="134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4" y="590"/>
                  </a:lnTo>
                  <a:lnTo>
                    <a:pt x="1314" y="588"/>
                  </a:lnTo>
                  <a:lnTo>
                    <a:pt x="1314" y="564"/>
                  </a:lnTo>
                  <a:lnTo>
                    <a:pt x="1312" y="550"/>
                  </a:lnTo>
                  <a:lnTo>
                    <a:pt x="1300" y="546"/>
                  </a:lnTo>
                  <a:lnTo>
                    <a:pt x="1274" y="526"/>
                  </a:lnTo>
                  <a:lnTo>
                    <a:pt x="1276" y="524"/>
                  </a:lnTo>
                  <a:lnTo>
                    <a:pt x="1288" y="510"/>
                  </a:lnTo>
                  <a:lnTo>
                    <a:pt x="1288" y="508"/>
                  </a:lnTo>
                  <a:lnTo>
                    <a:pt x="1290" y="508"/>
                  </a:lnTo>
                  <a:lnTo>
                    <a:pt x="1302"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314" y="380"/>
                  </a:lnTo>
                  <a:lnTo>
                    <a:pt x="1314" y="378"/>
                  </a:lnTo>
                  <a:lnTo>
                    <a:pt x="1316" y="378"/>
                  </a:lnTo>
                  <a:lnTo>
                    <a:pt x="1316" y="376"/>
                  </a:lnTo>
                  <a:lnTo>
                    <a:pt x="1318" y="376"/>
                  </a:lnTo>
                  <a:lnTo>
                    <a:pt x="1324" y="376"/>
                  </a:lnTo>
                  <a:lnTo>
                    <a:pt x="1334" y="368"/>
                  </a:lnTo>
                  <a:lnTo>
                    <a:pt x="1344" y="336"/>
                  </a:lnTo>
                  <a:lnTo>
                    <a:pt x="1358" y="322"/>
                  </a:lnTo>
                  <a:lnTo>
                    <a:pt x="1358" y="320"/>
                  </a:lnTo>
                  <a:lnTo>
                    <a:pt x="1374" y="316"/>
                  </a:lnTo>
                  <a:lnTo>
                    <a:pt x="1374" y="318"/>
                  </a:lnTo>
                  <a:lnTo>
                    <a:pt x="1382" y="326"/>
                  </a:lnTo>
                  <a:lnTo>
                    <a:pt x="1386" y="328"/>
                  </a:lnTo>
                  <a:lnTo>
                    <a:pt x="1392" y="302"/>
                  </a:lnTo>
                  <a:lnTo>
                    <a:pt x="1386" y="284"/>
                  </a:lnTo>
                  <a:lnTo>
                    <a:pt x="1386" y="282"/>
                  </a:lnTo>
                  <a:lnTo>
                    <a:pt x="1388" y="262"/>
                  </a:lnTo>
                  <a:lnTo>
                    <a:pt x="1388" y="260"/>
                  </a:lnTo>
                  <a:lnTo>
                    <a:pt x="1398" y="250"/>
                  </a:lnTo>
                  <a:lnTo>
                    <a:pt x="1404" y="240"/>
                  </a:lnTo>
                  <a:lnTo>
                    <a:pt x="1404" y="230"/>
                  </a:lnTo>
                  <a:lnTo>
                    <a:pt x="1402" y="220"/>
                  </a:lnTo>
                  <a:lnTo>
                    <a:pt x="1398" y="204"/>
                  </a:lnTo>
                  <a:lnTo>
                    <a:pt x="1398" y="186"/>
                  </a:lnTo>
                  <a:lnTo>
                    <a:pt x="1398" y="184"/>
                  </a:lnTo>
                  <a:lnTo>
                    <a:pt x="1402" y="168"/>
                  </a:lnTo>
                  <a:lnTo>
                    <a:pt x="1398" y="158"/>
                  </a:lnTo>
                  <a:lnTo>
                    <a:pt x="1396" y="152"/>
                  </a:lnTo>
                  <a:lnTo>
                    <a:pt x="1398"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93" name="Freeform 10"/>
            <p:cNvSpPr>
              <a:spLocks/>
            </p:cNvSpPr>
            <p:nvPr/>
          </p:nvSpPr>
          <p:spPr bwMode="auto">
            <a:xfrm>
              <a:off x="1958538" y="1528877"/>
              <a:ext cx="1632711" cy="1382076"/>
            </a:xfrm>
            <a:custGeom>
              <a:avLst/>
              <a:gdLst>
                <a:gd name="T0" fmla="*/ 536 w 912"/>
                <a:gd name="T1" fmla="*/ 310 h 772"/>
                <a:gd name="T2" fmla="*/ 494 w 912"/>
                <a:gd name="T3" fmla="*/ 314 h 772"/>
                <a:gd name="T4" fmla="*/ 446 w 912"/>
                <a:gd name="T5" fmla="*/ 258 h 772"/>
                <a:gd name="T6" fmla="*/ 406 w 912"/>
                <a:gd name="T7" fmla="*/ 228 h 772"/>
                <a:gd name="T8" fmla="*/ 416 w 912"/>
                <a:gd name="T9" fmla="*/ 162 h 772"/>
                <a:gd name="T10" fmla="*/ 348 w 912"/>
                <a:gd name="T11" fmla="*/ 164 h 772"/>
                <a:gd name="T12" fmla="*/ 324 w 912"/>
                <a:gd name="T13" fmla="*/ 176 h 772"/>
                <a:gd name="T14" fmla="*/ 288 w 912"/>
                <a:gd name="T15" fmla="*/ 108 h 772"/>
                <a:gd name="T16" fmla="*/ 268 w 912"/>
                <a:gd name="T17" fmla="*/ 32 h 772"/>
                <a:gd name="T18" fmla="*/ 216 w 912"/>
                <a:gd name="T19" fmla="*/ 4 h 772"/>
                <a:gd name="T20" fmla="*/ 178 w 912"/>
                <a:gd name="T21" fmla="*/ 64 h 772"/>
                <a:gd name="T22" fmla="*/ 108 w 912"/>
                <a:gd name="T23" fmla="*/ 86 h 772"/>
                <a:gd name="T24" fmla="*/ 60 w 912"/>
                <a:gd name="T25" fmla="*/ 132 h 772"/>
                <a:gd name="T26" fmla="*/ 8 w 912"/>
                <a:gd name="T27" fmla="*/ 158 h 772"/>
                <a:gd name="T28" fmla="*/ 10 w 912"/>
                <a:gd name="T29" fmla="*/ 232 h 772"/>
                <a:gd name="T30" fmla="*/ 80 w 912"/>
                <a:gd name="T31" fmla="*/ 236 h 772"/>
                <a:gd name="T32" fmla="*/ 154 w 912"/>
                <a:gd name="T33" fmla="*/ 272 h 772"/>
                <a:gd name="T34" fmla="*/ 222 w 912"/>
                <a:gd name="T35" fmla="*/ 274 h 772"/>
                <a:gd name="T36" fmla="*/ 302 w 912"/>
                <a:gd name="T37" fmla="*/ 284 h 772"/>
                <a:gd name="T38" fmla="*/ 352 w 912"/>
                <a:gd name="T39" fmla="*/ 296 h 772"/>
                <a:gd name="T40" fmla="*/ 404 w 912"/>
                <a:gd name="T41" fmla="*/ 338 h 772"/>
                <a:gd name="T42" fmla="*/ 492 w 912"/>
                <a:gd name="T43" fmla="*/ 392 h 772"/>
                <a:gd name="T44" fmla="*/ 548 w 912"/>
                <a:gd name="T45" fmla="*/ 440 h 772"/>
                <a:gd name="T46" fmla="*/ 544 w 912"/>
                <a:gd name="T47" fmla="*/ 576 h 772"/>
                <a:gd name="T48" fmla="*/ 500 w 912"/>
                <a:gd name="T49" fmla="*/ 622 h 772"/>
                <a:gd name="T50" fmla="*/ 492 w 912"/>
                <a:gd name="T51" fmla="*/ 656 h 772"/>
                <a:gd name="T52" fmla="*/ 452 w 912"/>
                <a:gd name="T53" fmla="*/ 696 h 772"/>
                <a:gd name="T54" fmla="*/ 500 w 912"/>
                <a:gd name="T55" fmla="*/ 706 h 772"/>
                <a:gd name="T56" fmla="*/ 520 w 912"/>
                <a:gd name="T57" fmla="*/ 678 h 772"/>
                <a:gd name="T58" fmla="*/ 552 w 912"/>
                <a:gd name="T59" fmla="*/ 644 h 772"/>
                <a:gd name="T60" fmla="*/ 576 w 912"/>
                <a:gd name="T61" fmla="*/ 664 h 772"/>
                <a:gd name="T62" fmla="*/ 644 w 912"/>
                <a:gd name="T63" fmla="*/ 690 h 772"/>
                <a:gd name="T64" fmla="*/ 668 w 912"/>
                <a:gd name="T65" fmla="*/ 726 h 772"/>
                <a:gd name="T66" fmla="*/ 684 w 912"/>
                <a:gd name="T67" fmla="*/ 762 h 772"/>
                <a:gd name="T68" fmla="*/ 732 w 912"/>
                <a:gd name="T69" fmla="*/ 742 h 772"/>
                <a:gd name="T70" fmla="*/ 736 w 912"/>
                <a:gd name="T71" fmla="*/ 700 h 772"/>
                <a:gd name="T72" fmla="*/ 776 w 912"/>
                <a:gd name="T73" fmla="*/ 664 h 772"/>
                <a:gd name="T74" fmla="*/ 792 w 912"/>
                <a:gd name="T75" fmla="*/ 582 h 772"/>
                <a:gd name="T76" fmla="*/ 840 w 912"/>
                <a:gd name="T77" fmla="*/ 596 h 772"/>
                <a:gd name="T78" fmla="*/ 860 w 912"/>
                <a:gd name="T79" fmla="*/ 562 h 772"/>
                <a:gd name="T80" fmla="*/ 904 w 912"/>
                <a:gd name="T81" fmla="*/ 536 h 772"/>
                <a:gd name="T82" fmla="*/ 906 w 912"/>
                <a:gd name="T83" fmla="*/ 488 h 772"/>
                <a:gd name="T84" fmla="*/ 840 w 912"/>
                <a:gd name="T85" fmla="*/ 454 h 772"/>
                <a:gd name="T86" fmla="*/ 788 w 912"/>
                <a:gd name="T87" fmla="*/ 476 h 772"/>
                <a:gd name="T88" fmla="*/ 816 w 912"/>
                <a:gd name="T89" fmla="*/ 510 h 772"/>
                <a:gd name="T90" fmla="*/ 798 w 912"/>
                <a:gd name="T91" fmla="*/ 548 h 772"/>
                <a:gd name="T92" fmla="*/ 780 w 912"/>
                <a:gd name="T93" fmla="*/ 552 h 772"/>
                <a:gd name="T94" fmla="*/ 758 w 912"/>
                <a:gd name="T95" fmla="*/ 576 h 772"/>
                <a:gd name="T96" fmla="*/ 728 w 912"/>
                <a:gd name="T97" fmla="*/ 546 h 772"/>
                <a:gd name="T98" fmla="*/ 712 w 912"/>
                <a:gd name="T99" fmla="*/ 512 h 772"/>
                <a:gd name="T100" fmla="*/ 698 w 912"/>
                <a:gd name="T101" fmla="*/ 444 h 772"/>
                <a:gd name="T102" fmla="*/ 644 w 912"/>
                <a:gd name="T103" fmla="*/ 410 h 772"/>
                <a:gd name="T104" fmla="*/ 604 w 912"/>
                <a:gd name="T105" fmla="*/ 384 h 772"/>
                <a:gd name="T106" fmla="*/ 606 w 912"/>
                <a:gd name="T107" fmla="*/ 324 h 772"/>
                <a:gd name="T108" fmla="*/ 640 w 912"/>
                <a:gd name="T109" fmla="*/ 254 h 772"/>
                <a:gd name="T110" fmla="*/ 590 w 912"/>
                <a:gd name="T111" fmla="*/ 286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12" h="772">
                  <a:moveTo>
                    <a:pt x="542" y="280"/>
                  </a:moveTo>
                  <a:lnTo>
                    <a:pt x="530" y="280"/>
                  </a:lnTo>
                  <a:lnTo>
                    <a:pt x="526" y="288"/>
                  </a:lnTo>
                  <a:lnTo>
                    <a:pt x="532" y="296"/>
                  </a:lnTo>
                  <a:lnTo>
                    <a:pt x="536" y="308"/>
                  </a:lnTo>
                  <a:lnTo>
                    <a:pt x="536" y="310"/>
                  </a:lnTo>
                  <a:lnTo>
                    <a:pt x="536" y="312"/>
                  </a:lnTo>
                  <a:lnTo>
                    <a:pt x="518" y="320"/>
                  </a:lnTo>
                  <a:lnTo>
                    <a:pt x="516" y="320"/>
                  </a:lnTo>
                  <a:lnTo>
                    <a:pt x="506" y="320"/>
                  </a:lnTo>
                  <a:lnTo>
                    <a:pt x="500" y="316"/>
                  </a:lnTo>
                  <a:lnTo>
                    <a:pt x="494" y="314"/>
                  </a:lnTo>
                  <a:lnTo>
                    <a:pt x="492" y="310"/>
                  </a:lnTo>
                  <a:lnTo>
                    <a:pt x="488" y="300"/>
                  </a:lnTo>
                  <a:lnTo>
                    <a:pt x="464" y="296"/>
                  </a:lnTo>
                  <a:lnTo>
                    <a:pt x="456" y="264"/>
                  </a:lnTo>
                  <a:lnTo>
                    <a:pt x="450" y="262"/>
                  </a:lnTo>
                  <a:lnTo>
                    <a:pt x="446" y="258"/>
                  </a:lnTo>
                  <a:lnTo>
                    <a:pt x="444" y="256"/>
                  </a:lnTo>
                  <a:lnTo>
                    <a:pt x="440" y="250"/>
                  </a:lnTo>
                  <a:lnTo>
                    <a:pt x="432" y="248"/>
                  </a:lnTo>
                  <a:lnTo>
                    <a:pt x="424" y="242"/>
                  </a:lnTo>
                  <a:lnTo>
                    <a:pt x="416" y="232"/>
                  </a:lnTo>
                  <a:lnTo>
                    <a:pt x="406" y="228"/>
                  </a:lnTo>
                  <a:lnTo>
                    <a:pt x="392" y="214"/>
                  </a:lnTo>
                  <a:lnTo>
                    <a:pt x="390" y="204"/>
                  </a:lnTo>
                  <a:lnTo>
                    <a:pt x="390" y="202"/>
                  </a:lnTo>
                  <a:lnTo>
                    <a:pt x="416" y="168"/>
                  </a:lnTo>
                  <a:lnTo>
                    <a:pt x="416" y="164"/>
                  </a:lnTo>
                  <a:lnTo>
                    <a:pt x="416" y="162"/>
                  </a:lnTo>
                  <a:lnTo>
                    <a:pt x="412" y="152"/>
                  </a:lnTo>
                  <a:lnTo>
                    <a:pt x="398" y="156"/>
                  </a:lnTo>
                  <a:lnTo>
                    <a:pt x="396" y="156"/>
                  </a:lnTo>
                  <a:lnTo>
                    <a:pt x="396" y="158"/>
                  </a:lnTo>
                  <a:lnTo>
                    <a:pt x="360" y="160"/>
                  </a:lnTo>
                  <a:lnTo>
                    <a:pt x="348" y="164"/>
                  </a:lnTo>
                  <a:lnTo>
                    <a:pt x="342" y="168"/>
                  </a:lnTo>
                  <a:lnTo>
                    <a:pt x="340" y="172"/>
                  </a:lnTo>
                  <a:lnTo>
                    <a:pt x="334" y="178"/>
                  </a:lnTo>
                  <a:lnTo>
                    <a:pt x="330" y="178"/>
                  </a:lnTo>
                  <a:lnTo>
                    <a:pt x="324" y="178"/>
                  </a:lnTo>
                  <a:lnTo>
                    <a:pt x="324" y="176"/>
                  </a:lnTo>
                  <a:lnTo>
                    <a:pt x="312" y="168"/>
                  </a:lnTo>
                  <a:lnTo>
                    <a:pt x="312" y="148"/>
                  </a:lnTo>
                  <a:lnTo>
                    <a:pt x="304" y="142"/>
                  </a:lnTo>
                  <a:lnTo>
                    <a:pt x="300" y="134"/>
                  </a:lnTo>
                  <a:lnTo>
                    <a:pt x="296" y="116"/>
                  </a:lnTo>
                  <a:lnTo>
                    <a:pt x="288" y="108"/>
                  </a:lnTo>
                  <a:lnTo>
                    <a:pt x="280" y="100"/>
                  </a:lnTo>
                  <a:lnTo>
                    <a:pt x="276" y="98"/>
                  </a:lnTo>
                  <a:lnTo>
                    <a:pt x="290" y="80"/>
                  </a:lnTo>
                  <a:lnTo>
                    <a:pt x="292" y="68"/>
                  </a:lnTo>
                  <a:lnTo>
                    <a:pt x="276" y="48"/>
                  </a:lnTo>
                  <a:lnTo>
                    <a:pt x="268" y="32"/>
                  </a:lnTo>
                  <a:lnTo>
                    <a:pt x="268" y="24"/>
                  </a:lnTo>
                  <a:lnTo>
                    <a:pt x="256" y="16"/>
                  </a:lnTo>
                  <a:lnTo>
                    <a:pt x="256" y="14"/>
                  </a:lnTo>
                  <a:lnTo>
                    <a:pt x="246" y="2"/>
                  </a:lnTo>
                  <a:lnTo>
                    <a:pt x="232" y="0"/>
                  </a:lnTo>
                  <a:lnTo>
                    <a:pt x="216" y="4"/>
                  </a:lnTo>
                  <a:lnTo>
                    <a:pt x="212" y="8"/>
                  </a:lnTo>
                  <a:lnTo>
                    <a:pt x="210" y="30"/>
                  </a:lnTo>
                  <a:lnTo>
                    <a:pt x="210" y="56"/>
                  </a:lnTo>
                  <a:lnTo>
                    <a:pt x="208" y="56"/>
                  </a:lnTo>
                  <a:lnTo>
                    <a:pt x="192" y="62"/>
                  </a:lnTo>
                  <a:lnTo>
                    <a:pt x="178" y="64"/>
                  </a:lnTo>
                  <a:lnTo>
                    <a:pt x="168" y="70"/>
                  </a:lnTo>
                  <a:lnTo>
                    <a:pt x="154" y="74"/>
                  </a:lnTo>
                  <a:lnTo>
                    <a:pt x="152" y="76"/>
                  </a:lnTo>
                  <a:lnTo>
                    <a:pt x="124" y="68"/>
                  </a:lnTo>
                  <a:lnTo>
                    <a:pt x="114" y="80"/>
                  </a:lnTo>
                  <a:lnTo>
                    <a:pt x="108" y="86"/>
                  </a:lnTo>
                  <a:lnTo>
                    <a:pt x="98" y="88"/>
                  </a:lnTo>
                  <a:lnTo>
                    <a:pt x="82" y="102"/>
                  </a:lnTo>
                  <a:lnTo>
                    <a:pt x="72" y="116"/>
                  </a:lnTo>
                  <a:lnTo>
                    <a:pt x="72" y="118"/>
                  </a:lnTo>
                  <a:lnTo>
                    <a:pt x="66" y="128"/>
                  </a:lnTo>
                  <a:lnTo>
                    <a:pt x="60" y="132"/>
                  </a:lnTo>
                  <a:lnTo>
                    <a:pt x="50" y="144"/>
                  </a:lnTo>
                  <a:lnTo>
                    <a:pt x="50" y="146"/>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80" y="320"/>
                  </a:lnTo>
                  <a:lnTo>
                    <a:pt x="388" y="330"/>
                  </a:lnTo>
                  <a:lnTo>
                    <a:pt x="398" y="340"/>
                  </a:lnTo>
                  <a:lnTo>
                    <a:pt x="404" y="338"/>
                  </a:lnTo>
                  <a:lnTo>
                    <a:pt x="412" y="324"/>
                  </a:lnTo>
                  <a:lnTo>
                    <a:pt x="430" y="336"/>
                  </a:lnTo>
                  <a:lnTo>
                    <a:pt x="432" y="336"/>
                  </a:lnTo>
                  <a:lnTo>
                    <a:pt x="444" y="352"/>
                  </a:lnTo>
                  <a:lnTo>
                    <a:pt x="480" y="380"/>
                  </a:lnTo>
                  <a:lnTo>
                    <a:pt x="492" y="392"/>
                  </a:lnTo>
                  <a:lnTo>
                    <a:pt x="522" y="382"/>
                  </a:lnTo>
                  <a:lnTo>
                    <a:pt x="524" y="406"/>
                  </a:lnTo>
                  <a:lnTo>
                    <a:pt x="538" y="420"/>
                  </a:lnTo>
                  <a:lnTo>
                    <a:pt x="548" y="436"/>
                  </a:lnTo>
                  <a:lnTo>
                    <a:pt x="548" y="438"/>
                  </a:lnTo>
                  <a:lnTo>
                    <a:pt x="548" y="440"/>
                  </a:lnTo>
                  <a:lnTo>
                    <a:pt x="560" y="494"/>
                  </a:lnTo>
                  <a:lnTo>
                    <a:pt x="572" y="516"/>
                  </a:lnTo>
                  <a:lnTo>
                    <a:pt x="556" y="558"/>
                  </a:lnTo>
                  <a:lnTo>
                    <a:pt x="556" y="560"/>
                  </a:lnTo>
                  <a:lnTo>
                    <a:pt x="544" y="564"/>
                  </a:lnTo>
                  <a:lnTo>
                    <a:pt x="544" y="576"/>
                  </a:lnTo>
                  <a:lnTo>
                    <a:pt x="542" y="576"/>
                  </a:lnTo>
                  <a:lnTo>
                    <a:pt x="528" y="598"/>
                  </a:lnTo>
                  <a:lnTo>
                    <a:pt x="508" y="600"/>
                  </a:lnTo>
                  <a:lnTo>
                    <a:pt x="488" y="616"/>
                  </a:lnTo>
                  <a:lnTo>
                    <a:pt x="494" y="620"/>
                  </a:lnTo>
                  <a:lnTo>
                    <a:pt x="500" y="622"/>
                  </a:lnTo>
                  <a:lnTo>
                    <a:pt x="504" y="626"/>
                  </a:lnTo>
                  <a:lnTo>
                    <a:pt x="508" y="630"/>
                  </a:lnTo>
                  <a:lnTo>
                    <a:pt x="508" y="634"/>
                  </a:lnTo>
                  <a:lnTo>
                    <a:pt x="504" y="642"/>
                  </a:lnTo>
                  <a:lnTo>
                    <a:pt x="504" y="644"/>
                  </a:lnTo>
                  <a:lnTo>
                    <a:pt x="492" y="656"/>
                  </a:lnTo>
                  <a:lnTo>
                    <a:pt x="490" y="656"/>
                  </a:lnTo>
                  <a:lnTo>
                    <a:pt x="490" y="658"/>
                  </a:lnTo>
                  <a:lnTo>
                    <a:pt x="488" y="658"/>
                  </a:lnTo>
                  <a:lnTo>
                    <a:pt x="450" y="652"/>
                  </a:lnTo>
                  <a:lnTo>
                    <a:pt x="448" y="666"/>
                  </a:lnTo>
                  <a:lnTo>
                    <a:pt x="452" y="696"/>
                  </a:lnTo>
                  <a:lnTo>
                    <a:pt x="484" y="708"/>
                  </a:lnTo>
                  <a:lnTo>
                    <a:pt x="484" y="710"/>
                  </a:lnTo>
                  <a:lnTo>
                    <a:pt x="496" y="706"/>
                  </a:lnTo>
                  <a:lnTo>
                    <a:pt x="498" y="706"/>
                  </a:lnTo>
                  <a:lnTo>
                    <a:pt x="500" y="704"/>
                  </a:lnTo>
                  <a:lnTo>
                    <a:pt x="500" y="706"/>
                  </a:lnTo>
                  <a:lnTo>
                    <a:pt x="510" y="712"/>
                  </a:lnTo>
                  <a:lnTo>
                    <a:pt x="524" y="712"/>
                  </a:lnTo>
                  <a:lnTo>
                    <a:pt x="528" y="710"/>
                  </a:lnTo>
                  <a:lnTo>
                    <a:pt x="524" y="696"/>
                  </a:lnTo>
                  <a:lnTo>
                    <a:pt x="520" y="680"/>
                  </a:lnTo>
                  <a:lnTo>
                    <a:pt x="520" y="678"/>
                  </a:lnTo>
                  <a:lnTo>
                    <a:pt x="520" y="676"/>
                  </a:lnTo>
                  <a:lnTo>
                    <a:pt x="526" y="670"/>
                  </a:lnTo>
                  <a:lnTo>
                    <a:pt x="528" y="668"/>
                  </a:lnTo>
                  <a:lnTo>
                    <a:pt x="536" y="656"/>
                  </a:lnTo>
                  <a:lnTo>
                    <a:pt x="538" y="654"/>
                  </a:lnTo>
                  <a:lnTo>
                    <a:pt x="552" y="644"/>
                  </a:lnTo>
                  <a:lnTo>
                    <a:pt x="552" y="642"/>
                  </a:lnTo>
                  <a:lnTo>
                    <a:pt x="554" y="642"/>
                  </a:lnTo>
                  <a:lnTo>
                    <a:pt x="572" y="640"/>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6"/>
                  </a:lnTo>
                  <a:lnTo>
                    <a:pt x="668" y="732"/>
                  </a:lnTo>
                  <a:lnTo>
                    <a:pt x="668" y="740"/>
                  </a:lnTo>
                  <a:lnTo>
                    <a:pt x="664" y="756"/>
                  </a:lnTo>
                  <a:lnTo>
                    <a:pt x="670" y="760"/>
                  </a:lnTo>
                  <a:lnTo>
                    <a:pt x="678" y="760"/>
                  </a:lnTo>
                  <a:lnTo>
                    <a:pt x="684" y="762"/>
                  </a:lnTo>
                  <a:lnTo>
                    <a:pt x="688" y="764"/>
                  </a:lnTo>
                  <a:lnTo>
                    <a:pt x="706" y="772"/>
                  </a:lnTo>
                  <a:lnTo>
                    <a:pt x="716" y="764"/>
                  </a:lnTo>
                  <a:lnTo>
                    <a:pt x="728" y="750"/>
                  </a:lnTo>
                  <a:lnTo>
                    <a:pt x="730" y="744"/>
                  </a:lnTo>
                  <a:lnTo>
                    <a:pt x="732" y="742"/>
                  </a:lnTo>
                  <a:lnTo>
                    <a:pt x="734" y="740"/>
                  </a:lnTo>
                  <a:lnTo>
                    <a:pt x="730" y="722"/>
                  </a:lnTo>
                  <a:lnTo>
                    <a:pt x="728" y="714"/>
                  </a:lnTo>
                  <a:lnTo>
                    <a:pt x="728" y="712"/>
                  </a:lnTo>
                  <a:lnTo>
                    <a:pt x="728" y="710"/>
                  </a:lnTo>
                  <a:lnTo>
                    <a:pt x="736" y="700"/>
                  </a:lnTo>
                  <a:lnTo>
                    <a:pt x="748" y="690"/>
                  </a:lnTo>
                  <a:lnTo>
                    <a:pt x="750" y="690"/>
                  </a:lnTo>
                  <a:lnTo>
                    <a:pt x="776" y="690"/>
                  </a:lnTo>
                  <a:lnTo>
                    <a:pt x="780" y="688"/>
                  </a:lnTo>
                  <a:lnTo>
                    <a:pt x="780" y="676"/>
                  </a:lnTo>
                  <a:lnTo>
                    <a:pt x="776" y="664"/>
                  </a:lnTo>
                  <a:lnTo>
                    <a:pt x="766" y="648"/>
                  </a:lnTo>
                  <a:lnTo>
                    <a:pt x="766" y="628"/>
                  </a:lnTo>
                  <a:lnTo>
                    <a:pt x="766" y="626"/>
                  </a:lnTo>
                  <a:lnTo>
                    <a:pt x="770" y="614"/>
                  </a:lnTo>
                  <a:lnTo>
                    <a:pt x="772" y="614"/>
                  </a:lnTo>
                  <a:lnTo>
                    <a:pt x="792" y="582"/>
                  </a:lnTo>
                  <a:lnTo>
                    <a:pt x="794" y="582"/>
                  </a:lnTo>
                  <a:lnTo>
                    <a:pt x="796" y="580"/>
                  </a:lnTo>
                  <a:lnTo>
                    <a:pt x="800" y="580"/>
                  </a:lnTo>
                  <a:lnTo>
                    <a:pt x="808" y="582"/>
                  </a:lnTo>
                  <a:lnTo>
                    <a:pt x="828" y="592"/>
                  </a:lnTo>
                  <a:lnTo>
                    <a:pt x="840" y="596"/>
                  </a:lnTo>
                  <a:lnTo>
                    <a:pt x="840" y="590"/>
                  </a:lnTo>
                  <a:lnTo>
                    <a:pt x="838" y="588"/>
                  </a:lnTo>
                  <a:lnTo>
                    <a:pt x="838" y="586"/>
                  </a:lnTo>
                  <a:lnTo>
                    <a:pt x="840" y="580"/>
                  </a:lnTo>
                  <a:lnTo>
                    <a:pt x="846" y="572"/>
                  </a:lnTo>
                  <a:lnTo>
                    <a:pt x="860" y="562"/>
                  </a:lnTo>
                  <a:lnTo>
                    <a:pt x="860" y="560"/>
                  </a:lnTo>
                  <a:lnTo>
                    <a:pt x="876" y="556"/>
                  </a:lnTo>
                  <a:lnTo>
                    <a:pt x="890" y="556"/>
                  </a:lnTo>
                  <a:lnTo>
                    <a:pt x="892" y="556"/>
                  </a:lnTo>
                  <a:lnTo>
                    <a:pt x="900" y="556"/>
                  </a:lnTo>
                  <a:lnTo>
                    <a:pt x="904" y="536"/>
                  </a:lnTo>
                  <a:lnTo>
                    <a:pt x="904" y="524"/>
                  </a:lnTo>
                  <a:lnTo>
                    <a:pt x="906" y="512"/>
                  </a:lnTo>
                  <a:lnTo>
                    <a:pt x="906" y="510"/>
                  </a:lnTo>
                  <a:lnTo>
                    <a:pt x="908" y="508"/>
                  </a:lnTo>
                  <a:lnTo>
                    <a:pt x="912" y="496"/>
                  </a:lnTo>
                  <a:lnTo>
                    <a:pt x="906" y="488"/>
                  </a:lnTo>
                  <a:lnTo>
                    <a:pt x="896" y="480"/>
                  </a:lnTo>
                  <a:lnTo>
                    <a:pt x="876" y="476"/>
                  </a:lnTo>
                  <a:lnTo>
                    <a:pt x="868" y="472"/>
                  </a:lnTo>
                  <a:lnTo>
                    <a:pt x="852" y="460"/>
                  </a:lnTo>
                  <a:lnTo>
                    <a:pt x="840" y="456"/>
                  </a:lnTo>
                  <a:lnTo>
                    <a:pt x="840" y="454"/>
                  </a:lnTo>
                  <a:lnTo>
                    <a:pt x="824" y="436"/>
                  </a:lnTo>
                  <a:lnTo>
                    <a:pt x="812" y="436"/>
                  </a:lnTo>
                  <a:lnTo>
                    <a:pt x="810" y="436"/>
                  </a:lnTo>
                  <a:lnTo>
                    <a:pt x="798" y="430"/>
                  </a:lnTo>
                  <a:lnTo>
                    <a:pt x="790" y="440"/>
                  </a:lnTo>
                  <a:lnTo>
                    <a:pt x="788" y="476"/>
                  </a:lnTo>
                  <a:lnTo>
                    <a:pt x="792" y="492"/>
                  </a:lnTo>
                  <a:lnTo>
                    <a:pt x="796" y="492"/>
                  </a:lnTo>
                  <a:lnTo>
                    <a:pt x="798" y="492"/>
                  </a:lnTo>
                  <a:lnTo>
                    <a:pt x="808" y="496"/>
                  </a:lnTo>
                  <a:lnTo>
                    <a:pt x="814" y="510"/>
                  </a:lnTo>
                  <a:lnTo>
                    <a:pt x="816" y="510"/>
                  </a:lnTo>
                  <a:lnTo>
                    <a:pt x="816" y="512"/>
                  </a:lnTo>
                  <a:lnTo>
                    <a:pt x="812" y="536"/>
                  </a:lnTo>
                  <a:lnTo>
                    <a:pt x="812" y="538"/>
                  </a:lnTo>
                  <a:lnTo>
                    <a:pt x="812" y="540"/>
                  </a:lnTo>
                  <a:lnTo>
                    <a:pt x="800" y="546"/>
                  </a:lnTo>
                  <a:lnTo>
                    <a:pt x="798" y="548"/>
                  </a:lnTo>
                  <a:lnTo>
                    <a:pt x="798" y="546"/>
                  </a:lnTo>
                  <a:lnTo>
                    <a:pt x="796" y="546"/>
                  </a:lnTo>
                  <a:lnTo>
                    <a:pt x="792" y="544"/>
                  </a:lnTo>
                  <a:lnTo>
                    <a:pt x="778" y="550"/>
                  </a:lnTo>
                  <a:lnTo>
                    <a:pt x="778" y="552"/>
                  </a:lnTo>
                  <a:lnTo>
                    <a:pt x="780" y="552"/>
                  </a:lnTo>
                  <a:lnTo>
                    <a:pt x="782" y="574"/>
                  </a:lnTo>
                  <a:lnTo>
                    <a:pt x="780" y="578"/>
                  </a:lnTo>
                  <a:lnTo>
                    <a:pt x="776" y="580"/>
                  </a:lnTo>
                  <a:lnTo>
                    <a:pt x="768" y="580"/>
                  </a:lnTo>
                  <a:lnTo>
                    <a:pt x="762" y="578"/>
                  </a:lnTo>
                  <a:lnTo>
                    <a:pt x="758" y="576"/>
                  </a:lnTo>
                  <a:lnTo>
                    <a:pt x="748" y="568"/>
                  </a:lnTo>
                  <a:lnTo>
                    <a:pt x="746" y="568"/>
                  </a:lnTo>
                  <a:lnTo>
                    <a:pt x="746" y="566"/>
                  </a:lnTo>
                  <a:lnTo>
                    <a:pt x="740" y="552"/>
                  </a:lnTo>
                  <a:lnTo>
                    <a:pt x="736" y="550"/>
                  </a:lnTo>
                  <a:lnTo>
                    <a:pt x="728" y="546"/>
                  </a:lnTo>
                  <a:lnTo>
                    <a:pt x="726" y="546"/>
                  </a:lnTo>
                  <a:lnTo>
                    <a:pt x="714" y="538"/>
                  </a:lnTo>
                  <a:lnTo>
                    <a:pt x="712" y="538"/>
                  </a:lnTo>
                  <a:lnTo>
                    <a:pt x="712" y="536"/>
                  </a:lnTo>
                  <a:lnTo>
                    <a:pt x="710" y="524"/>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2" y="420"/>
                  </a:lnTo>
                  <a:lnTo>
                    <a:pt x="652" y="416"/>
                  </a:lnTo>
                  <a:lnTo>
                    <a:pt x="644" y="410"/>
                  </a:lnTo>
                  <a:lnTo>
                    <a:pt x="638" y="402"/>
                  </a:lnTo>
                  <a:lnTo>
                    <a:pt x="624" y="402"/>
                  </a:lnTo>
                  <a:lnTo>
                    <a:pt x="618" y="398"/>
                  </a:lnTo>
                  <a:lnTo>
                    <a:pt x="610" y="392"/>
                  </a:lnTo>
                  <a:lnTo>
                    <a:pt x="608" y="390"/>
                  </a:lnTo>
                  <a:lnTo>
                    <a:pt x="604" y="384"/>
                  </a:lnTo>
                  <a:lnTo>
                    <a:pt x="598" y="376"/>
                  </a:lnTo>
                  <a:lnTo>
                    <a:pt x="596" y="362"/>
                  </a:lnTo>
                  <a:lnTo>
                    <a:pt x="596" y="360"/>
                  </a:lnTo>
                  <a:lnTo>
                    <a:pt x="600" y="336"/>
                  </a:lnTo>
                  <a:lnTo>
                    <a:pt x="604" y="324"/>
                  </a:lnTo>
                  <a:lnTo>
                    <a:pt x="606" y="324"/>
                  </a:lnTo>
                  <a:lnTo>
                    <a:pt x="636" y="310"/>
                  </a:lnTo>
                  <a:lnTo>
                    <a:pt x="648" y="296"/>
                  </a:lnTo>
                  <a:lnTo>
                    <a:pt x="650" y="284"/>
                  </a:lnTo>
                  <a:lnTo>
                    <a:pt x="648" y="276"/>
                  </a:lnTo>
                  <a:lnTo>
                    <a:pt x="644" y="262"/>
                  </a:lnTo>
                  <a:lnTo>
                    <a:pt x="640" y="254"/>
                  </a:lnTo>
                  <a:lnTo>
                    <a:pt x="634" y="256"/>
                  </a:lnTo>
                  <a:lnTo>
                    <a:pt x="624" y="254"/>
                  </a:lnTo>
                  <a:lnTo>
                    <a:pt x="616" y="260"/>
                  </a:lnTo>
                  <a:lnTo>
                    <a:pt x="606" y="272"/>
                  </a:lnTo>
                  <a:lnTo>
                    <a:pt x="592" y="286"/>
                  </a:lnTo>
                  <a:lnTo>
                    <a:pt x="590" y="286"/>
                  </a:lnTo>
                  <a:lnTo>
                    <a:pt x="578" y="290"/>
                  </a:lnTo>
                  <a:lnTo>
                    <a:pt x="568" y="288"/>
                  </a:lnTo>
                  <a:lnTo>
                    <a:pt x="542" y="2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94" name="Freeform 11"/>
            <p:cNvSpPr>
              <a:spLocks/>
            </p:cNvSpPr>
            <p:nvPr/>
          </p:nvSpPr>
          <p:spPr bwMode="auto">
            <a:xfrm>
              <a:off x="3118622" y="2008665"/>
              <a:ext cx="329407" cy="544237"/>
            </a:xfrm>
            <a:custGeom>
              <a:avLst/>
              <a:gdLst>
                <a:gd name="T0" fmla="*/ 92 w 184"/>
                <a:gd name="T1" fmla="*/ 58 h 304"/>
                <a:gd name="T2" fmla="*/ 92 w 184"/>
                <a:gd name="T3" fmla="*/ 86 h 304"/>
                <a:gd name="T4" fmla="*/ 84 w 184"/>
                <a:gd name="T5" fmla="*/ 108 h 304"/>
                <a:gd name="T6" fmla="*/ 82 w 184"/>
                <a:gd name="T7" fmla="*/ 116 h 304"/>
                <a:gd name="T8" fmla="*/ 76 w 184"/>
                <a:gd name="T9" fmla="*/ 122 h 304"/>
                <a:gd name="T10" fmla="*/ 74 w 184"/>
                <a:gd name="T11" fmla="*/ 124 h 304"/>
                <a:gd name="T12" fmla="*/ 54 w 184"/>
                <a:gd name="T13" fmla="*/ 120 h 304"/>
                <a:gd name="T14" fmla="*/ 12 w 184"/>
                <a:gd name="T15" fmla="*/ 134 h 304"/>
                <a:gd name="T16" fmla="*/ 8 w 184"/>
                <a:gd name="T17" fmla="*/ 140 h 304"/>
                <a:gd name="T18" fmla="*/ 38 w 184"/>
                <a:gd name="T19" fmla="*/ 144 h 304"/>
                <a:gd name="T20" fmla="*/ 48 w 184"/>
                <a:gd name="T21" fmla="*/ 162 h 304"/>
                <a:gd name="T22" fmla="*/ 60 w 184"/>
                <a:gd name="T23" fmla="*/ 174 h 304"/>
                <a:gd name="T24" fmla="*/ 60 w 184"/>
                <a:gd name="T25" fmla="*/ 206 h 304"/>
                <a:gd name="T26" fmla="*/ 72 w 184"/>
                <a:gd name="T27" fmla="*/ 216 h 304"/>
                <a:gd name="T28" fmla="*/ 76 w 184"/>
                <a:gd name="T29" fmla="*/ 240 h 304"/>
                <a:gd name="T30" fmla="*/ 70 w 184"/>
                <a:gd name="T31" fmla="*/ 256 h 304"/>
                <a:gd name="T32" fmla="*/ 82 w 184"/>
                <a:gd name="T33" fmla="*/ 270 h 304"/>
                <a:gd name="T34" fmla="*/ 100 w 184"/>
                <a:gd name="T35" fmla="*/ 280 h 304"/>
                <a:gd name="T36" fmla="*/ 114 w 184"/>
                <a:gd name="T37" fmla="*/ 298 h 304"/>
                <a:gd name="T38" fmla="*/ 124 w 184"/>
                <a:gd name="T39" fmla="*/ 304 h 304"/>
                <a:gd name="T40" fmla="*/ 122 w 184"/>
                <a:gd name="T41" fmla="*/ 282 h 304"/>
                <a:gd name="T42" fmla="*/ 126 w 184"/>
                <a:gd name="T43" fmla="*/ 274 h 304"/>
                <a:gd name="T44" fmla="*/ 140 w 184"/>
                <a:gd name="T45" fmla="*/ 268 h 304"/>
                <a:gd name="T46" fmla="*/ 144 w 184"/>
                <a:gd name="T47" fmla="*/ 268 h 304"/>
                <a:gd name="T48" fmla="*/ 156 w 184"/>
                <a:gd name="T49" fmla="*/ 266 h 304"/>
                <a:gd name="T50" fmla="*/ 158 w 184"/>
                <a:gd name="T51" fmla="*/ 244 h 304"/>
                <a:gd name="T52" fmla="*/ 148 w 184"/>
                <a:gd name="T53" fmla="*/ 232 h 304"/>
                <a:gd name="T54" fmla="*/ 138 w 184"/>
                <a:gd name="T55" fmla="*/ 232 h 304"/>
                <a:gd name="T56" fmla="*/ 132 w 184"/>
                <a:gd name="T57" fmla="*/ 210 h 304"/>
                <a:gd name="T58" fmla="*/ 136 w 184"/>
                <a:gd name="T59" fmla="*/ 168 h 304"/>
                <a:gd name="T60" fmla="*/ 164 w 184"/>
                <a:gd name="T61" fmla="*/ 160 h 304"/>
                <a:gd name="T62" fmla="*/ 184 w 184"/>
                <a:gd name="T63" fmla="*/ 108 h 304"/>
                <a:gd name="T64" fmla="*/ 174 w 184"/>
                <a:gd name="T65" fmla="*/ 96 h 304"/>
                <a:gd name="T66" fmla="*/ 166 w 184"/>
                <a:gd name="T67" fmla="*/ 96 h 304"/>
                <a:gd name="T68" fmla="*/ 152 w 184"/>
                <a:gd name="T69" fmla="*/ 96 h 304"/>
                <a:gd name="T70" fmla="*/ 142 w 184"/>
                <a:gd name="T71" fmla="*/ 84 h 304"/>
                <a:gd name="T72" fmla="*/ 146 w 184"/>
                <a:gd name="T73" fmla="*/ 52 h 304"/>
                <a:gd name="T74" fmla="*/ 150 w 184"/>
                <a:gd name="T75" fmla="*/ 42 h 304"/>
                <a:gd name="T76" fmla="*/ 156 w 184"/>
                <a:gd name="T77" fmla="*/ 32 h 304"/>
                <a:gd name="T78" fmla="*/ 144 w 184"/>
                <a:gd name="T79" fmla="*/ 8 h 304"/>
                <a:gd name="T80" fmla="*/ 108 w 184"/>
                <a:gd name="T81" fmla="*/ 1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4" h="304">
                  <a:moveTo>
                    <a:pt x="108" y="18"/>
                  </a:moveTo>
                  <a:lnTo>
                    <a:pt x="92" y="58"/>
                  </a:lnTo>
                  <a:lnTo>
                    <a:pt x="92" y="84"/>
                  </a:lnTo>
                  <a:lnTo>
                    <a:pt x="92" y="86"/>
                  </a:lnTo>
                  <a:lnTo>
                    <a:pt x="84" y="100"/>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0" y="134"/>
                  </a:lnTo>
                  <a:lnTo>
                    <a:pt x="8" y="140"/>
                  </a:lnTo>
                  <a:lnTo>
                    <a:pt x="36" y="144"/>
                  </a:lnTo>
                  <a:lnTo>
                    <a:pt x="38" y="144"/>
                  </a:lnTo>
                  <a:lnTo>
                    <a:pt x="40" y="144"/>
                  </a:lnTo>
                  <a:lnTo>
                    <a:pt x="48" y="162"/>
                  </a:lnTo>
                  <a:lnTo>
                    <a:pt x="56" y="168"/>
                  </a:lnTo>
                  <a:lnTo>
                    <a:pt x="60" y="174"/>
                  </a:lnTo>
                  <a:lnTo>
                    <a:pt x="60" y="184"/>
                  </a:lnTo>
                  <a:lnTo>
                    <a:pt x="60" y="206"/>
                  </a:lnTo>
                  <a:lnTo>
                    <a:pt x="70" y="216"/>
                  </a:lnTo>
                  <a:lnTo>
                    <a:pt x="72" y="216"/>
                  </a:lnTo>
                  <a:lnTo>
                    <a:pt x="76" y="232"/>
                  </a:lnTo>
                  <a:lnTo>
                    <a:pt x="76" y="240"/>
                  </a:lnTo>
                  <a:lnTo>
                    <a:pt x="72" y="248"/>
                  </a:lnTo>
                  <a:lnTo>
                    <a:pt x="70" y="256"/>
                  </a:lnTo>
                  <a:lnTo>
                    <a:pt x="72" y="264"/>
                  </a:lnTo>
                  <a:lnTo>
                    <a:pt x="82" y="270"/>
                  </a:lnTo>
                  <a:lnTo>
                    <a:pt x="94" y="276"/>
                  </a:lnTo>
                  <a:lnTo>
                    <a:pt x="100" y="280"/>
                  </a:lnTo>
                  <a:lnTo>
                    <a:pt x="106" y="292"/>
                  </a:lnTo>
                  <a:lnTo>
                    <a:pt x="114" y="298"/>
                  </a:lnTo>
                  <a:lnTo>
                    <a:pt x="116" y="302"/>
                  </a:lnTo>
                  <a:lnTo>
                    <a:pt x="124" y="304"/>
                  </a:lnTo>
                  <a:lnTo>
                    <a:pt x="122" y="288"/>
                  </a:lnTo>
                  <a:lnTo>
                    <a:pt x="122" y="282"/>
                  </a:lnTo>
                  <a:lnTo>
                    <a:pt x="122" y="278"/>
                  </a:lnTo>
                  <a:lnTo>
                    <a:pt x="126" y="274"/>
                  </a:lnTo>
                  <a:lnTo>
                    <a:pt x="128" y="272"/>
                  </a:lnTo>
                  <a:lnTo>
                    <a:pt x="140"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0" y="100"/>
                  </a:lnTo>
                  <a:lnTo>
                    <a:pt x="174" y="96"/>
                  </a:lnTo>
                  <a:lnTo>
                    <a:pt x="168" y="96"/>
                  </a:lnTo>
                  <a:lnTo>
                    <a:pt x="166" y="96"/>
                  </a:lnTo>
                  <a:lnTo>
                    <a:pt x="154" y="98"/>
                  </a:lnTo>
                  <a:lnTo>
                    <a:pt x="152" y="96"/>
                  </a:lnTo>
                  <a:lnTo>
                    <a:pt x="144" y="84"/>
                  </a:lnTo>
                  <a:lnTo>
                    <a:pt x="142" y="84"/>
                  </a:lnTo>
                  <a:lnTo>
                    <a:pt x="142" y="64"/>
                  </a:lnTo>
                  <a:lnTo>
                    <a:pt x="146" y="52"/>
                  </a:lnTo>
                  <a:lnTo>
                    <a:pt x="148" y="48"/>
                  </a:lnTo>
                  <a:lnTo>
                    <a:pt x="150" y="42"/>
                  </a:lnTo>
                  <a:lnTo>
                    <a:pt x="152" y="36"/>
                  </a:lnTo>
                  <a:lnTo>
                    <a:pt x="156" y="32"/>
                  </a:lnTo>
                  <a:lnTo>
                    <a:pt x="156" y="20"/>
                  </a:lnTo>
                  <a:lnTo>
                    <a:pt x="144" y="8"/>
                  </a:lnTo>
                  <a:lnTo>
                    <a:pt x="128" y="0"/>
                  </a:lnTo>
                  <a:lnTo>
                    <a:pt x="108"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95" name="Freeform 12"/>
            <p:cNvSpPr>
              <a:spLocks/>
            </p:cNvSpPr>
            <p:nvPr/>
          </p:nvSpPr>
          <p:spPr bwMode="auto">
            <a:xfrm>
              <a:off x="0" y="576462"/>
              <a:ext cx="2334491" cy="1765190"/>
            </a:xfrm>
            <a:custGeom>
              <a:avLst/>
              <a:gdLst>
                <a:gd name="T0" fmla="*/ 1262 w 1304"/>
                <a:gd name="T1" fmla="*/ 444 h 986"/>
                <a:gd name="T2" fmla="*/ 1222 w 1304"/>
                <a:gd name="T3" fmla="*/ 408 h 986"/>
                <a:gd name="T4" fmla="*/ 1202 w 1304"/>
                <a:gd name="T5" fmla="*/ 378 h 986"/>
                <a:gd name="T6" fmla="*/ 1140 w 1304"/>
                <a:gd name="T7" fmla="*/ 340 h 986"/>
                <a:gd name="T8" fmla="*/ 1032 w 1304"/>
                <a:gd name="T9" fmla="*/ 320 h 986"/>
                <a:gd name="T10" fmla="*/ 1044 w 1304"/>
                <a:gd name="T11" fmla="*/ 246 h 986"/>
                <a:gd name="T12" fmla="*/ 1024 w 1304"/>
                <a:gd name="T13" fmla="*/ 112 h 986"/>
                <a:gd name="T14" fmla="*/ 976 w 1304"/>
                <a:gd name="T15" fmla="*/ 90 h 986"/>
                <a:gd name="T16" fmla="*/ 954 w 1304"/>
                <a:gd name="T17" fmla="*/ 60 h 986"/>
                <a:gd name="T18" fmla="*/ 928 w 1304"/>
                <a:gd name="T19" fmla="*/ 0 h 986"/>
                <a:gd name="T20" fmla="*/ 876 w 1304"/>
                <a:gd name="T21" fmla="*/ 36 h 986"/>
                <a:gd name="T22" fmla="*/ 816 w 1304"/>
                <a:gd name="T23" fmla="*/ 66 h 986"/>
                <a:gd name="T24" fmla="*/ 798 w 1304"/>
                <a:gd name="T25" fmla="*/ 130 h 986"/>
                <a:gd name="T26" fmla="*/ 760 w 1304"/>
                <a:gd name="T27" fmla="*/ 146 h 986"/>
                <a:gd name="T28" fmla="*/ 674 w 1304"/>
                <a:gd name="T29" fmla="*/ 104 h 986"/>
                <a:gd name="T30" fmla="*/ 610 w 1304"/>
                <a:gd name="T31" fmla="*/ 232 h 986"/>
                <a:gd name="T32" fmla="*/ 576 w 1304"/>
                <a:gd name="T33" fmla="*/ 226 h 986"/>
                <a:gd name="T34" fmla="*/ 494 w 1304"/>
                <a:gd name="T35" fmla="*/ 216 h 986"/>
                <a:gd name="T36" fmla="*/ 494 w 1304"/>
                <a:gd name="T37" fmla="*/ 256 h 986"/>
                <a:gd name="T38" fmla="*/ 472 w 1304"/>
                <a:gd name="T39" fmla="*/ 388 h 986"/>
                <a:gd name="T40" fmla="*/ 464 w 1304"/>
                <a:gd name="T41" fmla="*/ 390 h 986"/>
                <a:gd name="T42" fmla="*/ 452 w 1304"/>
                <a:gd name="T43" fmla="*/ 392 h 986"/>
                <a:gd name="T44" fmla="*/ 412 w 1304"/>
                <a:gd name="T45" fmla="*/ 444 h 986"/>
                <a:gd name="T46" fmla="*/ 330 w 1304"/>
                <a:gd name="T47" fmla="*/ 468 h 986"/>
                <a:gd name="T48" fmla="*/ 248 w 1304"/>
                <a:gd name="T49" fmla="*/ 470 h 986"/>
                <a:gd name="T50" fmla="*/ 184 w 1304"/>
                <a:gd name="T51" fmla="*/ 506 h 986"/>
                <a:gd name="T52" fmla="*/ 106 w 1304"/>
                <a:gd name="T53" fmla="*/ 494 h 986"/>
                <a:gd name="T54" fmla="*/ 60 w 1304"/>
                <a:gd name="T55" fmla="*/ 482 h 986"/>
                <a:gd name="T56" fmla="*/ 10 w 1304"/>
                <a:gd name="T57" fmla="*/ 528 h 986"/>
                <a:gd name="T58" fmla="*/ 14 w 1304"/>
                <a:gd name="T59" fmla="*/ 562 h 986"/>
                <a:gd name="T60" fmla="*/ 14 w 1304"/>
                <a:gd name="T61" fmla="*/ 598 h 986"/>
                <a:gd name="T62" fmla="*/ 58 w 1304"/>
                <a:gd name="T63" fmla="*/ 652 h 986"/>
                <a:gd name="T64" fmla="*/ 6 w 1304"/>
                <a:gd name="T65" fmla="*/ 716 h 986"/>
                <a:gd name="T66" fmla="*/ 42 w 1304"/>
                <a:gd name="T67" fmla="*/ 734 h 986"/>
                <a:gd name="T68" fmla="*/ 74 w 1304"/>
                <a:gd name="T69" fmla="*/ 792 h 986"/>
                <a:gd name="T70" fmla="*/ 100 w 1304"/>
                <a:gd name="T71" fmla="*/ 852 h 986"/>
                <a:gd name="T72" fmla="*/ 174 w 1304"/>
                <a:gd name="T73" fmla="*/ 888 h 986"/>
                <a:gd name="T74" fmla="*/ 206 w 1304"/>
                <a:gd name="T75" fmla="*/ 982 h 986"/>
                <a:gd name="T76" fmla="*/ 260 w 1304"/>
                <a:gd name="T77" fmla="*/ 984 h 986"/>
                <a:gd name="T78" fmla="*/ 274 w 1304"/>
                <a:gd name="T79" fmla="*/ 952 h 986"/>
                <a:gd name="T80" fmla="*/ 298 w 1304"/>
                <a:gd name="T81" fmla="*/ 926 h 986"/>
                <a:gd name="T82" fmla="*/ 382 w 1304"/>
                <a:gd name="T83" fmla="*/ 946 h 986"/>
                <a:gd name="T84" fmla="*/ 452 w 1304"/>
                <a:gd name="T85" fmla="*/ 924 h 986"/>
                <a:gd name="T86" fmla="*/ 488 w 1304"/>
                <a:gd name="T87" fmla="*/ 960 h 986"/>
                <a:gd name="T88" fmla="*/ 552 w 1304"/>
                <a:gd name="T89" fmla="*/ 964 h 986"/>
                <a:gd name="T90" fmla="*/ 666 w 1304"/>
                <a:gd name="T91" fmla="*/ 944 h 986"/>
                <a:gd name="T92" fmla="*/ 754 w 1304"/>
                <a:gd name="T93" fmla="*/ 928 h 986"/>
                <a:gd name="T94" fmla="*/ 832 w 1304"/>
                <a:gd name="T95" fmla="*/ 948 h 986"/>
                <a:gd name="T96" fmla="*/ 908 w 1304"/>
                <a:gd name="T97" fmla="*/ 976 h 986"/>
                <a:gd name="T98" fmla="*/ 940 w 1304"/>
                <a:gd name="T99" fmla="*/ 940 h 986"/>
                <a:gd name="T100" fmla="*/ 954 w 1304"/>
                <a:gd name="T101" fmla="*/ 920 h 986"/>
                <a:gd name="T102" fmla="*/ 950 w 1304"/>
                <a:gd name="T103" fmla="*/ 884 h 986"/>
                <a:gd name="T104" fmla="*/ 922 w 1304"/>
                <a:gd name="T105" fmla="*/ 856 h 986"/>
                <a:gd name="T106" fmla="*/ 934 w 1304"/>
                <a:gd name="T107" fmla="*/ 804 h 986"/>
                <a:gd name="T108" fmla="*/ 1004 w 1304"/>
                <a:gd name="T109" fmla="*/ 794 h 986"/>
                <a:gd name="T110" fmla="*/ 1090 w 1304"/>
                <a:gd name="T111" fmla="*/ 772 h 986"/>
                <a:gd name="T112" fmla="*/ 1086 w 1304"/>
                <a:gd name="T113" fmla="*/ 748 h 986"/>
                <a:gd name="T114" fmla="*/ 1086 w 1304"/>
                <a:gd name="T115" fmla="*/ 702 h 986"/>
                <a:gd name="T116" fmla="*/ 1126 w 1304"/>
                <a:gd name="T117" fmla="*/ 676 h 986"/>
                <a:gd name="T118" fmla="*/ 1186 w 1304"/>
                <a:gd name="T119" fmla="*/ 614 h 986"/>
                <a:gd name="T120" fmla="*/ 1214 w 1304"/>
                <a:gd name="T121" fmla="*/ 596 h 986"/>
                <a:gd name="T122" fmla="*/ 1296 w 1304"/>
                <a:gd name="T123" fmla="*/ 580 h 986"/>
                <a:gd name="T124" fmla="*/ 1302 w 1304"/>
                <a:gd name="T125" fmla="*/ 530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04" h="986">
                  <a:moveTo>
                    <a:pt x="1302" y="530"/>
                  </a:move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18" y="396"/>
                  </a:lnTo>
                  <a:lnTo>
                    <a:pt x="1212" y="386"/>
                  </a:lnTo>
                  <a:lnTo>
                    <a:pt x="1202" y="378"/>
                  </a:lnTo>
                  <a:lnTo>
                    <a:pt x="1192" y="368"/>
                  </a:lnTo>
                  <a:lnTo>
                    <a:pt x="1178" y="360"/>
                  </a:lnTo>
                  <a:lnTo>
                    <a:pt x="1166" y="354"/>
                  </a:lnTo>
                  <a:lnTo>
                    <a:pt x="1152" y="346"/>
                  </a:lnTo>
                  <a:lnTo>
                    <a:pt x="1140" y="340"/>
                  </a:lnTo>
                  <a:lnTo>
                    <a:pt x="1116" y="336"/>
                  </a:lnTo>
                  <a:lnTo>
                    <a:pt x="1084" y="334"/>
                  </a:lnTo>
                  <a:lnTo>
                    <a:pt x="1042" y="332"/>
                  </a:lnTo>
                  <a:lnTo>
                    <a:pt x="1040" y="332"/>
                  </a:lnTo>
                  <a:lnTo>
                    <a:pt x="1032" y="320"/>
                  </a:lnTo>
                  <a:lnTo>
                    <a:pt x="1028" y="310"/>
                  </a:lnTo>
                  <a:lnTo>
                    <a:pt x="1026" y="300"/>
                  </a:lnTo>
                  <a:lnTo>
                    <a:pt x="1028" y="288"/>
                  </a:lnTo>
                  <a:lnTo>
                    <a:pt x="1034" y="272"/>
                  </a:lnTo>
                  <a:lnTo>
                    <a:pt x="1044" y="246"/>
                  </a:lnTo>
                  <a:lnTo>
                    <a:pt x="1058" y="214"/>
                  </a:lnTo>
                  <a:lnTo>
                    <a:pt x="1048" y="180"/>
                  </a:lnTo>
                  <a:lnTo>
                    <a:pt x="1036" y="124"/>
                  </a:lnTo>
                  <a:lnTo>
                    <a:pt x="1032" y="118"/>
                  </a:lnTo>
                  <a:lnTo>
                    <a:pt x="1024" y="112"/>
                  </a:lnTo>
                  <a:lnTo>
                    <a:pt x="1012" y="106"/>
                  </a:lnTo>
                  <a:lnTo>
                    <a:pt x="996" y="100"/>
                  </a:lnTo>
                  <a:lnTo>
                    <a:pt x="990" y="98"/>
                  </a:lnTo>
                  <a:lnTo>
                    <a:pt x="982" y="94"/>
                  </a:lnTo>
                  <a:lnTo>
                    <a:pt x="976" y="90"/>
                  </a:lnTo>
                  <a:lnTo>
                    <a:pt x="970" y="86"/>
                  </a:lnTo>
                  <a:lnTo>
                    <a:pt x="966" y="80"/>
                  </a:lnTo>
                  <a:lnTo>
                    <a:pt x="964" y="74"/>
                  </a:lnTo>
                  <a:lnTo>
                    <a:pt x="960" y="68"/>
                  </a:lnTo>
                  <a:lnTo>
                    <a:pt x="954" y="60"/>
                  </a:lnTo>
                  <a:lnTo>
                    <a:pt x="948" y="54"/>
                  </a:lnTo>
                  <a:lnTo>
                    <a:pt x="940" y="50"/>
                  </a:lnTo>
                  <a:lnTo>
                    <a:pt x="938" y="50"/>
                  </a:lnTo>
                  <a:lnTo>
                    <a:pt x="938" y="48"/>
                  </a:lnTo>
                  <a:lnTo>
                    <a:pt x="928" y="0"/>
                  </a:lnTo>
                  <a:lnTo>
                    <a:pt x="890" y="4"/>
                  </a:lnTo>
                  <a:lnTo>
                    <a:pt x="886" y="14"/>
                  </a:lnTo>
                  <a:lnTo>
                    <a:pt x="882" y="24"/>
                  </a:lnTo>
                  <a:lnTo>
                    <a:pt x="878" y="32"/>
                  </a:lnTo>
                  <a:lnTo>
                    <a:pt x="876" y="36"/>
                  </a:lnTo>
                  <a:lnTo>
                    <a:pt x="870" y="38"/>
                  </a:lnTo>
                  <a:lnTo>
                    <a:pt x="846" y="46"/>
                  </a:lnTo>
                  <a:lnTo>
                    <a:pt x="828" y="56"/>
                  </a:lnTo>
                  <a:lnTo>
                    <a:pt x="822" y="60"/>
                  </a:lnTo>
                  <a:lnTo>
                    <a:pt x="816" y="66"/>
                  </a:lnTo>
                  <a:lnTo>
                    <a:pt x="814" y="74"/>
                  </a:lnTo>
                  <a:lnTo>
                    <a:pt x="810" y="92"/>
                  </a:lnTo>
                  <a:lnTo>
                    <a:pt x="806" y="110"/>
                  </a:lnTo>
                  <a:lnTo>
                    <a:pt x="802" y="122"/>
                  </a:lnTo>
                  <a:lnTo>
                    <a:pt x="798" y="130"/>
                  </a:lnTo>
                  <a:lnTo>
                    <a:pt x="792" y="136"/>
                  </a:lnTo>
                  <a:lnTo>
                    <a:pt x="786" y="142"/>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6" y="226"/>
                  </a:lnTo>
                  <a:lnTo>
                    <a:pt x="610" y="232"/>
                  </a:lnTo>
                  <a:lnTo>
                    <a:pt x="602" y="236"/>
                  </a:lnTo>
                  <a:lnTo>
                    <a:pt x="598" y="236"/>
                  </a:lnTo>
                  <a:lnTo>
                    <a:pt x="594" y="234"/>
                  </a:lnTo>
                  <a:lnTo>
                    <a:pt x="582" y="230"/>
                  </a:lnTo>
                  <a:lnTo>
                    <a:pt x="576" y="226"/>
                  </a:lnTo>
                  <a:lnTo>
                    <a:pt x="564" y="224"/>
                  </a:lnTo>
                  <a:lnTo>
                    <a:pt x="548" y="220"/>
                  </a:lnTo>
                  <a:lnTo>
                    <a:pt x="528" y="220"/>
                  </a:lnTo>
                  <a:lnTo>
                    <a:pt x="514" y="218"/>
                  </a:lnTo>
                  <a:lnTo>
                    <a:pt x="494" y="216"/>
                  </a:lnTo>
                  <a:lnTo>
                    <a:pt x="474" y="220"/>
                  </a:lnTo>
                  <a:lnTo>
                    <a:pt x="482" y="234"/>
                  </a:lnTo>
                  <a:lnTo>
                    <a:pt x="492" y="248"/>
                  </a:lnTo>
                  <a:lnTo>
                    <a:pt x="494" y="252"/>
                  </a:lnTo>
                  <a:lnTo>
                    <a:pt x="494" y="256"/>
                  </a:lnTo>
                  <a:lnTo>
                    <a:pt x="484" y="308"/>
                  </a:lnTo>
                  <a:lnTo>
                    <a:pt x="488" y="336"/>
                  </a:lnTo>
                  <a:lnTo>
                    <a:pt x="490" y="336"/>
                  </a:lnTo>
                  <a:lnTo>
                    <a:pt x="488" y="336"/>
                  </a:lnTo>
                  <a:lnTo>
                    <a:pt x="472" y="388"/>
                  </a:lnTo>
                  <a:lnTo>
                    <a:pt x="470" y="394"/>
                  </a:lnTo>
                  <a:lnTo>
                    <a:pt x="468" y="396"/>
                  </a:lnTo>
                  <a:lnTo>
                    <a:pt x="466" y="396"/>
                  </a:lnTo>
                  <a:lnTo>
                    <a:pt x="466" y="394"/>
                  </a:lnTo>
                  <a:lnTo>
                    <a:pt x="464" y="390"/>
                  </a:lnTo>
                  <a:lnTo>
                    <a:pt x="460" y="384"/>
                  </a:lnTo>
                  <a:lnTo>
                    <a:pt x="460" y="382"/>
                  </a:lnTo>
                  <a:lnTo>
                    <a:pt x="458" y="382"/>
                  </a:lnTo>
                  <a:lnTo>
                    <a:pt x="454" y="384"/>
                  </a:lnTo>
                  <a:lnTo>
                    <a:pt x="452" y="392"/>
                  </a:lnTo>
                  <a:lnTo>
                    <a:pt x="450" y="404"/>
                  </a:lnTo>
                  <a:lnTo>
                    <a:pt x="444" y="414"/>
                  </a:lnTo>
                  <a:lnTo>
                    <a:pt x="436" y="422"/>
                  </a:lnTo>
                  <a:lnTo>
                    <a:pt x="426" y="432"/>
                  </a:lnTo>
                  <a:lnTo>
                    <a:pt x="412" y="444"/>
                  </a:lnTo>
                  <a:lnTo>
                    <a:pt x="406" y="448"/>
                  </a:lnTo>
                  <a:lnTo>
                    <a:pt x="404" y="448"/>
                  </a:lnTo>
                  <a:lnTo>
                    <a:pt x="352" y="448"/>
                  </a:lnTo>
                  <a:lnTo>
                    <a:pt x="332" y="468"/>
                  </a:lnTo>
                  <a:lnTo>
                    <a:pt x="330" y="468"/>
                  </a:lnTo>
                  <a:lnTo>
                    <a:pt x="274" y="460"/>
                  </a:lnTo>
                  <a:lnTo>
                    <a:pt x="268" y="466"/>
                  </a:lnTo>
                  <a:lnTo>
                    <a:pt x="260" y="470"/>
                  </a:lnTo>
                  <a:lnTo>
                    <a:pt x="254"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2" y="494"/>
                  </a:lnTo>
                  <a:lnTo>
                    <a:pt x="86" y="486"/>
                  </a:lnTo>
                  <a:lnTo>
                    <a:pt x="66" y="480"/>
                  </a:lnTo>
                  <a:lnTo>
                    <a:pt x="60" y="482"/>
                  </a:lnTo>
                  <a:lnTo>
                    <a:pt x="54" y="484"/>
                  </a:lnTo>
                  <a:lnTo>
                    <a:pt x="38" y="496"/>
                  </a:lnTo>
                  <a:lnTo>
                    <a:pt x="20" y="512"/>
                  </a:lnTo>
                  <a:lnTo>
                    <a:pt x="14" y="520"/>
                  </a:lnTo>
                  <a:lnTo>
                    <a:pt x="10" y="528"/>
                  </a:lnTo>
                  <a:lnTo>
                    <a:pt x="12" y="530"/>
                  </a:lnTo>
                  <a:lnTo>
                    <a:pt x="14" y="536"/>
                  </a:lnTo>
                  <a:lnTo>
                    <a:pt x="16" y="546"/>
                  </a:lnTo>
                  <a:lnTo>
                    <a:pt x="16" y="554"/>
                  </a:lnTo>
                  <a:lnTo>
                    <a:pt x="14" y="562"/>
                  </a:lnTo>
                  <a:lnTo>
                    <a:pt x="10" y="568"/>
                  </a:lnTo>
                  <a:lnTo>
                    <a:pt x="6" y="570"/>
                  </a:lnTo>
                  <a:lnTo>
                    <a:pt x="4" y="574"/>
                  </a:lnTo>
                  <a:lnTo>
                    <a:pt x="0" y="590"/>
                  </a:lnTo>
                  <a:lnTo>
                    <a:pt x="14" y="598"/>
                  </a:lnTo>
                  <a:lnTo>
                    <a:pt x="30" y="580"/>
                  </a:lnTo>
                  <a:lnTo>
                    <a:pt x="54" y="604"/>
                  </a:lnTo>
                  <a:lnTo>
                    <a:pt x="54" y="606"/>
                  </a:lnTo>
                  <a:lnTo>
                    <a:pt x="58" y="650"/>
                  </a:lnTo>
                  <a:lnTo>
                    <a:pt x="58" y="652"/>
                  </a:lnTo>
                  <a:lnTo>
                    <a:pt x="44" y="712"/>
                  </a:lnTo>
                  <a:lnTo>
                    <a:pt x="42" y="712"/>
                  </a:lnTo>
                  <a:lnTo>
                    <a:pt x="18" y="712"/>
                  </a:lnTo>
                  <a:lnTo>
                    <a:pt x="12" y="714"/>
                  </a:lnTo>
                  <a:lnTo>
                    <a:pt x="6" y="716"/>
                  </a:lnTo>
                  <a:lnTo>
                    <a:pt x="8" y="720"/>
                  </a:lnTo>
                  <a:lnTo>
                    <a:pt x="12" y="724"/>
                  </a:lnTo>
                  <a:lnTo>
                    <a:pt x="28" y="736"/>
                  </a:lnTo>
                  <a:lnTo>
                    <a:pt x="40" y="734"/>
                  </a:lnTo>
                  <a:lnTo>
                    <a:pt x="42" y="734"/>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28" y="868"/>
                  </a:lnTo>
                  <a:lnTo>
                    <a:pt x="170" y="886"/>
                  </a:lnTo>
                  <a:lnTo>
                    <a:pt x="172" y="888"/>
                  </a:lnTo>
                  <a:lnTo>
                    <a:pt x="174" y="888"/>
                  </a:lnTo>
                  <a:lnTo>
                    <a:pt x="178" y="952"/>
                  </a:lnTo>
                  <a:lnTo>
                    <a:pt x="180" y="962"/>
                  </a:lnTo>
                  <a:lnTo>
                    <a:pt x="186" y="970"/>
                  </a:lnTo>
                  <a:lnTo>
                    <a:pt x="194" y="976"/>
                  </a:lnTo>
                  <a:lnTo>
                    <a:pt x="206" y="982"/>
                  </a:lnTo>
                  <a:lnTo>
                    <a:pt x="210" y="980"/>
                  </a:lnTo>
                  <a:lnTo>
                    <a:pt x="212" y="980"/>
                  </a:lnTo>
                  <a:lnTo>
                    <a:pt x="256" y="986"/>
                  </a:lnTo>
                  <a:lnTo>
                    <a:pt x="260" y="986"/>
                  </a:lnTo>
                  <a:lnTo>
                    <a:pt x="260" y="984"/>
                  </a:lnTo>
                  <a:lnTo>
                    <a:pt x="268" y="968"/>
                  </a:lnTo>
                  <a:lnTo>
                    <a:pt x="268" y="966"/>
                  </a:lnTo>
                  <a:lnTo>
                    <a:pt x="268" y="960"/>
                  </a:lnTo>
                  <a:lnTo>
                    <a:pt x="270" y="956"/>
                  </a:lnTo>
                  <a:lnTo>
                    <a:pt x="274" y="952"/>
                  </a:lnTo>
                  <a:lnTo>
                    <a:pt x="278" y="948"/>
                  </a:lnTo>
                  <a:lnTo>
                    <a:pt x="286" y="940"/>
                  </a:lnTo>
                  <a:lnTo>
                    <a:pt x="290" y="932"/>
                  </a:lnTo>
                  <a:lnTo>
                    <a:pt x="294" y="928"/>
                  </a:lnTo>
                  <a:lnTo>
                    <a:pt x="298" y="926"/>
                  </a:lnTo>
                  <a:lnTo>
                    <a:pt x="306" y="926"/>
                  </a:lnTo>
                  <a:lnTo>
                    <a:pt x="314" y="928"/>
                  </a:lnTo>
                  <a:lnTo>
                    <a:pt x="316" y="928"/>
                  </a:lnTo>
                  <a:lnTo>
                    <a:pt x="330" y="936"/>
                  </a:lnTo>
                  <a:lnTo>
                    <a:pt x="382" y="946"/>
                  </a:lnTo>
                  <a:lnTo>
                    <a:pt x="412" y="944"/>
                  </a:lnTo>
                  <a:lnTo>
                    <a:pt x="434" y="934"/>
                  </a:lnTo>
                  <a:lnTo>
                    <a:pt x="440" y="928"/>
                  </a:lnTo>
                  <a:lnTo>
                    <a:pt x="444" y="924"/>
                  </a:lnTo>
                  <a:lnTo>
                    <a:pt x="452" y="924"/>
                  </a:lnTo>
                  <a:lnTo>
                    <a:pt x="460" y="930"/>
                  </a:lnTo>
                  <a:lnTo>
                    <a:pt x="464" y="932"/>
                  </a:lnTo>
                  <a:lnTo>
                    <a:pt x="468" y="938"/>
                  </a:lnTo>
                  <a:lnTo>
                    <a:pt x="472" y="948"/>
                  </a:lnTo>
                  <a:lnTo>
                    <a:pt x="488" y="960"/>
                  </a:lnTo>
                  <a:lnTo>
                    <a:pt x="500" y="960"/>
                  </a:lnTo>
                  <a:lnTo>
                    <a:pt x="502" y="960"/>
                  </a:lnTo>
                  <a:lnTo>
                    <a:pt x="504" y="960"/>
                  </a:lnTo>
                  <a:lnTo>
                    <a:pt x="520" y="968"/>
                  </a:lnTo>
                  <a:lnTo>
                    <a:pt x="552" y="964"/>
                  </a:lnTo>
                  <a:lnTo>
                    <a:pt x="570" y="960"/>
                  </a:lnTo>
                  <a:lnTo>
                    <a:pt x="614" y="964"/>
                  </a:lnTo>
                  <a:lnTo>
                    <a:pt x="634" y="958"/>
                  </a:lnTo>
                  <a:lnTo>
                    <a:pt x="658" y="948"/>
                  </a:lnTo>
                  <a:lnTo>
                    <a:pt x="666" y="944"/>
                  </a:lnTo>
                  <a:lnTo>
                    <a:pt x="676" y="940"/>
                  </a:lnTo>
                  <a:lnTo>
                    <a:pt x="720" y="940"/>
                  </a:lnTo>
                  <a:lnTo>
                    <a:pt x="736" y="934"/>
                  </a:lnTo>
                  <a:lnTo>
                    <a:pt x="746" y="930"/>
                  </a:lnTo>
                  <a:lnTo>
                    <a:pt x="754" y="928"/>
                  </a:lnTo>
                  <a:lnTo>
                    <a:pt x="778" y="928"/>
                  </a:lnTo>
                  <a:lnTo>
                    <a:pt x="790" y="936"/>
                  </a:lnTo>
                  <a:lnTo>
                    <a:pt x="826" y="944"/>
                  </a:lnTo>
                  <a:lnTo>
                    <a:pt x="830" y="944"/>
                  </a:lnTo>
                  <a:lnTo>
                    <a:pt x="832" y="948"/>
                  </a:lnTo>
                  <a:lnTo>
                    <a:pt x="842" y="956"/>
                  </a:lnTo>
                  <a:lnTo>
                    <a:pt x="858" y="964"/>
                  </a:lnTo>
                  <a:lnTo>
                    <a:pt x="858" y="966"/>
                  </a:lnTo>
                  <a:lnTo>
                    <a:pt x="892" y="968"/>
                  </a:lnTo>
                  <a:lnTo>
                    <a:pt x="908" y="976"/>
                  </a:lnTo>
                  <a:lnTo>
                    <a:pt x="928" y="980"/>
                  </a:lnTo>
                  <a:lnTo>
                    <a:pt x="946" y="982"/>
                  </a:lnTo>
                  <a:lnTo>
                    <a:pt x="950" y="972"/>
                  </a:lnTo>
                  <a:lnTo>
                    <a:pt x="942" y="956"/>
                  </a:lnTo>
                  <a:lnTo>
                    <a:pt x="940" y="940"/>
                  </a:lnTo>
                  <a:lnTo>
                    <a:pt x="938" y="940"/>
                  </a:lnTo>
                  <a:lnTo>
                    <a:pt x="942" y="936"/>
                  </a:lnTo>
                  <a:lnTo>
                    <a:pt x="952" y="922"/>
                  </a:lnTo>
                  <a:lnTo>
                    <a:pt x="952" y="920"/>
                  </a:lnTo>
                  <a:lnTo>
                    <a:pt x="954" y="920"/>
                  </a:lnTo>
                  <a:lnTo>
                    <a:pt x="964" y="912"/>
                  </a:lnTo>
                  <a:lnTo>
                    <a:pt x="962" y="908"/>
                  </a:lnTo>
                  <a:lnTo>
                    <a:pt x="958" y="892"/>
                  </a:lnTo>
                  <a:lnTo>
                    <a:pt x="956" y="888"/>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8" y="736"/>
                  </a:lnTo>
                  <a:lnTo>
                    <a:pt x="1090" y="734"/>
                  </a:lnTo>
                  <a:lnTo>
                    <a:pt x="1090" y="718"/>
                  </a:lnTo>
                  <a:lnTo>
                    <a:pt x="1086" y="704"/>
                  </a:lnTo>
                  <a:lnTo>
                    <a:pt x="1086" y="702"/>
                  </a:lnTo>
                  <a:lnTo>
                    <a:pt x="1094" y="686"/>
                  </a:lnTo>
                  <a:lnTo>
                    <a:pt x="1100" y="678"/>
                  </a:lnTo>
                  <a:lnTo>
                    <a:pt x="1102" y="676"/>
                  </a:lnTo>
                  <a:lnTo>
                    <a:pt x="1106" y="676"/>
                  </a:lnTo>
                  <a:lnTo>
                    <a:pt x="1126" y="676"/>
                  </a:lnTo>
                  <a:lnTo>
                    <a:pt x="1132" y="676"/>
                  </a:lnTo>
                  <a:lnTo>
                    <a:pt x="1138" y="672"/>
                  </a:lnTo>
                  <a:lnTo>
                    <a:pt x="1170" y="630"/>
                  </a:lnTo>
                  <a:lnTo>
                    <a:pt x="1170" y="628"/>
                  </a:lnTo>
                  <a:lnTo>
                    <a:pt x="1186" y="614"/>
                  </a:lnTo>
                  <a:lnTo>
                    <a:pt x="1188" y="612"/>
                  </a:lnTo>
                  <a:lnTo>
                    <a:pt x="1196" y="610"/>
                  </a:lnTo>
                  <a:lnTo>
                    <a:pt x="1202" y="608"/>
                  </a:lnTo>
                  <a:lnTo>
                    <a:pt x="1206" y="604"/>
                  </a:lnTo>
                  <a:lnTo>
                    <a:pt x="1214" y="596"/>
                  </a:lnTo>
                  <a:lnTo>
                    <a:pt x="1218" y="592"/>
                  </a:lnTo>
                  <a:lnTo>
                    <a:pt x="1246" y="598"/>
                  </a:lnTo>
                  <a:lnTo>
                    <a:pt x="1270" y="588"/>
                  </a:lnTo>
                  <a:lnTo>
                    <a:pt x="1284" y="586"/>
                  </a:lnTo>
                  <a:lnTo>
                    <a:pt x="1296" y="580"/>
                  </a:lnTo>
                  <a:lnTo>
                    <a:pt x="1296" y="562"/>
                  </a:lnTo>
                  <a:lnTo>
                    <a:pt x="1298" y="540"/>
                  </a:lnTo>
                  <a:lnTo>
                    <a:pt x="1298" y="538"/>
                  </a:lnTo>
                  <a:lnTo>
                    <a:pt x="1302" y="532"/>
                  </a:lnTo>
                  <a:lnTo>
                    <a:pt x="1302" y="5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96" name="Freeform 13"/>
            <p:cNvSpPr>
              <a:spLocks/>
            </p:cNvSpPr>
            <p:nvPr/>
          </p:nvSpPr>
          <p:spPr bwMode="auto">
            <a:xfrm>
              <a:off x="1514555" y="1962118"/>
              <a:ext cx="1453686" cy="1041928"/>
            </a:xfrm>
            <a:custGeom>
              <a:avLst/>
              <a:gdLst>
                <a:gd name="T0" fmla="*/ 480 w 812"/>
                <a:gd name="T1" fmla="*/ 58 h 582"/>
                <a:gd name="T2" fmla="*/ 460 w 812"/>
                <a:gd name="T3" fmla="*/ 82 h 582"/>
                <a:gd name="T4" fmla="*/ 396 w 812"/>
                <a:gd name="T5" fmla="*/ 38 h 582"/>
                <a:gd name="T6" fmla="*/ 344 w 812"/>
                <a:gd name="T7" fmla="*/ 10 h 582"/>
                <a:gd name="T8" fmla="*/ 288 w 812"/>
                <a:gd name="T9" fmla="*/ 4 h 582"/>
                <a:gd name="T10" fmla="*/ 248 w 812"/>
                <a:gd name="T11" fmla="*/ 6 h 582"/>
                <a:gd name="T12" fmla="*/ 198 w 812"/>
                <a:gd name="T13" fmla="*/ 18 h 582"/>
                <a:gd name="T14" fmla="*/ 158 w 812"/>
                <a:gd name="T15" fmla="*/ 28 h 582"/>
                <a:gd name="T16" fmla="*/ 92 w 812"/>
                <a:gd name="T17" fmla="*/ 38 h 582"/>
                <a:gd name="T18" fmla="*/ 84 w 812"/>
                <a:gd name="T19" fmla="*/ 78 h 582"/>
                <a:gd name="T20" fmla="*/ 120 w 812"/>
                <a:gd name="T21" fmla="*/ 114 h 582"/>
                <a:gd name="T22" fmla="*/ 128 w 812"/>
                <a:gd name="T23" fmla="*/ 142 h 582"/>
                <a:gd name="T24" fmla="*/ 112 w 812"/>
                <a:gd name="T25" fmla="*/ 196 h 582"/>
                <a:gd name="T26" fmla="*/ 106 w 812"/>
                <a:gd name="T27" fmla="*/ 214 h 582"/>
                <a:gd name="T28" fmla="*/ 60 w 812"/>
                <a:gd name="T29" fmla="*/ 210 h 582"/>
                <a:gd name="T30" fmla="*/ 22 w 812"/>
                <a:gd name="T31" fmla="*/ 202 h 582"/>
                <a:gd name="T32" fmla="*/ 8 w 812"/>
                <a:gd name="T33" fmla="*/ 250 h 582"/>
                <a:gd name="T34" fmla="*/ 4 w 812"/>
                <a:gd name="T35" fmla="*/ 272 h 582"/>
                <a:gd name="T36" fmla="*/ 18 w 812"/>
                <a:gd name="T37" fmla="*/ 310 h 582"/>
                <a:gd name="T38" fmla="*/ 0 w 812"/>
                <a:gd name="T39" fmla="*/ 362 h 582"/>
                <a:gd name="T40" fmla="*/ 26 w 812"/>
                <a:gd name="T41" fmla="*/ 406 h 582"/>
                <a:gd name="T42" fmla="*/ 68 w 812"/>
                <a:gd name="T43" fmla="*/ 422 h 582"/>
                <a:gd name="T44" fmla="*/ 92 w 812"/>
                <a:gd name="T45" fmla="*/ 424 h 582"/>
                <a:gd name="T46" fmla="*/ 108 w 812"/>
                <a:gd name="T47" fmla="*/ 448 h 582"/>
                <a:gd name="T48" fmla="*/ 132 w 812"/>
                <a:gd name="T49" fmla="*/ 460 h 582"/>
                <a:gd name="T50" fmla="*/ 162 w 812"/>
                <a:gd name="T51" fmla="*/ 474 h 582"/>
                <a:gd name="T52" fmla="*/ 232 w 812"/>
                <a:gd name="T53" fmla="*/ 498 h 582"/>
                <a:gd name="T54" fmla="*/ 304 w 812"/>
                <a:gd name="T55" fmla="*/ 494 h 582"/>
                <a:gd name="T56" fmla="*/ 332 w 812"/>
                <a:gd name="T57" fmla="*/ 532 h 582"/>
                <a:gd name="T58" fmla="*/ 348 w 812"/>
                <a:gd name="T59" fmla="*/ 554 h 582"/>
                <a:gd name="T60" fmla="*/ 364 w 812"/>
                <a:gd name="T61" fmla="*/ 578 h 582"/>
                <a:gd name="T62" fmla="*/ 390 w 812"/>
                <a:gd name="T63" fmla="*/ 568 h 582"/>
                <a:gd name="T64" fmla="*/ 428 w 812"/>
                <a:gd name="T65" fmla="*/ 574 h 582"/>
                <a:gd name="T66" fmla="*/ 456 w 812"/>
                <a:gd name="T67" fmla="*/ 546 h 582"/>
                <a:gd name="T68" fmla="*/ 476 w 812"/>
                <a:gd name="T69" fmla="*/ 492 h 582"/>
                <a:gd name="T70" fmla="*/ 476 w 812"/>
                <a:gd name="T71" fmla="*/ 438 h 582"/>
                <a:gd name="T72" fmla="*/ 480 w 812"/>
                <a:gd name="T73" fmla="*/ 418 h 582"/>
                <a:gd name="T74" fmla="*/ 514 w 812"/>
                <a:gd name="T75" fmla="*/ 410 h 582"/>
                <a:gd name="T76" fmla="*/ 556 w 812"/>
                <a:gd name="T77" fmla="*/ 428 h 582"/>
                <a:gd name="T78" fmla="*/ 568 w 812"/>
                <a:gd name="T79" fmla="*/ 462 h 582"/>
                <a:gd name="T80" fmla="*/ 584 w 812"/>
                <a:gd name="T81" fmla="*/ 478 h 582"/>
                <a:gd name="T82" fmla="*/ 610 w 812"/>
                <a:gd name="T83" fmla="*/ 506 h 582"/>
                <a:gd name="T84" fmla="*/ 652 w 812"/>
                <a:gd name="T85" fmla="*/ 518 h 582"/>
                <a:gd name="T86" fmla="*/ 664 w 812"/>
                <a:gd name="T87" fmla="*/ 518 h 582"/>
                <a:gd name="T88" fmla="*/ 700 w 812"/>
                <a:gd name="T89" fmla="*/ 508 h 582"/>
                <a:gd name="T90" fmla="*/ 698 w 812"/>
                <a:gd name="T91" fmla="*/ 480 h 582"/>
                <a:gd name="T92" fmla="*/ 722 w 812"/>
                <a:gd name="T93" fmla="*/ 472 h 582"/>
                <a:gd name="T94" fmla="*/ 688 w 812"/>
                <a:gd name="T95" fmla="*/ 426 h 582"/>
                <a:gd name="T96" fmla="*/ 744 w 812"/>
                <a:gd name="T97" fmla="*/ 396 h 582"/>
                <a:gd name="T98" fmla="*/ 730 w 812"/>
                <a:gd name="T99" fmla="*/ 378 h 582"/>
                <a:gd name="T100" fmla="*/ 752 w 812"/>
                <a:gd name="T101" fmla="*/ 350 h 582"/>
                <a:gd name="T102" fmla="*/ 796 w 812"/>
                <a:gd name="T103" fmla="*/ 310 h 582"/>
                <a:gd name="T104" fmla="*/ 800 w 812"/>
                <a:gd name="T105" fmla="*/ 254 h 582"/>
                <a:gd name="T106" fmla="*/ 778 w 812"/>
                <a:gd name="T107" fmla="*/ 182 h 582"/>
                <a:gd name="T108" fmla="*/ 736 w 812"/>
                <a:gd name="T109" fmla="*/ 158 h 582"/>
                <a:gd name="T110" fmla="*/ 672 w 812"/>
                <a:gd name="T111" fmla="*/ 100 h 582"/>
                <a:gd name="T112" fmla="*/ 658 w 812"/>
                <a:gd name="T113" fmla="*/ 106 h 582"/>
                <a:gd name="T114" fmla="*/ 616 w 812"/>
                <a:gd name="T115" fmla="*/ 78 h 582"/>
                <a:gd name="T116" fmla="*/ 584 w 812"/>
                <a:gd name="T117" fmla="*/ 52 h 582"/>
                <a:gd name="T118" fmla="*/ 552 w 812"/>
                <a:gd name="T119" fmla="*/ 50 h 582"/>
                <a:gd name="T120" fmla="*/ 484 w 812"/>
                <a:gd name="T121" fmla="*/ 3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12" h="582">
                  <a:moveTo>
                    <a:pt x="484" y="30"/>
                  </a:moveTo>
                  <a:lnTo>
                    <a:pt x="476" y="36"/>
                  </a:lnTo>
                  <a:lnTo>
                    <a:pt x="480" y="56"/>
                  </a:lnTo>
                  <a:lnTo>
                    <a:pt x="480" y="58"/>
                  </a:lnTo>
                  <a:lnTo>
                    <a:pt x="482" y="58"/>
                  </a:lnTo>
                  <a:lnTo>
                    <a:pt x="480" y="58"/>
                  </a:lnTo>
                  <a:lnTo>
                    <a:pt x="472" y="78"/>
                  </a:lnTo>
                  <a:lnTo>
                    <a:pt x="460" y="82"/>
                  </a:lnTo>
                  <a:lnTo>
                    <a:pt x="458" y="84"/>
                  </a:lnTo>
                  <a:lnTo>
                    <a:pt x="456" y="84"/>
                  </a:lnTo>
                  <a:lnTo>
                    <a:pt x="436" y="74"/>
                  </a:lnTo>
                  <a:lnTo>
                    <a:pt x="396" y="38"/>
                  </a:lnTo>
                  <a:lnTo>
                    <a:pt x="380" y="28"/>
                  </a:lnTo>
                  <a:lnTo>
                    <a:pt x="356" y="20"/>
                  </a:lnTo>
                  <a:lnTo>
                    <a:pt x="356" y="18"/>
                  </a:lnTo>
                  <a:lnTo>
                    <a:pt x="344" y="10"/>
                  </a:lnTo>
                  <a:lnTo>
                    <a:pt x="324" y="4"/>
                  </a:lnTo>
                  <a:lnTo>
                    <a:pt x="314" y="6"/>
                  </a:lnTo>
                  <a:lnTo>
                    <a:pt x="312" y="6"/>
                  </a:lnTo>
                  <a:lnTo>
                    <a:pt x="288" y="4"/>
                  </a:lnTo>
                  <a:lnTo>
                    <a:pt x="286" y="4"/>
                  </a:lnTo>
                  <a:lnTo>
                    <a:pt x="268" y="0"/>
                  </a:lnTo>
                  <a:lnTo>
                    <a:pt x="256" y="0"/>
                  </a:lnTo>
                  <a:lnTo>
                    <a:pt x="248" y="6"/>
                  </a:lnTo>
                  <a:lnTo>
                    <a:pt x="240" y="8"/>
                  </a:lnTo>
                  <a:lnTo>
                    <a:pt x="228" y="10"/>
                  </a:lnTo>
                  <a:lnTo>
                    <a:pt x="212" y="14"/>
                  </a:lnTo>
                  <a:lnTo>
                    <a:pt x="198" y="18"/>
                  </a:lnTo>
                  <a:lnTo>
                    <a:pt x="196" y="20"/>
                  </a:lnTo>
                  <a:lnTo>
                    <a:pt x="180" y="22"/>
                  </a:lnTo>
                  <a:lnTo>
                    <a:pt x="160" y="28"/>
                  </a:lnTo>
                  <a:lnTo>
                    <a:pt x="158" y="28"/>
                  </a:lnTo>
                  <a:lnTo>
                    <a:pt x="144" y="26"/>
                  </a:lnTo>
                  <a:lnTo>
                    <a:pt x="120" y="30"/>
                  </a:lnTo>
                  <a:lnTo>
                    <a:pt x="100" y="30"/>
                  </a:lnTo>
                  <a:lnTo>
                    <a:pt x="92" y="38"/>
                  </a:lnTo>
                  <a:lnTo>
                    <a:pt x="82" y="40"/>
                  </a:lnTo>
                  <a:lnTo>
                    <a:pt x="86" y="50"/>
                  </a:lnTo>
                  <a:lnTo>
                    <a:pt x="86" y="66"/>
                  </a:lnTo>
                  <a:lnTo>
                    <a:pt x="84" y="78"/>
                  </a:lnTo>
                  <a:lnTo>
                    <a:pt x="98" y="90"/>
                  </a:lnTo>
                  <a:lnTo>
                    <a:pt x="110" y="102"/>
                  </a:lnTo>
                  <a:lnTo>
                    <a:pt x="118" y="110"/>
                  </a:lnTo>
                  <a:lnTo>
                    <a:pt x="120" y="114"/>
                  </a:lnTo>
                  <a:lnTo>
                    <a:pt x="120" y="118"/>
                  </a:lnTo>
                  <a:lnTo>
                    <a:pt x="124" y="130"/>
                  </a:lnTo>
                  <a:lnTo>
                    <a:pt x="130" y="142"/>
                  </a:lnTo>
                  <a:lnTo>
                    <a:pt x="128" y="142"/>
                  </a:lnTo>
                  <a:lnTo>
                    <a:pt x="112" y="154"/>
                  </a:lnTo>
                  <a:lnTo>
                    <a:pt x="102" y="166"/>
                  </a:lnTo>
                  <a:lnTo>
                    <a:pt x="104" y="178"/>
                  </a:lnTo>
                  <a:lnTo>
                    <a:pt x="112" y="196"/>
                  </a:lnTo>
                  <a:lnTo>
                    <a:pt x="112" y="198"/>
                  </a:lnTo>
                  <a:lnTo>
                    <a:pt x="112" y="204"/>
                  </a:lnTo>
                  <a:lnTo>
                    <a:pt x="108" y="210"/>
                  </a:lnTo>
                  <a:lnTo>
                    <a:pt x="106" y="214"/>
                  </a:lnTo>
                  <a:lnTo>
                    <a:pt x="102" y="216"/>
                  </a:lnTo>
                  <a:lnTo>
                    <a:pt x="96" y="216"/>
                  </a:lnTo>
                  <a:lnTo>
                    <a:pt x="80" y="214"/>
                  </a:lnTo>
                  <a:lnTo>
                    <a:pt x="60" y="210"/>
                  </a:lnTo>
                  <a:lnTo>
                    <a:pt x="58" y="210"/>
                  </a:lnTo>
                  <a:lnTo>
                    <a:pt x="44" y="202"/>
                  </a:lnTo>
                  <a:lnTo>
                    <a:pt x="20" y="202"/>
                  </a:lnTo>
                  <a:lnTo>
                    <a:pt x="22" y="202"/>
                  </a:lnTo>
                  <a:lnTo>
                    <a:pt x="20" y="242"/>
                  </a:lnTo>
                  <a:lnTo>
                    <a:pt x="18" y="246"/>
                  </a:lnTo>
                  <a:lnTo>
                    <a:pt x="16" y="248"/>
                  </a:lnTo>
                  <a:lnTo>
                    <a:pt x="8" y="250"/>
                  </a:lnTo>
                  <a:lnTo>
                    <a:pt x="6" y="254"/>
                  </a:lnTo>
                  <a:lnTo>
                    <a:pt x="6" y="262"/>
                  </a:lnTo>
                  <a:lnTo>
                    <a:pt x="4" y="262"/>
                  </a:lnTo>
                  <a:lnTo>
                    <a:pt x="4" y="272"/>
                  </a:lnTo>
                  <a:lnTo>
                    <a:pt x="10" y="280"/>
                  </a:lnTo>
                  <a:lnTo>
                    <a:pt x="14" y="284"/>
                  </a:lnTo>
                  <a:lnTo>
                    <a:pt x="18" y="304"/>
                  </a:lnTo>
                  <a:lnTo>
                    <a:pt x="18" y="310"/>
                  </a:lnTo>
                  <a:lnTo>
                    <a:pt x="16" y="322"/>
                  </a:lnTo>
                  <a:lnTo>
                    <a:pt x="10" y="338"/>
                  </a:lnTo>
                  <a:lnTo>
                    <a:pt x="0" y="358"/>
                  </a:lnTo>
                  <a:lnTo>
                    <a:pt x="0" y="362"/>
                  </a:lnTo>
                  <a:lnTo>
                    <a:pt x="0" y="370"/>
                  </a:lnTo>
                  <a:lnTo>
                    <a:pt x="12" y="384"/>
                  </a:lnTo>
                  <a:lnTo>
                    <a:pt x="16" y="394"/>
                  </a:lnTo>
                  <a:lnTo>
                    <a:pt x="26" y="406"/>
                  </a:lnTo>
                  <a:lnTo>
                    <a:pt x="40" y="422"/>
                  </a:lnTo>
                  <a:lnTo>
                    <a:pt x="48" y="430"/>
                  </a:lnTo>
                  <a:lnTo>
                    <a:pt x="52" y="430"/>
                  </a:lnTo>
                  <a:lnTo>
                    <a:pt x="68" y="422"/>
                  </a:lnTo>
                  <a:lnTo>
                    <a:pt x="72" y="418"/>
                  </a:lnTo>
                  <a:lnTo>
                    <a:pt x="76" y="418"/>
                  </a:lnTo>
                  <a:lnTo>
                    <a:pt x="84" y="420"/>
                  </a:lnTo>
                  <a:lnTo>
                    <a:pt x="92" y="424"/>
                  </a:lnTo>
                  <a:lnTo>
                    <a:pt x="92" y="426"/>
                  </a:lnTo>
                  <a:lnTo>
                    <a:pt x="100" y="434"/>
                  </a:lnTo>
                  <a:lnTo>
                    <a:pt x="104" y="444"/>
                  </a:lnTo>
                  <a:lnTo>
                    <a:pt x="108" y="448"/>
                  </a:lnTo>
                  <a:lnTo>
                    <a:pt x="110" y="450"/>
                  </a:lnTo>
                  <a:lnTo>
                    <a:pt x="120" y="458"/>
                  </a:lnTo>
                  <a:lnTo>
                    <a:pt x="126" y="458"/>
                  </a:lnTo>
                  <a:lnTo>
                    <a:pt x="132" y="460"/>
                  </a:lnTo>
                  <a:lnTo>
                    <a:pt x="136" y="464"/>
                  </a:lnTo>
                  <a:lnTo>
                    <a:pt x="144" y="468"/>
                  </a:lnTo>
                  <a:lnTo>
                    <a:pt x="160" y="474"/>
                  </a:lnTo>
                  <a:lnTo>
                    <a:pt x="162" y="474"/>
                  </a:lnTo>
                  <a:lnTo>
                    <a:pt x="186" y="482"/>
                  </a:lnTo>
                  <a:lnTo>
                    <a:pt x="188" y="482"/>
                  </a:lnTo>
                  <a:lnTo>
                    <a:pt x="204" y="490"/>
                  </a:lnTo>
                  <a:lnTo>
                    <a:pt x="232" y="498"/>
                  </a:lnTo>
                  <a:lnTo>
                    <a:pt x="234" y="498"/>
                  </a:lnTo>
                  <a:lnTo>
                    <a:pt x="272" y="500"/>
                  </a:lnTo>
                  <a:lnTo>
                    <a:pt x="288" y="494"/>
                  </a:lnTo>
                  <a:lnTo>
                    <a:pt x="304" y="494"/>
                  </a:lnTo>
                  <a:lnTo>
                    <a:pt x="304" y="496"/>
                  </a:lnTo>
                  <a:lnTo>
                    <a:pt x="316" y="512"/>
                  </a:lnTo>
                  <a:lnTo>
                    <a:pt x="324" y="526"/>
                  </a:lnTo>
                  <a:lnTo>
                    <a:pt x="332" y="532"/>
                  </a:lnTo>
                  <a:lnTo>
                    <a:pt x="340" y="536"/>
                  </a:lnTo>
                  <a:lnTo>
                    <a:pt x="340" y="538"/>
                  </a:lnTo>
                  <a:lnTo>
                    <a:pt x="342" y="538"/>
                  </a:lnTo>
                  <a:lnTo>
                    <a:pt x="348" y="554"/>
                  </a:lnTo>
                  <a:lnTo>
                    <a:pt x="350" y="554"/>
                  </a:lnTo>
                  <a:lnTo>
                    <a:pt x="350" y="556"/>
                  </a:lnTo>
                  <a:lnTo>
                    <a:pt x="354" y="574"/>
                  </a:lnTo>
                  <a:lnTo>
                    <a:pt x="364" y="578"/>
                  </a:lnTo>
                  <a:lnTo>
                    <a:pt x="366" y="578"/>
                  </a:lnTo>
                  <a:lnTo>
                    <a:pt x="376" y="582"/>
                  </a:lnTo>
                  <a:lnTo>
                    <a:pt x="388" y="580"/>
                  </a:lnTo>
                  <a:lnTo>
                    <a:pt x="390" y="568"/>
                  </a:lnTo>
                  <a:lnTo>
                    <a:pt x="392" y="566"/>
                  </a:lnTo>
                  <a:lnTo>
                    <a:pt x="404" y="554"/>
                  </a:lnTo>
                  <a:lnTo>
                    <a:pt x="420" y="558"/>
                  </a:lnTo>
                  <a:lnTo>
                    <a:pt x="428" y="574"/>
                  </a:lnTo>
                  <a:lnTo>
                    <a:pt x="442" y="570"/>
                  </a:lnTo>
                  <a:lnTo>
                    <a:pt x="444" y="554"/>
                  </a:lnTo>
                  <a:lnTo>
                    <a:pt x="444" y="552"/>
                  </a:lnTo>
                  <a:lnTo>
                    <a:pt x="456" y="546"/>
                  </a:lnTo>
                  <a:lnTo>
                    <a:pt x="452" y="524"/>
                  </a:lnTo>
                  <a:lnTo>
                    <a:pt x="452" y="522"/>
                  </a:lnTo>
                  <a:lnTo>
                    <a:pt x="464" y="496"/>
                  </a:lnTo>
                  <a:lnTo>
                    <a:pt x="476" y="492"/>
                  </a:lnTo>
                  <a:lnTo>
                    <a:pt x="472" y="470"/>
                  </a:lnTo>
                  <a:lnTo>
                    <a:pt x="484" y="470"/>
                  </a:lnTo>
                  <a:lnTo>
                    <a:pt x="484" y="458"/>
                  </a:lnTo>
                  <a:lnTo>
                    <a:pt x="476" y="438"/>
                  </a:lnTo>
                  <a:lnTo>
                    <a:pt x="476" y="436"/>
                  </a:lnTo>
                  <a:lnTo>
                    <a:pt x="478" y="420"/>
                  </a:lnTo>
                  <a:lnTo>
                    <a:pt x="478" y="418"/>
                  </a:lnTo>
                  <a:lnTo>
                    <a:pt x="480" y="418"/>
                  </a:lnTo>
                  <a:lnTo>
                    <a:pt x="488" y="406"/>
                  </a:lnTo>
                  <a:lnTo>
                    <a:pt x="490" y="406"/>
                  </a:lnTo>
                  <a:lnTo>
                    <a:pt x="492" y="406"/>
                  </a:lnTo>
                  <a:lnTo>
                    <a:pt x="514" y="410"/>
                  </a:lnTo>
                  <a:lnTo>
                    <a:pt x="532" y="414"/>
                  </a:lnTo>
                  <a:lnTo>
                    <a:pt x="548" y="410"/>
                  </a:lnTo>
                  <a:lnTo>
                    <a:pt x="556" y="426"/>
                  </a:lnTo>
                  <a:lnTo>
                    <a:pt x="556" y="428"/>
                  </a:lnTo>
                  <a:lnTo>
                    <a:pt x="556" y="440"/>
                  </a:lnTo>
                  <a:lnTo>
                    <a:pt x="560" y="452"/>
                  </a:lnTo>
                  <a:lnTo>
                    <a:pt x="562" y="458"/>
                  </a:lnTo>
                  <a:lnTo>
                    <a:pt x="568" y="462"/>
                  </a:lnTo>
                  <a:lnTo>
                    <a:pt x="578" y="464"/>
                  </a:lnTo>
                  <a:lnTo>
                    <a:pt x="580" y="468"/>
                  </a:lnTo>
                  <a:lnTo>
                    <a:pt x="580" y="470"/>
                  </a:lnTo>
                  <a:lnTo>
                    <a:pt x="584" y="478"/>
                  </a:lnTo>
                  <a:lnTo>
                    <a:pt x="590" y="486"/>
                  </a:lnTo>
                  <a:lnTo>
                    <a:pt x="598" y="498"/>
                  </a:lnTo>
                  <a:lnTo>
                    <a:pt x="602" y="506"/>
                  </a:lnTo>
                  <a:lnTo>
                    <a:pt x="610" y="506"/>
                  </a:lnTo>
                  <a:lnTo>
                    <a:pt x="624" y="494"/>
                  </a:lnTo>
                  <a:lnTo>
                    <a:pt x="632" y="512"/>
                  </a:lnTo>
                  <a:lnTo>
                    <a:pt x="650" y="518"/>
                  </a:lnTo>
                  <a:lnTo>
                    <a:pt x="652" y="518"/>
                  </a:lnTo>
                  <a:lnTo>
                    <a:pt x="660" y="534"/>
                  </a:lnTo>
                  <a:lnTo>
                    <a:pt x="664" y="538"/>
                  </a:lnTo>
                  <a:lnTo>
                    <a:pt x="664" y="522"/>
                  </a:lnTo>
                  <a:lnTo>
                    <a:pt x="664" y="518"/>
                  </a:lnTo>
                  <a:lnTo>
                    <a:pt x="700" y="518"/>
                  </a:lnTo>
                  <a:lnTo>
                    <a:pt x="700" y="514"/>
                  </a:lnTo>
                  <a:lnTo>
                    <a:pt x="702" y="512"/>
                  </a:lnTo>
                  <a:lnTo>
                    <a:pt x="700" y="508"/>
                  </a:lnTo>
                  <a:lnTo>
                    <a:pt x="698" y="500"/>
                  </a:lnTo>
                  <a:lnTo>
                    <a:pt x="696" y="494"/>
                  </a:lnTo>
                  <a:lnTo>
                    <a:pt x="696" y="486"/>
                  </a:lnTo>
                  <a:lnTo>
                    <a:pt x="698" y="480"/>
                  </a:lnTo>
                  <a:lnTo>
                    <a:pt x="702" y="478"/>
                  </a:lnTo>
                  <a:lnTo>
                    <a:pt x="706" y="478"/>
                  </a:lnTo>
                  <a:lnTo>
                    <a:pt x="720" y="482"/>
                  </a:lnTo>
                  <a:lnTo>
                    <a:pt x="722" y="472"/>
                  </a:lnTo>
                  <a:lnTo>
                    <a:pt x="696" y="460"/>
                  </a:lnTo>
                  <a:lnTo>
                    <a:pt x="694" y="460"/>
                  </a:lnTo>
                  <a:lnTo>
                    <a:pt x="692" y="458"/>
                  </a:lnTo>
                  <a:lnTo>
                    <a:pt x="688" y="426"/>
                  </a:lnTo>
                  <a:lnTo>
                    <a:pt x="690" y="406"/>
                  </a:lnTo>
                  <a:lnTo>
                    <a:pt x="690" y="402"/>
                  </a:lnTo>
                  <a:lnTo>
                    <a:pt x="734" y="406"/>
                  </a:lnTo>
                  <a:lnTo>
                    <a:pt x="744" y="396"/>
                  </a:lnTo>
                  <a:lnTo>
                    <a:pt x="746" y="392"/>
                  </a:lnTo>
                  <a:lnTo>
                    <a:pt x="744" y="388"/>
                  </a:lnTo>
                  <a:lnTo>
                    <a:pt x="732" y="382"/>
                  </a:lnTo>
                  <a:lnTo>
                    <a:pt x="730" y="378"/>
                  </a:lnTo>
                  <a:lnTo>
                    <a:pt x="728" y="374"/>
                  </a:lnTo>
                  <a:lnTo>
                    <a:pt x="730" y="372"/>
                  </a:lnTo>
                  <a:lnTo>
                    <a:pt x="732" y="368"/>
                  </a:lnTo>
                  <a:lnTo>
                    <a:pt x="752" y="350"/>
                  </a:lnTo>
                  <a:lnTo>
                    <a:pt x="772" y="348"/>
                  </a:lnTo>
                  <a:lnTo>
                    <a:pt x="782" y="330"/>
                  </a:lnTo>
                  <a:lnTo>
                    <a:pt x="782" y="314"/>
                  </a:lnTo>
                  <a:lnTo>
                    <a:pt x="796" y="310"/>
                  </a:lnTo>
                  <a:lnTo>
                    <a:pt x="804" y="290"/>
                  </a:lnTo>
                  <a:lnTo>
                    <a:pt x="812" y="276"/>
                  </a:lnTo>
                  <a:lnTo>
                    <a:pt x="800" y="256"/>
                  </a:lnTo>
                  <a:lnTo>
                    <a:pt x="800" y="254"/>
                  </a:lnTo>
                  <a:lnTo>
                    <a:pt x="792" y="228"/>
                  </a:lnTo>
                  <a:lnTo>
                    <a:pt x="792" y="226"/>
                  </a:lnTo>
                  <a:lnTo>
                    <a:pt x="788" y="198"/>
                  </a:lnTo>
                  <a:lnTo>
                    <a:pt x="778" y="182"/>
                  </a:lnTo>
                  <a:lnTo>
                    <a:pt x="764" y="168"/>
                  </a:lnTo>
                  <a:lnTo>
                    <a:pt x="764" y="166"/>
                  </a:lnTo>
                  <a:lnTo>
                    <a:pt x="762" y="150"/>
                  </a:lnTo>
                  <a:lnTo>
                    <a:pt x="736" y="158"/>
                  </a:lnTo>
                  <a:lnTo>
                    <a:pt x="724" y="144"/>
                  </a:lnTo>
                  <a:lnTo>
                    <a:pt x="688" y="118"/>
                  </a:lnTo>
                  <a:lnTo>
                    <a:pt x="686" y="118"/>
                  </a:lnTo>
                  <a:lnTo>
                    <a:pt x="672" y="100"/>
                  </a:lnTo>
                  <a:lnTo>
                    <a:pt x="664" y="94"/>
                  </a:lnTo>
                  <a:lnTo>
                    <a:pt x="658" y="102"/>
                  </a:lnTo>
                  <a:lnTo>
                    <a:pt x="658" y="104"/>
                  </a:lnTo>
                  <a:lnTo>
                    <a:pt x="658" y="106"/>
                  </a:lnTo>
                  <a:lnTo>
                    <a:pt x="656" y="106"/>
                  </a:lnTo>
                  <a:lnTo>
                    <a:pt x="644" y="106"/>
                  </a:lnTo>
                  <a:lnTo>
                    <a:pt x="642" y="106"/>
                  </a:lnTo>
                  <a:lnTo>
                    <a:pt x="616" y="78"/>
                  </a:lnTo>
                  <a:lnTo>
                    <a:pt x="606" y="72"/>
                  </a:lnTo>
                  <a:lnTo>
                    <a:pt x="596" y="62"/>
                  </a:lnTo>
                  <a:lnTo>
                    <a:pt x="584" y="54"/>
                  </a:lnTo>
                  <a:lnTo>
                    <a:pt x="584" y="52"/>
                  </a:lnTo>
                  <a:lnTo>
                    <a:pt x="570" y="44"/>
                  </a:lnTo>
                  <a:lnTo>
                    <a:pt x="562" y="50"/>
                  </a:lnTo>
                  <a:lnTo>
                    <a:pt x="560" y="52"/>
                  </a:lnTo>
                  <a:lnTo>
                    <a:pt x="552" y="50"/>
                  </a:lnTo>
                  <a:lnTo>
                    <a:pt x="544" y="54"/>
                  </a:lnTo>
                  <a:lnTo>
                    <a:pt x="542" y="56"/>
                  </a:lnTo>
                  <a:lnTo>
                    <a:pt x="530" y="58"/>
                  </a:lnTo>
                  <a:lnTo>
                    <a:pt x="48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97" name="Freeform 14"/>
            <p:cNvSpPr>
              <a:spLocks/>
            </p:cNvSpPr>
            <p:nvPr/>
          </p:nvSpPr>
          <p:spPr bwMode="auto">
            <a:xfrm>
              <a:off x="2348813" y="2692542"/>
              <a:ext cx="1256758" cy="1102796"/>
            </a:xfrm>
            <a:custGeom>
              <a:avLst/>
              <a:gdLst>
                <a:gd name="T0" fmla="*/ 20 w 702"/>
                <a:gd name="T1" fmla="*/ 28 h 616"/>
                <a:gd name="T2" fmla="*/ 22 w 702"/>
                <a:gd name="T3" fmla="*/ 90 h 616"/>
                <a:gd name="T4" fmla="*/ 38 w 702"/>
                <a:gd name="T5" fmla="*/ 136 h 616"/>
                <a:gd name="T6" fmla="*/ 70 w 702"/>
                <a:gd name="T7" fmla="*/ 194 h 616"/>
                <a:gd name="T8" fmla="*/ 74 w 702"/>
                <a:gd name="T9" fmla="*/ 244 h 616"/>
                <a:gd name="T10" fmla="*/ 92 w 702"/>
                <a:gd name="T11" fmla="*/ 302 h 616"/>
                <a:gd name="T12" fmla="*/ 98 w 702"/>
                <a:gd name="T13" fmla="*/ 346 h 616"/>
                <a:gd name="T14" fmla="*/ 90 w 702"/>
                <a:gd name="T15" fmla="*/ 386 h 616"/>
                <a:gd name="T16" fmla="*/ 90 w 702"/>
                <a:gd name="T17" fmla="*/ 434 h 616"/>
                <a:gd name="T18" fmla="*/ 106 w 702"/>
                <a:gd name="T19" fmla="*/ 462 h 616"/>
                <a:gd name="T20" fmla="*/ 118 w 702"/>
                <a:gd name="T21" fmla="*/ 450 h 616"/>
                <a:gd name="T22" fmla="*/ 124 w 702"/>
                <a:gd name="T23" fmla="*/ 426 h 616"/>
                <a:gd name="T24" fmla="*/ 146 w 702"/>
                <a:gd name="T25" fmla="*/ 420 h 616"/>
                <a:gd name="T26" fmla="*/ 170 w 702"/>
                <a:gd name="T27" fmla="*/ 474 h 616"/>
                <a:gd name="T28" fmla="*/ 200 w 702"/>
                <a:gd name="T29" fmla="*/ 470 h 616"/>
                <a:gd name="T30" fmla="*/ 238 w 702"/>
                <a:gd name="T31" fmla="*/ 556 h 616"/>
                <a:gd name="T32" fmla="*/ 254 w 702"/>
                <a:gd name="T33" fmla="*/ 588 h 616"/>
                <a:gd name="T34" fmla="*/ 262 w 702"/>
                <a:gd name="T35" fmla="*/ 598 h 616"/>
                <a:gd name="T36" fmla="*/ 278 w 702"/>
                <a:gd name="T37" fmla="*/ 602 h 616"/>
                <a:gd name="T38" fmla="*/ 328 w 702"/>
                <a:gd name="T39" fmla="*/ 588 h 616"/>
                <a:gd name="T40" fmla="*/ 328 w 702"/>
                <a:gd name="T41" fmla="*/ 536 h 616"/>
                <a:gd name="T42" fmla="*/ 348 w 702"/>
                <a:gd name="T43" fmla="*/ 510 h 616"/>
                <a:gd name="T44" fmla="*/ 390 w 702"/>
                <a:gd name="T45" fmla="*/ 450 h 616"/>
                <a:gd name="T46" fmla="*/ 428 w 702"/>
                <a:gd name="T47" fmla="*/ 420 h 616"/>
                <a:gd name="T48" fmla="*/ 448 w 702"/>
                <a:gd name="T49" fmla="*/ 480 h 616"/>
                <a:gd name="T50" fmla="*/ 478 w 702"/>
                <a:gd name="T51" fmla="*/ 466 h 616"/>
                <a:gd name="T52" fmla="*/ 498 w 702"/>
                <a:gd name="T53" fmla="*/ 494 h 616"/>
                <a:gd name="T54" fmla="*/ 554 w 702"/>
                <a:gd name="T55" fmla="*/ 482 h 616"/>
                <a:gd name="T56" fmla="*/ 504 w 702"/>
                <a:gd name="T57" fmla="*/ 434 h 616"/>
                <a:gd name="T58" fmla="*/ 534 w 702"/>
                <a:gd name="T59" fmla="*/ 416 h 616"/>
                <a:gd name="T60" fmla="*/ 532 w 702"/>
                <a:gd name="T61" fmla="*/ 396 h 616"/>
                <a:gd name="T62" fmla="*/ 522 w 702"/>
                <a:gd name="T63" fmla="*/ 314 h 616"/>
                <a:gd name="T64" fmla="*/ 608 w 702"/>
                <a:gd name="T65" fmla="*/ 286 h 616"/>
                <a:gd name="T66" fmla="*/ 664 w 702"/>
                <a:gd name="T67" fmla="*/ 224 h 616"/>
                <a:gd name="T68" fmla="*/ 686 w 702"/>
                <a:gd name="T69" fmla="*/ 174 h 616"/>
                <a:gd name="T70" fmla="*/ 684 w 702"/>
                <a:gd name="T71" fmla="*/ 156 h 616"/>
                <a:gd name="T72" fmla="*/ 630 w 702"/>
                <a:gd name="T73" fmla="*/ 138 h 616"/>
                <a:gd name="T74" fmla="*/ 612 w 702"/>
                <a:gd name="T75" fmla="*/ 146 h 616"/>
                <a:gd name="T76" fmla="*/ 598 w 702"/>
                <a:gd name="T77" fmla="*/ 126 h 616"/>
                <a:gd name="T78" fmla="*/ 576 w 702"/>
                <a:gd name="T79" fmla="*/ 124 h 616"/>
                <a:gd name="T80" fmla="*/ 524 w 702"/>
                <a:gd name="T81" fmla="*/ 114 h 616"/>
                <a:gd name="T82" fmla="*/ 488 w 702"/>
                <a:gd name="T83" fmla="*/ 132 h 616"/>
                <a:gd name="T84" fmla="*/ 438 w 702"/>
                <a:gd name="T85" fmla="*/ 110 h 616"/>
                <a:gd name="T86" fmla="*/ 416 w 702"/>
                <a:gd name="T87" fmla="*/ 58 h 616"/>
                <a:gd name="T88" fmla="*/ 350 w 702"/>
                <a:gd name="T89" fmla="*/ 18 h 616"/>
                <a:gd name="T90" fmla="*/ 310 w 702"/>
                <a:gd name="T91" fmla="*/ 30 h 616"/>
                <a:gd name="T92" fmla="*/ 318 w 702"/>
                <a:gd name="T93" fmla="*/ 62 h 616"/>
                <a:gd name="T94" fmla="*/ 280 w 702"/>
                <a:gd name="T95" fmla="*/ 66 h 616"/>
                <a:gd name="T96" fmla="*/ 262 w 702"/>
                <a:gd name="T97" fmla="*/ 86 h 616"/>
                <a:gd name="T98" fmla="*/ 246 w 702"/>
                <a:gd name="T99" fmla="*/ 104 h 616"/>
                <a:gd name="T100" fmla="*/ 208 w 702"/>
                <a:gd name="T101" fmla="*/ 118 h 616"/>
                <a:gd name="T102" fmla="*/ 160 w 702"/>
                <a:gd name="T103" fmla="*/ 110 h 616"/>
                <a:gd name="T104" fmla="*/ 132 w 702"/>
                <a:gd name="T105" fmla="*/ 108 h 616"/>
                <a:gd name="T106" fmla="*/ 106 w 702"/>
                <a:gd name="T107" fmla="*/ 66 h 616"/>
                <a:gd name="T108" fmla="*/ 86 w 702"/>
                <a:gd name="T109" fmla="*/ 46 h 616"/>
                <a:gd name="T110" fmla="*/ 66 w 702"/>
                <a:gd name="T111" fmla="*/ 14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02" h="616">
                  <a:moveTo>
                    <a:pt x="66" y="14"/>
                  </a:moveTo>
                  <a:lnTo>
                    <a:pt x="46" y="10"/>
                  </a:lnTo>
                  <a:lnTo>
                    <a:pt x="28" y="6"/>
                  </a:lnTo>
                  <a:lnTo>
                    <a:pt x="22" y="14"/>
                  </a:lnTo>
                  <a:lnTo>
                    <a:pt x="20" y="28"/>
                  </a:lnTo>
                  <a:lnTo>
                    <a:pt x="26" y="50"/>
                  </a:lnTo>
                  <a:lnTo>
                    <a:pt x="26" y="66"/>
                  </a:lnTo>
                  <a:lnTo>
                    <a:pt x="26" y="70"/>
                  </a:lnTo>
                  <a:lnTo>
                    <a:pt x="18" y="70"/>
                  </a:lnTo>
                  <a:lnTo>
                    <a:pt x="22" y="90"/>
                  </a:lnTo>
                  <a:lnTo>
                    <a:pt x="6" y="94"/>
                  </a:lnTo>
                  <a:lnTo>
                    <a:pt x="0" y="106"/>
                  </a:lnTo>
                  <a:lnTo>
                    <a:pt x="8" y="114"/>
                  </a:lnTo>
                  <a:lnTo>
                    <a:pt x="10" y="114"/>
                  </a:lnTo>
                  <a:lnTo>
                    <a:pt x="38" y="136"/>
                  </a:lnTo>
                  <a:lnTo>
                    <a:pt x="38" y="138"/>
                  </a:lnTo>
                  <a:lnTo>
                    <a:pt x="42" y="158"/>
                  </a:lnTo>
                  <a:lnTo>
                    <a:pt x="56" y="178"/>
                  </a:lnTo>
                  <a:lnTo>
                    <a:pt x="62" y="184"/>
                  </a:lnTo>
                  <a:lnTo>
                    <a:pt x="70" y="194"/>
                  </a:lnTo>
                  <a:lnTo>
                    <a:pt x="72" y="194"/>
                  </a:lnTo>
                  <a:lnTo>
                    <a:pt x="70" y="196"/>
                  </a:lnTo>
                  <a:lnTo>
                    <a:pt x="70" y="214"/>
                  </a:lnTo>
                  <a:lnTo>
                    <a:pt x="74" y="226"/>
                  </a:lnTo>
                  <a:lnTo>
                    <a:pt x="74" y="244"/>
                  </a:lnTo>
                  <a:lnTo>
                    <a:pt x="82" y="258"/>
                  </a:lnTo>
                  <a:lnTo>
                    <a:pt x="84" y="266"/>
                  </a:lnTo>
                  <a:lnTo>
                    <a:pt x="86" y="274"/>
                  </a:lnTo>
                  <a:lnTo>
                    <a:pt x="90" y="286"/>
                  </a:lnTo>
                  <a:lnTo>
                    <a:pt x="92" y="302"/>
                  </a:lnTo>
                  <a:lnTo>
                    <a:pt x="90" y="314"/>
                  </a:lnTo>
                  <a:lnTo>
                    <a:pt x="88" y="320"/>
                  </a:lnTo>
                  <a:lnTo>
                    <a:pt x="90" y="326"/>
                  </a:lnTo>
                  <a:lnTo>
                    <a:pt x="94" y="336"/>
                  </a:lnTo>
                  <a:lnTo>
                    <a:pt x="98" y="346"/>
                  </a:lnTo>
                  <a:lnTo>
                    <a:pt x="100" y="346"/>
                  </a:lnTo>
                  <a:lnTo>
                    <a:pt x="100" y="348"/>
                  </a:lnTo>
                  <a:lnTo>
                    <a:pt x="100" y="350"/>
                  </a:lnTo>
                  <a:lnTo>
                    <a:pt x="86" y="378"/>
                  </a:lnTo>
                  <a:lnTo>
                    <a:pt x="90" y="386"/>
                  </a:lnTo>
                  <a:lnTo>
                    <a:pt x="90" y="392"/>
                  </a:lnTo>
                  <a:lnTo>
                    <a:pt x="86" y="418"/>
                  </a:lnTo>
                  <a:lnTo>
                    <a:pt x="86" y="428"/>
                  </a:lnTo>
                  <a:lnTo>
                    <a:pt x="88" y="432"/>
                  </a:lnTo>
                  <a:lnTo>
                    <a:pt x="90" y="434"/>
                  </a:lnTo>
                  <a:lnTo>
                    <a:pt x="94" y="436"/>
                  </a:lnTo>
                  <a:lnTo>
                    <a:pt x="102" y="442"/>
                  </a:lnTo>
                  <a:lnTo>
                    <a:pt x="104" y="448"/>
                  </a:lnTo>
                  <a:lnTo>
                    <a:pt x="102" y="462"/>
                  </a:lnTo>
                  <a:lnTo>
                    <a:pt x="106" y="462"/>
                  </a:lnTo>
                  <a:lnTo>
                    <a:pt x="108" y="464"/>
                  </a:lnTo>
                  <a:lnTo>
                    <a:pt x="110" y="462"/>
                  </a:lnTo>
                  <a:lnTo>
                    <a:pt x="114" y="458"/>
                  </a:lnTo>
                  <a:lnTo>
                    <a:pt x="116" y="452"/>
                  </a:lnTo>
                  <a:lnTo>
                    <a:pt x="118" y="450"/>
                  </a:lnTo>
                  <a:lnTo>
                    <a:pt x="118" y="448"/>
                  </a:lnTo>
                  <a:lnTo>
                    <a:pt x="122" y="444"/>
                  </a:lnTo>
                  <a:lnTo>
                    <a:pt x="126" y="440"/>
                  </a:lnTo>
                  <a:lnTo>
                    <a:pt x="126" y="434"/>
                  </a:lnTo>
                  <a:lnTo>
                    <a:pt x="124" y="426"/>
                  </a:lnTo>
                  <a:lnTo>
                    <a:pt x="122" y="422"/>
                  </a:lnTo>
                  <a:lnTo>
                    <a:pt x="126" y="420"/>
                  </a:lnTo>
                  <a:lnTo>
                    <a:pt x="136" y="418"/>
                  </a:lnTo>
                  <a:lnTo>
                    <a:pt x="142" y="418"/>
                  </a:lnTo>
                  <a:lnTo>
                    <a:pt x="146" y="420"/>
                  </a:lnTo>
                  <a:lnTo>
                    <a:pt x="150" y="424"/>
                  </a:lnTo>
                  <a:lnTo>
                    <a:pt x="156" y="440"/>
                  </a:lnTo>
                  <a:lnTo>
                    <a:pt x="156" y="442"/>
                  </a:lnTo>
                  <a:lnTo>
                    <a:pt x="158" y="468"/>
                  </a:lnTo>
                  <a:lnTo>
                    <a:pt x="170" y="474"/>
                  </a:lnTo>
                  <a:lnTo>
                    <a:pt x="178" y="478"/>
                  </a:lnTo>
                  <a:lnTo>
                    <a:pt x="184" y="472"/>
                  </a:lnTo>
                  <a:lnTo>
                    <a:pt x="190" y="466"/>
                  </a:lnTo>
                  <a:lnTo>
                    <a:pt x="194" y="466"/>
                  </a:lnTo>
                  <a:lnTo>
                    <a:pt x="200" y="470"/>
                  </a:lnTo>
                  <a:lnTo>
                    <a:pt x="204" y="478"/>
                  </a:lnTo>
                  <a:lnTo>
                    <a:pt x="206" y="498"/>
                  </a:lnTo>
                  <a:lnTo>
                    <a:pt x="208" y="502"/>
                  </a:lnTo>
                  <a:lnTo>
                    <a:pt x="230" y="548"/>
                  </a:lnTo>
                  <a:lnTo>
                    <a:pt x="238" y="556"/>
                  </a:lnTo>
                  <a:lnTo>
                    <a:pt x="238" y="558"/>
                  </a:lnTo>
                  <a:lnTo>
                    <a:pt x="242" y="578"/>
                  </a:lnTo>
                  <a:lnTo>
                    <a:pt x="244" y="596"/>
                  </a:lnTo>
                  <a:lnTo>
                    <a:pt x="246" y="598"/>
                  </a:lnTo>
                  <a:lnTo>
                    <a:pt x="254" y="588"/>
                  </a:lnTo>
                  <a:lnTo>
                    <a:pt x="256" y="586"/>
                  </a:lnTo>
                  <a:lnTo>
                    <a:pt x="258" y="586"/>
                  </a:lnTo>
                  <a:lnTo>
                    <a:pt x="262" y="588"/>
                  </a:lnTo>
                  <a:lnTo>
                    <a:pt x="262" y="592"/>
                  </a:lnTo>
                  <a:lnTo>
                    <a:pt x="262" y="598"/>
                  </a:lnTo>
                  <a:lnTo>
                    <a:pt x="262" y="612"/>
                  </a:lnTo>
                  <a:lnTo>
                    <a:pt x="262" y="616"/>
                  </a:lnTo>
                  <a:lnTo>
                    <a:pt x="268" y="616"/>
                  </a:lnTo>
                  <a:lnTo>
                    <a:pt x="270" y="614"/>
                  </a:lnTo>
                  <a:lnTo>
                    <a:pt x="278" y="602"/>
                  </a:lnTo>
                  <a:lnTo>
                    <a:pt x="288" y="594"/>
                  </a:lnTo>
                  <a:lnTo>
                    <a:pt x="296" y="588"/>
                  </a:lnTo>
                  <a:lnTo>
                    <a:pt x="306" y="586"/>
                  </a:lnTo>
                  <a:lnTo>
                    <a:pt x="322" y="590"/>
                  </a:lnTo>
                  <a:lnTo>
                    <a:pt x="328" y="588"/>
                  </a:lnTo>
                  <a:lnTo>
                    <a:pt x="336" y="576"/>
                  </a:lnTo>
                  <a:lnTo>
                    <a:pt x="334" y="558"/>
                  </a:lnTo>
                  <a:lnTo>
                    <a:pt x="330" y="546"/>
                  </a:lnTo>
                  <a:lnTo>
                    <a:pt x="328" y="540"/>
                  </a:lnTo>
                  <a:lnTo>
                    <a:pt x="328" y="536"/>
                  </a:lnTo>
                  <a:lnTo>
                    <a:pt x="330" y="522"/>
                  </a:lnTo>
                  <a:lnTo>
                    <a:pt x="330" y="520"/>
                  </a:lnTo>
                  <a:lnTo>
                    <a:pt x="332" y="518"/>
                  </a:lnTo>
                  <a:lnTo>
                    <a:pt x="346" y="510"/>
                  </a:lnTo>
                  <a:lnTo>
                    <a:pt x="348" y="510"/>
                  </a:lnTo>
                  <a:lnTo>
                    <a:pt x="358" y="502"/>
                  </a:lnTo>
                  <a:lnTo>
                    <a:pt x="372" y="484"/>
                  </a:lnTo>
                  <a:lnTo>
                    <a:pt x="374" y="470"/>
                  </a:lnTo>
                  <a:lnTo>
                    <a:pt x="358" y="436"/>
                  </a:lnTo>
                  <a:lnTo>
                    <a:pt x="390" y="450"/>
                  </a:lnTo>
                  <a:lnTo>
                    <a:pt x="390" y="438"/>
                  </a:lnTo>
                  <a:lnTo>
                    <a:pt x="390" y="436"/>
                  </a:lnTo>
                  <a:lnTo>
                    <a:pt x="402" y="426"/>
                  </a:lnTo>
                  <a:lnTo>
                    <a:pt x="426" y="420"/>
                  </a:lnTo>
                  <a:lnTo>
                    <a:pt x="428" y="420"/>
                  </a:lnTo>
                  <a:lnTo>
                    <a:pt x="442" y="450"/>
                  </a:lnTo>
                  <a:lnTo>
                    <a:pt x="440" y="462"/>
                  </a:lnTo>
                  <a:lnTo>
                    <a:pt x="442" y="472"/>
                  </a:lnTo>
                  <a:lnTo>
                    <a:pt x="444" y="478"/>
                  </a:lnTo>
                  <a:lnTo>
                    <a:pt x="448" y="480"/>
                  </a:lnTo>
                  <a:lnTo>
                    <a:pt x="454" y="478"/>
                  </a:lnTo>
                  <a:lnTo>
                    <a:pt x="458" y="474"/>
                  </a:lnTo>
                  <a:lnTo>
                    <a:pt x="458" y="472"/>
                  </a:lnTo>
                  <a:lnTo>
                    <a:pt x="460" y="472"/>
                  </a:lnTo>
                  <a:lnTo>
                    <a:pt x="478" y="466"/>
                  </a:lnTo>
                  <a:lnTo>
                    <a:pt x="480" y="466"/>
                  </a:lnTo>
                  <a:lnTo>
                    <a:pt x="492" y="468"/>
                  </a:lnTo>
                  <a:lnTo>
                    <a:pt x="496" y="470"/>
                  </a:lnTo>
                  <a:lnTo>
                    <a:pt x="498" y="472"/>
                  </a:lnTo>
                  <a:lnTo>
                    <a:pt x="498" y="494"/>
                  </a:lnTo>
                  <a:lnTo>
                    <a:pt x="502" y="496"/>
                  </a:lnTo>
                  <a:lnTo>
                    <a:pt x="510" y="498"/>
                  </a:lnTo>
                  <a:lnTo>
                    <a:pt x="522" y="498"/>
                  </a:lnTo>
                  <a:lnTo>
                    <a:pt x="542" y="492"/>
                  </a:lnTo>
                  <a:lnTo>
                    <a:pt x="554" y="482"/>
                  </a:lnTo>
                  <a:lnTo>
                    <a:pt x="556" y="472"/>
                  </a:lnTo>
                  <a:lnTo>
                    <a:pt x="550" y="466"/>
                  </a:lnTo>
                  <a:lnTo>
                    <a:pt x="530" y="458"/>
                  </a:lnTo>
                  <a:lnTo>
                    <a:pt x="528" y="458"/>
                  </a:lnTo>
                  <a:lnTo>
                    <a:pt x="504" y="434"/>
                  </a:lnTo>
                  <a:lnTo>
                    <a:pt x="506" y="432"/>
                  </a:lnTo>
                  <a:lnTo>
                    <a:pt x="518" y="422"/>
                  </a:lnTo>
                  <a:lnTo>
                    <a:pt x="518" y="420"/>
                  </a:lnTo>
                  <a:lnTo>
                    <a:pt x="530" y="416"/>
                  </a:lnTo>
                  <a:lnTo>
                    <a:pt x="534" y="416"/>
                  </a:lnTo>
                  <a:lnTo>
                    <a:pt x="550" y="418"/>
                  </a:lnTo>
                  <a:lnTo>
                    <a:pt x="550" y="420"/>
                  </a:lnTo>
                  <a:lnTo>
                    <a:pt x="550" y="414"/>
                  </a:lnTo>
                  <a:lnTo>
                    <a:pt x="544" y="402"/>
                  </a:lnTo>
                  <a:lnTo>
                    <a:pt x="532" y="396"/>
                  </a:lnTo>
                  <a:lnTo>
                    <a:pt x="518" y="374"/>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6" y="224"/>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0" y="136"/>
                  </a:lnTo>
                  <a:lnTo>
                    <a:pt x="630" y="138"/>
                  </a:lnTo>
                  <a:lnTo>
                    <a:pt x="628" y="138"/>
                  </a:lnTo>
                  <a:lnTo>
                    <a:pt x="624" y="142"/>
                  </a:lnTo>
                  <a:lnTo>
                    <a:pt x="618" y="142"/>
                  </a:lnTo>
                  <a:lnTo>
                    <a:pt x="614" y="144"/>
                  </a:lnTo>
                  <a:lnTo>
                    <a:pt x="612" y="146"/>
                  </a:lnTo>
                  <a:lnTo>
                    <a:pt x="608" y="146"/>
                  </a:lnTo>
                  <a:lnTo>
                    <a:pt x="606" y="144"/>
                  </a:lnTo>
                  <a:lnTo>
                    <a:pt x="604" y="138"/>
                  </a:lnTo>
                  <a:lnTo>
                    <a:pt x="602" y="132"/>
                  </a:lnTo>
                  <a:lnTo>
                    <a:pt x="598" y="126"/>
                  </a:lnTo>
                  <a:lnTo>
                    <a:pt x="596" y="126"/>
                  </a:lnTo>
                  <a:lnTo>
                    <a:pt x="592" y="114"/>
                  </a:lnTo>
                  <a:lnTo>
                    <a:pt x="588" y="114"/>
                  </a:lnTo>
                  <a:lnTo>
                    <a:pt x="576" y="122"/>
                  </a:lnTo>
                  <a:lnTo>
                    <a:pt x="576" y="124"/>
                  </a:lnTo>
                  <a:lnTo>
                    <a:pt x="574" y="124"/>
                  </a:lnTo>
                  <a:lnTo>
                    <a:pt x="546" y="130"/>
                  </a:lnTo>
                  <a:lnTo>
                    <a:pt x="544" y="128"/>
                  </a:lnTo>
                  <a:lnTo>
                    <a:pt x="526" y="116"/>
                  </a:lnTo>
                  <a:lnTo>
                    <a:pt x="524" y="114"/>
                  </a:lnTo>
                  <a:lnTo>
                    <a:pt x="518" y="104"/>
                  </a:lnTo>
                  <a:lnTo>
                    <a:pt x="506" y="118"/>
                  </a:lnTo>
                  <a:lnTo>
                    <a:pt x="498" y="126"/>
                  </a:lnTo>
                  <a:lnTo>
                    <a:pt x="492" y="130"/>
                  </a:lnTo>
                  <a:lnTo>
                    <a:pt x="488" y="132"/>
                  </a:lnTo>
                  <a:lnTo>
                    <a:pt x="484" y="130"/>
                  </a:lnTo>
                  <a:lnTo>
                    <a:pt x="466" y="120"/>
                  </a:lnTo>
                  <a:lnTo>
                    <a:pt x="452" y="118"/>
                  </a:lnTo>
                  <a:lnTo>
                    <a:pt x="450" y="120"/>
                  </a:lnTo>
                  <a:lnTo>
                    <a:pt x="438" y="110"/>
                  </a:lnTo>
                  <a:lnTo>
                    <a:pt x="436" y="110"/>
                  </a:lnTo>
                  <a:lnTo>
                    <a:pt x="442" y="88"/>
                  </a:lnTo>
                  <a:lnTo>
                    <a:pt x="442" y="80"/>
                  </a:lnTo>
                  <a:lnTo>
                    <a:pt x="434" y="78"/>
                  </a:lnTo>
                  <a:lnTo>
                    <a:pt x="416" y="58"/>
                  </a:lnTo>
                  <a:lnTo>
                    <a:pt x="418" y="46"/>
                  </a:lnTo>
                  <a:lnTo>
                    <a:pt x="376" y="4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6"/>
                  </a:lnTo>
                  <a:lnTo>
                    <a:pt x="314" y="68"/>
                  </a:lnTo>
                  <a:lnTo>
                    <a:pt x="306" y="70"/>
                  </a:lnTo>
                  <a:lnTo>
                    <a:pt x="290" y="70"/>
                  </a:lnTo>
                  <a:lnTo>
                    <a:pt x="280" y="66"/>
                  </a:lnTo>
                  <a:lnTo>
                    <a:pt x="268" y="70"/>
                  </a:lnTo>
                  <a:lnTo>
                    <a:pt x="266" y="70"/>
                  </a:lnTo>
                  <a:lnTo>
                    <a:pt x="264" y="70"/>
                  </a:lnTo>
                  <a:lnTo>
                    <a:pt x="262" y="82"/>
                  </a:lnTo>
                  <a:lnTo>
                    <a:pt x="262" y="86"/>
                  </a:lnTo>
                  <a:lnTo>
                    <a:pt x="258" y="86"/>
                  </a:lnTo>
                  <a:lnTo>
                    <a:pt x="238" y="78"/>
                  </a:lnTo>
                  <a:lnTo>
                    <a:pt x="240" y="88"/>
                  </a:lnTo>
                  <a:lnTo>
                    <a:pt x="242" y="96"/>
                  </a:lnTo>
                  <a:lnTo>
                    <a:pt x="246" y="104"/>
                  </a:lnTo>
                  <a:lnTo>
                    <a:pt x="244" y="110"/>
                  </a:lnTo>
                  <a:lnTo>
                    <a:pt x="242" y="116"/>
                  </a:lnTo>
                  <a:lnTo>
                    <a:pt x="234" y="118"/>
                  </a:lnTo>
                  <a:lnTo>
                    <a:pt x="222" y="118"/>
                  </a:lnTo>
                  <a:lnTo>
                    <a:pt x="208" y="118"/>
                  </a:lnTo>
                  <a:lnTo>
                    <a:pt x="206" y="142"/>
                  </a:lnTo>
                  <a:lnTo>
                    <a:pt x="190"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0" y="74"/>
                  </a:lnTo>
                  <a:lnTo>
                    <a:pt x="106" y="66"/>
                  </a:lnTo>
                  <a:lnTo>
                    <a:pt x="106" y="64"/>
                  </a:lnTo>
                  <a:lnTo>
                    <a:pt x="102" y="62"/>
                  </a:lnTo>
                  <a:lnTo>
                    <a:pt x="98" y="62"/>
                  </a:lnTo>
                  <a:lnTo>
                    <a:pt x="90" y="56"/>
                  </a:lnTo>
                  <a:lnTo>
                    <a:pt x="86" y="46"/>
                  </a:lnTo>
                  <a:lnTo>
                    <a:pt x="82" y="34"/>
                  </a:lnTo>
                  <a:lnTo>
                    <a:pt x="82" y="22"/>
                  </a:lnTo>
                  <a:lnTo>
                    <a:pt x="78" y="12"/>
                  </a:lnTo>
                  <a:lnTo>
                    <a:pt x="68" y="14"/>
                  </a:lnTo>
                  <a:lnTo>
                    <a:pt x="6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98" name="Freeform 15"/>
            <p:cNvSpPr>
              <a:spLocks/>
            </p:cNvSpPr>
            <p:nvPr/>
          </p:nvSpPr>
          <p:spPr bwMode="auto">
            <a:xfrm>
              <a:off x="261377" y="2244978"/>
              <a:ext cx="2248559" cy="1367754"/>
            </a:xfrm>
            <a:custGeom>
              <a:avLst/>
              <a:gdLst>
                <a:gd name="T0" fmla="*/ 132 w 1256"/>
                <a:gd name="T1" fmla="*/ 26 h 764"/>
                <a:gd name="T2" fmla="*/ 122 w 1256"/>
                <a:gd name="T3" fmla="*/ 60 h 764"/>
                <a:gd name="T4" fmla="*/ 62 w 1256"/>
                <a:gd name="T5" fmla="*/ 70 h 764"/>
                <a:gd name="T6" fmla="*/ 44 w 1256"/>
                <a:gd name="T7" fmla="*/ 122 h 764"/>
                <a:gd name="T8" fmla="*/ 60 w 1256"/>
                <a:gd name="T9" fmla="*/ 188 h 764"/>
                <a:gd name="T10" fmla="*/ 6 w 1256"/>
                <a:gd name="T11" fmla="*/ 216 h 764"/>
                <a:gd name="T12" fmla="*/ 2 w 1256"/>
                <a:gd name="T13" fmla="*/ 262 h 764"/>
                <a:gd name="T14" fmla="*/ 28 w 1256"/>
                <a:gd name="T15" fmla="*/ 300 h 764"/>
                <a:gd name="T16" fmla="*/ 62 w 1256"/>
                <a:gd name="T17" fmla="*/ 338 h 764"/>
                <a:gd name="T18" fmla="*/ 150 w 1256"/>
                <a:gd name="T19" fmla="*/ 386 h 764"/>
                <a:gd name="T20" fmla="*/ 222 w 1256"/>
                <a:gd name="T21" fmla="*/ 454 h 764"/>
                <a:gd name="T22" fmla="*/ 290 w 1256"/>
                <a:gd name="T23" fmla="*/ 500 h 764"/>
                <a:gd name="T24" fmla="*/ 334 w 1256"/>
                <a:gd name="T25" fmla="*/ 556 h 764"/>
                <a:gd name="T26" fmla="*/ 404 w 1256"/>
                <a:gd name="T27" fmla="*/ 602 h 764"/>
                <a:gd name="T28" fmla="*/ 470 w 1256"/>
                <a:gd name="T29" fmla="*/ 628 h 764"/>
                <a:gd name="T30" fmla="*/ 580 w 1256"/>
                <a:gd name="T31" fmla="*/ 642 h 764"/>
                <a:gd name="T32" fmla="*/ 594 w 1256"/>
                <a:gd name="T33" fmla="*/ 664 h 764"/>
                <a:gd name="T34" fmla="*/ 586 w 1256"/>
                <a:gd name="T35" fmla="*/ 692 h 764"/>
                <a:gd name="T36" fmla="*/ 616 w 1256"/>
                <a:gd name="T37" fmla="*/ 676 h 764"/>
                <a:gd name="T38" fmla="*/ 660 w 1256"/>
                <a:gd name="T39" fmla="*/ 638 h 764"/>
                <a:gd name="T40" fmla="*/ 772 w 1256"/>
                <a:gd name="T41" fmla="*/ 680 h 764"/>
                <a:gd name="T42" fmla="*/ 802 w 1256"/>
                <a:gd name="T43" fmla="*/ 754 h 764"/>
                <a:gd name="T44" fmla="*/ 904 w 1256"/>
                <a:gd name="T45" fmla="*/ 748 h 764"/>
                <a:gd name="T46" fmla="*/ 1024 w 1256"/>
                <a:gd name="T47" fmla="*/ 680 h 764"/>
                <a:gd name="T48" fmla="*/ 1122 w 1256"/>
                <a:gd name="T49" fmla="*/ 712 h 764"/>
                <a:gd name="T50" fmla="*/ 1138 w 1256"/>
                <a:gd name="T51" fmla="*/ 716 h 764"/>
                <a:gd name="T52" fmla="*/ 1156 w 1256"/>
                <a:gd name="T53" fmla="*/ 666 h 764"/>
                <a:gd name="T54" fmla="*/ 1192 w 1256"/>
                <a:gd name="T55" fmla="*/ 696 h 764"/>
                <a:gd name="T56" fmla="*/ 1214 w 1256"/>
                <a:gd name="T57" fmla="*/ 664 h 764"/>
                <a:gd name="T58" fmla="*/ 1228 w 1256"/>
                <a:gd name="T59" fmla="*/ 644 h 764"/>
                <a:gd name="T60" fmla="*/ 1246 w 1256"/>
                <a:gd name="T61" fmla="*/ 568 h 764"/>
                <a:gd name="T62" fmla="*/ 1240 w 1256"/>
                <a:gd name="T63" fmla="*/ 510 h 764"/>
                <a:gd name="T64" fmla="*/ 1228 w 1256"/>
                <a:gd name="T65" fmla="*/ 448 h 764"/>
                <a:gd name="T66" fmla="*/ 1200 w 1256"/>
                <a:gd name="T67" fmla="*/ 412 h 764"/>
                <a:gd name="T68" fmla="*/ 1162 w 1256"/>
                <a:gd name="T69" fmla="*/ 366 h 764"/>
                <a:gd name="T70" fmla="*/ 1152 w 1256"/>
                <a:gd name="T71" fmla="*/ 418 h 764"/>
                <a:gd name="T72" fmla="*/ 1094 w 1256"/>
                <a:gd name="T73" fmla="*/ 430 h 764"/>
                <a:gd name="T74" fmla="*/ 1036 w 1256"/>
                <a:gd name="T75" fmla="*/ 386 h 764"/>
                <a:gd name="T76" fmla="*/ 1000 w 1256"/>
                <a:gd name="T77" fmla="*/ 344 h 764"/>
                <a:gd name="T78" fmla="*/ 900 w 1256"/>
                <a:gd name="T79" fmla="*/ 342 h 764"/>
                <a:gd name="T80" fmla="*/ 828 w 1256"/>
                <a:gd name="T81" fmla="*/ 312 h 764"/>
                <a:gd name="T82" fmla="*/ 796 w 1256"/>
                <a:gd name="T83" fmla="*/ 290 h 764"/>
                <a:gd name="T84" fmla="*/ 768 w 1256"/>
                <a:gd name="T85" fmla="*/ 274 h 764"/>
                <a:gd name="T86" fmla="*/ 746 w 1256"/>
                <a:gd name="T87" fmla="*/ 280 h 764"/>
                <a:gd name="T88" fmla="*/ 708 w 1256"/>
                <a:gd name="T89" fmla="*/ 238 h 764"/>
                <a:gd name="T90" fmla="*/ 692 w 1256"/>
                <a:gd name="T91" fmla="*/ 196 h 764"/>
                <a:gd name="T92" fmla="*/ 694 w 1256"/>
                <a:gd name="T93" fmla="*/ 118 h 764"/>
                <a:gd name="T94" fmla="*/ 708 w 1256"/>
                <a:gd name="T95" fmla="*/ 84 h 764"/>
                <a:gd name="T96" fmla="*/ 712 w 1256"/>
                <a:gd name="T97" fmla="*/ 44 h 764"/>
                <a:gd name="T98" fmla="*/ 680 w 1256"/>
                <a:gd name="T99" fmla="*/ 20 h 764"/>
                <a:gd name="T100" fmla="*/ 596 w 1256"/>
                <a:gd name="T101" fmla="*/ 10 h 764"/>
                <a:gd name="T102" fmla="*/ 518 w 1256"/>
                <a:gd name="T103" fmla="*/ 24 h 764"/>
                <a:gd name="T104" fmla="*/ 440 w 1256"/>
                <a:gd name="T105" fmla="*/ 36 h 764"/>
                <a:gd name="T106" fmla="*/ 372 w 1256"/>
                <a:gd name="T107" fmla="*/ 44 h 764"/>
                <a:gd name="T108" fmla="*/ 318 w 1256"/>
                <a:gd name="T109" fmla="*/ 20 h 764"/>
                <a:gd name="T110" fmla="*/ 296 w 1256"/>
                <a:gd name="T111" fmla="*/ 8 h 764"/>
                <a:gd name="T112" fmla="*/ 210 w 1256"/>
                <a:gd name="T113" fmla="*/ 16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56" h="764">
                  <a:moveTo>
                    <a:pt x="152" y="4"/>
                  </a:moveTo>
                  <a:lnTo>
                    <a:pt x="152" y="4"/>
                  </a:lnTo>
                  <a:lnTo>
                    <a:pt x="146" y="14"/>
                  </a:lnTo>
                  <a:lnTo>
                    <a:pt x="138" y="22"/>
                  </a:lnTo>
                  <a:lnTo>
                    <a:pt x="132" y="26"/>
                  </a:lnTo>
                  <a:lnTo>
                    <a:pt x="132" y="32"/>
                  </a:lnTo>
                  <a:lnTo>
                    <a:pt x="132" y="36"/>
                  </a:lnTo>
                  <a:lnTo>
                    <a:pt x="130" y="44"/>
                  </a:lnTo>
                  <a:lnTo>
                    <a:pt x="122" y="56"/>
                  </a:lnTo>
                  <a:lnTo>
                    <a:pt x="122" y="60"/>
                  </a:lnTo>
                  <a:lnTo>
                    <a:pt x="118" y="62"/>
                  </a:lnTo>
                  <a:lnTo>
                    <a:pt x="112" y="64"/>
                  </a:lnTo>
                  <a:lnTo>
                    <a:pt x="66" y="58"/>
                  </a:lnTo>
                  <a:lnTo>
                    <a:pt x="62" y="68"/>
                  </a:lnTo>
                  <a:lnTo>
                    <a:pt x="62" y="70"/>
                  </a:lnTo>
                  <a:lnTo>
                    <a:pt x="48" y="92"/>
                  </a:lnTo>
                  <a:lnTo>
                    <a:pt x="42" y="100"/>
                  </a:lnTo>
                  <a:lnTo>
                    <a:pt x="40" y="108"/>
                  </a:lnTo>
                  <a:lnTo>
                    <a:pt x="42" y="112"/>
                  </a:lnTo>
                  <a:lnTo>
                    <a:pt x="44" y="122"/>
                  </a:lnTo>
                  <a:lnTo>
                    <a:pt x="56" y="150"/>
                  </a:lnTo>
                  <a:lnTo>
                    <a:pt x="62" y="168"/>
                  </a:lnTo>
                  <a:lnTo>
                    <a:pt x="64" y="174"/>
                  </a:lnTo>
                  <a:lnTo>
                    <a:pt x="64" y="180"/>
                  </a:lnTo>
                  <a:lnTo>
                    <a:pt x="60" y="188"/>
                  </a:lnTo>
                  <a:lnTo>
                    <a:pt x="56" y="196"/>
                  </a:lnTo>
                  <a:lnTo>
                    <a:pt x="42" y="210"/>
                  </a:lnTo>
                  <a:lnTo>
                    <a:pt x="18" y="210"/>
                  </a:lnTo>
                  <a:lnTo>
                    <a:pt x="12" y="184"/>
                  </a:lnTo>
                  <a:lnTo>
                    <a:pt x="6" y="216"/>
                  </a:lnTo>
                  <a:lnTo>
                    <a:pt x="16" y="232"/>
                  </a:lnTo>
                  <a:lnTo>
                    <a:pt x="16" y="236"/>
                  </a:lnTo>
                  <a:lnTo>
                    <a:pt x="16" y="238"/>
                  </a:lnTo>
                  <a:lnTo>
                    <a:pt x="10" y="246"/>
                  </a:lnTo>
                  <a:lnTo>
                    <a:pt x="2" y="262"/>
                  </a:lnTo>
                  <a:lnTo>
                    <a:pt x="0" y="272"/>
                  </a:lnTo>
                  <a:lnTo>
                    <a:pt x="0" y="280"/>
                  </a:lnTo>
                  <a:lnTo>
                    <a:pt x="4" y="290"/>
                  </a:lnTo>
                  <a:lnTo>
                    <a:pt x="10" y="300"/>
                  </a:lnTo>
                  <a:lnTo>
                    <a:pt x="28" y="300"/>
                  </a:lnTo>
                  <a:lnTo>
                    <a:pt x="34" y="302"/>
                  </a:lnTo>
                  <a:lnTo>
                    <a:pt x="42" y="308"/>
                  </a:lnTo>
                  <a:lnTo>
                    <a:pt x="58" y="330"/>
                  </a:lnTo>
                  <a:lnTo>
                    <a:pt x="60" y="332"/>
                  </a:lnTo>
                  <a:lnTo>
                    <a:pt x="62" y="338"/>
                  </a:lnTo>
                  <a:lnTo>
                    <a:pt x="66" y="344"/>
                  </a:lnTo>
                  <a:lnTo>
                    <a:pt x="108" y="384"/>
                  </a:lnTo>
                  <a:lnTo>
                    <a:pt x="128" y="408"/>
                  </a:lnTo>
                  <a:lnTo>
                    <a:pt x="138" y="408"/>
                  </a:lnTo>
                  <a:lnTo>
                    <a:pt x="150" y="386"/>
                  </a:lnTo>
                  <a:lnTo>
                    <a:pt x="152" y="384"/>
                  </a:lnTo>
                  <a:lnTo>
                    <a:pt x="182" y="392"/>
                  </a:lnTo>
                  <a:lnTo>
                    <a:pt x="182" y="394"/>
                  </a:lnTo>
                  <a:lnTo>
                    <a:pt x="186" y="414"/>
                  </a:lnTo>
                  <a:lnTo>
                    <a:pt x="222" y="454"/>
                  </a:lnTo>
                  <a:lnTo>
                    <a:pt x="234" y="460"/>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404" y="602"/>
                  </a:lnTo>
                  <a:lnTo>
                    <a:pt x="406" y="604"/>
                  </a:lnTo>
                  <a:lnTo>
                    <a:pt x="426" y="628"/>
                  </a:lnTo>
                  <a:lnTo>
                    <a:pt x="456" y="624"/>
                  </a:lnTo>
                  <a:lnTo>
                    <a:pt x="458" y="624"/>
                  </a:lnTo>
                  <a:lnTo>
                    <a:pt x="470" y="628"/>
                  </a:lnTo>
                  <a:lnTo>
                    <a:pt x="490" y="644"/>
                  </a:lnTo>
                  <a:lnTo>
                    <a:pt x="524" y="648"/>
                  </a:lnTo>
                  <a:lnTo>
                    <a:pt x="544" y="644"/>
                  </a:lnTo>
                  <a:lnTo>
                    <a:pt x="564" y="642"/>
                  </a:lnTo>
                  <a:lnTo>
                    <a:pt x="580" y="642"/>
                  </a:lnTo>
                  <a:lnTo>
                    <a:pt x="590" y="644"/>
                  </a:lnTo>
                  <a:lnTo>
                    <a:pt x="596" y="648"/>
                  </a:lnTo>
                  <a:lnTo>
                    <a:pt x="598" y="654"/>
                  </a:lnTo>
                  <a:lnTo>
                    <a:pt x="598" y="658"/>
                  </a:lnTo>
                  <a:lnTo>
                    <a:pt x="594" y="664"/>
                  </a:lnTo>
                  <a:lnTo>
                    <a:pt x="588" y="670"/>
                  </a:lnTo>
                  <a:lnTo>
                    <a:pt x="580" y="678"/>
                  </a:lnTo>
                  <a:lnTo>
                    <a:pt x="580" y="682"/>
                  </a:lnTo>
                  <a:lnTo>
                    <a:pt x="582" y="686"/>
                  </a:lnTo>
                  <a:lnTo>
                    <a:pt x="586" y="692"/>
                  </a:lnTo>
                  <a:lnTo>
                    <a:pt x="592" y="698"/>
                  </a:lnTo>
                  <a:lnTo>
                    <a:pt x="592" y="700"/>
                  </a:lnTo>
                  <a:lnTo>
                    <a:pt x="598" y="704"/>
                  </a:lnTo>
                  <a:lnTo>
                    <a:pt x="600" y="702"/>
                  </a:lnTo>
                  <a:lnTo>
                    <a:pt x="616" y="676"/>
                  </a:lnTo>
                  <a:lnTo>
                    <a:pt x="628" y="658"/>
                  </a:lnTo>
                  <a:lnTo>
                    <a:pt x="638" y="646"/>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802" y="754"/>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44" y="692"/>
                  </a:lnTo>
                  <a:lnTo>
                    <a:pt x="1142" y="682"/>
                  </a:lnTo>
                  <a:lnTo>
                    <a:pt x="1144" y="674"/>
                  </a:lnTo>
                  <a:lnTo>
                    <a:pt x="1148" y="668"/>
                  </a:lnTo>
                  <a:lnTo>
                    <a:pt x="1156" y="666"/>
                  </a:lnTo>
                  <a:lnTo>
                    <a:pt x="1164" y="666"/>
                  </a:lnTo>
                  <a:lnTo>
                    <a:pt x="1172" y="672"/>
                  </a:lnTo>
                  <a:lnTo>
                    <a:pt x="1182" y="682"/>
                  </a:lnTo>
                  <a:lnTo>
                    <a:pt x="1190" y="696"/>
                  </a:lnTo>
                  <a:lnTo>
                    <a:pt x="1192" y="696"/>
                  </a:lnTo>
                  <a:lnTo>
                    <a:pt x="1212" y="688"/>
                  </a:lnTo>
                  <a:lnTo>
                    <a:pt x="1214" y="686"/>
                  </a:lnTo>
                  <a:lnTo>
                    <a:pt x="1216" y="684"/>
                  </a:lnTo>
                  <a:lnTo>
                    <a:pt x="1218" y="680"/>
                  </a:lnTo>
                  <a:lnTo>
                    <a:pt x="1214" y="664"/>
                  </a:lnTo>
                  <a:lnTo>
                    <a:pt x="1214" y="660"/>
                  </a:lnTo>
                  <a:lnTo>
                    <a:pt x="1214" y="656"/>
                  </a:lnTo>
                  <a:lnTo>
                    <a:pt x="1216" y="652"/>
                  </a:lnTo>
                  <a:lnTo>
                    <a:pt x="1220" y="650"/>
                  </a:lnTo>
                  <a:lnTo>
                    <a:pt x="1228" y="644"/>
                  </a:lnTo>
                  <a:lnTo>
                    <a:pt x="1244" y="624"/>
                  </a:lnTo>
                  <a:lnTo>
                    <a:pt x="1256" y="598"/>
                  </a:lnTo>
                  <a:lnTo>
                    <a:pt x="1250" y="586"/>
                  </a:lnTo>
                  <a:lnTo>
                    <a:pt x="1246" y="576"/>
                  </a:lnTo>
                  <a:lnTo>
                    <a:pt x="1246" y="568"/>
                  </a:lnTo>
                  <a:lnTo>
                    <a:pt x="1246" y="562"/>
                  </a:lnTo>
                  <a:lnTo>
                    <a:pt x="1248" y="540"/>
                  </a:lnTo>
                  <a:lnTo>
                    <a:pt x="1244" y="528"/>
                  </a:lnTo>
                  <a:lnTo>
                    <a:pt x="1242" y="518"/>
                  </a:lnTo>
                  <a:lnTo>
                    <a:pt x="1240" y="510"/>
                  </a:lnTo>
                  <a:lnTo>
                    <a:pt x="1232" y="498"/>
                  </a:lnTo>
                  <a:lnTo>
                    <a:pt x="1232" y="496"/>
                  </a:lnTo>
                  <a:lnTo>
                    <a:pt x="1228" y="468"/>
                  </a:lnTo>
                  <a:lnTo>
                    <a:pt x="1228" y="458"/>
                  </a:lnTo>
                  <a:lnTo>
                    <a:pt x="1228" y="448"/>
                  </a:lnTo>
                  <a:lnTo>
                    <a:pt x="1220" y="440"/>
                  </a:lnTo>
                  <a:lnTo>
                    <a:pt x="1214" y="432"/>
                  </a:lnTo>
                  <a:lnTo>
                    <a:pt x="1202" y="416"/>
                  </a:lnTo>
                  <a:lnTo>
                    <a:pt x="1200" y="414"/>
                  </a:lnTo>
                  <a:lnTo>
                    <a:pt x="1200" y="412"/>
                  </a:lnTo>
                  <a:lnTo>
                    <a:pt x="1196" y="392"/>
                  </a:lnTo>
                  <a:lnTo>
                    <a:pt x="1184" y="382"/>
                  </a:lnTo>
                  <a:lnTo>
                    <a:pt x="1184" y="384"/>
                  </a:lnTo>
                  <a:lnTo>
                    <a:pt x="1162" y="364"/>
                  </a:lnTo>
                  <a:lnTo>
                    <a:pt x="1162" y="366"/>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0" y="360"/>
                  </a:lnTo>
                  <a:lnTo>
                    <a:pt x="1000" y="344"/>
                  </a:lnTo>
                  <a:lnTo>
                    <a:pt x="990" y="344"/>
                  </a:lnTo>
                  <a:lnTo>
                    <a:pt x="974" y="350"/>
                  </a:lnTo>
                  <a:lnTo>
                    <a:pt x="972" y="352"/>
                  </a:lnTo>
                  <a:lnTo>
                    <a:pt x="932" y="348"/>
                  </a:lnTo>
                  <a:lnTo>
                    <a:pt x="900" y="342"/>
                  </a:lnTo>
                  <a:lnTo>
                    <a:pt x="884" y="332"/>
                  </a:lnTo>
                  <a:lnTo>
                    <a:pt x="860" y="324"/>
                  </a:lnTo>
                  <a:lnTo>
                    <a:pt x="838" y="318"/>
                  </a:lnTo>
                  <a:lnTo>
                    <a:pt x="832" y="314"/>
                  </a:lnTo>
                  <a:lnTo>
                    <a:pt x="828" y="312"/>
                  </a:lnTo>
                  <a:lnTo>
                    <a:pt x="824" y="308"/>
                  </a:lnTo>
                  <a:lnTo>
                    <a:pt x="820" y="308"/>
                  </a:lnTo>
                  <a:lnTo>
                    <a:pt x="804" y="300"/>
                  </a:lnTo>
                  <a:lnTo>
                    <a:pt x="804" y="298"/>
                  </a:lnTo>
                  <a:lnTo>
                    <a:pt x="796" y="290"/>
                  </a:lnTo>
                  <a:lnTo>
                    <a:pt x="794" y="282"/>
                  </a:lnTo>
                  <a:lnTo>
                    <a:pt x="788" y="272"/>
                  </a:lnTo>
                  <a:lnTo>
                    <a:pt x="776" y="268"/>
                  </a:lnTo>
                  <a:lnTo>
                    <a:pt x="772" y="270"/>
                  </a:lnTo>
                  <a:lnTo>
                    <a:pt x="768" y="274"/>
                  </a:lnTo>
                  <a:lnTo>
                    <a:pt x="766" y="276"/>
                  </a:lnTo>
                  <a:lnTo>
                    <a:pt x="760" y="280"/>
                  </a:lnTo>
                  <a:lnTo>
                    <a:pt x="756" y="280"/>
                  </a:lnTo>
                  <a:lnTo>
                    <a:pt x="750" y="282"/>
                  </a:lnTo>
                  <a:lnTo>
                    <a:pt x="746" y="280"/>
                  </a:lnTo>
                  <a:lnTo>
                    <a:pt x="740" y="276"/>
                  </a:lnTo>
                  <a:lnTo>
                    <a:pt x="736" y="272"/>
                  </a:lnTo>
                  <a:lnTo>
                    <a:pt x="720" y="256"/>
                  </a:lnTo>
                  <a:lnTo>
                    <a:pt x="714" y="246"/>
                  </a:lnTo>
                  <a:lnTo>
                    <a:pt x="708" y="238"/>
                  </a:lnTo>
                  <a:lnTo>
                    <a:pt x="704" y="232"/>
                  </a:lnTo>
                  <a:lnTo>
                    <a:pt x="698" y="224"/>
                  </a:lnTo>
                  <a:lnTo>
                    <a:pt x="692" y="216"/>
                  </a:lnTo>
                  <a:lnTo>
                    <a:pt x="690" y="206"/>
                  </a:lnTo>
                  <a:lnTo>
                    <a:pt x="692" y="196"/>
                  </a:lnTo>
                  <a:lnTo>
                    <a:pt x="702" y="178"/>
                  </a:lnTo>
                  <a:lnTo>
                    <a:pt x="708" y="160"/>
                  </a:lnTo>
                  <a:lnTo>
                    <a:pt x="710" y="148"/>
                  </a:lnTo>
                  <a:lnTo>
                    <a:pt x="706" y="128"/>
                  </a:lnTo>
                  <a:lnTo>
                    <a:pt x="694" y="118"/>
                  </a:lnTo>
                  <a:lnTo>
                    <a:pt x="696" y="104"/>
                  </a:lnTo>
                  <a:lnTo>
                    <a:pt x="698" y="96"/>
                  </a:lnTo>
                  <a:lnTo>
                    <a:pt x="700" y="90"/>
                  </a:lnTo>
                  <a:lnTo>
                    <a:pt x="704" y="86"/>
                  </a:lnTo>
                  <a:lnTo>
                    <a:pt x="708" y="84"/>
                  </a:lnTo>
                  <a:lnTo>
                    <a:pt x="712" y="84"/>
                  </a:lnTo>
                  <a:lnTo>
                    <a:pt x="712" y="80"/>
                  </a:lnTo>
                  <a:lnTo>
                    <a:pt x="712" y="78"/>
                  </a:lnTo>
                  <a:lnTo>
                    <a:pt x="712" y="62"/>
                  </a:lnTo>
                  <a:lnTo>
                    <a:pt x="712" y="44"/>
                  </a:lnTo>
                  <a:lnTo>
                    <a:pt x="710" y="42"/>
                  </a:lnTo>
                  <a:lnTo>
                    <a:pt x="708" y="40"/>
                  </a:lnTo>
                  <a:lnTo>
                    <a:pt x="706" y="40"/>
                  </a:lnTo>
                  <a:lnTo>
                    <a:pt x="692" y="30"/>
                  </a:lnTo>
                  <a:lnTo>
                    <a:pt x="680" y="20"/>
                  </a:lnTo>
                  <a:lnTo>
                    <a:pt x="642" y="14"/>
                  </a:lnTo>
                  <a:lnTo>
                    <a:pt x="630" y="4"/>
                  </a:lnTo>
                  <a:lnTo>
                    <a:pt x="608" y="4"/>
                  </a:lnTo>
                  <a:lnTo>
                    <a:pt x="602" y="6"/>
                  </a:lnTo>
                  <a:lnTo>
                    <a:pt x="596" y="10"/>
                  </a:lnTo>
                  <a:lnTo>
                    <a:pt x="594" y="10"/>
                  </a:lnTo>
                  <a:lnTo>
                    <a:pt x="576" y="16"/>
                  </a:lnTo>
                  <a:lnTo>
                    <a:pt x="532" y="16"/>
                  </a:lnTo>
                  <a:lnTo>
                    <a:pt x="524" y="20"/>
                  </a:lnTo>
                  <a:lnTo>
                    <a:pt x="518" y="24"/>
                  </a:lnTo>
                  <a:lnTo>
                    <a:pt x="508" y="28"/>
                  </a:lnTo>
                  <a:lnTo>
                    <a:pt x="492" y="34"/>
                  </a:lnTo>
                  <a:lnTo>
                    <a:pt x="472" y="40"/>
                  </a:lnTo>
                  <a:lnTo>
                    <a:pt x="470" y="40"/>
                  </a:lnTo>
                  <a:lnTo>
                    <a:pt x="440" y="36"/>
                  </a:lnTo>
                  <a:lnTo>
                    <a:pt x="438" y="36"/>
                  </a:lnTo>
                  <a:lnTo>
                    <a:pt x="428" y="36"/>
                  </a:lnTo>
                  <a:lnTo>
                    <a:pt x="410" y="40"/>
                  </a:lnTo>
                  <a:lnTo>
                    <a:pt x="374" y="44"/>
                  </a:lnTo>
                  <a:lnTo>
                    <a:pt x="372" y="44"/>
                  </a:lnTo>
                  <a:lnTo>
                    <a:pt x="356" y="36"/>
                  </a:lnTo>
                  <a:lnTo>
                    <a:pt x="340" y="36"/>
                  </a:lnTo>
                  <a:lnTo>
                    <a:pt x="330" y="32"/>
                  </a:lnTo>
                  <a:lnTo>
                    <a:pt x="320" y="20"/>
                  </a:lnTo>
                  <a:lnTo>
                    <a:pt x="318" y="20"/>
                  </a:lnTo>
                  <a:lnTo>
                    <a:pt x="316" y="12"/>
                  </a:lnTo>
                  <a:lnTo>
                    <a:pt x="314" y="8"/>
                  </a:lnTo>
                  <a:lnTo>
                    <a:pt x="310" y="4"/>
                  </a:lnTo>
                  <a:lnTo>
                    <a:pt x="302" y="0"/>
                  </a:lnTo>
                  <a:lnTo>
                    <a:pt x="296" y="8"/>
                  </a:lnTo>
                  <a:lnTo>
                    <a:pt x="270" y="20"/>
                  </a:lnTo>
                  <a:lnTo>
                    <a:pt x="268" y="20"/>
                  </a:lnTo>
                  <a:lnTo>
                    <a:pt x="236" y="22"/>
                  </a:lnTo>
                  <a:lnTo>
                    <a:pt x="226" y="20"/>
                  </a:lnTo>
                  <a:lnTo>
                    <a:pt x="210" y="16"/>
                  </a:lnTo>
                  <a:lnTo>
                    <a:pt x="184" y="12"/>
                  </a:lnTo>
                  <a:lnTo>
                    <a:pt x="182" y="12"/>
                  </a:lnTo>
                  <a:lnTo>
                    <a:pt x="166" y="4"/>
                  </a:lnTo>
                  <a:lnTo>
                    <a:pt x="1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99" name="Freeform 16"/>
            <p:cNvSpPr>
              <a:spLocks/>
            </p:cNvSpPr>
            <p:nvPr/>
          </p:nvSpPr>
          <p:spPr bwMode="auto">
            <a:xfrm>
              <a:off x="2309427" y="3383580"/>
              <a:ext cx="1016864" cy="1059830"/>
            </a:xfrm>
            <a:custGeom>
              <a:avLst/>
              <a:gdLst>
                <a:gd name="T0" fmla="*/ 20 w 568"/>
                <a:gd name="T1" fmla="*/ 364 h 592"/>
                <a:gd name="T2" fmla="*/ 74 w 568"/>
                <a:gd name="T3" fmla="*/ 378 h 592"/>
                <a:gd name="T4" fmla="*/ 98 w 568"/>
                <a:gd name="T5" fmla="*/ 440 h 592"/>
                <a:gd name="T6" fmla="*/ 96 w 568"/>
                <a:gd name="T7" fmla="*/ 502 h 592"/>
                <a:gd name="T8" fmla="*/ 144 w 568"/>
                <a:gd name="T9" fmla="*/ 520 h 592"/>
                <a:gd name="T10" fmla="*/ 220 w 568"/>
                <a:gd name="T11" fmla="*/ 540 h 592"/>
                <a:gd name="T12" fmla="*/ 272 w 568"/>
                <a:gd name="T13" fmla="*/ 592 h 592"/>
                <a:gd name="T14" fmla="*/ 262 w 568"/>
                <a:gd name="T15" fmla="*/ 522 h 592"/>
                <a:gd name="T16" fmla="*/ 294 w 568"/>
                <a:gd name="T17" fmla="*/ 490 h 592"/>
                <a:gd name="T18" fmla="*/ 362 w 568"/>
                <a:gd name="T19" fmla="*/ 490 h 592"/>
                <a:gd name="T20" fmla="*/ 438 w 568"/>
                <a:gd name="T21" fmla="*/ 468 h 592"/>
                <a:gd name="T22" fmla="*/ 528 w 568"/>
                <a:gd name="T23" fmla="*/ 426 h 592"/>
                <a:gd name="T24" fmla="*/ 540 w 568"/>
                <a:gd name="T25" fmla="*/ 430 h 592"/>
                <a:gd name="T26" fmla="*/ 548 w 568"/>
                <a:gd name="T27" fmla="*/ 388 h 592"/>
                <a:gd name="T28" fmla="*/ 504 w 568"/>
                <a:gd name="T29" fmla="*/ 386 h 592"/>
                <a:gd name="T30" fmla="*/ 484 w 568"/>
                <a:gd name="T31" fmla="*/ 360 h 592"/>
                <a:gd name="T32" fmla="*/ 460 w 568"/>
                <a:gd name="T33" fmla="*/ 340 h 592"/>
                <a:gd name="T34" fmla="*/ 452 w 568"/>
                <a:gd name="T35" fmla="*/ 272 h 592"/>
                <a:gd name="T36" fmla="*/ 440 w 568"/>
                <a:gd name="T37" fmla="*/ 190 h 592"/>
                <a:gd name="T38" fmla="*/ 398 w 568"/>
                <a:gd name="T39" fmla="*/ 152 h 592"/>
                <a:gd name="T40" fmla="*/ 412 w 568"/>
                <a:gd name="T41" fmla="*/ 132 h 592"/>
                <a:gd name="T42" fmla="*/ 480 w 568"/>
                <a:gd name="T43" fmla="*/ 128 h 592"/>
                <a:gd name="T44" fmla="*/ 512 w 568"/>
                <a:gd name="T45" fmla="*/ 108 h 592"/>
                <a:gd name="T46" fmla="*/ 474 w 568"/>
                <a:gd name="T47" fmla="*/ 102 h 592"/>
                <a:gd name="T48" fmla="*/ 454 w 568"/>
                <a:gd name="T49" fmla="*/ 88 h 592"/>
                <a:gd name="T50" fmla="*/ 428 w 568"/>
                <a:gd name="T51" fmla="*/ 48 h 592"/>
                <a:gd name="T52" fmla="*/ 404 w 568"/>
                <a:gd name="T53" fmla="*/ 84 h 592"/>
                <a:gd name="T54" fmla="*/ 360 w 568"/>
                <a:gd name="T55" fmla="*/ 138 h 592"/>
                <a:gd name="T56" fmla="*/ 366 w 568"/>
                <a:gd name="T57" fmla="*/ 172 h 592"/>
                <a:gd name="T58" fmla="*/ 348 w 568"/>
                <a:gd name="T59" fmla="*/ 214 h 592"/>
                <a:gd name="T60" fmla="*/ 316 w 568"/>
                <a:gd name="T61" fmla="*/ 214 h 592"/>
                <a:gd name="T62" fmla="*/ 288 w 568"/>
                <a:gd name="T63" fmla="*/ 240 h 592"/>
                <a:gd name="T64" fmla="*/ 276 w 568"/>
                <a:gd name="T65" fmla="*/ 224 h 592"/>
                <a:gd name="T66" fmla="*/ 264 w 568"/>
                <a:gd name="T67" fmla="*/ 222 h 592"/>
                <a:gd name="T68" fmla="*/ 244 w 568"/>
                <a:gd name="T69" fmla="*/ 168 h 592"/>
                <a:gd name="T70" fmla="*/ 216 w 568"/>
                <a:gd name="T71" fmla="*/ 94 h 592"/>
                <a:gd name="T72" fmla="*/ 196 w 568"/>
                <a:gd name="T73" fmla="*/ 102 h 592"/>
                <a:gd name="T74" fmla="*/ 172 w 568"/>
                <a:gd name="T75" fmla="*/ 86 h 592"/>
                <a:gd name="T76" fmla="*/ 156 w 568"/>
                <a:gd name="T77" fmla="*/ 50 h 592"/>
                <a:gd name="T78" fmla="*/ 138 w 568"/>
                <a:gd name="T79" fmla="*/ 82 h 592"/>
                <a:gd name="T80" fmla="*/ 122 w 568"/>
                <a:gd name="T81" fmla="*/ 84 h 592"/>
                <a:gd name="T82" fmla="*/ 106 w 568"/>
                <a:gd name="T83" fmla="*/ 56 h 592"/>
                <a:gd name="T84" fmla="*/ 102 w 568"/>
                <a:gd name="T85" fmla="*/ 0 h 592"/>
                <a:gd name="T86" fmla="*/ 82 w 568"/>
                <a:gd name="T87" fmla="*/ 44 h 592"/>
                <a:gd name="T88" fmla="*/ 56 w 568"/>
                <a:gd name="T89" fmla="*/ 66 h 592"/>
                <a:gd name="T90" fmla="*/ 54 w 568"/>
                <a:gd name="T91" fmla="*/ 106 h 592"/>
                <a:gd name="T92" fmla="*/ 76 w 568"/>
                <a:gd name="T93" fmla="*/ 104 h 592"/>
                <a:gd name="T94" fmla="*/ 78 w 568"/>
                <a:gd name="T95" fmla="*/ 238 h 592"/>
                <a:gd name="T96" fmla="*/ 48 w 568"/>
                <a:gd name="T97" fmla="*/ 252 h 592"/>
                <a:gd name="T98" fmla="*/ 6 w 568"/>
                <a:gd name="T99" fmla="*/ 320 h 592"/>
                <a:gd name="T100" fmla="*/ 12 w 568"/>
                <a:gd name="T101" fmla="*/ 354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68" h="592">
                  <a:moveTo>
                    <a:pt x="4" y="364"/>
                  </a:moveTo>
                  <a:lnTo>
                    <a:pt x="0" y="374"/>
                  </a:lnTo>
                  <a:lnTo>
                    <a:pt x="10" y="372"/>
                  </a:lnTo>
                  <a:lnTo>
                    <a:pt x="18" y="366"/>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04" y="486"/>
                  </a:lnTo>
                  <a:lnTo>
                    <a:pt x="98" y="496"/>
                  </a:lnTo>
                  <a:lnTo>
                    <a:pt x="96" y="502"/>
                  </a:lnTo>
                  <a:lnTo>
                    <a:pt x="110" y="506"/>
                  </a:lnTo>
                  <a:lnTo>
                    <a:pt x="122" y="508"/>
                  </a:lnTo>
                  <a:lnTo>
                    <a:pt x="132" y="510"/>
                  </a:lnTo>
                  <a:lnTo>
                    <a:pt x="140" y="516"/>
                  </a:lnTo>
                  <a:lnTo>
                    <a:pt x="144" y="520"/>
                  </a:lnTo>
                  <a:lnTo>
                    <a:pt x="152" y="534"/>
                  </a:lnTo>
                  <a:lnTo>
                    <a:pt x="158" y="550"/>
                  </a:lnTo>
                  <a:lnTo>
                    <a:pt x="180" y="562"/>
                  </a:lnTo>
                  <a:lnTo>
                    <a:pt x="192" y="564"/>
                  </a:lnTo>
                  <a:lnTo>
                    <a:pt x="220" y="540"/>
                  </a:lnTo>
                  <a:lnTo>
                    <a:pt x="236" y="562"/>
                  </a:lnTo>
                  <a:lnTo>
                    <a:pt x="236" y="564"/>
                  </a:lnTo>
                  <a:lnTo>
                    <a:pt x="240" y="584"/>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42" y="486"/>
                  </a:lnTo>
                  <a:lnTo>
                    <a:pt x="352" y="498"/>
                  </a:lnTo>
                  <a:lnTo>
                    <a:pt x="362" y="490"/>
                  </a:lnTo>
                  <a:lnTo>
                    <a:pt x="378" y="474"/>
                  </a:lnTo>
                  <a:lnTo>
                    <a:pt x="378" y="472"/>
                  </a:lnTo>
                  <a:lnTo>
                    <a:pt x="380" y="472"/>
                  </a:lnTo>
                  <a:lnTo>
                    <a:pt x="420" y="482"/>
                  </a:lnTo>
                  <a:lnTo>
                    <a:pt x="438" y="468"/>
                  </a:lnTo>
                  <a:lnTo>
                    <a:pt x="438" y="466"/>
                  </a:lnTo>
                  <a:lnTo>
                    <a:pt x="440" y="466"/>
                  </a:lnTo>
                  <a:lnTo>
                    <a:pt x="458" y="470"/>
                  </a:lnTo>
                  <a:lnTo>
                    <a:pt x="512" y="422"/>
                  </a:lnTo>
                  <a:lnTo>
                    <a:pt x="528" y="426"/>
                  </a:lnTo>
                  <a:lnTo>
                    <a:pt x="530" y="428"/>
                  </a:lnTo>
                  <a:lnTo>
                    <a:pt x="532" y="428"/>
                  </a:lnTo>
                  <a:lnTo>
                    <a:pt x="536" y="436"/>
                  </a:lnTo>
                  <a:lnTo>
                    <a:pt x="540" y="432"/>
                  </a:lnTo>
                  <a:lnTo>
                    <a:pt x="540" y="430"/>
                  </a:lnTo>
                  <a:lnTo>
                    <a:pt x="556" y="422"/>
                  </a:lnTo>
                  <a:lnTo>
                    <a:pt x="568" y="410"/>
                  </a:lnTo>
                  <a:lnTo>
                    <a:pt x="566" y="386"/>
                  </a:lnTo>
                  <a:lnTo>
                    <a:pt x="564" y="382"/>
                  </a:lnTo>
                  <a:lnTo>
                    <a:pt x="548" y="388"/>
                  </a:lnTo>
                  <a:lnTo>
                    <a:pt x="542" y="392"/>
                  </a:lnTo>
                  <a:lnTo>
                    <a:pt x="534" y="392"/>
                  </a:lnTo>
                  <a:lnTo>
                    <a:pt x="516" y="392"/>
                  </a:lnTo>
                  <a:lnTo>
                    <a:pt x="510" y="390"/>
                  </a:lnTo>
                  <a:lnTo>
                    <a:pt x="504" y="386"/>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8" y="310"/>
                  </a:lnTo>
                  <a:lnTo>
                    <a:pt x="468" y="308"/>
                  </a:lnTo>
                  <a:lnTo>
                    <a:pt x="476" y="294"/>
                  </a:lnTo>
                  <a:lnTo>
                    <a:pt x="452" y="274"/>
                  </a:lnTo>
                  <a:lnTo>
                    <a:pt x="452" y="272"/>
                  </a:lnTo>
                  <a:lnTo>
                    <a:pt x="452" y="248"/>
                  </a:lnTo>
                  <a:lnTo>
                    <a:pt x="464" y="212"/>
                  </a:lnTo>
                  <a:lnTo>
                    <a:pt x="456" y="192"/>
                  </a:lnTo>
                  <a:lnTo>
                    <a:pt x="450" y="190"/>
                  </a:lnTo>
                  <a:lnTo>
                    <a:pt x="440" y="190"/>
                  </a:lnTo>
                  <a:lnTo>
                    <a:pt x="432" y="204"/>
                  </a:lnTo>
                  <a:lnTo>
                    <a:pt x="420" y="196"/>
                  </a:lnTo>
                  <a:lnTo>
                    <a:pt x="410" y="190"/>
                  </a:lnTo>
                  <a:lnTo>
                    <a:pt x="400" y="168"/>
                  </a:lnTo>
                  <a:lnTo>
                    <a:pt x="398" y="152"/>
                  </a:lnTo>
                  <a:lnTo>
                    <a:pt x="398" y="150"/>
                  </a:lnTo>
                  <a:lnTo>
                    <a:pt x="396" y="148"/>
                  </a:lnTo>
                  <a:lnTo>
                    <a:pt x="400" y="148"/>
                  </a:lnTo>
                  <a:lnTo>
                    <a:pt x="410" y="132"/>
                  </a:lnTo>
                  <a:lnTo>
                    <a:pt x="412" y="132"/>
                  </a:lnTo>
                  <a:lnTo>
                    <a:pt x="420" y="130"/>
                  </a:lnTo>
                  <a:lnTo>
                    <a:pt x="430" y="128"/>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78" y="100"/>
                  </a:lnTo>
                  <a:lnTo>
                    <a:pt x="474" y="102"/>
                  </a:lnTo>
                  <a:lnTo>
                    <a:pt x="470" y="104"/>
                  </a:lnTo>
                  <a:lnTo>
                    <a:pt x="466" y="102"/>
                  </a:lnTo>
                  <a:lnTo>
                    <a:pt x="462" y="10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4"/>
                  </a:lnTo>
                  <a:lnTo>
                    <a:pt x="402" y="100"/>
                  </a:lnTo>
                  <a:lnTo>
                    <a:pt x="402" y="102"/>
                  </a:lnTo>
                  <a:lnTo>
                    <a:pt x="400" y="102"/>
                  </a:lnTo>
                  <a:lnTo>
                    <a:pt x="386" y="124"/>
                  </a:lnTo>
                  <a:lnTo>
                    <a:pt x="360" y="138"/>
                  </a:lnTo>
                  <a:lnTo>
                    <a:pt x="358" y="152"/>
                  </a:lnTo>
                  <a:lnTo>
                    <a:pt x="360" y="160"/>
                  </a:lnTo>
                  <a:lnTo>
                    <a:pt x="364" y="170"/>
                  </a:lnTo>
                  <a:lnTo>
                    <a:pt x="366" y="170"/>
                  </a:lnTo>
                  <a:lnTo>
                    <a:pt x="366" y="172"/>
                  </a:lnTo>
                  <a:lnTo>
                    <a:pt x="368" y="192"/>
                  </a:lnTo>
                  <a:lnTo>
                    <a:pt x="368" y="194"/>
                  </a:lnTo>
                  <a:lnTo>
                    <a:pt x="366" y="196"/>
                  </a:lnTo>
                  <a:lnTo>
                    <a:pt x="356" y="208"/>
                  </a:lnTo>
                  <a:lnTo>
                    <a:pt x="348" y="214"/>
                  </a:lnTo>
                  <a:lnTo>
                    <a:pt x="346" y="214"/>
                  </a:lnTo>
                  <a:lnTo>
                    <a:pt x="344" y="214"/>
                  </a:lnTo>
                  <a:lnTo>
                    <a:pt x="326" y="210"/>
                  </a:lnTo>
                  <a:lnTo>
                    <a:pt x="322" y="210"/>
                  </a:lnTo>
                  <a:lnTo>
                    <a:pt x="316" y="214"/>
                  </a:lnTo>
                  <a:lnTo>
                    <a:pt x="308" y="224"/>
                  </a:lnTo>
                  <a:lnTo>
                    <a:pt x="300" y="232"/>
                  </a:lnTo>
                  <a:lnTo>
                    <a:pt x="298" y="236"/>
                  </a:lnTo>
                  <a:lnTo>
                    <a:pt x="294" y="238"/>
                  </a:lnTo>
                  <a:lnTo>
                    <a:pt x="288" y="240"/>
                  </a:lnTo>
                  <a:lnTo>
                    <a:pt x="282" y="238"/>
                  </a:lnTo>
                  <a:lnTo>
                    <a:pt x="280" y="238"/>
                  </a:lnTo>
                  <a:lnTo>
                    <a:pt x="278" y="234"/>
                  </a:lnTo>
                  <a:lnTo>
                    <a:pt x="276" y="230"/>
                  </a:lnTo>
                  <a:lnTo>
                    <a:pt x="276" y="224"/>
                  </a:lnTo>
                  <a:lnTo>
                    <a:pt x="276" y="220"/>
                  </a:lnTo>
                  <a:lnTo>
                    <a:pt x="276" y="214"/>
                  </a:lnTo>
                  <a:lnTo>
                    <a:pt x="272" y="218"/>
                  </a:lnTo>
                  <a:lnTo>
                    <a:pt x="270" y="220"/>
                  </a:lnTo>
                  <a:lnTo>
                    <a:pt x="264" y="222"/>
                  </a:lnTo>
                  <a:lnTo>
                    <a:pt x="260" y="218"/>
                  </a:lnTo>
                  <a:lnTo>
                    <a:pt x="258" y="212"/>
                  </a:lnTo>
                  <a:lnTo>
                    <a:pt x="256" y="192"/>
                  </a:lnTo>
                  <a:lnTo>
                    <a:pt x="252" y="176"/>
                  </a:lnTo>
                  <a:lnTo>
                    <a:pt x="244" y="168"/>
                  </a:lnTo>
                  <a:lnTo>
                    <a:pt x="244" y="166"/>
                  </a:lnTo>
                  <a:lnTo>
                    <a:pt x="226" y="128"/>
                  </a:lnTo>
                  <a:lnTo>
                    <a:pt x="220" y="116"/>
                  </a:lnTo>
                  <a:lnTo>
                    <a:pt x="220" y="114"/>
                  </a:lnTo>
                  <a:lnTo>
                    <a:pt x="216" y="94"/>
                  </a:lnTo>
                  <a:lnTo>
                    <a:pt x="214" y="90"/>
                  </a:lnTo>
                  <a:lnTo>
                    <a:pt x="212" y="92"/>
                  </a:lnTo>
                  <a:lnTo>
                    <a:pt x="204" y="100"/>
                  </a:lnTo>
                  <a:lnTo>
                    <a:pt x="200" y="104"/>
                  </a:lnTo>
                  <a:lnTo>
                    <a:pt x="196" y="102"/>
                  </a:lnTo>
                  <a:lnTo>
                    <a:pt x="188" y="96"/>
                  </a:lnTo>
                  <a:lnTo>
                    <a:pt x="176" y="90"/>
                  </a:lnTo>
                  <a:lnTo>
                    <a:pt x="174" y="88"/>
                  </a:lnTo>
                  <a:lnTo>
                    <a:pt x="172" y="88"/>
                  </a:lnTo>
                  <a:lnTo>
                    <a:pt x="172" y="86"/>
                  </a:lnTo>
                  <a:lnTo>
                    <a:pt x="172" y="70"/>
                  </a:lnTo>
                  <a:lnTo>
                    <a:pt x="168" y="58"/>
                  </a:lnTo>
                  <a:lnTo>
                    <a:pt x="162" y="42"/>
                  </a:lnTo>
                  <a:lnTo>
                    <a:pt x="156" y="42"/>
                  </a:lnTo>
                  <a:lnTo>
                    <a:pt x="156" y="50"/>
                  </a:lnTo>
                  <a:lnTo>
                    <a:pt x="154" y="58"/>
                  </a:lnTo>
                  <a:lnTo>
                    <a:pt x="150" y="64"/>
                  </a:lnTo>
                  <a:lnTo>
                    <a:pt x="144" y="70"/>
                  </a:lnTo>
                  <a:lnTo>
                    <a:pt x="142" y="78"/>
                  </a:lnTo>
                  <a:lnTo>
                    <a:pt x="138" y="82"/>
                  </a:lnTo>
                  <a:lnTo>
                    <a:pt x="134" y="86"/>
                  </a:lnTo>
                  <a:lnTo>
                    <a:pt x="130" y="86"/>
                  </a:lnTo>
                  <a:lnTo>
                    <a:pt x="128" y="86"/>
                  </a:lnTo>
                  <a:lnTo>
                    <a:pt x="124" y="84"/>
                  </a:lnTo>
                  <a:lnTo>
                    <a:pt x="122" y="84"/>
                  </a:lnTo>
                  <a:lnTo>
                    <a:pt x="118" y="82"/>
                  </a:lnTo>
                  <a:lnTo>
                    <a:pt x="118" y="78"/>
                  </a:lnTo>
                  <a:lnTo>
                    <a:pt x="116" y="66"/>
                  </a:lnTo>
                  <a:lnTo>
                    <a:pt x="116" y="62"/>
                  </a:lnTo>
                  <a:lnTo>
                    <a:pt x="106" y="56"/>
                  </a:lnTo>
                  <a:lnTo>
                    <a:pt x="104" y="54"/>
                  </a:lnTo>
                  <a:lnTo>
                    <a:pt x="102" y="50"/>
                  </a:lnTo>
                  <a:lnTo>
                    <a:pt x="100" y="42"/>
                  </a:lnTo>
                  <a:lnTo>
                    <a:pt x="104" y="6"/>
                  </a:lnTo>
                  <a:lnTo>
                    <a:pt x="102" y="0"/>
                  </a:lnTo>
                  <a:lnTo>
                    <a:pt x="88" y="14"/>
                  </a:lnTo>
                  <a:lnTo>
                    <a:pt x="80" y="20"/>
                  </a:lnTo>
                  <a:lnTo>
                    <a:pt x="78" y="26"/>
                  </a:lnTo>
                  <a:lnTo>
                    <a:pt x="82" y="36"/>
                  </a:lnTo>
                  <a:lnTo>
                    <a:pt x="82" y="44"/>
                  </a:lnTo>
                  <a:lnTo>
                    <a:pt x="82" y="48"/>
                  </a:lnTo>
                  <a:lnTo>
                    <a:pt x="80" y="54"/>
                  </a:lnTo>
                  <a:lnTo>
                    <a:pt x="76" y="58"/>
                  </a:lnTo>
                  <a:lnTo>
                    <a:pt x="72" y="60"/>
                  </a:lnTo>
                  <a:lnTo>
                    <a:pt x="56" y="66"/>
                  </a:lnTo>
                  <a:lnTo>
                    <a:pt x="52" y="68"/>
                  </a:lnTo>
                  <a:lnTo>
                    <a:pt x="52" y="74"/>
                  </a:lnTo>
                  <a:lnTo>
                    <a:pt x="52" y="96"/>
                  </a:lnTo>
                  <a:lnTo>
                    <a:pt x="54" y="104"/>
                  </a:lnTo>
                  <a:lnTo>
                    <a:pt x="54" y="106"/>
                  </a:lnTo>
                  <a:lnTo>
                    <a:pt x="56" y="108"/>
                  </a:lnTo>
                  <a:lnTo>
                    <a:pt x="64" y="108"/>
                  </a:lnTo>
                  <a:lnTo>
                    <a:pt x="68" y="108"/>
                  </a:lnTo>
                  <a:lnTo>
                    <a:pt x="72" y="106"/>
                  </a:lnTo>
                  <a:lnTo>
                    <a:pt x="76" y="104"/>
                  </a:lnTo>
                  <a:lnTo>
                    <a:pt x="92" y="138"/>
                  </a:lnTo>
                  <a:lnTo>
                    <a:pt x="92" y="140"/>
                  </a:lnTo>
                  <a:lnTo>
                    <a:pt x="88" y="184"/>
                  </a:lnTo>
                  <a:lnTo>
                    <a:pt x="82" y="216"/>
                  </a:lnTo>
                  <a:lnTo>
                    <a:pt x="78" y="238"/>
                  </a:lnTo>
                  <a:lnTo>
                    <a:pt x="72" y="250"/>
                  </a:lnTo>
                  <a:lnTo>
                    <a:pt x="68" y="254"/>
                  </a:lnTo>
                  <a:lnTo>
                    <a:pt x="62" y="256"/>
                  </a:lnTo>
                  <a:lnTo>
                    <a:pt x="54" y="254"/>
                  </a:lnTo>
                  <a:lnTo>
                    <a:pt x="48" y="252"/>
                  </a:lnTo>
                  <a:lnTo>
                    <a:pt x="22" y="298"/>
                  </a:lnTo>
                  <a:lnTo>
                    <a:pt x="12" y="312"/>
                  </a:lnTo>
                  <a:lnTo>
                    <a:pt x="6" y="318"/>
                  </a:lnTo>
                  <a:lnTo>
                    <a:pt x="8" y="318"/>
                  </a:lnTo>
                  <a:lnTo>
                    <a:pt x="6" y="320"/>
                  </a:lnTo>
                  <a:lnTo>
                    <a:pt x="4" y="326"/>
                  </a:lnTo>
                  <a:lnTo>
                    <a:pt x="4" y="348"/>
                  </a:lnTo>
                  <a:lnTo>
                    <a:pt x="8" y="352"/>
                  </a:lnTo>
                  <a:lnTo>
                    <a:pt x="10" y="352"/>
                  </a:lnTo>
                  <a:lnTo>
                    <a:pt x="12" y="354"/>
                  </a:lnTo>
                  <a:lnTo>
                    <a:pt x="4" y="3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00" name="Freeform 17"/>
            <p:cNvSpPr>
              <a:spLocks/>
            </p:cNvSpPr>
            <p:nvPr/>
          </p:nvSpPr>
          <p:spPr bwMode="auto">
            <a:xfrm>
              <a:off x="3039851" y="3369257"/>
              <a:ext cx="687457" cy="594364"/>
            </a:xfrm>
            <a:custGeom>
              <a:avLst/>
              <a:gdLst>
                <a:gd name="T0" fmla="*/ 288 w 384"/>
                <a:gd name="T1" fmla="*/ 8 h 332"/>
                <a:gd name="T2" fmla="*/ 276 w 384"/>
                <a:gd name="T3" fmla="*/ 24 h 332"/>
                <a:gd name="T4" fmla="*/ 264 w 384"/>
                <a:gd name="T5" fmla="*/ 20 h 332"/>
                <a:gd name="T6" fmla="*/ 260 w 384"/>
                <a:gd name="T7" fmla="*/ 10 h 332"/>
                <a:gd name="T8" fmla="*/ 252 w 384"/>
                <a:gd name="T9" fmla="*/ 0 h 332"/>
                <a:gd name="T10" fmla="*/ 248 w 384"/>
                <a:gd name="T11" fmla="*/ 20 h 332"/>
                <a:gd name="T12" fmla="*/ 236 w 384"/>
                <a:gd name="T13" fmla="*/ 36 h 332"/>
                <a:gd name="T14" fmla="*/ 208 w 384"/>
                <a:gd name="T15" fmla="*/ 44 h 332"/>
                <a:gd name="T16" fmla="*/ 188 w 384"/>
                <a:gd name="T17" fmla="*/ 58 h 332"/>
                <a:gd name="T18" fmla="*/ 184 w 384"/>
                <a:gd name="T19" fmla="*/ 52 h 332"/>
                <a:gd name="T20" fmla="*/ 168 w 384"/>
                <a:gd name="T21" fmla="*/ 60 h 332"/>
                <a:gd name="T22" fmla="*/ 160 w 384"/>
                <a:gd name="T23" fmla="*/ 50 h 332"/>
                <a:gd name="T24" fmla="*/ 132 w 384"/>
                <a:gd name="T25" fmla="*/ 56 h 332"/>
                <a:gd name="T26" fmla="*/ 170 w 384"/>
                <a:gd name="T27" fmla="*/ 82 h 332"/>
                <a:gd name="T28" fmla="*/ 176 w 384"/>
                <a:gd name="T29" fmla="*/ 110 h 332"/>
                <a:gd name="T30" fmla="*/ 160 w 384"/>
                <a:gd name="T31" fmla="*/ 122 h 332"/>
                <a:gd name="T32" fmla="*/ 114 w 384"/>
                <a:gd name="T33" fmla="*/ 126 h 332"/>
                <a:gd name="T34" fmla="*/ 94 w 384"/>
                <a:gd name="T35" fmla="*/ 142 h 332"/>
                <a:gd name="T36" fmla="*/ 60 w 384"/>
                <a:gd name="T37" fmla="*/ 142 h 332"/>
                <a:gd name="T38" fmla="*/ 16 w 384"/>
                <a:gd name="T39" fmla="*/ 148 h 332"/>
                <a:gd name="T40" fmla="*/ 0 w 384"/>
                <a:gd name="T41" fmla="*/ 172 h 332"/>
                <a:gd name="T42" fmla="*/ 22 w 384"/>
                <a:gd name="T43" fmla="*/ 200 h 332"/>
                <a:gd name="T44" fmla="*/ 30 w 384"/>
                <a:gd name="T45" fmla="*/ 190 h 332"/>
                <a:gd name="T46" fmla="*/ 56 w 384"/>
                <a:gd name="T47" fmla="*/ 192 h 332"/>
                <a:gd name="T48" fmla="*/ 62 w 384"/>
                <a:gd name="T49" fmla="*/ 236 h 332"/>
                <a:gd name="T50" fmla="*/ 52 w 384"/>
                <a:gd name="T51" fmla="*/ 260 h 332"/>
                <a:gd name="T52" fmla="*/ 76 w 384"/>
                <a:gd name="T53" fmla="*/ 296 h 332"/>
                <a:gd name="T54" fmla="*/ 68 w 384"/>
                <a:gd name="T55" fmla="*/ 320 h 332"/>
                <a:gd name="T56" fmla="*/ 70 w 384"/>
                <a:gd name="T57" fmla="*/ 330 h 332"/>
                <a:gd name="T58" fmla="*/ 108 w 384"/>
                <a:gd name="T59" fmla="*/ 320 h 332"/>
                <a:gd name="T60" fmla="*/ 160 w 384"/>
                <a:gd name="T61" fmla="*/ 330 h 332"/>
                <a:gd name="T62" fmla="*/ 196 w 384"/>
                <a:gd name="T63" fmla="*/ 302 h 332"/>
                <a:gd name="T64" fmla="*/ 216 w 384"/>
                <a:gd name="T65" fmla="*/ 290 h 332"/>
                <a:gd name="T66" fmla="*/ 248 w 384"/>
                <a:gd name="T67" fmla="*/ 280 h 332"/>
                <a:gd name="T68" fmla="*/ 256 w 384"/>
                <a:gd name="T69" fmla="*/ 292 h 332"/>
                <a:gd name="T70" fmla="*/ 274 w 384"/>
                <a:gd name="T71" fmla="*/ 292 h 332"/>
                <a:gd name="T72" fmla="*/ 288 w 384"/>
                <a:gd name="T73" fmla="*/ 298 h 332"/>
                <a:gd name="T74" fmla="*/ 296 w 384"/>
                <a:gd name="T75" fmla="*/ 290 h 332"/>
                <a:gd name="T76" fmla="*/ 312 w 384"/>
                <a:gd name="T77" fmla="*/ 276 h 332"/>
                <a:gd name="T78" fmla="*/ 324 w 384"/>
                <a:gd name="T79" fmla="*/ 268 h 332"/>
                <a:gd name="T80" fmla="*/ 342 w 384"/>
                <a:gd name="T81" fmla="*/ 256 h 332"/>
                <a:gd name="T82" fmla="*/ 352 w 384"/>
                <a:gd name="T83" fmla="*/ 248 h 332"/>
                <a:gd name="T84" fmla="*/ 366 w 384"/>
                <a:gd name="T85" fmla="*/ 244 h 332"/>
                <a:gd name="T86" fmla="*/ 380 w 384"/>
                <a:gd name="T87" fmla="*/ 236 h 332"/>
                <a:gd name="T88" fmla="*/ 376 w 384"/>
                <a:gd name="T89" fmla="*/ 218 h 332"/>
                <a:gd name="T90" fmla="*/ 376 w 384"/>
                <a:gd name="T91" fmla="*/ 188 h 332"/>
                <a:gd name="T92" fmla="*/ 380 w 384"/>
                <a:gd name="T93" fmla="*/ 160 h 332"/>
                <a:gd name="T94" fmla="*/ 348 w 384"/>
                <a:gd name="T95" fmla="*/ 166 h 332"/>
                <a:gd name="T96" fmla="*/ 356 w 384"/>
                <a:gd name="T97" fmla="*/ 132 h 332"/>
                <a:gd name="T98" fmla="*/ 366 w 384"/>
                <a:gd name="T99" fmla="*/ 84 h 332"/>
                <a:gd name="T100" fmla="*/ 372 w 384"/>
                <a:gd name="T101" fmla="*/ 68 h 332"/>
                <a:gd name="T102" fmla="*/ 360 w 384"/>
                <a:gd name="T103" fmla="*/ 64 h 332"/>
                <a:gd name="T104" fmla="*/ 348 w 384"/>
                <a:gd name="T105" fmla="*/ 82 h 332"/>
                <a:gd name="T106" fmla="*/ 336 w 384"/>
                <a:gd name="T107" fmla="*/ 76 h 332"/>
                <a:gd name="T108" fmla="*/ 332 w 384"/>
                <a:gd name="T109" fmla="*/ 60 h 332"/>
                <a:gd name="T110" fmla="*/ 316 w 384"/>
                <a:gd name="T111" fmla="*/ 60 h 332"/>
                <a:gd name="T112" fmla="*/ 304 w 384"/>
                <a:gd name="T11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4" h="332">
                  <a:moveTo>
                    <a:pt x="300" y="6"/>
                  </a:moveTo>
                  <a:lnTo>
                    <a:pt x="296" y="4"/>
                  </a:lnTo>
                  <a:lnTo>
                    <a:pt x="288" y="8"/>
                  </a:lnTo>
                  <a:lnTo>
                    <a:pt x="284" y="14"/>
                  </a:lnTo>
                  <a:lnTo>
                    <a:pt x="280" y="22"/>
                  </a:lnTo>
                  <a:lnTo>
                    <a:pt x="276" y="24"/>
                  </a:lnTo>
                  <a:lnTo>
                    <a:pt x="272" y="26"/>
                  </a:lnTo>
                  <a:lnTo>
                    <a:pt x="268" y="24"/>
                  </a:lnTo>
                  <a:lnTo>
                    <a:pt x="264" y="20"/>
                  </a:lnTo>
                  <a:lnTo>
                    <a:pt x="262" y="20"/>
                  </a:lnTo>
                  <a:lnTo>
                    <a:pt x="260" y="12"/>
                  </a:lnTo>
                  <a:lnTo>
                    <a:pt x="260" y="10"/>
                  </a:lnTo>
                  <a:lnTo>
                    <a:pt x="258" y="0"/>
                  </a:lnTo>
                  <a:lnTo>
                    <a:pt x="254" y="0"/>
                  </a:lnTo>
                  <a:lnTo>
                    <a:pt x="252" y="0"/>
                  </a:lnTo>
                  <a:lnTo>
                    <a:pt x="250" y="8"/>
                  </a:lnTo>
                  <a:lnTo>
                    <a:pt x="250" y="20"/>
                  </a:lnTo>
                  <a:lnTo>
                    <a:pt x="248" y="20"/>
                  </a:lnTo>
                  <a:lnTo>
                    <a:pt x="240" y="34"/>
                  </a:lnTo>
                  <a:lnTo>
                    <a:pt x="238" y="36"/>
                  </a:lnTo>
                  <a:lnTo>
                    <a:pt x="236" y="36"/>
                  </a:lnTo>
                  <a:lnTo>
                    <a:pt x="216" y="34"/>
                  </a:lnTo>
                  <a:lnTo>
                    <a:pt x="216" y="36"/>
                  </a:lnTo>
                  <a:lnTo>
                    <a:pt x="208" y="44"/>
                  </a:lnTo>
                  <a:lnTo>
                    <a:pt x="212" y="50"/>
                  </a:lnTo>
                  <a:lnTo>
                    <a:pt x="206" y="58"/>
                  </a:lnTo>
                  <a:lnTo>
                    <a:pt x="188" y="58"/>
                  </a:lnTo>
                  <a:lnTo>
                    <a:pt x="188" y="56"/>
                  </a:lnTo>
                  <a:lnTo>
                    <a:pt x="188" y="54"/>
                  </a:lnTo>
                  <a:lnTo>
                    <a:pt x="184" y="52"/>
                  </a:lnTo>
                  <a:lnTo>
                    <a:pt x="182" y="58"/>
                  </a:lnTo>
                  <a:lnTo>
                    <a:pt x="180" y="60"/>
                  </a:lnTo>
                  <a:lnTo>
                    <a:pt x="168" y="60"/>
                  </a:lnTo>
                  <a:lnTo>
                    <a:pt x="160" y="54"/>
                  </a:lnTo>
                  <a:lnTo>
                    <a:pt x="160" y="52"/>
                  </a:lnTo>
                  <a:lnTo>
                    <a:pt x="160" y="50"/>
                  </a:lnTo>
                  <a:lnTo>
                    <a:pt x="146" y="48"/>
                  </a:lnTo>
                  <a:lnTo>
                    <a:pt x="136" y="52"/>
                  </a:lnTo>
                  <a:lnTo>
                    <a:pt x="132" y="56"/>
                  </a:lnTo>
                  <a:lnTo>
                    <a:pt x="148" y="74"/>
                  </a:lnTo>
                  <a:lnTo>
                    <a:pt x="168" y="80"/>
                  </a:lnTo>
                  <a:lnTo>
                    <a:pt x="170" y="82"/>
                  </a:lnTo>
                  <a:lnTo>
                    <a:pt x="180" y="92"/>
                  </a:lnTo>
                  <a:lnTo>
                    <a:pt x="176" y="108"/>
                  </a:lnTo>
                  <a:lnTo>
                    <a:pt x="176" y="110"/>
                  </a:lnTo>
                  <a:lnTo>
                    <a:pt x="162" y="120"/>
                  </a:lnTo>
                  <a:lnTo>
                    <a:pt x="162" y="122"/>
                  </a:lnTo>
                  <a:lnTo>
                    <a:pt x="160" y="122"/>
                  </a:lnTo>
                  <a:lnTo>
                    <a:pt x="138" y="128"/>
                  </a:lnTo>
                  <a:lnTo>
                    <a:pt x="124" y="130"/>
                  </a:lnTo>
                  <a:lnTo>
                    <a:pt x="114" y="126"/>
                  </a:lnTo>
                  <a:lnTo>
                    <a:pt x="110" y="126"/>
                  </a:lnTo>
                  <a:lnTo>
                    <a:pt x="104" y="134"/>
                  </a:lnTo>
                  <a:lnTo>
                    <a:pt x="94" y="142"/>
                  </a:lnTo>
                  <a:lnTo>
                    <a:pt x="92" y="142"/>
                  </a:lnTo>
                  <a:lnTo>
                    <a:pt x="78" y="148"/>
                  </a:lnTo>
                  <a:lnTo>
                    <a:pt x="60" y="142"/>
                  </a:lnTo>
                  <a:lnTo>
                    <a:pt x="24" y="144"/>
                  </a:lnTo>
                  <a:lnTo>
                    <a:pt x="16" y="146"/>
                  </a:lnTo>
                  <a:lnTo>
                    <a:pt x="16" y="148"/>
                  </a:lnTo>
                  <a:lnTo>
                    <a:pt x="8" y="148"/>
                  </a:lnTo>
                  <a:lnTo>
                    <a:pt x="0" y="160"/>
                  </a:lnTo>
                  <a:lnTo>
                    <a:pt x="0" y="172"/>
                  </a:lnTo>
                  <a:lnTo>
                    <a:pt x="8" y="192"/>
                  </a:lnTo>
                  <a:lnTo>
                    <a:pt x="18" y="196"/>
                  </a:lnTo>
                  <a:lnTo>
                    <a:pt x="22" y="200"/>
                  </a:lnTo>
                  <a:lnTo>
                    <a:pt x="28" y="192"/>
                  </a:lnTo>
                  <a:lnTo>
                    <a:pt x="28" y="190"/>
                  </a:lnTo>
                  <a:lnTo>
                    <a:pt x="30" y="190"/>
                  </a:lnTo>
                  <a:lnTo>
                    <a:pt x="42" y="188"/>
                  </a:lnTo>
                  <a:lnTo>
                    <a:pt x="44" y="188"/>
                  </a:lnTo>
                  <a:lnTo>
                    <a:pt x="56" y="192"/>
                  </a:lnTo>
                  <a:lnTo>
                    <a:pt x="68" y="220"/>
                  </a:lnTo>
                  <a:lnTo>
                    <a:pt x="66" y="220"/>
                  </a:lnTo>
                  <a:lnTo>
                    <a:pt x="62" y="236"/>
                  </a:lnTo>
                  <a:lnTo>
                    <a:pt x="58" y="244"/>
                  </a:lnTo>
                  <a:lnTo>
                    <a:pt x="58" y="246"/>
                  </a:lnTo>
                  <a:lnTo>
                    <a:pt x="52" y="260"/>
                  </a:lnTo>
                  <a:lnTo>
                    <a:pt x="52" y="276"/>
                  </a:lnTo>
                  <a:lnTo>
                    <a:pt x="62" y="286"/>
                  </a:lnTo>
                  <a:lnTo>
                    <a:pt x="76" y="296"/>
                  </a:lnTo>
                  <a:lnTo>
                    <a:pt x="76" y="298"/>
                  </a:lnTo>
                  <a:lnTo>
                    <a:pt x="78" y="298"/>
                  </a:lnTo>
                  <a:lnTo>
                    <a:pt x="68" y="320"/>
                  </a:lnTo>
                  <a:lnTo>
                    <a:pt x="66" y="332"/>
                  </a:lnTo>
                  <a:lnTo>
                    <a:pt x="68" y="330"/>
                  </a:lnTo>
                  <a:lnTo>
                    <a:pt x="70" y="330"/>
                  </a:lnTo>
                  <a:lnTo>
                    <a:pt x="78" y="326"/>
                  </a:lnTo>
                  <a:lnTo>
                    <a:pt x="92" y="318"/>
                  </a:lnTo>
                  <a:lnTo>
                    <a:pt x="108" y="320"/>
                  </a:lnTo>
                  <a:lnTo>
                    <a:pt x="110" y="320"/>
                  </a:lnTo>
                  <a:lnTo>
                    <a:pt x="134" y="330"/>
                  </a:lnTo>
                  <a:lnTo>
                    <a:pt x="160" y="330"/>
                  </a:lnTo>
                  <a:lnTo>
                    <a:pt x="168" y="320"/>
                  </a:lnTo>
                  <a:lnTo>
                    <a:pt x="182" y="312"/>
                  </a:lnTo>
                  <a:lnTo>
                    <a:pt x="196" y="302"/>
                  </a:lnTo>
                  <a:lnTo>
                    <a:pt x="196" y="300"/>
                  </a:lnTo>
                  <a:lnTo>
                    <a:pt x="206" y="298"/>
                  </a:lnTo>
                  <a:lnTo>
                    <a:pt x="216" y="290"/>
                  </a:lnTo>
                  <a:lnTo>
                    <a:pt x="228" y="274"/>
                  </a:lnTo>
                  <a:lnTo>
                    <a:pt x="246" y="280"/>
                  </a:lnTo>
                  <a:lnTo>
                    <a:pt x="248" y="280"/>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88"/>
                  </a:lnTo>
                  <a:lnTo>
                    <a:pt x="302" y="284"/>
                  </a:lnTo>
                  <a:lnTo>
                    <a:pt x="312" y="276"/>
                  </a:lnTo>
                  <a:lnTo>
                    <a:pt x="314" y="276"/>
                  </a:lnTo>
                  <a:lnTo>
                    <a:pt x="322" y="276"/>
                  </a:lnTo>
                  <a:lnTo>
                    <a:pt x="324" y="268"/>
                  </a:lnTo>
                  <a:lnTo>
                    <a:pt x="330" y="262"/>
                  </a:lnTo>
                  <a:lnTo>
                    <a:pt x="336" y="258"/>
                  </a:lnTo>
                  <a:lnTo>
                    <a:pt x="342" y="256"/>
                  </a:lnTo>
                  <a:lnTo>
                    <a:pt x="346" y="252"/>
                  </a:lnTo>
                  <a:lnTo>
                    <a:pt x="348" y="252"/>
                  </a:lnTo>
                  <a:lnTo>
                    <a:pt x="352" y="248"/>
                  </a:lnTo>
                  <a:lnTo>
                    <a:pt x="352" y="246"/>
                  </a:lnTo>
                  <a:lnTo>
                    <a:pt x="354" y="246"/>
                  </a:lnTo>
                  <a:lnTo>
                    <a:pt x="366" y="244"/>
                  </a:lnTo>
                  <a:lnTo>
                    <a:pt x="374" y="244"/>
                  </a:lnTo>
                  <a:lnTo>
                    <a:pt x="376" y="240"/>
                  </a:lnTo>
                  <a:lnTo>
                    <a:pt x="380" y="236"/>
                  </a:lnTo>
                  <a:lnTo>
                    <a:pt x="384" y="228"/>
                  </a:lnTo>
                  <a:lnTo>
                    <a:pt x="382" y="228"/>
                  </a:lnTo>
                  <a:lnTo>
                    <a:pt x="376" y="218"/>
                  </a:lnTo>
                  <a:lnTo>
                    <a:pt x="372" y="206"/>
                  </a:lnTo>
                  <a:lnTo>
                    <a:pt x="372" y="204"/>
                  </a:lnTo>
                  <a:lnTo>
                    <a:pt x="376" y="188"/>
                  </a:lnTo>
                  <a:lnTo>
                    <a:pt x="376" y="180"/>
                  </a:lnTo>
                  <a:lnTo>
                    <a:pt x="380" y="174"/>
                  </a:lnTo>
                  <a:lnTo>
                    <a:pt x="380" y="160"/>
                  </a:lnTo>
                  <a:lnTo>
                    <a:pt x="378" y="158"/>
                  </a:lnTo>
                  <a:lnTo>
                    <a:pt x="372" y="156"/>
                  </a:lnTo>
                  <a:lnTo>
                    <a:pt x="348" y="166"/>
                  </a:lnTo>
                  <a:lnTo>
                    <a:pt x="348" y="140"/>
                  </a:lnTo>
                  <a:lnTo>
                    <a:pt x="350" y="136"/>
                  </a:lnTo>
                  <a:lnTo>
                    <a:pt x="356" y="132"/>
                  </a:lnTo>
                  <a:lnTo>
                    <a:pt x="372" y="120"/>
                  </a:lnTo>
                  <a:lnTo>
                    <a:pt x="366" y="92"/>
                  </a:lnTo>
                  <a:lnTo>
                    <a:pt x="366" y="84"/>
                  </a:lnTo>
                  <a:lnTo>
                    <a:pt x="366" y="78"/>
                  </a:lnTo>
                  <a:lnTo>
                    <a:pt x="368" y="74"/>
                  </a:lnTo>
                  <a:lnTo>
                    <a:pt x="372" y="68"/>
                  </a:lnTo>
                  <a:lnTo>
                    <a:pt x="372" y="64"/>
                  </a:lnTo>
                  <a:lnTo>
                    <a:pt x="364" y="64"/>
                  </a:lnTo>
                  <a:lnTo>
                    <a:pt x="360" y="64"/>
                  </a:lnTo>
                  <a:lnTo>
                    <a:pt x="356" y="76"/>
                  </a:lnTo>
                  <a:lnTo>
                    <a:pt x="352" y="80"/>
                  </a:lnTo>
                  <a:lnTo>
                    <a:pt x="348" y="82"/>
                  </a:lnTo>
                  <a:lnTo>
                    <a:pt x="346" y="82"/>
                  </a:lnTo>
                  <a:lnTo>
                    <a:pt x="338" y="76"/>
                  </a:lnTo>
                  <a:lnTo>
                    <a:pt x="336" y="76"/>
                  </a:lnTo>
                  <a:lnTo>
                    <a:pt x="336" y="74"/>
                  </a:lnTo>
                  <a:lnTo>
                    <a:pt x="334" y="68"/>
                  </a:lnTo>
                  <a:lnTo>
                    <a:pt x="332" y="60"/>
                  </a:lnTo>
                  <a:lnTo>
                    <a:pt x="332" y="64"/>
                  </a:lnTo>
                  <a:lnTo>
                    <a:pt x="316" y="64"/>
                  </a:lnTo>
                  <a:lnTo>
                    <a:pt x="316" y="60"/>
                  </a:lnTo>
                  <a:lnTo>
                    <a:pt x="312" y="52"/>
                  </a:lnTo>
                  <a:lnTo>
                    <a:pt x="312" y="40"/>
                  </a:lnTo>
                  <a:lnTo>
                    <a:pt x="304" y="24"/>
                  </a:lnTo>
                  <a:lnTo>
                    <a:pt x="304" y="12"/>
                  </a:lnTo>
                  <a:lnTo>
                    <a:pt x="30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01" name="Freeform 18"/>
            <p:cNvSpPr>
              <a:spLocks/>
            </p:cNvSpPr>
            <p:nvPr/>
          </p:nvSpPr>
          <p:spPr bwMode="auto">
            <a:xfrm>
              <a:off x="3150847" y="3734469"/>
              <a:ext cx="898707" cy="683877"/>
            </a:xfrm>
            <a:custGeom>
              <a:avLst/>
              <a:gdLst>
                <a:gd name="T0" fmla="*/ 404 w 502"/>
                <a:gd name="T1" fmla="*/ 12 h 382"/>
                <a:gd name="T2" fmla="*/ 378 w 502"/>
                <a:gd name="T3" fmla="*/ 36 h 382"/>
                <a:gd name="T4" fmla="*/ 360 w 502"/>
                <a:gd name="T5" fmla="*/ 32 h 382"/>
                <a:gd name="T6" fmla="*/ 336 w 502"/>
                <a:gd name="T7" fmla="*/ 42 h 382"/>
                <a:gd name="T8" fmla="*/ 316 w 502"/>
                <a:gd name="T9" fmla="*/ 48 h 382"/>
                <a:gd name="T10" fmla="*/ 282 w 502"/>
                <a:gd name="T11" fmla="*/ 60 h 382"/>
                <a:gd name="T12" fmla="*/ 270 w 502"/>
                <a:gd name="T13" fmla="*/ 70 h 382"/>
                <a:gd name="T14" fmla="*/ 276 w 502"/>
                <a:gd name="T15" fmla="*/ 82 h 382"/>
                <a:gd name="T16" fmla="*/ 240 w 502"/>
                <a:gd name="T17" fmla="*/ 94 h 382"/>
                <a:gd name="T18" fmla="*/ 224 w 502"/>
                <a:gd name="T19" fmla="*/ 102 h 382"/>
                <a:gd name="T20" fmla="*/ 194 w 502"/>
                <a:gd name="T21" fmla="*/ 98 h 382"/>
                <a:gd name="T22" fmla="*/ 178 w 502"/>
                <a:gd name="T23" fmla="*/ 84 h 382"/>
                <a:gd name="T24" fmla="*/ 160 w 502"/>
                <a:gd name="T25" fmla="*/ 92 h 382"/>
                <a:gd name="T26" fmla="*/ 148 w 502"/>
                <a:gd name="T27" fmla="*/ 102 h 382"/>
                <a:gd name="T28" fmla="*/ 126 w 502"/>
                <a:gd name="T29" fmla="*/ 116 h 382"/>
                <a:gd name="T30" fmla="*/ 70 w 502"/>
                <a:gd name="T31" fmla="*/ 134 h 382"/>
                <a:gd name="T32" fmla="*/ 20 w 502"/>
                <a:gd name="T33" fmla="*/ 130 h 382"/>
                <a:gd name="T34" fmla="*/ 2 w 502"/>
                <a:gd name="T35" fmla="*/ 138 h 382"/>
                <a:gd name="T36" fmla="*/ 4 w 502"/>
                <a:gd name="T37" fmla="*/ 158 h 382"/>
                <a:gd name="T38" fmla="*/ 40 w 502"/>
                <a:gd name="T39" fmla="*/ 158 h 382"/>
                <a:gd name="T40" fmla="*/ 42 w 502"/>
                <a:gd name="T41" fmla="*/ 186 h 382"/>
                <a:gd name="T42" fmla="*/ 74 w 502"/>
                <a:gd name="T43" fmla="*/ 184 h 382"/>
                <a:gd name="T44" fmla="*/ 94 w 502"/>
                <a:gd name="T45" fmla="*/ 176 h 382"/>
                <a:gd name="T46" fmla="*/ 104 w 502"/>
                <a:gd name="T47" fmla="*/ 188 h 382"/>
                <a:gd name="T48" fmla="*/ 92 w 502"/>
                <a:gd name="T49" fmla="*/ 232 h 382"/>
                <a:gd name="T50" fmla="*/ 70 w 502"/>
                <a:gd name="T51" fmla="*/ 248 h 382"/>
                <a:gd name="T52" fmla="*/ 108 w 502"/>
                <a:gd name="T53" fmla="*/ 258 h 382"/>
                <a:gd name="T54" fmla="*/ 152 w 502"/>
                <a:gd name="T55" fmla="*/ 268 h 382"/>
                <a:gd name="T56" fmla="*/ 140 w 502"/>
                <a:gd name="T57" fmla="*/ 300 h 382"/>
                <a:gd name="T58" fmla="*/ 144 w 502"/>
                <a:gd name="T59" fmla="*/ 326 h 382"/>
                <a:gd name="T60" fmla="*/ 194 w 502"/>
                <a:gd name="T61" fmla="*/ 356 h 382"/>
                <a:gd name="T62" fmla="*/ 216 w 502"/>
                <a:gd name="T63" fmla="*/ 348 h 382"/>
                <a:gd name="T64" fmla="*/ 252 w 502"/>
                <a:gd name="T65" fmla="*/ 360 h 382"/>
                <a:gd name="T66" fmla="*/ 256 w 502"/>
                <a:gd name="T67" fmla="*/ 358 h 382"/>
                <a:gd name="T68" fmla="*/ 294 w 502"/>
                <a:gd name="T69" fmla="*/ 368 h 382"/>
                <a:gd name="T70" fmla="*/ 314 w 502"/>
                <a:gd name="T71" fmla="*/ 370 h 382"/>
                <a:gd name="T72" fmla="*/ 320 w 502"/>
                <a:gd name="T73" fmla="*/ 380 h 382"/>
                <a:gd name="T74" fmla="*/ 358 w 502"/>
                <a:gd name="T75" fmla="*/ 356 h 382"/>
                <a:gd name="T76" fmla="*/ 392 w 502"/>
                <a:gd name="T77" fmla="*/ 328 h 382"/>
                <a:gd name="T78" fmla="*/ 400 w 502"/>
                <a:gd name="T79" fmla="*/ 306 h 382"/>
                <a:gd name="T80" fmla="*/ 410 w 502"/>
                <a:gd name="T81" fmla="*/ 288 h 382"/>
                <a:gd name="T82" fmla="*/ 414 w 502"/>
                <a:gd name="T83" fmla="*/ 274 h 382"/>
                <a:gd name="T84" fmla="*/ 456 w 502"/>
                <a:gd name="T85" fmla="*/ 230 h 382"/>
                <a:gd name="T86" fmla="*/ 466 w 502"/>
                <a:gd name="T87" fmla="*/ 210 h 382"/>
                <a:gd name="T88" fmla="*/ 496 w 502"/>
                <a:gd name="T89" fmla="*/ 156 h 382"/>
                <a:gd name="T90" fmla="*/ 496 w 502"/>
                <a:gd name="T91" fmla="*/ 132 h 382"/>
                <a:gd name="T92" fmla="*/ 478 w 502"/>
                <a:gd name="T93" fmla="*/ 126 h 382"/>
                <a:gd name="T94" fmla="*/ 460 w 502"/>
                <a:gd name="T95" fmla="*/ 126 h 382"/>
                <a:gd name="T96" fmla="*/ 450 w 502"/>
                <a:gd name="T97" fmla="*/ 114 h 382"/>
                <a:gd name="T98" fmla="*/ 442 w 502"/>
                <a:gd name="T99" fmla="*/ 102 h 382"/>
                <a:gd name="T100" fmla="*/ 424 w 502"/>
                <a:gd name="T101" fmla="*/ 114 h 382"/>
                <a:gd name="T102" fmla="*/ 422 w 502"/>
                <a:gd name="T103" fmla="*/ 92 h 382"/>
                <a:gd name="T104" fmla="*/ 428 w 502"/>
                <a:gd name="T105" fmla="*/ 86 h 382"/>
                <a:gd name="T106" fmla="*/ 450 w 502"/>
                <a:gd name="T107" fmla="*/ 36 h 382"/>
                <a:gd name="T108" fmla="*/ 440 w 502"/>
                <a:gd name="T109" fmla="*/ 12 h 382"/>
                <a:gd name="T110" fmla="*/ 434 w 502"/>
                <a:gd name="T111" fmla="*/ 0 h 382"/>
                <a:gd name="T112" fmla="*/ 426 w 502"/>
                <a:gd name="T113" fmla="*/ 8 h 382"/>
                <a:gd name="T114" fmla="*/ 410 w 502"/>
                <a:gd name="T115" fmla="*/ 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02" h="382">
                  <a:moveTo>
                    <a:pt x="402" y="8"/>
                  </a:moveTo>
                  <a:lnTo>
                    <a:pt x="402" y="10"/>
                  </a:lnTo>
                  <a:lnTo>
                    <a:pt x="404" y="12"/>
                  </a:lnTo>
                  <a:lnTo>
                    <a:pt x="394" y="28"/>
                  </a:lnTo>
                  <a:lnTo>
                    <a:pt x="386" y="34"/>
                  </a:lnTo>
                  <a:lnTo>
                    <a:pt x="378" y="36"/>
                  </a:lnTo>
                  <a:lnTo>
                    <a:pt x="376" y="36"/>
                  </a:lnTo>
                  <a:lnTo>
                    <a:pt x="368" y="30"/>
                  </a:lnTo>
                  <a:lnTo>
                    <a:pt x="360" y="32"/>
                  </a:lnTo>
                  <a:lnTo>
                    <a:pt x="344" y="44"/>
                  </a:lnTo>
                  <a:lnTo>
                    <a:pt x="340" y="44"/>
                  </a:lnTo>
                  <a:lnTo>
                    <a:pt x="336" y="42"/>
                  </a:lnTo>
                  <a:lnTo>
                    <a:pt x="328" y="32"/>
                  </a:lnTo>
                  <a:lnTo>
                    <a:pt x="322" y="42"/>
                  </a:lnTo>
                  <a:lnTo>
                    <a:pt x="316" y="48"/>
                  </a:lnTo>
                  <a:lnTo>
                    <a:pt x="306" y="48"/>
                  </a:lnTo>
                  <a:lnTo>
                    <a:pt x="294" y="52"/>
                  </a:lnTo>
                  <a:lnTo>
                    <a:pt x="282" y="60"/>
                  </a:lnTo>
                  <a:lnTo>
                    <a:pt x="278" y="60"/>
                  </a:lnTo>
                  <a:lnTo>
                    <a:pt x="274" y="64"/>
                  </a:lnTo>
                  <a:lnTo>
                    <a:pt x="270" y="70"/>
                  </a:lnTo>
                  <a:lnTo>
                    <a:pt x="270" y="72"/>
                  </a:lnTo>
                  <a:lnTo>
                    <a:pt x="270" y="74"/>
                  </a:lnTo>
                  <a:lnTo>
                    <a:pt x="276" y="82"/>
                  </a:lnTo>
                  <a:lnTo>
                    <a:pt x="254" y="80"/>
                  </a:lnTo>
                  <a:lnTo>
                    <a:pt x="242" y="90"/>
                  </a:lnTo>
                  <a:lnTo>
                    <a:pt x="240" y="94"/>
                  </a:lnTo>
                  <a:lnTo>
                    <a:pt x="238" y="100"/>
                  </a:lnTo>
                  <a:lnTo>
                    <a:pt x="236" y="102"/>
                  </a:lnTo>
                  <a:lnTo>
                    <a:pt x="224" y="102"/>
                  </a:lnTo>
                  <a:lnTo>
                    <a:pt x="210" y="96"/>
                  </a:lnTo>
                  <a:lnTo>
                    <a:pt x="206" y="96"/>
                  </a:lnTo>
                  <a:lnTo>
                    <a:pt x="194" y="98"/>
                  </a:lnTo>
                  <a:lnTo>
                    <a:pt x="190" y="96"/>
                  </a:lnTo>
                  <a:lnTo>
                    <a:pt x="186" y="94"/>
                  </a:lnTo>
                  <a:lnTo>
                    <a:pt x="178" y="84"/>
                  </a:lnTo>
                  <a:lnTo>
                    <a:pt x="170" y="80"/>
                  </a:lnTo>
                  <a:lnTo>
                    <a:pt x="162" y="92"/>
                  </a:lnTo>
                  <a:lnTo>
                    <a:pt x="160" y="92"/>
                  </a:lnTo>
                  <a:lnTo>
                    <a:pt x="150" y="100"/>
                  </a:lnTo>
                  <a:lnTo>
                    <a:pt x="148" y="100"/>
                  </a:lnTo>
                  <a:lnTo>
                    <a:pt x="148" y="102"/>
                  </a:lnTo>
                  <a:lnTo>
                    <a:pt x="146" y="102"/>
                  </a:lnTo>
                  <a:lnTo>
                    <a:pt x="138" y="104"/>
                  </a:lnTo>
                  <a:lnTo>
                    <a:pt x="126" y="116"/>
                  </a:lnTo>
                  <a:lnTo>
                    <a:pt x="112" y="122"/>
                  </a:lnTo>
                  <a:lnTo>
                    <a:pt x="102" y="134"/>
                  </a:lnTo>
                  <a:lnTo>
                    <a:pt x="70" y="134"/>
                  </a:lnTo>
                  <a:lnTo>
                    <a:pt x="46" y="124"/>
                  </a:lnTo>
                  <a:lnTo>
                    <a:pt x="32" y="124"/>
                  </a:lnTo>
                  <a:lnTo>
                    <a:pt x="20" y="130"/>
                  </a:lnTo>
                  <a:lnTo>
                    <a:pt x="18" y="130"/>
                  </a:lnTo>
                  <a:lnTo>
                    <a:pt x="10" y="132"/>
                  </a:lnTo>
                  <a:lnTo>
                    <a:pt x="2" y="138"/>
                  </a:lnTo>
                  <a:lnTo>
                    <a:pt x="0" y="142"/>
                  </a:lnTo>
                  <a:lnTo>
                    <a:pt x="0" y="152"/>
                  </a:lnTo>
                  <a:lnTo>
                    <a:pt x="4" y="158"/>
                  </a:lnTo>
                  <a:lnTo>
                    <a:pt x="22" y="152"/>
                  </a:lnTo>
                  <a:lnTo>
                    <a:pt x="30" y="154"/>
                  </a:lnTo>
                  <a:lnTo>
                    <a:pt x="40" y="158"/>
                  </a:lnTo>
                  <a:lnTo>
                    <a:pt x="42" y="158"/>
                  </a:lnTo>
                  <a:lnTo>
                    <a:pt x="42" y="160"/>
                  </a:lnTo>
                  <a:lnTo>
                    <a:pt x="42" y="186"/>
                  </a:lnTo>
                  <a:lnTo>
                    <a:pt x="46" y="188"/>
                  </a:lnTo>
                  <a:lnTo>
                    <a:pt x="64" y="188"/>
                  </a:lnTo>
                  <a:lnTo>
                    <a:pt x="74" y="184"/>
                  </a:lnTo>
                  <a:lnTo>
                    <a:pt x="76" y="184"/>
                  </a:lnTo>
                  <a:lnTo>
                    <a:pt x="86" y="180"/>
                  </a:lnTo>
                  <a:lnTo>
                    <a:pt x="94" y="176"/>
                  </a:lnTo>
                  <a:lnTo>
                    <a:pt x="98" y="176"/>
                  </a:lnTo>
                  <a:lnTo>
                    <a:pt x="100" y="178"/>
                  </a:lnTo>
                  <a:lnTo>
                    <a:pt x="104" y="188"/>
                  </a:lnTo>
                  <a:lnTo>
                    <a:pt x="106" y="216"/>
                  </a:lnTo>
                  <a:lnTo>
                    <a:pt x="106" y="218"/>
                  </a:lnTo>
                  <a:lnTo>
                    <a:pt x="92" y="232"/>
                  </a:lnTo>
                  <a:lnTo>
                    <a:pt x="92" y="234"/>
                  </a:lnTo>
                  <a:lnTo>
                    <a:pt x="74" y="242"/>
                  </a:lnTo>
                  <a:lnTo>
                    <a:pt x="70" y="248"/>
                  </a:lnTo>
                  <a:lnTo>
                    <a:pt x="72" y="252"/>
                  </a:lnTo>
                  <a:lnTo>
                    <a:pt x="106" y="256"/>
                  </a:lnTo>
                  <a:lnTo>
                    <a:pt x="108" y="258"/>
                  </a:lnTo>
                  <a:lnTo>
                    <a:pt x="122" y="266"/>
                  </a:lnTo>
                  <a:lnTo>
                    <a:pt x="152" y="264"/>
                  </a:lnTo>
                  <a:lnTo>
                    <a:pt x="152" y="268"/>
                  </a:lnTo>
                  <a:lnTo>
                    <a:pt x="154" y="284"/>
                  </a:lnTo>
                  <a:lnTo>
                    <a:pt x="154" y="286"/>
                  </a:lnTo>
                  <a:lnTo>
                    <a:pt x="140" y="300"/>
                  </a:lnTo>
                  <a:lnTo>
                    <a:pt x="140" y="312"/>
                  </a:lnTo>
                  <a:lnTo>
                    <a:pt x="142" y="320"/>
                  </a:lnTo>
                  <a:lnTo>
                    <a:pt x="144" y="326"/>
                  </a:lnTo>
                  <a:lnTo>
                    <a:pt x="150" y="330"/>
                  </a:lnTo>
                  <a:lnTo>
                    <a:pt x="174" y="344"/>
                  </a:lnTo>
                  <a:lnTo>
                    <a:pt x="194" y="356"/>
                  </a:lnTo>
                  <a:lnTo>
                    <a:pt x="212" y="348"/>
                  </a:lnTo>
                  <a:lnTo>
                    <a:pt x="214" y="348"/>
                  </a:lnTo>
                  <a:lnTo>
                    <a:pt x="216" y="348"/>
                  </a:lnTo>
                  <a:lnTo>
                    <a:pt x="242" y="368"/>
                  </a:lnTo>
                  <a:lnTo>
                    <a:pt x="246" y="368"/>
                  </a:lnTo>
                  <a:lnTo>
                    <a:pt x="252" y="360"/>
                  </a:lnTo>
                  <a:lnTo>
                    <a:pt x="254" y="360"/>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4"/>
                  </a:lnTo>
                  <a:lnTo>
                    <a:pt x="416" y="274"/>
                  </a:lnTo>
                  <a:lnTo>
                    <a:pt x="458" y="252"/>
                  </a:lnTo>
                  <a:lnTo>
                    <a:pt x="456" y="230"/>
                  </a:lnTo>
                  <a:lnTo>
                    <a:pt x="456" y="228"/>
                  </a:lnTo>
                  <a:lnTo>
                    <a:pt x="464" y="212"/>
                  </a:lnTo>
                  <a:lnTo>
                    <a:pt x="466" y="210"/>
                  </a:lnTo>
                  <a:lnTo>
                    <a:pt x="478" y="180"/>
                  </a:lnTo>
                  <a:lnTo>
                    <a:pt x="490" y="168"/>
                  </a:lnTo>
                  <a:lnTo>
                    <a:pt x="496" y="156"/>
                  </a:lnTo>
                  <a:lnTo>
                    <a:pt x="502" y="146"/>
                  </a:lnTo>
                  <a:lnTo>
                    <a:pt x="496" y="134"/>
                  </a:lnTo>
                  <a:lnTo>
                    <a:pt x="496" y="132"/>
                  </a:lnTo>
                  <a:lnTo>
                    <a:pt x="496" y="120"/>
                  </a:lnTo>
                  <a:lnTo>
                    <a:pt x="490" y="120"/>
                  </a:lnTo>
                  <a:lnTo>
                    <a:pt x="478" y="126"/>
                  </a:lnTo>
                  <a:lnTo>
                    <a:pt x="472" y="128"/>
                  </a:lnTo>
                  <a:lnTo>
                    <a:pt x="468" y="128"/>
                  </a:lnTo>
                  <a:lnTo>
                    <a:pt x="460" y="126"/>
                  </a:lnTo>
                  <a:lnTo>
                    <a:pt x="454" y="122"/>
                  </a:lnTo>
                  <a:lnTo>
                    <a:pt x="452" y="118"/>
                  </a:lnTo>
                  <a:lnTo>
                    <a:pt x="450" y="114"/>
                  </a:lnTo>
                  <a:lnTo>
                    <a:pt x="452" y="98"/>
                  </a:lnTo>
                  <a:lnTo>
                    <a:pt x="446" y="98"/>
                  </a:lnTo>
                  <a:lnTo>
                    <a:pt x="442" y="102"/>
                  </a:lnTo>
                  <a:lnTo>
                    <a:pt x="432" y="112"/>
                  </a:lnTo>
                  <a:lnTo>
                    <a:pt x="428" y="114"/>
                  </a:lnTo>
                  <a:lnTo>
                    <a:pt x="424" y="114"/>
                  </a:lnTo>
                  <a:lnTo>
                    <a:pt x="422" y="108"/>
                  </a:lnTo>
                  <a:lnTo>
                    <a:pt x="422" y="100"/>
                  </a:lnTo>
                  <a:lnTo>
                    <a:pt x="422" y="92"/>
                  </a:lnTo>
                  <a:lnTo>
                    <a:pt x="424" y="88"/>
                  </a:lnTo>
                  <a:lnTo>
                    <a:pt x="426" y="86"/>
                  </a:lnTo>
                  <a:lnTo>
                    <a:pt x="428" y="86"/>
                  </a:lnTo>
                  <a:lnTo>
                    <a:pt x="444" y="58"/>
                  </a:lnTo>
                  <a:lnTo>
                    <a:pt x="448" y="48"/>
                  </a:lnTo>
                  <a:lnTo>
                    <a:pt x="450" y="36"/>
                  </a:lnTo>
                  <a:lnTo>
                    <a:pt x="442" y="28"/>
                  </a:lnTo>
                  <a:lnTo>
                    <a:pt x="440" y="22"/>
                  </a:lnTo>
                  <a:lnTo>
                    <a:pt x="440" y="12"/>
                  </a:lnTo>
                  <a:lnTo>
                    <a:pt x="440" y="8"/>
                  </a:lnTo>
                  <a:lnTo>
                    <a:pt x="438" y="4"/>
                  </a:lnTo>
                  <a:lnTo>
                    <a:pt x="434" y="0"/>
                  </a:lnTo>
                  <a:lnTo>
                    <a:pt x="432" y="2"/>
                  </a:lnTo>
                  <a:lnTo>
                    <a:pt x="430" y="6"/>
                  </a:lnTo>
                  <a:lnTo>
                    <a:pt x="426" y="8"/>
                  </a:lnTo>
                  <a:lnTo>
                    <a:pt x="422" y="10"/>
                  </a:lnTo>
                  <a:lnTo>
                    <a:pt x="416" y="8"/>
                  </a:lnTo>
                  <a:lnTo>
                    <a:pt x="410" y="8"/>
                  </a:lnTo>
                  <a:lnTo>
                    <a:pt x="40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02" name="Freeform 19"/>
            <p:cNvSpPr>
              <a:spLocks/>
            </p:cNvSpPr>
            <p:nvPr/>
          </p:nvSpPr>
          <p:spPr bwMode="auto">
            <a:xfrm>
              <a:off x="3276165" y="2982563"/>
              <a:ext cx="508432" cy="515593"/>
            </a:xfrm>
            <a:custGeom>
              <a:avLst/>
              <a:gdLst>
                <a:gd name="T0" fmla="*/ 278 w 284"/>
                <a:gd name="T1" fmla="*/ 44 h 288"/>
                <a:gd name="T2" fmla="*/ 260 w 284"/>
                <a:gd name="T3" fmla="*/ 30 h 288"/>
                <a:gd name="T4" fmla="*/ 258 w 284"/>
                <a:gd name="T5" fmla="*/ 28 h 288"/>
                <a:gd name="T6" fmla="*/ 248 w 284"/>
                <a:gd name="T7" fmla="*/ 24 h 288"/>
                <a:gd name="T8" fmla="*/ 234 w 284"/>
                <a:gd name="T9" fmla="*/ 28 h 288"/>
                <a:gd name="T10" fmla="*/ 222 w 284"/>
                <a:gd name="T11" fmla="*/ 22 h 288"/>
                <a:gd name="T12" fmla="*/ 220 w 284"/>
                <a:gd name="T13" fmla="*/ 20 h 288"/>
                <a:gd name="T14" fmla="*/ 204 w 284"/>
                <a:gd name="T15" fmla="*/ 4 h 288"/>
                <a:gd name="T16" fmla="*/ 188 w 284"/>
                <a:gd name="T17" fmla="*/ 8 h 288"/>
                <a:gd name="T18" fmla="*/ 172 w 284"/>
                <a:gd name="T19" fmla="*/ 40 h 288"/>
                <a:gd name="T20" fmla="*/ 162 w 284"/>
                <a:gd name="T21" fmla="*/ 60 h 288"/>
                <a:gd name="T22" fmla="*/ 144 w 284"/>
                <a:gd name="T23" fmla="*/ 86 h 288"/>
                <a:gd name="T24" fmla="*/ 124 w 284"/>
                <a:gd name="T25" fmla="*/ 104 h 288"/>
                <a:gd name="T26" fmla="*/ 114 w 284"/>
                <a:gd name="T27" fmla="*/ 120 h 288"/>
                <a:gd name="T28" fmla="*/ 96 w 284"/>
                <a:gd name="T29" fmla="*/ 132 h 288"/>
                <a:gd name="T30" fmla="*/ 74 w 284"/>
                <a:gd name="T31" fmla="*/ 164 h 288"/>
                <a:gd name="T32" fmla="*/ 8 w 284"/>
                <a:gd name="T33" fmla="*/ 160 h 288"/>
                <a:gd name="T34" fmla="*/ 0 w 284"/>
                <a:gd name="T35" fmla="*/ 180 h 288"/>
                <a:gd name="T36" fmla="*/ 20 w 284"/>
                <a:gd name="T37" fmla="*/ 226 h 288"/>
                <a:gd name="T38" fmla="*/ 32 w 284"/>
                <a:gd name="T39" fmla="*/ 234 h 288"/>
                <a:gd name="T40" fmla="*/ 42 w 284"/>
                <a:gd name="T41" fmla="*/ 252 h 288"/>
                <a:gd name="T42" fmla="*/ 38 w 284"/>
                <a:gd name="T43" fmla="*/ 266 h 288"/>
                <a:gd name="T44" fmla="*/ 44 w 284"/>
                <a:gd name="T45" fmla="*/ 268 h 288"/>
                <a:gd name="T46" fmla="*/ 50 w 284"/>
                <a:gd name="T47" fmla="*/ 258 h 288"/>
                <a:gd name="T48" fmla="*/ 64 w 284"/>
                <a:gd name="T49" fmla="*/ 266 h 288"/>
                <a:gd name="T50" fmla="*/ 68 w 284"/>
                <a:gd name="T51" fmla="*/ 260 h 288"/>
                <a:gd name="T52" fmla="*/ 78 w 284"/>
                <a:gd name="T53" fmla="*/ 244 h 288"/>
                <a:gd name="T54" fmla="*/ 88 w 284"/>
                <a:gd name="T55" fmla="*/ 242 h 288"/>
                <a:gd name="T56" fmla="*/ 110 w 284"/>
                <a:gd name="T57" fmla="*/ 232 h 288"/>
                <a:gd name="T58" fmla="*/ 112 w 284"/>
                <a:gd name="T59" fmla="*/ 212 h 288"/>
                <a:gd name="T60" fmla="*/ 120 w 284"/>
                <a:gd name="T61" fmla="*/ 206 h 288"/>
                <a:gd name="T62" fmla="*/ 134 w 284"/>
                <a:gd name="T63" fmla="*/ 208 h 288"/>
                <a:gd name="T64" fmla="*/ 136 w 284"/>
                <a:gd name="T65" fmla="*/ 220 h 288"/>
                <a:gd name="T66" fmla="*/ 138 w 284"/>
                <a:gd name="T67" fmla="*/ 232 h 288"/>
                <a:gd name="T68" fmla="*/ 144 w 284"/>
                <a:gd name="T69" fmla="*/ 226 h 288"/>
                <a:gd name="T70" fmla="*/ 160 w 284"/>
                <a:gd name="T71" fmla="*/ 212 h 288"/>
                <a:gd name="T72" fmla="*/ 162 w 284"/>
                <a:gd name="T73" fmla="*/ 210 h 288"/>
                <a:gd name="T74" fmla="*/ 174 w 284"/>
                <a:gd name="T75" fmla="*/ 214 h 288"/>
                <a:gd name="T76" fmla="*/ 180 w 284"/>
                <a:gd name="T77" fmla="*/ 226 h 288"/>
                <a:gd name="T78" fmla="*/ 188 w 284"/>
                <a:gd name="T79" fmla="*/ 252 h 288"/>
                <a:gd name="T80" fmla="*/ 188 w 284"/>
                <a:gd name="T81" fmla="*/ 264 h 288"/>
                <a:gd name="T82" fmla="*/ 194 w 284"/>
                <a:gd name="T83" fmla="*/ 270 h 288"/>
                <a:gd name="T84" fmla="*/ 198 w 284"/>
                <a:gd name="T85" fmla="*/ 264 h 288"/>
                <a:gd name="T86" fmla="*/ 208 w 284"/>
                <a:gd name="T87" fmla="*/ 272 h 288"/>
                <a:gd name="T88" fmla="*/ 216 w 284"/>
                <a:gd name="T89" fmla="*/ 288 h 288"/>
                <a:gd name="T90" fmla="*/ 220 w 284"/>
                <a:gd name="T91" fmla="*/ 276 h 288"/>
                <a:gd name="T92" fmla="*/ 224 w 284"/>
                <a:gd name="T93" fmla="*/ 274 h 288"/>
                <a:gd name="T94" fmla="*/ 230 w 284"/>
                <a:gd name="T95" fmla="*/ 270 h 288"/>
                <a:gd name="T96" fmla="*/ 236 w 284"/>
                <a:gd name="T97" fmla="*/ 266 h 288"/>
                <a:gd name="T98" fmla="*/ 232 w 284"/>
                <a:gd name="T99" fmla="*/ 226 h 288"/>
                <a:gd name="T100" fmla="*/ 188 w 284"/>
                <a:gd name="T101" fmla="*/ 168 h 288"/>
                <a:gd name="T102" fmla="*/ 184 w 284"/>
                <a:gd name="T103" fmla="*/ 146 h 288"/>
                <a:gd name="T104" fmla="*/ 174 w 284"/>
                <a:gd name="T105" fmla="*/ 128 h 288"/>
                <a:gd name="T106" fmla="*/ 180 w 284"/>
                <a:gd name="T107" fmla="*/ 104 h 288"/>
                <a:gd name="T108" fmla="*/ 184 w 284"/>
                <a:gd name="T109" fmla="*/ 104 h 288"/>
                <a:gd name="T110" fmla="*/ 260 w 284"/>
                <a:gd name="T111" fmla="*/ 88 h 288"/>
                <a:gd name="T112" fmla="*/ 274 w 284"/>
                <a:gd name="T113" fmla="*/ 82 h 288"/>
                <a:gd name="T114" fmla="*/ 280 w 284"/>
                <a:gd name="T115" fmla="*/ 76 h 288"/>
                <a:gd name="T116" fmla="*/ 284 w 284"/>
                <a:gd name="T117" fmla="*/ 5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4" h="288">
                  <a:moveTo>
                    <a:pt x="284" y="58"/>
                  </a:moveTo>
                  <a:lnTo>
                    <a:pt x="278" y="44"/>
                  </a:lnTo>
                  <a:lnTo>
                    <a:pt x="268" y="32"/>
                  </a:lnTo>
                  <a:lnTo>
                    <a:pt x="260" y="30"/>
                  </a:lnTo>
                  <a:lnTo>
                    <a:pt x="258" y="30"/>
                  </a:lnTo>
                  <a:lnTo>
                    <a:pt x="258" y="28"/>
                  </a:lnTo>
                  <a:lnTo>
                    <a:pt x="250" y="24"/>
                  </a:lnTo>
                  <a:lnTo>
                    <a:pt x="248" y="24"/>
                  </a:lnTo>
                  <a:lnTo>
                    <a:pt x="244" y="26"/>
                  </a:lnTo>
                  <a:lnTo>
                    <a:pt x="234" y="28"/>
                  </a:lnTo>
                  <a:lnTo>
                    <a:pt x="232" y="26"/>
                  </a:lnTo>
                  <a:lnTo>
                    <a:pt x="222" y="22"/>
                  </a:lnTo>
                  <a:lnTo>
                    <a:pt x="220" y="22"/>
                  </a:lnTo>
                  <a:lnTo>
                    <a:pt x="220" y="20"/>
                  </a:lnTo>
                  <a:lnTo>
                    <a:pt x="212" y="12"/>
                  </a:lnTo>
                  <a:lnTo>
                    <a:pt x="204" y="4"/>
                  </a:lnTo>
                  <a:lnTo>
                    <a:pt x="196" y="0"/>
                  </a:lnTo>
                  <a:lnTo>
                    <a:pt x="188" y="8"/>
                  </a:lnTo>
                  <a:lnTo>
                    <a:pt x="176" y="16"/>
                  </a:lnTo>
                  <a:lnTo>
                    <a:pt x="172" y="40"/>
                  </a:lnTo>
                  <a:lnTo>
                    <a:pt x="162" y="58"/>
                  </a:lnTo>
                  <a:lnTo>
                    <a:pt x="162" y="60"/>
                  </a:lnTo>
                  <a:lnTo>
                    <a:pt x="154" y="68"/>
                  </a:lnTo>
                  <a:lnTo>
                    <a:pt x="144" y="86"/>
                  </a:lnTo>
                  <a:lnTo>
                    <a:pt x="144" y="88"/>
                  </a:lnTo>
                  <a:lnTo>
                    <a:pt x="124" y="104"/>
                  </a:lnTo>
                  <a:lnTo>
                    <a:pt x="116" y="118"/>
                  </a:lnTo>
                  <a:lnTo>
                    <a:pt x="114" y="120"/>
                  </a:lnTo>
                  <a:lnTo>
                    <a:pt x="110" y="124"/>
                  </a:lnTo>
                  <a:lnTo>
                    <a:pt x="96" y="132"/>
                  </a:lnTo>
                  <a:lnTo>
                    <a:pt x="88" y="144"/>
                  </a:lnTo>
                  <a:lnTo>
                    <a:pt x="74" y="164"/>
                  </a:lnTo>
                  <a:lnTo>
                    <a:pt x="72" y="164"/>
                  </a:lnTo>
                  <a:lnTo>
                    <a:pt x="8" y="160"/>
                  </a:lnTo>
                  <a:lnTo>
                    <a:pt x="0" y="168"/>
                  </a:lnTo>
                  <a:lnTo>
                    <a:pt x="0" y="180"/>
                  </a:lnTo>
                  <a:lnTo>
                    <a:pt x="6" y="208"/>
                  </a:lnTo>
                  <a:lnTo>
                    <a:pt x="20" y="226"/>
                  </a:lnTo>
                  <a:lnTo>
                    <a:pt x="32" y="232"/>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68" y="260"/>
                  </a:lnTo>
                  <a:lnTo>
                    <a:pt x="76" y="246"/>
                  </a:lnTo>
                  <a:lnTo>
                    <a:pt x="78" y="244"/>
                  </a:lnTo>
                  <a:lnTo>
                    <a:pt x="80" y="242"/>
                  </a:lnTo>
                  <a:lnTo>
                    <a:pt x="88" y="242"/>
                  </a:lnTo>
                  <a:lnTo>
                    <a:pt x="102" y="242"/>
                  </a:lnTo>
                  <a:lnTo>
                    <a:pt x="110" y="232"/>
                  </a:lnTo>
                  <a:lnTo>
                    <a:pt x="110" y="222"/>
                  </a:lnTo>
                  <a:lnTo>
                    <a:pt x="112" y="212"/>
                  </a:lnTo>
                  <a:lnTo>
                    <a:pt x="114" y="210"/>
                  </a:lnTo>
                  <a:lnTo>
                    <a:pt x="120" y="206"/>
                  </a:lnTo>
                  <a:lnTo>
                    <a:pt x="122" y="206"/>
                  </a:lnTo>
                  <a:lnTo>
                    <a:pt x="134" y="208"/>
                  </a:lnTo>
                  <a:lnTo>
                    <a:pt x="134" y="210"/>
                  </a:lnTo>
                  <a:lnTo>
                    <a:pt x="136" y="220"/>
                  </a:lnTo>
                  <a:lnTo>
                    <a:pt x="136" y="224"/>
                  </a:lnTo>
                  <a:lnTo>
                    <a:pt x="138" y="232"/>
                  </a:lnTo>
                  <a:lnTo>
                    <a:pt x="140" y="232"/>
                  </a:lnTo>
                  <a:lnTo>
                    <a:pt x="144" y="22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4"/>
                  </a:lnTo>
                  <a:lnTo>
                    <a:pt x="188" y="264"/>
                  </a:lnTo>
                  <a:lnTo>
                    <a:pt x="192" y="270"/>
                  </a:lnTo>
                  <a:lnTo>
                    <a:pt x="194" y="270"/>
                  </a:lnTo>
                  <a:lnTo>
                    <a:pt x="196" y="266"/>
                  </a:lnTo>
                  <a:lnTo>
                    <a:pt x="198" y="264"/>
                  </a:lnTo>
                  <a:lnTo>
                    <a:pt x="208" y="270"/>
                  </a:lnTo>
                  <a:lnTo>
                    <a:pt x="208" y="272"/>
                  </a:lnTo>
                  <a:lnTo>
                    <a:pt x="212" y="286"/>
                  </a:lnTo>
                  <a:lnTo>
                    <a:pt x="216" y="288"/>
                  </a:lnTo>
                  <a:lnTo>
                    <a:pt x="216" y="286"/>
                  </a:lnTo>
                  <a:lnTo>
                    <a:pt x="220" y="276"/>
                  </a:lnTo>
                  <a:lnTo>
                    <a:pt x="222" y="274"/>
                  </a:lnTo>
                  <a:lnTo>
                    <a:pt x="224" y="274"/>
                  </a:lnTo>
                  <a:lnTo>
                    <a:pt x="228"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4" y="128"/>
                  </a:lnTo>
                  <a:lnTo>
                    <a:pt x="176" y="126"/>
                  </a:lnTo>
                  <a:lnTo>
                    <a:pt x="180" y="104"/>
                  </a:lnTo>
                  <a:lnTo>
                    <a:pt x="182" y="104"/>
                  </a:lnTo>
                  <a:lnTo>
                    <a:pt x="184" y="104"/>
                  </a:lnTo>
                  <a:lnTo>
                    <a:pt x="234" y="102"/>
                  </a:lnTo>
                  <a:lnTo>
                    <a:pt x="260" y="88"/>
                  </a:lnTo>
                  <a:lnTo>
                    <a:pt x="262" y="86"/>
                  </a:lnTo>
                  <a:lnTo>
                    <a:pt x="274" y="82"/>
                  </a:lnTo>
                  <a:lnTo>
                    <a:pt x="278" y="78"/>
                  </a:lnTo>
                  <a:lnTo>
                    <a:pt x="280" y="76"/>
                  </a:lnTo>
                  <a:lnTo>
                    <a:pt x="282" y="68"/>
                  </a:lnTo>
                  <a:lnTo>
                    <a:pt x="284"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03" name="Freeform 20"/>
            <p:cNvSpPr>
              <a:spLocks/>
            </p:cNvSpPr>
            <p:nvPr/>
          </p:nvSpPr>
          <p:spPr bwMode="auto">
            <a:xfrm>
              <a:off x="3276165" y="1980021"/>
              <a:ext cx="580042" cy="1034767"/>
            </a:xfrm>
            <a:custGeom>
              <a:avLst/>
              <a:gdLst>
                <a:gd name="T0" fmla="*/ 96 w 324"/>
                <a:gd name="T1" fmla="*/ 180 h 578"/>
                <a:gd name="T2" fmla="*/ 124 w 324"/>
                <a:gd name="T3" fmla="*/ 202 h 578"/>
                <a:gd name="T4" fmla="*/ 176 w 324"/>
                <a:gd name="T5" fmla="*/ 228 h 578"/>
                <a:gd name="T6" fmla="*/ 188 w 324"/>
                <a:gd name="T7" fmla="*/ 244 h 578"/>
                <a:gd name="T8" fmla="*/ 178 w 324"/>
                <a:gd name="T9" fmla="*/ 264 h 578"/>
                <a:gd name="T10" fmla="*/ 178 w 324"/>
                <a:gd name="T11" fmla="*/ 286 h 578"/>
                <a:gd name="T12" fmla="*/ 168 w 324"/>
                <a:gd name="T13" fmla="*/ 316 h 578"/>
                <a:gd name="T14" fmla="*/ 140 w 324"/>
                <a:gd name="T15" fmla="*/ 312 h 578"/>
                <a:gd name="T16" fmla="*/ 112 w 324"/>
                <a:gd name="T17" fmla="*/ 332 h 578"/>
                <a:gd name="T18" fmla="*/ 124 w 324"/>
                <a:gd name="T19" fmla="*/ 350 h 578"/>
                <a:gd name="T20" fmla="*/ 88 w 324"/>
                <a:gd name="T21" fmla="*/ 348 h 578"/>
                <a:gd name="T22" fmla="*/ 44 w 324"/>
                <a:gd name="T23" fmla="*/ 366 h 578"/>
                <a:gd name="T24" fmla="*/ 48 w 324"/>
                <a:gd name="T25" fmla="*/ 406 h 578"/>
                <a:gd name="T26" fmla="*/ 52 w 324"/>
                <a:gd name="T27" fmla="*/ 422 h 578"/>
                <a:gd name="T28" fmla="*/ 54 w 324"/>
                <a:gd name="T29" fmla="*/ 444 h 578"/>
                <a:gd name="T30" fmla="*/ 6 w 324"/>
                <a:gd name="T31" fmla="*/ 454 h 578"/>
                <a:gd name="T32" fmla="*/ 6 w 324"/>
                <a:gd name="T33" fmla="*/ 486 h 578"/>
                <a:gd name="T34" fmla="*/ 12 w 324"/>
                <a:gd name="T35" fmla="*/ 508 h 578"/>
                <a:gd name="T36" fmla="*/ 66 w 324"/>
                <a:gd name="T37" fmla="*/ 504 h 578"/>
                <a:gd name="T38" fmla="*/ 86 w 324"/>
                <a:gd name="T39" fmla="*/ 520 h 578"/>
                <a:gd name="T40" fmla="*/ 100 w 324"/>
                <a:gd name="T41" fmla="*/ 532 h 578"/>
                <a:gd name="T42" fmla="*/ 104 w 324"/>
                <a:gd name="T43" fmla="*/ 530 h 578"/>
                <a:gd name="T44" fmla="*/ 136 w 324"/>
                <a:gd name="T45" fmla="*/ 546 h 578"/>
                <a:gd name="T46" fmla="*/ 168 w 324"/>
                <a:gd name="T47" fmla="*/ 544 h 578"/>
                <a:gd name="T48" fmla="*/ 208 w 324"/>
                <a:gd name="T49" fmla="*/ 556 h 578"/>
                <a:gd name="T50" fmla="*/ 226 w 324"/>
                <a:gd name="T51" fmla="*/ 574 h 578"/>
                <a:gd name="T52" fmla="*/ 248 w 324"/>
                <a:gd name="T53" fmla="*/ 560 h 578"/>
                <a:gd name="T54" fmla="*/ 246 w 324"/>
                <a:gd name="T55" fmla="*/ 516 h 578"/>
                <a:gd name="T56" fmla="*/ 268 w 324"/>
                <a:gd name="T57" fmla="*/ 512 h 578"/>
                <a:gd name="T58" fmla="*/ 242 w 324"/>
                <a:gd name="T59" fmla="*/ 484 h 578"/>
                <a:gd name="T60" fmla="*/ 236 w 324"/>
                <a:gd name="T61" fmla="*/ 472 h 578"/>
                <a:gd name="T62" fmla="*/ 260 w 324"/>
                <a:gd name="T63" fmla="*/ 466 h 578"/>
                <a:gd name="T64" fmla="*/ 304 w 324"/>
                <a:gd name="T65" fmla="*/ 466 h 578"/>
                <a:gd name="T66" fmla="*/ 320 w 324"/>
                <a:gd name="T67" fmla="*/ 438 h 578"/>
                <a:gd name="T68" fmla="*/ 296 w 324"/>
                <a:gd name="T69" fmla="*/ 420 h 578"/>
                <a:gd name="T70" fmla="*/ 290 w 324"/>
                <a:gd name="T71" fmla="*/ 374 h 578"/>
                <a:gd name="T72" fmla="*/ 274 w 324"/>
                <a:gd name="T73" fmla="*/ 366 h 578"/>
                <a:gd name="T74" fmla="*/ 288 w 324"/>
                <a:gd name="T75" fmla="*/ 262 h 578"/>
                <a:gd name="T76" fmla="*/ 276 w 324"/>
                <a:gd name="T77" fmla="*/ 190 h 578"/>
                <a:gd name="T78" fmla="*/ 280 w 324"/>
                <a:gd name="T79" fmla="*/ 160 h 578"/>
                <a:gd name="T80" fmla="*/ 294 w 324"/>
                <a:gd name="T81" fmla="*/ 130 h 578"/>
                <a:gd name="T82" fmla="*/ 278 w 324"/>
                <a:gd name="T83" fmla="*/ 110 h 578"/>
                <a:gd name="T84" fmla="*/ 276 w 324"/>
                <a:gd name="T85" fmla="*/ 86 h 578"/>
                <a:gd name="T86" fmla="*/ 292 w 324"/>
                <a:gd name="T87" fmla="*/ 36 h 578"/>
                <a:gd name="T88" fmla="*/ 302 w 324"/>
                <a:gd name="T89" fmla="*/ 20 h 578"/>
                <a:gd name="T90" fmla="*/ 306 w 324"/>
                <a:gd name="T91" fmla="*/ 0 h 578"/>
                <a:gd name="T92" fmla="*/ 290 w 324"/>
                <a:gd name="T93" fmla="*/ 18 h 578"/>
                <a:gd name="T94" fmla="*/ 260 w 324"/>
                <a:gd name="T95" fmla="*/ 28 h 578"/>
                <a:gd name="T96" fmla="*/ 210 w 324"/>
                <a:gd name="T97" fmla="*/ 56 h 578"/>
                <a:gd name="T98" fmla="*/ 196 w 324"/>
                <a:gd name="T99" fmla="*/ 70 h 578"/>
                <a:gd name="T100" fmla="*/ 186 w 324"/>
                <a:gd name="T101" fmla="*/ 118 h 578"/>
                <a:gd name="T102" fmla="*/ 182 w 324"/>
                <a:gd name="T103" fmla="*/ 132 h 578"/>
                <a:gd name="T104" fmla="*/ 172 w 324"/>
                <a:gd name="T105" fmla="*/ 146 h 578"/>
                <a:gd name="T106" fmla="*/ 108 w 324"/>
                <a:gd name="T107" fmla="*/ 13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578">
                  <a:moveTo>
                    <a:pt x="108" y="132"/>
                  </a:moveTo>
                  <a:lnTo>
                    <a:pt x="104" y="130"/>
                  </a:lnTo>
                  <a:lnTo>
                    <a:pt x="96" y="180"/>
                  </a:lnTo>
                  <a:lnTo>
                    <a:pt x="108" y="196"/>
                  </a:lnTo>
                  <a:lnTo>
                    <a:pt x="122" y="200"/>
                  </a:lnTo>
                  <a:lnTo>
                    <a:pt x="124" y="202"/>
                  </a:lnTo>
                  <a:lnTo>
                    <a:pt x="140" y="216"/>
                  </a:lnTo>
                  <a:lnTo>
                    <a:pt x="164" y="220"/>
                  </a:lnTo>
                  <a:lnTo>
                    <a:pt x="176" y="228"/>
                  </a:lnTo>
                  <a:lnTo>
                    <a:pt x="176" y="230"/>
                  </a:lnTo>
                  <a:lnTo>
                    <a:pt x="186" y="244"/>
                  </a:lnTo>
                  <a:lnTo>
                    <a:pt x="188" y="244"/>
                  </a:lnTo>
                  <a:lnTo>
                    <a:pt x="186" y="246"/>
                  </a:lnTo>
                  <a:lnTo>
                    <a:pt x="178" y="260"/>
                  </a:lnTo>
                  <a:lnTo>
                    <a:pt x="178" y="264"/>
                  </a:lnTo>
                  <a:lnTo>
                    <a:pt x="176" y="272"/>
                  </a:lnTo>
                  <a:lnTo>
                    <a:pt x="178" y="272"/>
                  </a:lnTo>
                  <a:lnTo>
                    <a:pt x="178" y="286"/>
                  </a:lnTo>
                  <a:lnTo>
                    <a:pt x="176" y="288"/>
                  </a:lnTo>
                  <a:lnTo>
                    <a:pt x="170" y="312"/>
                  </a:lnTo>
                  <a:lnTo>
                    <a:pt x="168" y="316"/>
                  </a:lnTo>
                  <a:lnTo>
                    <a:pt x="164" y="314"/>
                  </a:lnTo>
                  <a:lnTo>
                    <a:pt x="154" y="312"/>
                  </a:lnTo>
                  <a:lnTo>
                    <a:pt x="140" y="312"/>
                  </a:lnTo>
                  <a:lnTo>
                    <a:pt x="128" y="316"/>
                  </a:lnTo>
                  <a:lnTo>
                    <a:pt x="116" y="328"/>
                  </a:lnTo>
                  <a:lnTo>
                    <a:pt x="112" y="332"/>
                  </a:lnTo>
                  <a:lnTo>
                    <a:pt x="130" y="340"/>
                  </a:lnTo>
                  <a:lnTo>
                    <a:pt x="128" y="344"/>
                  </a:lnTo>
                  <a:lnTo>
                    <a:pt x="124" y="350"/>
                  </a:lnTo>
                  <a:lnTo>
                    <a:pt x="116" y="354"/>
                  </a:lnTo>
                  <a:lnTo>
                    <a:pt x="106" y="354"/>
                  </a:lnTo>
                  <a:lnTo>
                    <a:pt x="88" y="348"/>
                  </a:lnTo>
                  <a:lnTo>
                    <a:pt x="70" y="338"/>
                  </a:lnTo>
                  <a:lnTo>
                    <a:pt x="64" y="338"/>
                  </a:lnTo>
                  <a:lnTo>
                    <a:pt x="44" y="366"/>
                  </a:lnTo>
                  <a:lnTo>
                    <a:pt x="40" y="376"/>
                  </a:lnTo>
                  <a:lnTo>
                    <a:pt x="40" y="392"/>
                  </a:lnTo>
                  <a:lnTo>
                    <a:pt x="48" y="406"/>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50"/>
                  </a:lnTo>
                  <a:lnTo>
                    <a:pt x="208" y="556"/>
                  </a:lnTo>
                  <a:lnTo>
                    <a:pt x="208" y="558"/>
                  </a:lnTo>
                  <a:lnTo>
                    <a:pt x="220" y="566"/>
                  </a:lnTo>
                  <a:lnTo>
                    <a:pt x="226" y="574"/>
                  </a:lnTo>
                  <a:lnTo>
                    <a:pt x="234" y="578"/>
                  </a:lnTo>
                  <a:lnTo>
                    <a:pt x="248" y="576"/>
                  </a:lnTo>
                  <a:lnTo>
                    <a:pt x="248" y="560"/>
                  </a:lnTo>
                  <a:lnTo>
                    <a:pt x="240" y="548"/>
                  </a:lnTo>
                  <a:lnTo>
                    <a:pt x="236" y="526"/>
                  </a:lnTo>
                  <a:lnTo>
                    <a:pt x="246" y="516"/>
                  </a:lnTo>
                  <a:lnTo>
                    <a:pt x="248" y="514"/>
                  </a:lnTo>
                  <a:lnTo>
                    <a:pt x="258" y="512"/>
                  </a:lnTo>
                  <a:lnTo>
                    <a:pt x="268" y="512"/>
                  </a:lnTo>
                  <a:lnTo>
                    <a:pt x="272" y="508"/>
                  </a:lnTo>
                  <a:lnTo>
                    <a:pt x="264" y="500"/>
                  </a:lnTo>
                  <a:lnTo>
                    <a:pt x="242" y="484"/>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0" y="424"/>
                  </a:lnTo>
                  <a:lnTo>
                    <a:pt x="296" y="420"/>
                  </a:lnTo>
                  <a:lnTo>
                    <a:pt x="292" y="410"/>
                  </a:lnTo>
                  <a:lnTo>
                    <a:pt x="290" y="394"/>
                  </a:lnTo>
                  <a:lnTo>
                    <a:pt x="290" y="374"/>
                  </a:lnTo>
                  <a:lnTo>
                    <a:pt x="276" y="368"/>
                  </a:lnTo>
                  <a:lnTo>
                    <a:pt x="274" y="368"/>
                  </a:lnTo>
                  <a:lnTo>
                    <a:pt x="274" y="366"/>
                  </a:lnTo>
                  <a:lnTo>
                    <a:pt x="274" y="364"/>
                  </a:lnTo>
                  <a:lnTo>
                    <a:pt x="272" y="344"/>
                  </a:lnTo>
                  <a:lnTo>
                    <a:pt x="288" y="262"/>
                  </a:lnTo>
                  <a:lnTo>
                    <a:pt x="280" y="232"/>
                  </a:lnTo>
                  <a:lnTo>
                    <a:pt x="278" y="214"/>
                  </a:lnTo>
                  <a:lnTo>
                    <a:pt x="276" y="190"/>
                  </a:lnTo>
                  <a:lnTo>
                    <a:pt x="278" y="164"/>
                  </a:lnTo>
                  <a:lnTo>
                    <a:pt x="278" y="162"/>
                  </a:lnTo>
                  <a:lnTo>
                    <a:pt x="280" y="160"/>
                  </a:lnTo>
                  <a:lnTo>
                    <a:pt x="296" y="148"/>
                  </a:lnTo>
                  <a:lnTo>
                    <a:pt x="296" y="136"/>
                  </a:lnTo>
                  <a:lnTo>
                    <a:pt x="294" y="130"/>
                  </a:lnTo>
                  <a:lnTo>
                    <a:pt x="290" y="122"/>
                  </a:lnTo>
                  <a:lnTo>
                    <a:pt x="280" y="110"/>
                  </a:lnTo>
                  <a:lnTo>
                    <a:pt x="278" y="110"/>
                  </a:lnTo>
                  <a:lnTo>
                    <a:pt x="278" y="108"/>
                  </a:lnTo>
                  <a:lnTo>
                    <a:pt x="276" y="88"/>
                  </a:lnTo>
                  <a:lnTo>
                    <a:pt x="276" y="86"/>
                  </a:lnTo>
                  <a:lnTo>
                    <a:pt x="298" y="60"/>
                  </a:lnTo>
                  <a:lnTo>
                    <a:pt x="298" y="48"/>
                  </a:lnTo>
                  <a:lnTo>
                    <a:pt x="292" y="36"/>
                  </a:lnTo>
                  <a:lnTo>
                    <a:pt x="290" y="34"/>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8"/>
                  </a:lnTo>
                  <a:lnTo>
                    <a:pt x="208" y="58"/>
                  </a:lnTo>
                  <a:lnTo>
                    <a:pt x="196" y="70"/>
                  </a:lnTo>
                  <a:lnTo>
                    <a:pt x="192" y="88"/>
                  </a:lnTo>
                  <a:lnTo>
                    <a:pt x="192" y="90"/>
                  </a:lnTo>
                  <a:lnTo>
                    <a:pt x="186" y="118"/>
                  </a:lnTo>
                  <a:lnTo>
                    <a:pt x="184" y="130"/>
                  </a:lnTo>
                  <a:lnTo>
                    <a:pt x="184" y="132"/>
                  </a:lnTo>
                  <a:lnTo>
                    <a:pt x="182" y="132"/>
                  </a:lnTo>
                  <a:lnTo>
                    <a:pt x="174" y="144"/>
                  </a:lnTo>
                  <a:lnTo>
                    <a:pt x="172" y="144"/>
                  </a:lnTo>
                  <a:lnTo>
                    <a:pt x="172" y="146"/>
                  </a:lnTo>
                  <a:lnTo>
                    <a:pt x="152" y="148"/>
                  </a:lnTo>
                  <a:lnTo>
                    <a:pt x="122" y="138"/>
                  </a:lnTo>
                  <a:lnTo>
                    <a:pt x="108"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04" name="Freeform 21"/>
            <p:cNvSpPr>
              <a:spLocks/>
            </p:cNvSpPr>
            <p:nvPr/>
          </p:nvSpPr>
          <p:spPr bwMode="auto">
            <a:xfrm>
              <a:off x="3777436" y="1786673"/>
              <a:ext cx="386695" cy="848580"/>
            </a:xfrm>
            <a:custGeom>
              <a:avLst/>
              <a:gdLst>
                <a:gd name="T0" fmla="*/ 204 w 216"/>
                <a:gd name="T1" fmla="*/ 20 h 474"/>
                <a:gd name="T2" fmla="*/ 194 w 216"/>
                <a:gd name="T3" fmla="*/ 0 h 474"/>
                <a:gd name="T4" fmla="*/ 176 w 216"/>
                <a:gd name="T5" fmla="*/ 24 h 474"/>
                <a:gd name="T6" fmla="*/ 156 w 216"/>
                <a:gd name="T7" fmla="*/ 30 h 474"/>
                <a:gd name="T8" fmla="*/ 136 w 216"/>
                <a:gd name="T9" fmla="*/ 28 h 474"/>
                <a:gd name="T10" fmla="*/ 122 w 216"/>
                <a:gd name="T11" fmla="*/ 40 h 474"/>
                <a:gd name="T12" fmla="*/ 112 w 216"/>
                <a:gd name="T13" fmla="*/ 48 h 474"/>
                <a:gd name="T14" fmla="*/ 94 w 216"/>
                <a:gd name="T15" fmla="*/ 46 h 474"/>
                <a:gd name="T16" fmla="*/ 92 w 216"/>
                <a:gd name="T17" fmla="*/ 64 h 474"/>
                <a:gd name="T18" fmla="*/ 82 w 216"/>
                <a:gd name="T19" fmla="*/ 76 h 474"/>
                <a:gd name="T20" fmla="*/ 66 w 216"/>
                <a:gd name="T21" fmla="*/ 92 h 474"/>
                <a:gd name="T22" fmla="*/ 40 w 216"/>
                <a:gd name="T23" fmla="*/ 106 h 474"/>
                <a:gd name="T24" fmla="*/ 42 w 216"/>
                <a:gd name="T25" fmla="*/ 124 h 474"/>
                <a:gd name="T26" fmla="*/ 28 w 216"/>
                <a:gd name="T27" fmla="*/ 136 h 474"/>
                <a:gd name="T28" fmla="*/ 26 w 216"/>
                <a:gd name="T29" fmla="*/ 154 h 474"/>
                <a:gd name="T30" fmla="*/ 26 w 216"/>
                <a:gd name="T31" fmla="*/ 170 h 474"/>
                <a:gd name="T32" fmla="*/ 16 w 216"/>
                <a:gd name="T33" fmla="*/ 184 h 474"/>
                <a:gd name="T34" fmla="*/ 6 w 216"/>
                <a:gd name="T35" fmla="*/ 214 h 474"/>
                <a:gd name="T36" fmla="*/ 22 w 216"/>
                <a:gd name="T37" fmla="*/ 236 h 474"/>
                <a:gd name="T38" fmla="*/ 24 w 216"/>
                <a:gd name="T39" fmla="*/ 262 h 474"/>
                <a:gd name="T40" fmla="*/ 6 w 216"/>
                <a:gd name="T41" fmla="*/ 276 h 474"/>
                <a:gd name="T42" fmla="*/ 6 w 216"/>
                <a:gd name="T43" fmla="*/ 324 h 474"/>
                <a:gd name="T44" fmla="*/ 18 w 216"/>
                <a:gd name="T45" fmla="*/ 368 h 474"/>
                <a:gd name="T46" fmla="*/ 18 w 216"/>
                <a:gd name="T47" fmla="*/ 372 h 474"/>
                <a:gd name="T48" fmla="*/ 2 w 216"/>
                <a:gd name="T49" fmla="*/ 468 h 474"/>
                <a:gd name="T50" fmla="*/ 32 w 216"/>
                <a:gd name="T51" fmla="*/ 456 h 474"/>
                <a:gd name="T52" fmla="*/ 96 w 216"/>
                <a:gd name="T53" fmla="*/ 432 h 474"/>
                <a:gd name="T54" fmla="*/ 114 w 216"/>
                <a:gd name="T55" fmla="*/ 416 h 474"/>
                <a:gd name="T56" fmla="*/ 150 w 216"/>
                <a:gd name="T57" fmla="*/ 420 h 474"/>
                <a:gd name="T58" fmla="*/ 180 w 216"/>
                <a:gd name="T59" fmla="*/ 408 h 474"/>
                <a:gd name="T60" fmla="*/ 182 w 216"/>
                <a:gd name="T61" fmla="*/ 392 h 474"/>
                <a:gd name="T62" fmla="*/ 190 w 216"/>
                <a:gd name="T63" fmla="*/ 372 h 474"/>
                <a:gd name="T64" fmla="*/ 190 w 216"/>
                <a:gd name="T65" fmla="*/ 368 h 474"/>
                <a:gd name="T66" fmla="*/ 192 w 216"/>
                <a:gd name="T67" fmla="*/ 360 h 474"/>
                <a:gd name="T68" fmla="*/ 190 w 216"/>
                <a:gd name="T69" fmla="*/ 352 h 474"/>
                <a:gd name="T70" fmla="*/ 198 w 216"/>
                <a:gd name="T71" fmla="*/ 336 h 474"/>
                <a:gd name="T72" fmla="*/ 184 w 216"/>
                <a:gd name="T73" fmla="*/ 310 h 474"/>
                <a:gd name="T74" fmla="*/ 180 w 216"/>
                <a:gd name="T75" fmla="*/ 302 h 474"/>
                <a:gd name="T76" fmla="*/ 182 w 216"/>
                <a:gd name="T77" fmla="*/ 294 h 474"/>
                <a:gd name="T78" fmla="*/ 190 w 216"/>
                <a:gd name="T79" fmla="*/ 280 h 474"/>
                <a:gd name="T80" fmla="*/ 202 w 216"/>
                <a:gd name="T81" fmla="*/ 248 h 474"/>
                <a:gd name="T82" fmla="*/ 216 w 216"/>
                <a:gd name="T83" fmla="*/ 216 h 474"/>
                <a:gd name="T84" fmla="*/ 184 w 216"/>
                <a:gd name="T85" fmla="*/ 184 h 474"/>
                <a:gd name="T86" fmla="*/ 176 w 216"/>
                <a:gd name="T87" fmla="*/ 170 h 474"/>
                <a:gd name="T88" fmla="*/ 180 w 216"/>
                <a:gd name="T89" fmla="*/ 146 h 474"/>
                <a:gd name="T90" fmla="*/ 184 w 216"/>
                <a:gd name="T91" fmla="*/ 122 h 474"/>
                <a:gd name="T92" fmla="*/ 190 w 216"/>
                <a:gd name="T93" fmla="*/ 114 h 474"/>
                <a:gd name="T94" fmla="*/ 208 w 216"/>
                <a:gd name="T95" fmla="*/ 112 h 474"/>
                <a:gd name="T96" fmla="*/ 216 w 216"/>
                <a:gd name="T97" fmla="*/ 76 h 474"/>
                <a:gd name="T98" fmla="*/ 200 w 216"/>
                <a:gd name="T99" fmla="*/ 64 h 474"/>
                <a:gd name="T100" fmla="*/ 182 w 216"/>
                <a:gd name="T101" fmla="*/ 54 h 474"/>
                <a:gd name="T102" fmla="*/ 180 w 216"/>
                <a:gd name="T103" fmla="*/ 32 h 474"/>
                <a:gd name="T104" fmla="*/ 202 w 216"/>
                <a:gd name="T105" fmla="*/ 24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474">
                  <a:moveTo>
                    <a:pt x="202" y="24"/>
                  </a:moveTo>
                  <a:lnTo>
                    <a:pt x="204" y="20"/>
                  </a:lnTo>
                  <a:lnTo>
                    <a:pt x="200" y="8"/>
                  </a:lnTo>
                  <a:lnTo>
                    <a:pt x="194" y="0"/>
                  </a:lnTo>
                  <a:lnTo>
                    <a:pt x="188" y="12"/>
                  </a:lnTo>
                  <a:lnTo>
                    <a:pt x="176" y="24"/>
                  </a:lnTo>
                  <a:lnTo>
                    <a:pt x="174" y="24"/>
                  </a:lnTo>
                  <a:lnTo>
                    <a:pt x="156" y="30"/>
                  </a:lnTo>
                  <a:lnTo>
                    <a:pt x="154" y="30"/>
                  </a:lnTo>
                  <a:lnTo>
                    <a:pt x="136" y="28"/>
                  </a:lnTo>
                  <a:lnTo>
                    <a:pt x="124" y="30"/>
                  </a:lnTo>
                  <a:lnTo>
                    <a:pt x="122" y="40"/>
                  </a:lnTo>
                  <a:lnTo>
                    <a:pt x="112" y="46"/>
                  </a:lnTo>
                  <a:lnTo>
                    <a:pt x="112" y="48"/>
                  </a:lnTo>
                  <a:lnTo>
                    <a:pt x="110" y="48"/>
                  </a:lnTo>
                  <a:lnTo>
                    <a:pt x="94" y="46"/>
                  </a:lnTo>
                  <a:lnTo>
                    <a:pt x="92" y="48"/>
                  </a:lnTo>
                  <a:lnTo>
                    <a:pt x="92" y="64"/>
                  </a:lnTo>
                  <a:lnTo>
                    <a:pt x="84" y="76"/>
                  </a:lnTo>
                  <a:lnTo>
                    <a:pt x="82" y="76"/>
                  </a:lnTo>
                  <a:lnTo>
                    <a:pt x="68" y="92"/>
                  </a:lnTo>
                  <a:lnTo>
                    <a:pt x="66" y="92"/>
                  </a:lnTo>
                  <a:lnTo>
                    <a:pt x="50" y="96"/>
                  </a:lnTo>
                  <a:lnTo>
                    <a:pt x="40" y="106"/>
                  </a:lnTo>
                  <a:lnTo>
                    <a:pt x="42" y="120"/>
                  </a:lnTo>
                  <a:lnTo>
                    <a:pt x="42" y="124"/>
                  </a:lnTo>
                  <a:lnTo>
                    <a:pt x="40" y="124"/>
                  </a:lnTo>
                  <a:lnTo>
                    <a:pt x="28" y="136"/>
                  </a:lnTo>
                  <a:lnTo>
                    <a:pt x="20" y="144"/>
                  </a:lnTo>
                  <a:lnTo>
                    <a:pt x="26" y="154"/>
                  </a:lnTo>
                  <a:lnTo>
                    <a:pt x="26" y="156"/>
                  </a:lnTo>
                  <a:lnTo>
                    <a:pt x="26" y="170"/>
                  </a:lnTo>
                  <a:lnTo>
                    <a:pt x="26" y="172"/>
                  </a:lnTo>
                  <a:lnTo>
                    <a:pt x="16" y="184"/>
                  </a:lnTo>
                  <a:lnTo>
                    <a:pt x="4" y="198"/>
                  </a:lnTo>
                  <a:lnTo>
                    <a:pt x="6" y="214"/>
                  </a:lnTo>
                  <a:lnTo>
                    <a:pt x="16" y="224"/>
                  </a:lnTo>
                  <a:lnTo>
                    <a:pt x="22" y="236"/>
                  </a:lnTo>
                  <a:lnTo>
                    <a:pt x="24" y="244"/>
                  </a:lnTo>
                  <a:lnTo>
                    <a:pt x="24" y="262"/>
                  </a:lnTo>
                  <a:lnTo>
                    <a:pt x="22" y="264"/>
                  </a:lnTo>
                  <a:lnTo>
                    <a:pt x="6" y="276"/>
                  </a:lnTo>
                  <a:lnTo>
                    <a:pt x="4" y="300"/>
                  </a:lnTo>
                  <a:lnTo>
                    <a:pt x="6" y="324"/>
                  </a:lnTo>
                  <a:lnTo>
                    <a:pt x="10" y="340"/>
                  </a:lnTo>
                  <a:lnTo>
                    <a:pt x="18" y="368"/>
                  </a:lnTo>
                  <a:lnTo>
                    <a:pt x="18" y="370"/>
                  </a:lnTo>
                  <a:lnTo>
                    <a:pt x="18" y="372"/>
                  </a:lnTo>
                  <a:lnTo>
                    <a:pt x="0" y="452"/>
                  </a:lnTo>
                  <a:lnTo>
                    <a:pt x="2" y="468"/>
                  </a:lnTo>
                  <a:lnTo>
                    <a:pt x="14" y="474"/>
                  </a:lnTo>
                  <a:lnTo>
                    <a:pt x="32" y="456"/>
                  </a:lnTo>
                  <a:lnTo>
                    <a:pt x="34" y="456"/>
                  </a:lnTo>
                  <a:lnTo>
                    <a:pt x="96" y="432"/>
                  </a:lnTo>
                  <a:lnTo>
                    <a:pt x="112" y="416"/>
                  </a:lnTo>
                  <a:lnTo>
                    <a:pt x="114" y="416"/>
                  </a:lnTo>
                  <a:lnTo>
                    <a:pt x="116" y="416"/>
                  </a:lnTo>
                  <a:lnTo>
                    <a:pt x="150" y="420"/>
                  </a:lnTo>
                  <a:lnTo>
                    <a:pt x="162" y="416"/>
                  </a:lnTo>
                  <a:lnTo>
                    <a:pt x="180" y="408"/>
                  </a:lnTo>
                  <a:lnTo>
                    <a:pt x="180" y="392"/>
                  </a:lnTo>
                  <a:lnTo>
                    <a:pt x="182" y="392"/>
                  </a:lnTo>
                  <a:lnTo>
                    <a:pt x="192" y="382"/>
                  </a:lnTo>
                  <a:lnTo>
                    <a:pt x="190" y="372"/>
                  </a:lnTo>
                  <a:lnTo>
                    <a:pt x="190" y="370"/>
                  </a:lnTo>
                  <a:lnTo>
                    <a:pt x="190" y="368"/>
                  </a:lnTo>
                  <a:lnTo>
                    <a:pt x="194" y="364"/>
                  </a:lnTo>
                  <a:lnTo>
                    <a:pt x="192" y="360"/>
                  </a:lnTo>
                  <a:lnTo>
                    <a:pt x="190" y="356"/>
                  </a:lnTo>
                  <a:lnTo>
                    <a:pt x="190" y="352"/>
                  </a:lnTo>
                  <a:lnTo>
                    <a:pt x="194" y="340"/>
                  </a:lnTo>
                  <a:lnTo>
                    <a:pt x="198" y="336"/>
                  </a:lnTo>
                  <a:lnTo>
                    <a:pt x="196" y="324"/>
                  </a:lnTo>
                  <a:lnTo>
                    <a:pt x="184" y="310"/>
                  </a:lnTo>
                  <a:lnTo>
                    <a:pt x="182" y="306"/>
                  </a:lnTo>
                  <a:lnTo>
                    <a:pt x="180" y="302"/>
                  </a:lnTo>
                  <a:lnTo>
                    <a:pt x="180" y="298"/>
                  </a:lnTo>
                  <a:lnTo>
                    <a:pt x="182" y="294"/>
                  </a:lnTo>
                  <a:lnTo>
                    <a:pt x="184" y="288"/>
                  </a:lnTo>
                  <a:lnTo>
                    <a:pt x="190" y="280"/>
                  </a:lnTo>
                  <a:lnTo>
                    <a:pt x="192" y="268"/>
                  </a:lnTo>
                  <a:lnTo>
                    <a:pt x="202" y="248"/>
                  </a:lnTo>
                  <a:lnTo>
                    <a:pt x="204" y="240"/>
                  </a:lnTo>
                  <a:lnTo>
                    <a:pt x="216" y="216"/>
                  </a:lnTo>
                  <a:lnTo>
                    <a:pt x="208" y="200"/>
                  </a:lnTo>
                  <a:lnTo>
                    <a:pt x="184" y="184"/>
                  </a:lnTo>
                  <a:lnTo>
                    <a:pt x="182" y="184"/>
                  </a:lnTo>
                  <a:lnTo>
                    <a:pt x="176" y="170"/>
                  </a:lnTo>
                  <a:lnTo>
                    <a:pt x="176" y="168"/>
                  </a:lnTo>
                  <a:lnTo>
                    <a:pt x="180" y="146"/>
                  </a:lnTo>
                  <a:lnTo>
                    <a:pt x="184" y="130"/>
                  </a:lnTo>
                  <a:lnTo>
                    <a:pt x="184" y="122"/>
                  </a:lnTo>
                  <a:lnTo>
                    <a:pt x="188" y="116"/>
                  </a:lnTo>
                  <a:lnTo>
                    <a:pt x="190" y="114"/>
                  </a:lnTo>
                  <a:lnTo>
                    <a:pt x="194" y="114"/>
                  </a:lnTo>
                  <a:lnTo>
                    <a:pt x="208" y="112"/>
                  </a:lnTo>
                  <a:lnTo>
                    <a:pt x="212" y="102"/>
                  </a:lnTo>
                  <a:lnTo>
                    <a:pt x="216" y="76"/>
                  </a:lnTo>
                  <a:lnTo>
                    <a:pt x="214" y="66"/>
                  </a:lnTo>
                  <a:lnTo>
                    <a:pt x="200" y="64"/>
                  </a:lnTo>
                  <a:lnTo>
                    <a:pt x="184" y="56"/>
                  </a:lnTo>
                  <a:lnTo>
                    <a:pt x="182" y="54"/>
                  </a:lnTo>
                  <a:lnTo>
                    <a:pt x="182" y="52"/>
                  </a:lnTo>
                  <a:lnTo>
                    <a:pt x="180" y="32"/>
                  </a:lnTo>
                  <a:lnTo>
                    <a:pt x="180" y="28"/>
                  </a:lnTo>
                  <a:lnTo>
                    <a:pt x="20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05" name="Freeform 22"/>
            <p:cNvSpPr>
              <a:spLocks/>
            </p:cNvSpPr>
            <p:nvPr/>
          </p:nvSpPr>
          <p:spPr bwMode="auto">
            <a:xfrm>
              <a:off x="3677181" y="3233198"/>
              <a:ext cx="615847" cy="716101"/>
            </a:xfrm>
            <a:custGeom>
              <a:avLst/>
              <a:gdLst>
                <a:gd name="T0" fmla="*/ 300 w 344"/>
                <a:gd name="T1" fmla="*/ 66 h 400"/>
                <a:gd name="T2" fmla="*/ 294 w 344"/>
                <a:gd name="T3" fmla="*/ 32 h 400"/>
                <a:gd name="T4" fmla="*/ 282 w 344"/>
                <a:gd name="T5" fmla="*/ 24 h 400"/>
                <a:gd name="T6" fmla="*/ 252 w 344"/>
                <a:gd name="T7" fmla="*/ 44 h 400"/>
                <a:gd name="T8" fmla="*/ 252 w 344"/>
                <a:gd name="T9" fmla="*/ 22 h 400"/>
                <a:gd name="T10" fmla="*/ 244 w 344"/>
                <a:gd name="T11" fmla="*/ 20 h 400"/>
                <a:gd name="T12" fmla="*/ 216 w 344"/>
                <a:gd name="T13" fmla="*/ 44 h 400"/>
                <a:gd name="T14" fmla="*/ 198 w 344"/>
                <a:gd name="T15" fmla="*/ 32 h 400"/>
                <a:gd name="T16" fmla="*/ 176 w 344"/>
                <a:gd name="T17" fmla="*/ 20 h 400"/>
                <a:gd name="T18" fmla="*/ 132 w 344"/>
                <a:gd name="T19" fmla="*/ 6 h 400"/>
                <a:gd name="T20" fmla="*/ 100 w 344"/>
                <a:gd name="T21" fmla="*/ 0 h 400"/>
                <a:gd name="T22" fmla="*/ 96 w 344"/>
                <a:gd name="T23" fmla="*/ 30 h 400"/>
                <a:gd name="T24" fmla="*/ 68 w 344"/>
                <a:gd name="T25" fmla="*/ 32 h 400"/>
                <a:gd name="T26" fmla="*/ 28 w 344"/>
                <a:gd name="T27" fmla="*/ 52 h 400"/>
                <a:gd name="T28" fmla="*/ 26 w 344"/>
                <a:gd name="T29" fmla="*/ 144 h 400"/>
                <a:gd name="T30" fmla="*/ 20 w 344"/>
                <a:gd name="T31" fmla="*/ 152 h 400"/>
                <a:gd name="T32" fmla="*/ 26 w 344"/>
                <a:gd name="T33" fmla="*/ 198 h 400"/>
                <a:gd name="T34" fmla="*/ 4 w 344"/>
                <a:gd name="T35" fmla="*/ 214 h 400"/>
                <a:gd name="T36" fmla="*/ 14 w 344"/>
                <a:gd name="T37" fmla="*/ 224 h 400"/>
                <a:gd name="T38" fmla="*/ 22 w 344"/>
                <a:gd name="T39" fmla="*/ 224 h 400"/>
                <a:gd name="T40" fmla="*/ 32 w 344"/>
                <a:gd name="T41" fmla="*/ 234 h 400"/>
                <a:gd name="T42" fmla="*/ 32 w 344"/>
                <a:gd name="T43" fmla="*/ 256 h 400"/>
                <a:gd name="T44" fmla="*/ 24 w 344"/>
                <a:gd name="T45" fmla="*/ 282 h 400"/>
                <a:gd name="T46" fmla="*/ 48 w 344"/>
                <a:gd name="T47" fmla="*/ 316 h 400"/>
                <a:gd name="T48" fmla="*/ 76 w 344"/>
                <a:gd name="T49" fmla="*/ 304 h 400"/>
                <a:gd name="T50" fmla="*/ 92 w 344"/>
                <a:gd name="T51" fmla="*/ 302 h 400"/>
                <a:gd name="T52" fmla="*/ 100 w 344"/>
                <a:gd name="T53" fmla="*/ 282 h 400"/>
                <a:gd name="T54" fmla="*/ 128 w 344"/>
                <a:gd name="T55" fmla="*/ 280 h 400"/>
                <a:gd name="T56" fmla="*/ 136 w 344"/>
                <a:gd name="T57" fmla="*/ 270 h 400"/>
                <a:gd name="T58" fmla="*/ 152 w 344"/>
                <a:gd name="T59" fmla="*/ 280 h 400"/>
                <a:gd name="T60" fmla="*/ 154 w 344"/>
                <a:gd name="T61" fmla="*/ 302 h 400"/>
                <a:gd name="T62" fmla="*/ 164 w 344"/>
                <a:gd name="T63" fmla="*/ 316 h 400"/>
                <a:gd name="T64" fmla="*/ 154 w 344"/>
                <a:gd name="T65" fmla="*/ 344 h 400"/>
                <a:gd name="T66" fmla="*/ 164 w 344"/>
                <a:gd name="T67" fmla="*/ 372 h 400"/>
                <a:gd name="T68" fmla="*/ 164 w 344"/>
                <a:gd name="T69" fmla="*/ 388 h 400"/>
                <a:gd name="T70" fmla="*/ 176 w 344"/>
                <a:gd name="T71" fmla="*/ 400 h 400"/>
                <a:gd name="T72" fmla="*/ 194 w 344"/>
                <a:gd name="T73" fmla="*/ 392 h 400"/>
                <a:gd name="T74" fmla="*/ 216 w 344"/>
                <a:gd name="T75" fmla="*/ 366 h 400"/>
                <a:gd name="T76" fmla="*/ 220 w 344"/>
                <a:gd name="T77" fmla="*/ 354 h 400"/>
                <a:gd name="T78" fmla="*/ 236 w 344"/>
                <a:gd name="T79" fmla="*/ 360 h 400"/>
                <a:gd name="T80" fmla="*/ 270 w 344"/>
                <a:gd name="T81" fmla="*/ 378 h 400"/>
                <a:gd name="T82" fmla="*/ 266 w 344"/>
                <a:gd name="T83" fmla="*/ 360 h 400"/>
                <a:gd name="T84" fmla="*/ 256 w 344"/>
                <a:gd name="T85" fmla="*/ 340 h 400"/>
                <a:gd name="T86" fmla="*/ 282 w 344"/>
                <a:gd name="T87" fmla="*/ 324 h 400"/>
                <a:gd name="T88" fmla="*/ 332 w 344"/>
                <a:gd name="T89" fmla="*/ 332 h 400"/>
                <a:gd name="T90" fmla="*/ 332 w 344"/>
                <a:gd name="T91" fmla="*/ 328 h 400"/>
                <a:gd name="T92" fmla="*/ 344 w 344"/>
                <a:gd name="T93" fmla="*/ 304 h 400"/>
                <a:gd name="T94" fmla="*/ 338 w 344"/>
                <a:gd name="T95" fmla="*/ 286 h 400"/>
                <a:gd name="T96" fmla="*/ 330 w 344"/>
                <a:gd name="T97" fmla="*/ 276 h 400"/>
                <a:gd name="T98" fmla="*/ 340 w 344"/>
                <a:gd name="T99" fmla="*/ 268 h 400"/>
                <a:gd name="T100" fmla="*/ 326 w 344"/>
                <a:gd name="T101" fmla="*/ 250 h 400"/>
                <a:gd name="T102" fmla="*/ 316 w 344"/>
                <a:gd name="T103" fmla="*/ 196 h 400"/>
                <a:gd name="T104" fmla="*/ 302 w 344"/>
                <a:gd name="T105" fmla="*/ 204 h 400"/>
                <a:gd name="T106" fmla="*/ 322 w 344"/>
                <a:gd name="T107" fmla="*/ 138 h 400"/>
                <a:gd name="T108" fmla="*/ 322 w 344"/>
                <a:gd name="T109" fmla="*/ 7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4" h="400">
                  <a:moveTo>
                    <a:pt x="300" y="68"/>
                  </a:moveTo>
                  <a:lnTo>
                    <a:pt x="300" y="68"/>
                  </a:lnTo>
                  <a:lnTo>
                    <a:pt x="300" y="66"/>
                  </a:lnTo>
                  <a:lnTo>
                    <a:pt x="292" y="54"/>
                  </a:lnTo>
                  <a:lnTo>
                    <a:pt x="292" y="52"/>
                  </a:lnTo>
                  <a:lnTo>
                    <a:pt x="294" y="32"/>
                  </a:lnTo>
                  <a:lnTo>
                    <a:pt x="292" y="28"/>
                  </a:lnTo>
                  <a:lnTo>
                    <a:pt x="286" y="24"/>
                  </a:lnTo>
                  <a:lnTo>
                    <a:pt x="282" y="24"/>
                  </a:lnTo>
                  <a:lnTo>
                    <a:pt x="274" y="34"/>
                  </a:lnTo>
                  <a:lnTo>
                    <a:pt x="272" y="34"/>
                  </a:lnTo>
                  <a:lnTo>
                    <a:pt x="252" y="44"/>
                  </a:lnTo>
                  <a:lnTo>
                    <a:pt x="250" y="30"/>
                  </a:lnTo>
                  <a:lnTo>
                    <a:pt x="250" y="28"/>
                  </a:lnTo>
                  <a:lnTo>
                    <a:pt x="252" y="22"/>
                  </a:lnTo>
                  <a:lnTo>
                    <a:pt x="250" y="14"/>
                  </a:lnTo>
                  <a:lnTo>
                    <a:pt x="248" y="12"/>
                  </a:lnTo>
                  <a:lnTo>
                    <a:pt x="244" y="20"/>
                  </a:lnTo>
                  <a:lnTo>
                    <a:pt x="218" y="42"/>
                  </a:lnTo>
                  <a:lnTo>
                    <a:pt x="218" y="44"/>
                  </a:lnTo>
                  <a:lnTo>
                    <a:pt x="216" y="44"/>
                  </a:lnTo>
                  <a:lnTo>
                    <a:pt x="214" y="44"/>
                  </a:lnTo>
                  <a:lnTo>
                    <a:pt x="206" y="40"/>
                  </a:lnTo>
                  <a:lnTo>
                    <a:pt x="198" y="32"/>
                  </a:lnTo>
                  <a:lnTo>
                    <a:pt x="184" y="28"/>
                  </a:lnTo>
                  <a:lnTo>
                    <a:pt x="184" y="26"/>
                  </a:lnTo>
                  <a:lnTo>
                    <a:pt x="176" y="20"/>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0" y="24"/>
                  </a:lnTo>
                  <a:lnTo>
                    <a:pt x="44" y="32"/>
                  </a:lnTo>
                  <a:lnTo>
                    <a:pt x="28" y="52"/>
                  </a:lnTo>
                  <a:lnTo>
                    <a:pt x="16" y="86"/>
                  </a:lnTo>
                  <a:lnTo>
                    <a:pt x="20" y="124"/>
                  </a:lnTo>
                  <a:lnTo>
                    <a:pt x="26" y="144"/>
                  </a:lnTo>
                  <a:lnTo>
                    <a:pt x="26" y="148"/>
                  </a:lnTo>
                  <a:lnTo>
                    <a:pt x="24" y="150"/>
                  </a:lnTo>
                  <a:lnTo>
                    <a:pt x="20" y="152"/>
                  </a:lnTo>
                  <a:lnTo>
                    <a:pt x="20" y="156"/>
                  </a:lnTo>
                  <a:lnTo>
                    <a:pt x="18" y="166"/>
                  </a:lnTo>
                  <a:lnTo>
                    <a:pt x="26" y="198"/>
                  </a:lnTo>
                  <a:lnTo>
                    <a:pt x="24" y="200"/>
                  </a:lnTo>
                  <a:lnTo>
                    <a:pt x="8" y="210"/>
                  </a:lnTo>
                  <a:lnTo>
                    <a:pt x="4" y="214"/>
                  </a:lnTo>
                  <a:lnTo>
                    <a:pt x="2" y="218"/>
                  </a:lnTo>
                  <a:lnTo>
                    <a:pt x="0" y="228"/>
                  </a:lnTo>
                  <a:lnTo>
                    <a:pt x="14" y="224"/>
                  </a:lnTo>
                  <a:lnTo>
                    <a:pt x="14" y="222"/>
                  </a:lnTo>
                  <a:lnTo>
                    <a:pt x="16" y="222"/>
                  </a:lnTo>
                  <a:lnTo>
                    <a:pt x="22" y="224"/>
                  </a:lnTo>
                  <a:lnTo>
                    <a:pt x="26" y="226"/>
                  </a:lnTo>
                  <a:lnTo>
                    <a:pt x="30" y="228"/>
                  </a:lnTo>
                  <a:lnTo>
                    <a:pt x="32" y="234"/>
                  </a:lnTo>
                  <a:lnTo>
                    <a:pt x="34" y="252"/>
                  </a:lnTo>
                  <a:lnTo>
                    <a:pt x="32" y="254"/>
                  </a:lnTo>
                  <a:lnTo>
                    <a:pt x="32" y="256"/>
                  </a:lnTo>
                  <a:lnTo>
                    <a:pt x="28" y="260"/>
                  </a:lnTo>
                  <a:lnTo>
                    <a:pt x="28" y="264"/>
                  </a:lnTo>
                  <a:lnTo>
                    <a:pt x="24" y="282"/>
                  </a:lnTo>
                  <a:lnTo>
                    <a:pt x="28" y="290"/>
                  </a:lnTo>
                  <a:lnTo>
                    <a:pt x="32" y="296"/>
                  </a:lnTo>
                  <a:lnTo>
                    <a:pt x="48" y="316"/>
                  </a:lnTo>
                  <a:lnTo>
                    <a:pt x="64" y="304"/>
                  </a:lnTo>
                  <a:lnTo>
                    <a:pt x="76" y="302"/>
                  </a:lnTo>
                  <a:lnTo>
                    <a:pt x="76" y="304"/>
                  </a:lnTo>
                  <a:lnTo>
                    <a:pt x="84" y="306"/>
                  </a:lnTo>
                  <a:lnTo>
                    <a:pt x="88" y="306"/>
                  </a:lnTo>
                  <a:lnTo>
                    <a:pt x="92" y="302"/>
                  </a:lnTo>
                  <a:lnTo>
                    <a:pt x="100" y="292"/>
                  </a:lnTo>
                  <a:lnTo>
                    <a:pt x="98" y="286"/>
                  </a:lnTo>
                  <a:lnTo>
                    <a:pt x="100" y="282"/>
                  </a:lnTo>
                  <a:lnTo>
                    <a:pt x="104" y="280"/>
                  </a:lnTo>
                  <a:lnTo>
                    <a:pt x="124" y="280"/>
                  </a:lnTo>
                  <a:lnTo>
                    <a:pt x="128" y="280"/>
                  </a:lnTo>
                  <a:lnTo>
                    <a:pt x="130" y="280"/>
                  </a:lnTo>
                  <a:lnTo>
                    <a:pt x="134" y="274"/>
                  </a:lnTo>
                  <a:lnTo>
                    <a:pt x="136" y="270"/>
                  </a:lnTo>
                  <a:lnTo>
                    <a:pt x="142" y="270"/>
                  </a:lnTo>
                  <a:lnTo>
                    <a:pt x="146" y="272"/>
                  </a:lnTo>
                  <a:lnTo>
                    <a:pt x="152" y="280"/>
                  </a:lnTo>
                  <a:lnTo>
                    <a:pt x="154" y="284"/>
                  </a:lnTo>
                  <a:lnTo>
                    <a:pt x="156" y="288"/>
                  </a:lnTo>
                  <a:lnTo>
                    <a:pt x="154" y="302"/>
                  </a:lnTo>
                  <a:lnTo>
                    <a:pt x="156" y="304"/>
                  </a:lnTo>
                  <a:lnTo>
                    <a:pt x="162" y="310"/>
                  </a:lnTo>
                  <a:lnTo>
                    <a:pt x="164" y="316"/>
                  </a:lnTo>
                  <a:lnTo>
                    <a:pt x="162" y="330"/>
                  </a:lnTo>
                  <a:lnTo>
                    <a:pt x="158" y="340"/>
                  </a:lnTo>
                  <a:lnTo>
                    <a:pt x="154" y="344"/>
                  </a:lnTo>
                  <a:lnTo>
                    <a:pt x="142" y="370"/>
                  </a:lnTo>
                  <a:lnTo>
                    <a:pt x="146" y="372"/>
                  </a:lnTo>
                  <a:lnTo>
                    <a:pt x="164" y="372"/>
                  </a:lnTo>
                  <a:lnTo>
                    <a:pt x="168" y="374"/>
                  </a:lnTo>
                  <a:lnTo>
                    <a:pt x="168" y="376"/>
                  </a:lnTo>
                  <a:lnTo>
                    <a:pt x="164" y="388"/>
                  </a:lnTo>
                  <a:lnTo>
                    <a:pt x="164" y="394"/>
                  </a:lnTo>
                  <a:lnTo>
                    <a:pt x="172" y="398"/>
                  </a:lnTo>
                  <a:lnTo>
                    <a:pt x="176" y="400"/>
                  </a:lnTo>
                  <a:lnTo>
                    <a:pt x="178" y="398"/>
                  </a:lnTo>
                  <a:lnTo>
                    <a:pt x="188" y="394"/>
                  </a:lnTo>
                  <a:lnTo>
                    <a:pt x="194" y="392"/>
                  </a:lnTo>
                  <a:lnTo>
                    <a:pt x="204" y="392"/>
                  </a:lnTo>
                  <a:lnTo>
                    <a:pt x="216" y="380"/>
                  </a:lnTo>
                  <a:lnTo>
                    <a:pt x="216" y="366"/>
                  </a:lnTo>
                  <a:lnTo>
                    <a:pt x="216" y="360"/>
                  </a:lnTo>
                  <a:lnTo>
                    <a:pt x="216" y="356"/>
                  </a:lnTo>
                  <a:lnTo>
                    <a:pt x="220" y="354"/>
                  </a:lnTo>
                  <a:lnTo>
                    <a:pt x="224" y="354"/>
                  </a:lnTo>
                  <a:lnTo>
                    <a:pt x="230" y="356"/>
                  </a:lnTo>
                  <a:lnTo>
                    <a:pt x="236" y="360"/>
                  </a:lnTo>
                  <a:lnTo>
                    <a:pt x="256" y="372"/>
                  </a:lnTo>
                  <a:lnTo>
                    <a:pt x="264" y="376"/>
                  </a:lnTo>
                  <a:lnTo>
                    <a:pt x="270" y="378"/>
                  </a:lnTo>
                  <a:lnTo>
                    <a:pt x="270" y="376"/>
                  </a:lnTo>
                  <a:lnTo>
                    <a:pt x="270" y="370"/>
                  </a:lnTo>
                  <a:lnTo>
                    <a:pt x="266" y="360"/>
                  </a:lnTo>
                  <a:lnTo>
                    <a:pt x="256" y="344"/>
                  </a:lnTo>
                  <a:lnTo>
                    <a:pt x="256" y="342"/>
                  </a:lnTo>
                  <a:lnTo>
                    <a:pt x="256" y="340"/>
                  </a:lnTo>
                  <a:lnTo>
                    <a:pt x="264" y="332"/>
                  </a:lnTo>
                  <a:lnTo>
                    <a:pt x="274" y="326"/>
                  </a:lnTo>
                  <a:lnTo>
                    <a:pt x="282" y="324"/>
                  </a:lnTo>
                  <a:lnTo>
                    <a:pt x="292" y="326"/>
                  </a:lnTo>
                  <a:lnTo>
                    <a:pt x="320" y="340"/>
                  </a:lnTo>
                  <a:lnTo>
                    <a:pt x="332" y="332"/>
                  </a:lnTo>
                  <a:lnTo>
                    <a:pt x="334" y="332"/>
                  </a:lnTo>
                  <a:lnTo>
                    <a:pt x="334" y="330"/>
                  </a:lnTo>
                  <a:lnTo>
                    <a:pt x="332" y="328"/>
                  </a:lnTo>
                  <a:lnTo>
                    <a:pt x="334" y="326"/>
                  </a:lnTo>
                  <a:lnTo>
                    <a:pt x="340" y="314"/>
                  </a:lnTo>
                  <a:lnTo>
                    <a:pt x="344" y="304"/>
                  </a:lnTo>
                  <a:lnTo>
                    <a:pt x="344" y="298"/>
                  </a:lnTo>
                  <a:lnTo>
                    <a:pt x="344" y="292"/>
                  </a:lnTo>
                  <a:lnTo>
                    <a:pt x="338" y="286"/>
                  </a:lnTo>
                  <a:lnTo>
                    <a:pt x="334" y="284"/>
                  </a:lnTo>
                  <a:lnTo>
                    <a:pt x="332" y="284"/>
                  </a:lnTo>
                  <a:lnTo>
                    <a:pt x="330" y="276"/>
                  </a:lnTo>
                  <a:lnTo>
                    <a:pt x="332" y="276"/>
                  </a:lnTo>
                  <a:lnTo>
                    <a:pt x="338" y="272"/>
                  </a:lnTo>
                  <a:lnTo>
                    <a:pt x="340" y="268"/>
                  </a:lnTo>
                  <a:lnTo>
                    <a:pt x="338" y="264"/>
                  </a:lnTo>
                  <a:lnTo>
                    <a:pt x="326" y="252"/>
                  </a:lnTo>
                  <a:lnTo>
                    <a:pt x="326" y="250"/>
                  </a:lnTo>
                  <a:lnTo>
                    <a:pt x="320" y="232"/>
                  </a:lnTo>
                  <a:lnTo>
                    <a:pt x="316" y="214"/>
                  </a:lnTo>
                  <a:lnTo>
                    <a:pt x="316" y="196"/>
                  </a:lnTo>
                  <a:lnTo>
                    <a:pt x="316" y="188"/>
                  </a:lnTo>
                  <a:lnTo>
                    <a:pt x="308" y="196"/>
                  </a:lnTo>
                  <a:lnTo>
                    <a:pt x="302" y="204"/>
                  </a:lnTo>
                  <a:lnTo>
                    <a:pt x="300" y="170"/>
                  </a:lnTo>
                  <a:lnTo>
                    <a:pt x="300" y="168"/>
                  </a:lnTo>
                  <a:lnTo>
                    <a:pt x="322" y="138"/>
                  </a:lnTo>
                  <a:lnTo>
                    <a:pt x="334" y="124"/>
                  </a:lnTo>
                  <a:lnTo>
                    <a:pt x="326" y="100"/>
                  </a:lnTo>
                  <a:lnTo>
                    <a:pt x="322" y="76"/>
                  </a:lnTo>
                  <a:lnTo>
                    <a:pt x="308" y="70"/>
                  </a:lnTo>
                  <a:lnTo>
                    <a:pt x="300"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06" name="Freeform 23"/>
            <p:cNvSpPr>
              <a:spLocks/>
            </p:cNvSpPr>
            <p:nvPr/>
          </p:nvSpPr>
          <p:spPr bwMode="auto">
            <a:xfrm>
              <a:off x="3605571" y="2821440"/>
              <a:ext cx="873644" cy="547818"/>
            </a:xfrm>
            <a:custGeom>
              <a:avLst/>
              <a:gdLst>
                <a:gd name="T0" fmla="*/ 64 w 488"/>
                <a:gd name="T1" fmla="*/ 10 h 306"/>
                <a:gd name="T2" fmla="*/ 98 w 488"/>
                <a:gd name="T3" fmla="*/ 40 h 306"/>
                <a:gd name="T4" fmla="*/ 88 w 488"/>
                <a:gd name="T5" fmla="*/ 52 h 306"/>
                <a:gd name="T6" fmla="*/ 60 w 488"/>
                <a:gd name="T7" fmla="*/ 58 h 306"/>
                <a:gd name="T8" fmla="*/ 72 w 488"/>
                <a:gd name="T9" fmla="*/ 86 h 306"/>
                <a:gd name="T10" fmla="*/ 88 w 488"/>
                <a:gd name="T11" fmla="*/ 114 h 306"/>
                <a:gd name="T12" fmla="*/ 102 w 488"/>
                <a:gd name="T13" fmla="*/ 130 h 306"/>
                <a:gd name="T14" fmla="*/ 106 w 488"/>
                <a:gd name="T15" fmla="*/ 164 h 306"/>
                <a:gd name="T16" fmla="*/ 80 w 488"/>
                <a:gd name="T17" fmla="*/ 184 h 306"/>
                <a:gd name="T18" fmla="*/ 4 w 488"/>
                <a:gd name="T19" fmla="*/ 204 h 306"/>
                <a:gd name="T20" fmla="*/ 8 w 488"/>
                <a:gd name="T21" fmla="*/ 234 h 306"/>
                <a:gd name="T22" fmla="*/ 40 w 488"/>
                <a:gd name="T23" fmla="*/ 286 h 306"/>
                <a:gd name="T24" fmla="*/ 60 w 488"/>
                <a:gd name="T25" fmla="*/ 278 h 306"/>
                <a:gd name="T26" fmla="*/ 78 w 488"/>
                <a:gd name="T27" fmla="*/ 254 h 306"/>
                <a:gd name="T28" fmla="*/ 112 w 488"/>
                <a:gd name="T29" fmla="*/ 254 h 306"/>
                <a:gd name="T30" fmla="*/ 126 w 488"/>
                <a:gd name="T31" fmla="*/ 222 h 306"/>
                <a:gd name="T32" fmla="*/ 160 w 488"/>
                <a:gd name="T33" fmla="*/ 222 h 306"/>
                <a:gd name="T34" fmla="*/ 220 w 488"/>
                <a:gd name="T35" fmla="*/ 242 h 306"/>
                <a:gd name="T36" fmla="*/ 250 w 488"/>
                <a:gd name="T37" fmla="*/ 262 h 306"/>
                <a:gd name="T38" fmla="*/ 264 w 488"/>
                <a:gd name="T39" fmla="*/ 254 h 306"/>
                <a:gd name="T40" fmla="*/ 296 w 488"/>
                <a:gd name="T41" fmla="*/ 238 h 306"/>
                <a:gd name="T42" fmla="*/ 300 w 488"/>
                <a:gd name="T43" fmla="*/ 252 h 306"/>
                <a:gd name="T44" fmla="*/ 308 w 488"/>
                <a:gd name="T45" fmla="*/ 256 h 306"/>
                <a:gd name="T46" fmla="*/ 330 w 488"/>
                <a:gd name="T47" fmla="*/ 246 h 306"/>
                <a:gd name="T48" fmla="*/ 342 w 488"/>
                <a:gd name="T49" fmla="*/ 260 h 306"/>
                <a:gd name="T50" fmla="*/ 346 w 488"/>
                <a:gd name="T51" fmla="*/ 290 h 306"/>
                <a:gd name="T52" fmla="*/ 372 w 488"/>
                <a:gd name="T53" fmla="*/ 268 h 306"/>
                <a:gd name="T54" fmla="*/ 408 w 488"/>
                <a:gd name="T55" fmla="*/ 260 h 306"/>
                <a:gd name="T56" fmla="*/ 432 w 488"/>
                <a:gd name="T57" fmla="*/ 242 h 306"/>
                <a:gd name="T58" fmla="*/ 488 w 488"/>
                <a:gd name="T59" fmla="*/ 228 h 306"/>
                <a:gd name="T60" fmla="*/ 488 w 488"/>
                <a:gd name="T61" fmla="*/ 216 h 306"/>
                <a:gd name="T62" fmla="*/ 458 w 488"/>
                <a:gd name="T63" fmla="*/ 150 h 306"/>
                <a:gd name="T64" fmla="*/ 446 w 488"/>
                <a:gd name="T65" fmla="*/ 126 h 306"/>
                <a:gd name="T66" fmla="*/ 430 w 488"/>
                <a:gd name="T67" fmla="*/ 110 h 306"/>
                <a:gd name="T68" fmla="*/ 416 w 488"/>
                <a:gd name="T69" fmla="*/ 100 h 306"/>
                <a:gd name="T70" fmla="*/ 394 w 488"/>
                <a:gd name="T71" fmla="*/ 114 h 306"/>
                <a:gd name="T72" fmla="*/ 372 w 488"/>
                <a:gd name="T73" fmla="*/ 94 h 306"/>
                <a:gd name="T74" fmla="*/ 352 w 488"/>
                <a:gd name="T75" fmla="*/ 90 h 306"/>
                <a:gd name="T76" fmla="*/ 324 w 488"/>
                <a:gd name="T77" fmla="*/ 94 h 306"/>
                <a:gd name="T78" fmla="*/ 320 w 488"/>
                <a:gd name="T79" fmla="*/ 70 h 306"/>
                <a:gd name="T80" fmla="*/ 216 w 488"/>
                <a:gd name="T81" fmla="*/ 50 h 306"/>
                <a:gd name="T82" fmla="*/ 178 w 488"/>
                <a:gd name="T83" fmla="*/ 34 h 306"/>
                <a:gd name="T84" fmla="*/ 144 w 488"/>
                <a:gd name="T85" fmla="*/ 0 h 306"/>
                <a:gd name="T86" fmla="*/ 74 w 488"/>
                <a:gd name="T87" fmla="*/ 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8" h="306">
                  <a:moveTo>
                    <a:pt x="62" y="2"/>
                  </a:moveTo>
                  <a:lnTo>
                    <a:pt x="60" y="4"/>
                  </a:lnTo>
                  <a:lnTo>
                    <a:pt x="64" y="10"/>
                  </a:lnTo>
                  <a:lnTo>
                    <a:pt x="86" y="24"/>
                  </a:lnTo>
                  <a:lnTo>
                    <a:pt x="100" y="38"/>
                  </a:lnTo>
                  <a:lnTo>
                    <a:pt x="98" y="40"/>
                  </a:lnTo>
                  <a:lnTo>
                    <a:pt x="90" y="50"/>
                  </a:lnTo>
                  <a:lnTo>
                    <a:pt x="88" y="50"/>
                  </a:lnTo>
                  <a:lnTo>
                    <a:pt x="88" y="52"/>
                  </a:lnTo>
                  <a:lnTo>
                    <a:pt x="74" y="52"/>
                  </a:lnTo>
                  <a:lnTo>
                    <a:pt x="66" y="54"/>
                  </a:lnTo>
                  <a:lnTo>
                    <a:pt x="60" y="58"/>
                  </a:lnTo>
                  <a:lnTo>
                    <a:pt x="64" y="66"/>
                  </a:lnTo>
                  <a:lnTo>
                    <a:pt x="64" y="74"/>
                  </a:lnTo>
                  <a:lnTo>
                    <a:pt x="72" y="86"/>
                  </a:lnTo>
                  <a:lnTo>
                    <a:pt x="72" y="108"/>
                  </a:lnTo>
                  <a:lnTo>
                    <a:pt x="78" y="110"/>
                  </a:lnTo>
                  <a:lnTo>
                    <a:pt x="88" y="114"/>
                  </a:lnTo>
                  <a:lnTo>
                    <a:pt x="90" y="114"/>
                  </a:lnTo>
                  <a:lnTo>
                    <a:pt x="92" y="116"/>
                  </a:lnTo>
                  <a:lnTo>
                    <a:pt x="102" y="130"/>
                  </a:lnTo>
                  <a:lnTo>
                    <a:pt x="108" y="146"/>
                  </a:lnTo>
                  <a:lnTo>
                    <a:pt x="108" y="156"/>
                  </a:lnTo>
                  <a:lnTo>
                    <a:pt x="106" y="164"/>
                  </a:lnTo>
                  <a:lnTo>
                    <a:pt x="104" y="170"/>
                  </a:lnTo>
                  <a:lnTo>
                    <a:pt x="94" y="178"/>
                  </a:lnTo>
                  <a:lnTo>
                    <a:pt x="80" y="184"/>
                  </a:lnTo>
                  <a:lnTo>
                    <a:pt x="54" y="200"/>
                  </a:lnTo>
                  <a:lnTo>
                    <a:pt x="52" y="200"/>
                  </a:lnTo>
                  <a:lnTo>
                    <a:pt x="4" y="204"/>
                  </a:lnTo>
                  <a:lnTo>
                    <a:pt x="0" y="216"/>
                  </a:lnTo>
                  <a:lnTo>
                    <a:pt x="8" y="232"/>
                  </a:lnTo>
                  <a:lnTo>
                    <a:pt x="8" y="234"/>
                  </a:lnTo>
                  <a:lnTo>
                    <a:pt x="12" y="254"/>
                  </a:lnTo>
                  <a:lnTo>
                    <a:pt x="38" y="286"/>
                  </a:lnTo>
                  <a:lnTo>
                    <a:pt x="40" y="286"/>
                  </a:lnTo>
                  <a:lnTo>
                    <a:pt x="50" y="306"/>
                  </a:lnTo>
                  <a:lnTo>
                    <a:pt x="52" y="302"/>
                  </a:lnTo>
                  <a:lnTo>
                    <a:pt x="60" y="278"/>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92" y="238"/>
                  </a:lnTo>
                  <a:lnTo>
                    <a:pt x="218" y="242"/>
                  </a:lnTo>
                  <a:lnTo>
                    <a:pt x="220" y="242"/>
                  </a:lnTo>
                  <a:lnTo>
                    <a:pt x="228" y="250"/>
                  </a:lnTo>
                  <a:lnTo>
                    <a:pt x="242" y="254"/>
                  </a:lnTo>
                  <a:lnTo>
                    <a:pt x="250" y="262"/>
                  </a:lnTo>
                  <a:lnTo>
                    <a:pt x="254" y="264"/>
                  </a:lnTo>
                  <a:lnTo>
                    <a:pt x="264" y="256"/>
                  </a:lnTo>
                  <a:lnTo>
                    <a:pt x="264" y="254"/>
                  </a:lnTo>
                  <a:lnTo>
                    <a:pt x="276" y="244"/>
                  </a:lnTo>
                  <a:lnTo>
                    <a:pt x="284" y="230"/>
                  </a:lnTo>
                  <a:lnTo>
                    <a:pt x="296" y="238"/>
                  </a:lnTo>
                  <a:lnTo>
                    <a:pt x="296" y="240"/>
                  </a:lnTo>
                  <a:lnTo>
                    <a:pt x="300" y="250"/>
                  </a:lnTo>
                  <a:lnTo>
                    <a:pt x="300" y="252"/>
                  </a:lnTo>
                  <a:lnTo>
                    <a:pt x="298" y="258"/>
                  </a:lnTo>
                  <a:lnTo>
                    <a:pt x="300" y="260"/>
                  </a:lnTo>
                  <a:lnTo>
                    <a:pt x="308" y="256"/>
                  </a:lnTo>
                  <a:lnTo>
                    <a:pt x="318" y="246"/>
                  </a:lnTo>
                  <a:lnTo>
                    <a:pt x="328" y="246"/>
                  </a:lnTo>
                  <a:lnTo>
                    <a:pt x="330" y="246"/>
                  </a:lnTo>
                  <a:lnTo>
                    <a:pt x="336" y="250"/>
                  </a:lnTo>
                  <a:lnTo>
                    <a:pt x="342" y="258"/>
                  </a:lnTo>
                  <a:lnTo>
                    <a:pt x="342" y="260"/>
                  </a:lnTo>
                  <a:lnTo>
                    <a:pt x="342" y="264"/>
                  </a:lnTo>
                  <a:lnTo>
                    <a:pt x="340" y="282"/>
                  </a:lnTo>
                  <a:lnTo>
                    <a:pt x="346"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4"/>
                  </a:lnTo>
                  <a:lnTo>
                    <a:pt x="430" y="110"/>
                  </a:lnTo>
                  <a:lnTo>
                    <a:pt x="430" y="106"/>
                  </a:lnTo>
                  <a:lnTo>
                    <a:pt x="428" y="108"/>
                  </a:lnTo>
                  <a:lnTo>
                    <a:pt x="416" y="100"/>
                  </a:lnTo>
                  <a:lnTo>
                    <a:pt x="408" y="108"/>
                  </a:lnTo>
                  <a:lnTo>
                    <a:pt x="400" y="114"/>
                  </a:lnTo>
                  <a:lnTo>
                    <a:pt x="394" y="114"/>
                  </a:lnTo>
                  <a:lnTo>
                    <a:pt x="388" y="110"/>
                  </a:lnTo>
                  <a:lnTo>
                    <a:pt x="382" y="104"/>
                  </a:lnTo>
                  <a:lnTo>
                    <a:pt x="372" y="94"/>
                  </a:lnTo>
                  <a:lnTo>
                    <a:pt x="366" y="86"/>
                  </a:lnTo>
                  <a:lnTo>
                    <a:pt x="362" y="86"/>
                  </a:lnTo>
                  <a:lnTo>
                    <a:pt x="352" y="90"/>
                  </a:lnTo>
                  <a:lnTo>
                    <a:pt x="334" y="94"/>
                  </a:lnTo>
                  <a:lnTo>
                    <a:pt x="328" y="94"/>
                  </a:lnTo>
                  <a:lnTo>
                    <a:pt x="324" y="94"/>
                  </a:lnTo>
                  <a:lnTo>
                    <a:pt x="322" y="90"/>
                  </a:lnTo>
                  <a:lnTo>
                    <a:pt x="320" y="84"/>
                  </a:lnTo>
                  <a:lnTo>
                    <a:pt x="320" y="70"/>
                  </a:lnTo>
                  <a:lnTo>
                    <a:pt x="322" y="60"/>
                  </a:lnTo>
                  <a:lnTo>
                    <a:pt x="320" y="54"/>
                  </a:lnTo>
                  <a:lnTo>
                    <a:pt x="216" y="50"/>
                  </a:lnTo>
                  <a:lnTo>
                    <a:pt x="202" y="44"/>
                  </a:lnTo>
                  <a:lnTo>
                    <a:pt x="194" y="38"/>
                  </a:lnTo>
                  <a:lnTo>
                    <a:pt x="178" y="34"/>
                  </a:lnTo>
                  <a:lnTo>
                    <a:pt x="172" y="30"/>
                  </a:lnTo>
                  <a:lnTo>
                    <a:pt x="164" y="24"/>
                  </a:lnTo>
                  <a:lnTo>
                    <a:pt x="144" y="0"/>
                  </a:lnTo>
                  <a:lnTo>
                    <a:pt x="132" y="10"/>
                  </a:lnTo>
                  <a:lnTo>
                    <a:pt x="116" y="4"/>
                  </a:lnTo>
                  <a:lnTo>
                    <a:pt x="74" y="6"/>
                  </a:lnTo>
                  <a:lnTo>
                    <a:pt x="6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07" name="Freeform 24"/>
            <p:cNvSpPr>
              <a:spLocks/>
            </p:cNvSpPr>
            <p:nvPr/>
          </p:nvSpPr>
          <p:spPr bwMode="auto">
            <a:xfrm>
              <a:off x="3798919" y="3827562"/>
              <a:ext cx="909449" cy="719682"/>
            </a:xfrm>
            <a:custGeom>
              <a:avLst/>
              <a:gdLst>
                <a:gd name="T0" fmla="*/ 484 w 508"/>
                <a:gd name="T1" fmla="*/ 134 h 402"/>
                <a:gd name="T2" fmla="*/ 490 w 508"/>
                <a:gd name="T3" fmla="*/ 126 h 402"/>
                <a:gd name="T4" fmla="*/ 508 w 508"/>
                <a:gd name="T5" fmla="*/ 116 h 402"/>
                <a:gd name="T6" fmla="*/ 472 w 508"/>
                <a:gd name="T7" fmla="*/ 88 h 402"/>
                <a:gd name="T8" fmla="*/ 424 w 508"/>
                <a:gd name="T9" fmla="*/ 42 h 402"/>
                <a:gd name="T10" fmla="*/ 404 w 508"/>
                <a:gd name="T11" fmla="*/ 54 h 402"/>
                <a:gd name="T12" fmla="*/ 400 w 508"/>
                <a:gd name="T13" fmla="*/ 58 h 402"/>
                <a:gd name="T14" fmla="*/ 372 w 508"/>
                <a:gd name="T15" fmla="*/ 50 h 402"/>
                <a:gd name="T16" fmla="*/ 332 w 508"/>
                <a:gd name="T17" fmla="*/ 64 h 402"/>
                <a:gd name="T18" fmla="*/ 310 w 508"/>
                <a:gd name="T19" fmla="*/ 70 h 402"/>
                <a:gd name="T20" fmla="*/ 298 w 508"/>
                <a:gd name="T21" fmla="*/ 76 h 402"/>
                <a:gd name="T22" fmla="*/ 286 w 508"/>
                <a:gd name="T23" fmla="*/ 58 h 402"/>
                <a:gd name="T24" fmla="*/ 314 w 508"/>
                <a:gd name="T25" fmla="*/ 22 h 402"/>
                <a:gd name="T26" fmla="*/ 312 w 508"/>
                <a:gd name="T27" fmla="*/ 12 h 402"/>
                <a:gd name="T28" fmla="*/ 288 w 508"/>
                <a:gd name="T29" fmla="*/ 26 h 402"/>
                <a:gd name="T30" fmla="*/ 278 w 508"/>
                <a:gd name="T31" fmla="*/ 20 h 402"/>
                <a:gd name="T32" fmla="*/ 254 w 508"/>
                <a:gd name="T33" fmla="*/ 16 h 402"/>
                <a:gd name="T34" fmla="*/ 236 w 508"/>
                <a:gd name="T35" fmla="*/ 8 h 402"/>
                <a:gd name="T36" fmla="*/ 208 w 508"/>
                <a:gd name="T37" fmla="*/ 2 h 402"/>
                <a:gd name="T38" fmla="*/ 204 w 508"/>
                <a:gd name="T39" fmla="*/ 24 h 402"/>
                <a:gd name="T40" fmla="*/ 210 w 508"/>
                <a:gd name="T41" fmla="*/ 48 h 402"/>
                <a:gd name="T42" fmla="*/ 200 w 508"/>
                <a:gd name="T43" fmla="*/ 54 h 402"/>
                <a:gd name="T44" fmla="*/ 182 w 508"/>
                <a:gd name="T45" fmla="*/ 46 h 402"/>
                <a:gd name="T46" fmla="*/ 156 w 508"/>
                <a:gd name="T47" fmla="*/ 34 h 402"/>
                <a:gd name="T48" fmla="*/ 144 w 508"/>
                <a:gd name="T49" fmla="*/ 80 h 402"/>
                <a:gd name="T50" fmla="*/ 140 w 508"/>
                <a:gd name="T51" fmla="*/ 108 h 402"/>
                <a:gd name="T52" fmla="*/ 124 w 508"/>
                <a:gd name="T53" fmla="*/ 134 h 402"/>
                <a:gd name="T54" fmla="*/ 60 w 508"/>
                <a:gd name="T55" fmla="*/ 230 h 402"/>
                <a:gd name="T56" fmla="*/ 60 w 508"/>
                <a:gd name="T57" fmla="*/ 266 h 402"/>
                <a:gd name="T58" fmla="*/ 16 w 508"/>
                <a:gd name="T59" fmla="*/ 284 h 402"/>
                <a:gd name="T60" fmla="*/ 0 w 508"/>
                <a:gd name="T61" fmla="*/ 356 h 402"/>
                <a:gd name="T62" fmla="*/ 6 w 508"/>
                <a:gd name="T63" fmla="*/ 380 h 402"/>
                <a:gd name="T64" fmla="*/ 42 w 508"/>
                <a:gd name="T65" fmla="*/ 400 h 402"/>
                <a:gd name="T66" fmla="*/ 52 w 508"/>
                <a:gd name="T67" fmla="*/ 388 h 402"/>
                <a:gd name="T68" fmla="*/ 24 w 508"/>
                <a:gd name="T69" fmla="*/ 364 h 402"/>
                <a:gd name="T70" fmla="*/ 36 w 508"/>
                <a:gd name="T71" fmla="*/ 346 h 402"/>
                <a:gd name="T72" fmla="*/ 64 w 508"/>
                <a:gd name="T73" fmla="*/ 324 h 402"/>
                <a:gd name="T74" fmla="*/ 128 w 508"/>
                <a:gd name="T75" fmla="*/ 282 h 402"/>
                <a:gd name="T76" fmla="*/ 146 w 508"/>
                <a:gd name="T77" fmla="*/ 296 h 402"/>
                <a:gd name="T78" fmla="*/ 168 w 508"/>
                <a:gd name="T79" fmla="*/ 282 h 402"/>
                <a:gd name="T80" fmla="*/ 194 w 508"/>
                <a:gd name="T81" fmla="*/ 272 h 402"/>
                <a:gd name="T82" fmla="*/ 218 w 508"/>
                <a:gd name="T83" fmla="*/ 238 h 402"/>
                <a:gd name="T84" fmla="*/ 250 w 508"/>
                <a:gd name="T85" fmla="*/ 252 h 402"/>
                <a:gd name="T86" fmla="*/ 248 w 508"/>
                <a:gd name="T87" fmla="*/ 186 h 402"/>
                <a:gd name="T88" fmla="*/ 264 w 508"/>
                <a:gd name="T89" fmla="*/ 190 h 402"/>
                <a:gd name="T90" fmla="*/ 318 w 508"/>
                <a:gd name="T91" fmla="*/ 224 h 402"/>
                <a:gd name="T92" fmla="*/ 312 w 508"/>
                <a:gd name="T93" fmla="*/ 206 h 402"/>
                <a:gd name="T94" fmla="*/ 340 w 508"/>
                <a:gd name="T95" fmla="*/ 206 h 402"/>
                <a:gd name="T96" fmla="*/ 350 w 508"/>
                <a:gd name="T97" fmla="*/ 190 h 402"/>
                <a:gd name="T98" fmla="*/ 376 w 508"/>
                <a:gd name="T99" fmla="*/ 194 h 402"/>
                <a:gd name="T100" fmla="*/ 388 w 508"/>
                <a:gd name="T101" fmla="*/ 206 h 402"/>
                <a:gd name="T102" fmla="*/ 400 w 508"/>
                <a:gd name="T103" fmla="*/ 182 h 402"/>
                <a:gd name="T104" fmla="*/ 414 w 508"/>
                <a:gd name="T105" fmla="*/ 186 h 402"/>
                <a:gd name="T106" fmla="*/ 432 w 508"/>
                <a:gd name="T107" fmla="*/ 180 h 402"/>
                <a:gd name="T108" fmla="*/ 464 w 508"/>
                <a:gd name="T109" fmla="*/ 146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2" y="114"/>
                  </a:lnTo>
                  <a:lnTo>
                    <a:pt x="496" y="110"/>
                  </a:lnTo>
                  <a:lnTo>
                    <a:pt x="472" y="88"/>
                  </a:lnTo>
                  <a:lnTo>
                    <a:pt x="460" y="58"/>
                  </a:lnTo>
                  <a:lnTo>
                    <a:pt x="446" y="44"/>
                  </a:lnTo>
                  <a:lnTo>
                    <a:pt x="424" y="42"/>
                  </a:lnTo>
                  <a:lnTo>
                    <a:pt x="406" y="44"/>
                  </a:lnTo>
                  <a:lnTo>
                    <a:pt x="402" y="44"/>
                  </a:lnTo>
                  <a:lnTo>
                    <a:pt x="404" y="54"/>
                  </a:lnTo>
                  <a:lnTo>
                    <a:pt x="404" y="56"/>
                  </a:lnTo>
                  <a:lnTo>
                    <a:pt x="404" y="58"/>
                  </a:lnTo>
                  <a:lnTo>
                    <a:pt x="400" y="58"/>
                  </a:lnTo>
                  <a:lnTo>
                    <a:pt x="388" y="64"/>
                  </a:lnTo>
                  <a:lnTo>
                    <a:pt x="386" y="62"/>
                  </a:lnTo>
                  <a:lnTo>
                    <a:pt x="372" y="50"/>
                  </a:lnTo>
                  <a:lnTo>
                    <a:pt x="368" y="50"/>
                  </a:lnTo>
                  <a:lnTo>
                    <a:pt x="364" y="50"/>
                  </a:lnTo>
                  <a:lnTo>
                    <a:pt x="332" y="64"/>
                  </a:lnTo>
                  <a:lnTo>
                    <a:pt x="322" y="68"/>
                  </a:lnTo>
                  <a:lnTo>
                    <a:pt x="316" y="66"/>
                  </a:lnTo>
                  <a:lnTo>
                    <a:pt x="310" y="70"/>
                  </a:lnTo>
                  <a:lnTo>
                    <a:pt x="304" y="76"/>
                  </a:lnTo>
                  <a:lnTo>
                    <a:pt x="300" y="80"/>
                  </a:lnTo>
                  <a:lnTo>
                    <a:pt x="298" y="76"/>
                  </a:lnTo>
                  <a:lnTo>
                    <a:pt x="288" y="66"/>
                  </a:lnTo>
                  <a:lnTo>
                    <a:pt x="286" y="62"/>
                  </a:lnTo>
                  <a:lnTo>
                    <a:pt x="286" y="58"/>
                  </a:lnTo>
                  <a:lnTo>
                    <a:pt x="290" y="50"/>
                  </a:lnTo>
                  <a:lnTo>
                    <a:pt x="300" y="38"/>
                  </a:lnTo>
                  <a:lnTo>
                    <a:pt x="314" y="22"/>
                  </a:lnTo>
                  <a:lnTo>
                    <a:pt x="318" y="16"/>
                  </a:lnTo>
                  <a:lnTo>
                    <a:pt x="316" y="12"/>
                  </a:lnTo>
                  <a:lnTo>
                    <a:pt x="312" y="12"/>
                  </a:lnTo>
                  <a:lnTo>
                    <a:pt x="308" y="14"/>
                  </a:lnTo>
                  <a:lnTo>
                    <a:pt x="298" y="20"/>
                  </a:lnTo>
                  <a:lnTo>
                    <a:pt x="288" y="26"/>
                  </a:lnTo>
                  <a:lnTo>
                    <a:pt x="282" y="28"/>
                  </a:lnTo>
                  <a:lnTo>
                    <a:pt x="280" y="26"/>
                  </a:lnTo>
                  <a:lnTo>
                    <a:pt x="278" y="20"/>
                  </a:lnTo>
                  <a:lnTo>
                    <a:pt x="276" y="20"/>
                  </a:lnTo>
                  <a:lnTo>
                    <a:pt x="270" y="6"/>
                  </a:lnTo>
                  <a:lnTo>
                    <a:pt x="254" y="16"/>
                  </a:lnTo>
                  <a:lnTo>
                    <a:pt x="252" y="18"/>
                  </a:lnTo>
                  <a:lnTo>
                    <a:pt x="252" y="16"/>
                  </a:lnTo>
                  <a:lnTo>
                    <a:pt x="236" y="8"/>
                  </a:lnTo>
                  <a:lnTo>
                    <a:pt x="220" y="2"/>
                  </a:lnTo>
                  <a:lnTo>
                    <a:pt x="214" y="0"/>
                  </a:lnTo>
                  <a:lnTo>
                    <a:pt x="208" y="2"/>
                  </a:lnTo>
                  <a:lnTo>
                    <a:pt x="204" y="6"/>
                  </a:lnTo>
                  <a:lnTo>
                    <a:pt x="198" y="12"/>
                  </a:lnTo>
                  <a:lnTo>
                    <a:pt x="204" y="24"/>
                  </a:lnTo>
                  <a:lnTo>
                    <a:pt x="210" y="38"/>
                  </a:lnTo>
                  <a:lnTo>
                    <a:pt x="210" y="44"/>
                  </a:lnTo>
                  <a:lnTo>
                    <a:pt x="210" y="48"/>
                  </a:lnTo>
                  <a:lnTo>
                    <a:pt x="208" y="52"/>
                  </a:lnTo>
                  <a:lnTo>
                    <a:pt x="204" y="54"/>
                  </a:lnTo>
                  <a:lnTo>
                    <a:pt x="200" y="54"/>
                  </a:lnTo>
                  <a:lnTo>
                    <a:pt x="194" y="54"/>
                  </a:lnTo>
                  <a:lnTo>
                    <a:pt x="188" y="50"/>
                  </a:lnTo>
                  <a:lnTo>
                    <a:pt x="182" y="46"/>
                  </a:lnTo>
                  <a:lnTo>
                    <a:pt x="164" y="36"/>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60" y="230"/>
                  </a:lnTo>
                  <a:lnTo>
                    <a:pt x="58" y="234"/>
                  </a:lnTo>
                  <a:lnTo>
                    <a:pt x="64" y="248"/>
                  </a:lnTo>
                  <a:lnTo>
                    <a:pt x="60" y="266"/>
                  </a:lnTo>
                  <a:lnTo>
                    <a:pt x="42" y="264"/>
                  </a:lnTo>
                  <a:lnTo>
                    <a:pt x="38" y="284"/>
                  </a:lnTo>
                  <a:lnTo>
                    <a:pt x="16" y="284"/>
                  </a:lnTo>
                  <a:lnTo>
                    <a:pt x="10" y="292"/>
                  </a:lnTo>
                  <a:lnTo>
                    <a:pt x="4" y="306"/>
                  </a:lnTo>
                  <a:lnTo>
                    <a:pt x="0" y="356"/>
                  </a:lnTo>
                  <a:lnTo>
                    <a:pt x="4" y="368"/>
                  </a:lnTo>
                  <a:lnTo>
                    <a:pt x="6" y="368"/>
                  </a:lnTo>
                  <a:lnTo>
                    <a:pt x="6" y="380"/>
                  </a:lnTo>
                  <a:lnTo>
                    <a:pt x="16" y="392"/>
                  </a:lnTo>
                  <a:lnTo>
                    <a:pt x="16" y="402"/>
                  </a:lnTo>
                  <a:lnTo>
                    <a:pt x="42" y="400"/>
                  </a:lnTo>
                  <a:lnTo>
                    <a:pt x="44" y="398"/>
                  </a:lnTo>
                  <a:lnTo>
                    <a:pt x="44" y="396"/>
                  </a:lnTo>
                  <a:lnTo>
                    <a:pt x="52" y="388"/>
                  </a:lnTo>
                  <a:lnTo>
                    <a:pt x="36" y="372"/>
                  </a:lnTo>
                  <a:lnTo>
                    <a:pt x="34" y="372"/>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90"/>
                  </a:lnTo>
                  <a:lnTo>
                    <a:pt x="146" y="296"/>
                  </a:lnTo>
                  <a:lnTo>
                    <a:pt x="152" y="294"/>
                  </a:lnTo>
                  <a:lnTo>
                    <a:pt x="150" y="282"/>
                  </a:lnTo>
                  <a:lnTo>
                    <a:pt x="168" y="282"/>
                  </a:lnTo>
                  <a:lnTo>
                    <a:pt x="186" y="286"/>
                  </a:lnTo>
                  <a:lnTo>
                    <a:pt x="192" y="274"/>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86" y="230"/>
                  </a:lnTo>
                  <a:lnTo>
                    <a:pt x="312" y="226"/>
                  </a:lnTo>
                  <a:lnTo>
                    <a:pt x="318" y="224"/>
                  </a:lnTo>
                  <a:lnTo>
                    <a:pt x="322" y="216"/>
                  </a:lnTo>
                  <a:lnTo>
                    <a:pt x="314" y="208"/>
                  </a:lnTo>
                  <a:lnTo>
                    <a:pt x="312" y="206"/>
                  </a:lnTo>
                  <a:lnTo>
                    <a:pt x="330" y="200"/>
                  </a:lnTo>
                  <a:lnTo>
                    <a:pt x="332" y="198"/>
                  </a:lnTo>
                  <a:lnTo>
                    <a:pt x="340" y="206"/>
                  </a:lnTo>
                  <a:lnTo>
                    <a:pt x="346" y="202"/>
                  </a:lnTo>
                  <a:lnTo>
                    <a:pt x="346" y="190"/>
                  </a:lnTo>
                  <a:lnTo>
                    <a:pt x="350" y="190"/>
                  </a:lnTo>
                  <a:lnTo>
                    <a:pt x="364" y="190"/>
                  </a:lnTo>
                  <a:lnTo>
                    <a:pt x="370" y="192"/>
                  </a:lnTo>
                  <a:lnTo>
                    <a:pt x="376" y="194"/>
                  </a:lnTo>
                  <a:lnTo>
                    <a:pt x="382" y="198"/>
                  </a:lnTo>
                  <a:lnTo>
                    <a:pt x="386" y="202"/>
                  </a:lnTo>
                  <a:lnTo>
                    <a:pt x="388" y="206"/>
                  </a:lnTo>
                  <a:lnTo>
                    <a:pt x="392" y="186"/>
                  </a:lnTo>
                  <a:lnTo>
                    <a:pt x="396" y="184"/>
                  </a:lnTo>
                  <a:lnTo>
                    <a:pt x="400" y="182"/>
                  </a:lnTo>
                  <a:lnTo>
                    <a:pt x="406" y="182"/>
                  </a:lnTo>
                  <a:lnTo>
                    <a:pt x="412" y="184"/>
                  </a:lnTo>
                  <a:lnTo>
                    <a:pt x="414" y="186"/>
                  </a:lnTo>
                  <a:lnTo>
                    <a:pt x="414" y="188"/>
                  </a:lnTo>
                  <a:lnTo>
                    <a:pt x="418" y="188"/>
                  </a:lnTo>
                  <a:lnTo>
                    <a:pt x="432" y="180"/>
                  </a:lnTo>
                  <a:lnTo>
                    <a:pt x="460" y="160"/>
                  </a:lnTo>
                  <a:lnTo>
                    <a:pt x="460" y="152"/>
                  </a:lnTo>
                  <a:lnTo>
                    <a:pt x="464" y="146"/>
                  </a:lnTo>
                  <a:lnTo>
                    <a:pt x="470" y="140"/>
                  </a:lnTo>
                  <a:lnTo>
                    <a:pt x="476" y="1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08" name="Freeform 25"/>
            <p:cNvSpPr>
              <a:spLocks/>
            </p:cNvSpPr>
            <p:nvPr/>
          </p:nvSpPr>
          <p:spPr bwMode="auto">
            <a:xfrm>
              <a:off x="4228580" y="3204554"/>
              <a:ext cx="544237" cy="741165"/>
            </a:xfrm>
            <a:custGeom>
              <a:avLst/>
              <a:gdLst>
                <a:gd name="T0" fmla="*/ 220 w 304"/>
                <a:gd name="T1" fmla="*/ 0 h 414"/>
                <a:gd name="T2" fmla="*/ 200 w 304"/>
                <a:gd name="T3" fmla="*/ 24 h 414"/>
                <a:gd name="T4" fmla="*/ 180 w 304"/>
                <a:gd name="T5" fmla="*/ 34 h 414"/>
                <a:gd name="T6" fmla="*/ 174 w 304"/>
                <a:gd name="T7" fmla="*/ 22 h 414"/>
                <a:gd name="T8" fmla="*/ 152 w 304"/>
                <a:gd name="T9" fmla="*/ 24 h 414"/>
                <a:gd name="T10" fmla="*/ 108 w 304"/>
                <a:gd name="T11" fmla="*/ 36 h 414"/>
                <a:gd name="T12" fmla="*/ 68 w 304"/>
                <a:gd name="T13" fmla="*/ 54 h 414"/>
                <a:gd name="T14" fmla="*/ 34 w 304"/>
                <a:gd name="T15" fmla="*/ 56 h 414"/>
                <a:gd name="T16" fmla="*/ 16 w 304"/>
                <a:gd name="T17" fmla="*/ 84 h 414"/>
                <a:gd name="T18" fmla="*/ 22 w 304"/>
                <a:gd name="T19" fmla="*/ 92 h 414"/>
                <a:gd name="T20" fmla="*/ 34 w 304"/>
                <a:gd name="T21" fmla="*/ 144 h 414"/>
                <a:gd name="T22" fmla="*/ 0 w 304"/>
                <a:gd name="T23" fmla="*/ 200 h 414"/>
                <a:gd name="T24" fmla="*/ 16 w 304"/>
                <a:gd name="T25" fmla="*/ 198 h 414"/>
                <a:gd name="T26" fmla="*/ 16 w 304"/>
                <a:gd name="T27" fmla="*/ 226 h 414"/>
                <a:gd name="T28" fmla="*/ 24 w 304"/>
                <a:gd name="T29" fmla="*/ 262 h 414"/>
                <a:gd name="T30" fmla="*/ 40 w 304"/>
                <a:gd name="T31" fmla="*/ 286 h 414"/>
                <a:gd name="T32" fmla="*/ 44 w 304"/>
                <a:gd name="T33" fmla="*/ 310 h 414"/>
                <a:gd name="T34" fmla="*/ 34 w 304"/>
                <a:gd name="T35" fmla="*/ 344 h 414"/>
                <a:gd name="T36" fmla="*/ 52 w 304"/>
                <a:gd name="T37" fmla="*/ 362 h 414"/>
                <a:gd name="T38" fmla="*/ 72 w 304"/>
                <a:gd name="T39" fmla="*/ 352 h 414"/>
                <a:gd name="T40" fmla="*/ 86 w 304"/>
                <a:gd name="T41" fmla="*/ 362 h 414"/>
                <a:gd name="T42" fmla="*/ 66 w 304"/>
                <a:gd name="T43" fmla="*/ 392 h 414"/>
                <a:gd name="T44" fmla="*/ 72 w 304"/>
                <a:gd name="T45" fmla="*/ 408 h 414"/>
                <a:gd name="T46" fmla="*/ 94 w 304"/>
                <a:gd name="T47" fmla="*/ 402 h 414"/>
                <a:gd name="T48" fmla="*/ 134 w 304"/>
                <a:gd name="T49" fmla="*/ 390 h 414"/>
                <a:gd name="T50" fmla="*/ 154 w 304"/>
                <a:gd name="T51" fmla="*/ 400 h 414"/>
                <a:gd name="T52" fmla="*/ 152 w 304"/>
                <a:gd name="T53" fmla="*/ 384 h 414"/>
                <a:gd name="T54" fmla="*/ 150 w 304"/>
                <a:gd name="T55" fmla="*/ 362 h 414"/>
                <a:gd name="T56" fmla="*/ 166 w 304"/>
                <a:gd name="T57" fmla="*/ 346 h 414"/>
                <a:gd name="T58" fmla="*/ 166 w 304"/>
                <a:gd name="T59" fmla="*/ 328 h 414"/>
                <a:gd name="T60" fmla="*/ 164 w 304"/>
                <a:gd name="T61" fmla="*/ 316 h 414"/>
                <a:gd name="T62" fmla="*/ 178 w 304"/>
                <a:gd name="T63" fmla="*/ 298 h 414"/>
                <a:gd name="T64" fmla="*/ 186 w 304"/>
                <a:gd name="T65" fmla="*/ 278 h 414"/>
                <a:gd name="T66" fmla="*/ 194 w 304"/>
                <a:gd name="T67" fmla="*/ 266 h 414"/>
                <a:gd name="T68" fmla="*/ 194 w 304"/>
                <a:gd name="T69" fmla="*/ 242 h 414"/>
                <a:gd name="T70" fmla="*/ 194 w 304"/>
                <a:gd name="T71" fmla="*/ 228 h 414"/>
                <a:gd name="T72" fmla="*/ 224 w 304"/>
                <a:gd name="T73" fmla="*/ 200 h 414"/>
                <a:gd name="T74" fmla="*/ 220 w 304"/>
                <a:gd name="T75" fmla="*/ 186 h 414"/>
                <a:gd name="T76" fmla="*/ 224 w 304"/>
                <a:gd name="T77" fmla="*/ 156 h 414"/>
                <a:gd name="T78" fmla="*/ 250 w 304"/>
                <a:gd name="T79" fmla="*/ 136 h 414"/>
                <a:gd name="T80" fmla="*/ 272 w 304"/>
                <a:gd name="T81" fmla="*/ 140 h 414"/>
                <a:gd name="T82" fmla="*/ 296 w 304"/>
                <a:gd name="T83" fmla="*/ 108 h 414"/>
                <a:gd name="T84" fmla="*/ 300 w 304"/>
                <a:gd name="T85" fmla="*/ 102 h 414"/>
                <a:gd name="T86" fmla="*/ 296 w 304"/>
                <a:gd name="T87" fmla="*/ 84 h 414"/>
                <a:gd name="T88" fmla="*/ 274 w 304"/>
                <a:gd name="T89" fmla="*/ 46 h 414"/>
                <a:gd name="T90" fmla="*/ 280 w 304"/>
                <a:gd name="T91" fmla="*/ 28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4" h="414">
                  <a:moveTo>
                    <a:pt x="240" y="16"/>
                  </a:moveTo>
                  <a:lnTo>
                    <a:pt x="238" y="16"/>
                  </a:lnTo>
                  <a:lnTo>
                    <a:pt x="220" y="0"/>
                  </a:lnTo>
                  <a:lnTo>
                    <a:pt x="212" y="6"/>
                  </a:lnTo>
                  <a:lnTo>
                    <a:pt x="206" y="16"/>
                  </a:lnTo>
                  <a:lnTo>
                    <a:pt x="200" y="24"/>
                  </a:lnTo>
                  <a:lnTo>
                    <a:pt x="192" y="28"/>
                  </a:lnTo>
                  <a:lnTo>
                    <a:pt x="184" y="32"/>
                  </a:lnTo>
                  <a:lnTo>
                    <a:pt x="180" y="34"/>
                  </a:lnTo>
                  <a:lnTo>
                    <a:pt x="176" y="32"/>
                  </a:lnTo>
                  <a:lnTo>
                    <a:pt x="174" y="28"/>
                  </a:lnTo>
                  <a:lnTo>
                    <a:pt x="174" y="22"/>
                  </a:lnTo>
                  <a:lnTo>
                    <a:pt x="180" y="4"/>
                  </a:lnTo>
                  <a:lnTo>
                    <a:pt x="152" y="22"/>
                  </a:lnTo>
                  <a:lnTo>
                    <a:pt x="152" y="24"/>
                  </a:lnTo>
                  <a:lnTo>
                    <a:pt x="128" y="24"/>
                  </a:lnTo>
                  <a:lnTo>
                    <a:pt x="108" y="34"/>
                  </a:lnTo>
                  <a:lnTo>
                    <a:pt x="108" y="36"/>
                  </a:lnTo>
                  <a:lnTo>
                    <a:pt x="84" y="36"/>
                  </a:lnTo>
                  <a:lnTo>
                    <a:pt x="72" y="42"/>
                  </a:lnTo>
                  <a:lnTo>
                    <a:pt x="68" y="54"/>
                  </a:lnTo>
                  <a:lnTo>
                    <a:pt x="66" y="56"/>
                  </a:lnTo>
                  <a:lnTo>
                    <a:pt x="40" y="56"/>
                  </a:lnTo>
                  <a:lnTo>
                    <a:pt x="34" y="56"/>
                  </a:lnTo>
                  <a:lnTo>
                    <a:pt x="28" y="62"/>
                  </a:lnTo>
                  <a:lnTo>
                    <a:pt x="8" y="80"/>
                  </a:lnTo>
                  <a:lnTo>
                    <a:pt x="16" y="84"/>
                  </a:lnTo>
                  <a:lnTo>
                    <a:pt x="20" y="88"/>
                  </a:lnTo>
                  <a:lnTo>
                    <a:pt x="22" y="94"/>
                  </a:lnTo>
                  <a:lnTo>
                    <a:pt x="22" y="92"/>
                  </a:lnTo>
                  <a:lnTo>
                    <a:pt x="34" y="138"/>
                  </a:lnTo>
                  <a:lnTo>
                    <a:pt x="34" y="140"/>
                  </a:lnTo>
                  <a:lnTo>
                    <a:pt x="34" y="144"/>
                  </a:lnTo>
                  <a:lnTo>
                    <a:pt x="32" y="144"/>
                  </a:lnTo>
                  <a:lnTo>
                    <a:pt x="0" y="188"/>
                  </a:lnTo>
                  <a:lnTo>
                    <a:pt x="0" y="200"/>
                  </a:lnTo>
                  <a:lnTo>
                    <a:pt x="8" y="196"/>
                  </a:lnTo>
                  <a:lnTo>
                    <a:pt x="12" y="196"/>
                  </a:lnTo>
                  <a:lnTo>
                    <a:pt x="16" y="198"/>
                  </a:lnTo>
                  <a:lnTo>
                    <a:pt x="18" y="202"/>
                  </a:lnTo>
                  <a:lnTo>
                    <a:pt x="16" y="214"/>
                  </a:lnTo>
                  <a:lnTo>
                    <a:pt x="16" y="226"/>
                  </a:lnTo>
                  <a:lnTo>
                    <a:pt x="18" y="238"/>
                  </a:lnTo>
                  <a:lnTo>
                    <a:pt x="20" y="250"/>
                  </a:lnTo>
                  <a:lnTo>
                    <a:pt x="24" y="262"/>
                  </a:lnTo>
                  <a:lnTo>
                    <a:pt x="36" y="274"/>
                  </a:lnTo>
                  <a:lnTo>
                    <a:pt x="40" y="280"/>
                  </a:lnTo>
                  <a:lnTo>
                    <a:pt x="40" y="286"/>
                  </a:lnTo>
                  <a:lnTo>
                    <a:pt x="36" y="294"/>
                  </a:lnTo>
                  <a:lnTo>
                    <a:pt x="42" y="304"/>
                  </a:lnTo>
                  <a:lnTo>
                    <a:pt x="44" y="310"/>
                  </a:lnTo>
                  <a:lnTo>
                    <a:pt x="44" y="320"/>
                  </a:lnTo>
                  <a:lnTo>
                    <a:pt x="40" y="330"/>
                  </a:lnTo>
                  <a:lnTo>
                    <a:pt x="34" y="344"/>
                  </a:lnTo>
                  <a:lnTo>
                    <a:pt x="44" y="362"/>
                  </a:lnTo>
                  <a:lnTo>
                    <a:pt x="46" y="366"/>
                  </a:lnTo>
                  <a:lnTo>
                    <a:pt x="52" y="362"/>
                  </a:lnTo>
                  <a:lnTo>
                    <a:pt x="60" y="356"/>
                  </a:lnTo>
                  <a:lnTo>
                    <a:pt x="66" y="352"/>
                  </a:lnTo>
                  <a:lnTo>
                    <a:pt x="72" y="352"/>
                  </a:lnTo>
                  <a:lnTo>
                    <a:pt x="78" y="352"/>
                  </a:lnTo>
                  <a:lnTo>
                    <a:pt x="84" y="356"/>
                  </a:lnTo>
                  <a:lnTo>
                    <a:pt x="86" y="362"/>
                  </a:lnTo>
                  <a:lnTo>
                    <a:pt x="86" y="366"/>
                  </a:lnTo>
                  <a:lnTo>
                    <a:pt x="82" y="374"/>
                  </a:lnTo>
                  <a:lnTo>
                    <a:pt x="66" y="392"/>
                  </a:lnTo>
                  <a:lnTo>
                    <a:pt x="56" y="406"/>
                  </a:lnTo>
                  <a:lnTo>
                    <a:pt x="60" y="414"/>
                  </a:lnTo>
                  <a:lnTo>
                    <a:pt x="72" y="408"/>
                  </a:lnTo>
                  <a:lnTo>
                    <a:pt x="76" y="406"/>
                  </a:lnTo>
                  <a:lnTo>
                    <a:pt x="80" y="406"/>
                  </a:lnTo>
                  <a:lnTo>
                    <a:pt x="94" y="402"/>
                  </a:lnTo>
                  <a:lnTo>
                    <a:pt x="120" y="390"/>
                  </a:lnTo>
                  <a:lnTo>
                    <a:pt x="126" y="388"/>
                  </a:lnTo>
                  <a:lnTo>
                    <a:pt x="134" y="390"/>
                  </a:lnTo>
                  <a:lnTo>
                    <a:pt x="142" y="394"/>
                  </a:lnTo>
                  <a:lnTo>
                    <a:pt x="150" y="402"/>
                  </a:lnTo>
                  <a:lnTo>
                    <a:pt x="154" y="400"/>
                  </a:lnTo>
                  <a:lnTo>
                    <a:pt x="154" y="390"/>
                  </a:lnTo>
                  <a:lnTo>
                    <a:pt x="152" y="388"/>
                  </a:lnTo>
                  <a:lnTo>
                    <a:pt x="152" y="384"/>
                  </a:lnTo>
                  <a:lnTo>
                    <a:pt x="154" y="380"/>
                  </a:lnTo>
                  <a:lnTo>
                    <a:pt x="150" y="366"/>
                  </a:lnTo>
                  <a:lnTo>
                    <a:pt x="150" y="362"/>
                  </a:lnTo>
                  <a:lnTo>
                    <a:pt x="150" y="358"/>
                  </a:lnTo>
                  <a:lnTo>
                    <a:pt x="158" y="352"/>
                  </a:lnTo>
                  <a:lnTo>
                    <a:pt x="166" y="346"/>
                  </a:lnTo>
                  <a:lnTo>
                    <a:pt x="162" y="336"/>
                  </a:lnTo>
                  <a:lnTo>
                    <a:pt x="162" y="334"/>
                  </a:lnTo>
                  <a:lnTo>
                    <a:pt x="166" y="328"/>
                  </a:lnTo>
                  <a:lnTo>
                    <a:pt x="164" y="324"/>
                  </a:lnTo>
                  <a:lnTo>
                    <a:pt x="164" y="320"/>
                  </a:lnTo>
                  <a:lnTo>
                    <a:pt x="164" y="316"/>
                  </a:lnTo>
                  <a:lnTo>
                    <a:pt x="170" y="308"/>
                  </a:lnTo>
                  <a:lnTo>
                    <a:pt x="180" y="300"/>
                  </a:lnTo>
                  <a:lnTo>
                    <a:pt x="178" y="298"/>
                  </a:lnTo>
                  <a:lnTo>
                    <a:pt x="176" y="296"/>
                  </a:lnTo>
                  <a:lnTo>
                    <a:pt x="186" y="292"/>
                  </a:lnTo>
                  <a:lnTo>
                    <a:pt x="186" y="278"/>
                  </a:lnTo>
                  <a:lnTo>
                    <a:pt x="186" y="274"/>
                  </a:lnTo>
                  <a:lnTo>
                    <a:pt x="190" y="270"/>
                  </a:lnTo>
                  <a:lnTo>
                    <a:pt x="194" y="266"/>
                  </a:lnTo>
                  <a:lnTo>
                    <a:pt x="200" y="260"/>
                  </a:lnTo>
                  <a:lnTo>
                    <a:pt x="206" y="256"/>
                  </a:lnTo>
                  <a:lnTo>
                    <a:pt x="194" y="242"/>
                  </a:lnTo>
                  <a:lnTo>
                    <a:pt x="192" y="238"/>
                  </a:lnTo>
                  <a:lnTo>
                    <a:pt x="192" y="232"/>
                  </a:lnTo>
                  <a:lnTo>
                    <a:pt x="194" y="228"/>
                  </a:lnTo>
                  <a:lnTo>
                    <a:pt x="198" y="222"/>
                  </a:lnTo>
                  <a:lnTo>
                    <a:pt x="198" y="220"/>
                  </a:lnTo>
                  <a:lnTo>
                    <a:pt x="224" y="200"/>
                  </a:lnTo>
                  <a:lnTo>
                    <a:pt x="224" y="194"/>
                  </a:lnTo>
                  <a:lnTo>
                    <a:pt x="222" y="192"/>
                  </a:lnTo>
                  <a:lnTo>
                    <a:pt x="220" y="186"/>
                  </a:lnTo>
                  <a:lnTo>
                    <a:pt x="220" y="178"/>
                  </a:lnTo>
                  <a:lnTo>
                    <a:pt x="220" y="170"/>
                  </a:lnTo>
                  <a:lnTo>
                    <a:pt x="224" y="156"/>
                  </a:lnTo>
                  <a:lnTo>
                    <a:pt x="230" y="146"/>
                  </a:lnTo>
                  <a:lnTo>
                    <a:pt x="238" y="138"/>
                  </a:lnTo>
                  <a:lnTo>
                    <a:pt x="250" y="136"/>
                  </a:lnTo>
                  <a:lnTo>
                    <a:pt x="252" y="136"/>
                  </a:lnTo>
                  <a:lnTo>
                    <a:pt x="262" y="140"/>
                  </a:lnTo>
                  <a:lnTo>
                    <a:pt x="272" y="140"/>
                  </a:lnTo>
                  <a:lnTo>
                    <a:pt x="284" y="128"/>
                  </a:lnTo>
                  <a:lnTo>
                    <a:pt x="296" y="120"/>
                  </a:lnTo>
                  <a:lnTo>
                    <a:pt x="296" y="108"/>
                  </a:lnTo>
                  <a:lnTo>
                    <a:pt x="296" y="106"/>
                  </a:lnTo>
                  <a:lnTo>
                    <a:pt x="296" y="104"/>
                  </a:lnTo>
                  <a:lnTo>
                    <a:pt x="300" y="102"/>
                  </a:lnTo>
                  <a:lnTo>
                    <a:pt x="304" y="98"/>
                  </a:lnTo>
                  <a:lnTo>
                    <a:pt x="304" y="96"/>
                  </a:lnTo>
                  <a:lnTo>
                    <a:pt x="296" y="84"/>
                  </a:lnTo>
                  <a:lnTo>
                    <a:pt x="286" y="68"/>
                  </a:lnTo>
                  <a:lnTo>
                    <a:pt x="276" y="52"/>
                  </a:lnTo>
                  <a:lnTo>
                    <a:pt x="274" y="46"/>
                  </a:lnTo>
                  <a:lnTo>
                    <a:pt x="274" y="40"/>
                  </a:lnTo>
                  <a:lnTo>
                    <a:pt x="276" y="34"/>
                  </a:lnTo>
                  <a:lnTo>
                    <a:pt x="280" y="28"/>
                  </a:lnTo>
                  <a:lnTo>
                    <a:pt x="264" y="20"/>
                  </a:lnTo>
                  <a:lnTo>
                    <a:pt x="24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09" name="Freeform 26"/>
            <p:cNvSpPr>
              <a:spLocks/>
            </p:cNvSpPr>
            <p:nvPr/>
          </p:nvSpPr>
          <p:spPr bwMode="auto">
            <a:xfrm>
              <a:off x="4511440" y="3401482"/>
              <a:ext cx="504852" cy="615847"/>
            </a:xfrm>
            <a:custGeom>
              <a:avLst/>
              <a:gdLst>
                <a:gd name="T0" fmla="*/ 132 w 282"/>
                <a:gd name="T1" fmla="*/ 24 h 344"/>
                <a:gd name="T2" fmla="*/ 118 w 282"/>
                <a:gd name="T3" fmla="*/ 40 h 344"/>
                <a:gd name="T4" fmla="*/ 84 w 282"/>
                <a:gd name="T5" fmla="*/ 38 h 344"/>
                <a:gd name="T6" fmla="*/ 70 w 282"/>
                <a:gd name="T7" fmla="*/ 60 h 344"/>
                <a:gd name="T8" fmla="*/ 74 w 282"/>
                <a:gd name="T9" fmla="*/ 92 h 344"/>
                <a:gd name="T10" fmla="*/ 42 w 282"/>
                <a:gd name="T11" fmla="*/ 124 h 344"/>
                <a:gd name="T12" fmla="*/ 54 w 282"/>
                <a:gd name="T13" fmla="*/ 140 h 344"/>
                <a:gd name="T14" fmla="*/ 56 w 282"/>
                <a:gd name="T15" fmla="*/ 148 h 344"/>
                <a:gd name="T16" fmla="*/ 38 w 282"/>
                <a:gd name="T17" fmla="*/ 174 h 344"/>
                <a:gd name="T18" fmla="*/ 30 w 282"/>
                <a:gd name="T19" fmla="*/ 190 h 344"/>
                <a:gd name="T20" fmla="*/ 14 w 282"/>
                <a:gd name="T21" fmla="*/ 208 h 344"/>
                <a:gd name="T22" fmla="*/ 14 w 282"/>
                <a:gd name="T23" fmla="*/ 226 h 344"/>
                <a:gd name="T24" fmla="*/ 14 w 282"/>
                <a:gd name="T25" fmla="*/ 242 h 344"/>
                <a:gd name="T26" fmla="*/ 0 w 282"/>
                <a:gd name="T27" fmla="*/ 252 h 344"/>
                <a:gd name="T28" fmla="*/ 28 w 282"/>
                <a:gd name="T29" fmla="*/ 272 h 344"/>
                <a:gd name="T30" fmla="*/ 52 w 282"/>
                <a:gd name="T31" fmla="*/ 274 h 344"/>
                <a:gd name="T32" fmla="*/ 82 w 282"/>
                <a:gd name="T33" fmla="*/ 322 h 344"/>
                <a:gd name="T34" fmla="*/ 112 w 282"/>
                <a:gd name="T35" fmla="*/ 320 h 344"/>
                <a:gd name="T36" fmla="*/ 150 w 282"/>
                <a:gd name="T37" fmla="*/ 306 h 344"/>
                <a:gd name="T38" fmla="*/ 156 w 282"/>
                <a:gd name="T39" fmla="*/ 290 h 344"/>
                <a:gd name="T40" fmla="*/ 170 w 282"/>
                <a:gd name="T41" fmla="*/ 278 h 344"/>
                <a:gd name="T42" fmla="*/ 194 w 282"/>
                <a:gd name="T43" fmla="*/ 276 h 344"/>
                <a:gd name="T44" fmla="*/ 208 w 282"/>
                <a:gd name="T45" fmla="*/ 256 h 344"/>
                <a:gd name="T46" fmla="*/ 222 w 282"/>
                <a:gd name="T47" fmla="*/ 226 h 344"/>
                <a:gd name="T48" fmla="*/ 218 w 282"/>
                <a:gd name="T49" fmla="*/ 208 h 344"/>
                <a:gd name="T50" fmla="*/ 236 w 282"/>
                <a:gd name="T51" fmla="*/ 194 h 344"/>
                <a:gd name="T52" fmla="*/ 238 w 282"/>
                <a:gd name="T53" fmla="*/ 182 h 344"/>
                <a:gd name="T54" fmla="*/ 244 w 282"/>
                <a:gd name="T55" fmla="*/ 172 h 344"/>
                <a:gd name="T56" fmla="*/ 238 w 282"/>
                <a:gd name="T57" fmla="*/ 154 h 344"/>
                <a:gd name="T58" fmla="*/ 240 w 282"/>
                <a:gd name="T59" fmla="*/ 120 h 344"/>
                <a:gd name="T60" fmla="*/ 236 w 282"/>
                <a:gd name="T61" fmla="*/ 108 h 344"/>
                <a:gd name="T62" fmla="*/ 266 w 282"/>
                <a:gd name="T63" fmla="*/ 98 h 344"/>
                <a:gd name="T64" fmla="*/ 282 w 282"/>
                <a:gd name="T65" fmla="*/ 74 h 344"/>
                <a:gd name="T66" fmla="*/ 270 w 282"/>
                <a:gd name="T67" fmla="*/ 64 h 344"/>
                <a:gd name="T68" fmla="*/ 268 w 282"/>
                <a:gd name="T69" fmla="*/ 58 h 344"/>
                <a:gd name="T70" fmla="*/ 256 w 282"/>
                <a:gd name="T71" fmla="*/ 64 h 344"/>
                <a:gd name="T72" fmla="*/ 234 w 282"/>
                <a:gd name="T73" fmla="*/ 54 h 344"/>
                <a:gd name="T74" fmla="*/ 222 w 282"/>
                <a:gd name="T75" fmla="*/ 50 h 344"/>
                <a:gd name="T76" fmla="*/ 200 w 282"/>
                <a:gd name="T77" fmla="*/ 62 h 344"/>
                <a:gd name="T78" fmla="*/ 182 w 282"/>
                <a:gd name="T79" fmla="*/ 58 h 344"/>
                <a:gd name="T80" fmla="*/ 170 w 282"/>
                <a:gd name="T81" fmla="*/ 30 h 344"/>
                <a:gd name="T82" fmla="*/ 160 w 282"/>
                <a:gd name="T83" fmla="*/ 2 h 344"/>
                <a:gd name="T84" fmla="*/ 148 w 282"/>
                <a:gd name="T85" fmla="*/ 1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2" h="344">
                  <a:moveTo>
                    <a:pt x="146" y="14"/>
                  </a:moveTo>
                  <a:lnTo>
                    <a:pt x="146" y="14"/>
                  </a:lnTo>
                  <a:lnTo>
                    <a:pt x="132" y="24"/>
                  </a:lnTo>
                  <a:lnTo>
                    <a:pt x="120" y="38"/>
                  </a:lnTo>
                  <a:lnTo>
                    <a:pt x="118" y="38"/>
                  </a:lnTo>
                  <a:lnTo>
                    <a:pt x="118" y="40"/>
                  </a:lnTo>
                  <a:lnTo>
                    <a:pt x="102" y="40"/>
                  </a:lnTo>
                  <a:lnTo>
                    <a:pt x="92" y="34"/>
                  </a:lnTo>
                  <a:lnTo>
                    <a:pt x="84" y="38"/>
                  </a:lnTo>
                  <a:lnTo>
                    <a:pt x="78" y="42"/>
                  </a:lnTo>
                  <a:lnTo>
                    <a:pt x="74" y="50"/>
                  </a:lnTo>
                  <a:lnTo>
                    <a:pt x="70" y="60"/>
                  </a:lnTo>
                  <a:lnTo>
                    <a:pt x="70" y="74"/>
                  </a:lnTo>
                  <a:lnTo>
                    <a:pt x="80" y="66"/>
                  </a:lnTo>
                  <a:lnTo>
                    <a:pt x="74" y="92"/>
                  </a:lnTo>
                  <a:lnTo>
                    <a:pt x="74" y="94"/>
                  </a:lnTo>
                  <a:lnTo>
                    <a:pt x="46" y="116"/>
                  </a:lnTo>
                  <a:lnTo>
                    <a:pt x="42" y="124"/>
                  </a:lnTo>
                  <a:lnTo>
                    <a:pt x="42" y="128"/>
                  </a:lnTo>
                  <a:lnTo>
                    <a:pt x="48" y="134"/>
                  </a:lnTo>
                  <a:lnTo>
                    <a:pt x="54" y="140"/>
                  </a:lnTo>
                  <a:lnTo>
                    <a:pt x="56" y="142"/>
                  </a:lnTo>
                  <a:lnTo>
                    <a:pt x="56" y="146"/>
                  </a:lnTo>
                  <a:lnTo>
                    <a:pt x="56" y="148"/>
                  </a:lnTo>
                  <a:lnTo>
                    <a:pt x="54" y="152"/>
                  </a:lnTo>
                  <a:lnTo>
                    <a:pt x="36" y="166"/>
                  </a:lnTo>
                  <a:lnTo>
                    <a:pt x="38" y="174"/>
                  </a:lnTo>
                  <a:lnTo>
                    <a:pt x="36" y="184"/>
                  </a:lnTo>
                  <a:lnTo>
                    <a:pt x="36" y="186"/>
                  </a:lnTo>
                  <a:lnTo>
                    <a:pt x="30" y="190"/>
                  </a:lnTo>
                  <a:lnTo>
                    <a:pt x="28" y="194"/>
                  </a:lnTo>
                  <a:lnTo>
                    <a:pt x="24" y="200"/>
                  </a:lnTo>
                  <a:lnTo>
                    <a:pt x="14" y="208"/>
                  </a:lnTo>
                  <a:lnTo>
                    <a:pt x="14" y="210"/>
                  </a:lnTo>
                  <a:lnTo>
                    <a:pt x="16" y="216"/>
                  </a:lnTo>
                  <a:lnTo>
                    <a:pt x="14" y="226"/>
                  </a:lnTo>
                  <a:lnTo>
                    <a:pt x="16" y="236"/>
                  </a:lnTo>
                  <a:lnTo>
                    <a:pt x="16" y="238"/>
                  </a:lnTo>
                  <a:lnTo>
                    <a:pt x="14" y="242"/>
                  </a:lnTo>
                  <a:lnTo>
                    <a:pt x="6" y="250"/>
                  </a:lnTo>
                  <a:lnTo>
                    <a:pt x="4" y="250"/>
                  </a:lnTo>
                  <a:lnTo>
                    <a:pt x="0" y="252"/>
                  </a:lnTo>
                  <a:lnTo>
                    <a:pt x="0" y="254"/>
                  </a:lnTo>
                  <a:lnTo>
                    <a:pt x="6" y="272"/>
                  </a:lnTo>
                  <a:lnTo>
                    <a:pt x="28" y="272"/>
                  </a:lnTo>
                  <a:lnTo>
                    <a:pt x="50" y="272"/>
                  </a:lnTo>
                  <a:lnTo>
                    <a:pt x="52" y="272"/>
                  </a:lnTo>
                  <a:lnTo>
                    <a:pt x="52" y="274"/>
                  </a:lnTo>
                  <a:lnTo>
                    <a:pt x="70" y="290"/>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40" y="120"/>
                  </a:lnTo>
                  <a:lnTo>
                    <a:pt x="236" y="116"/>
                  </a:lnTo>
                  <a:lnTo>
                    <a:pt x="234" y="112"/>
                  </a:lnTo>
                  <a:lnTo>
                    <a:pt x="236" y="108"/>
                  </a:lnTo>
                  <a:lnTo>
                    <a:pt x="242" y="108"/>
                  </a:lnTo>
                  <a:lnTo>
                    <a:pt x="266" y="112"/>
                  </a:lnTo>
                  <a:lnTo>
                    <a:pt x="266" y="98"/>
                  </a:lnTo>
                  <a:lnTo>
                    <a:pt x="266" y="96"/>
                  </a:lnTo>
                  <a:lnTo>
                    <a:pt x="278" y="84"/>
                  </a:lnTo>
                  <a:lnTo>
                    <a:pt x="282" y="74"/>
                  </a:lnTo>
                  <a:lnTo>
                    <a:pt x="276" y="72"/>
                  </a:lnTo>
                  <a:lnTo>
                    <a:pt x="270" y="66"/>
                  </a:lnTo>
                  <a:lnTo>
                    <a:pt x="270" y="64"/>
                  </a:lnTo>
                  <a:lnTo>
                    <a:pt x="270" y="60"/>
                  </a:lnTo>
                  <a:lnTo>
                    <a:pt x="270" y="58"/>
                  </a:lnTo>
                  <a:lnTo>
                    <a:pt x="268" y="58"/>
                  </a:lnTo>
                  <a:lnTo>
                    <a:pt x="266" y="58"/>
                  </a:lnTo>
                  <a:lnTo>
                    <a:pt x="262" y="62"/>
                  </a:lnTo>
                  <a:lnTo>
                    <a:pt x="256" y="64"/>
                  </a:lnTo>
                  <a:lnTo>
                    <a:pt x="250" y="62"/>
                  </a:lnTo>
                  <a:lnTo>
                    <a:pt x="244" y="62"/>
                  </a:lnTo>
                  <a:lnTo>
                    <a:pt x="234" y="54"/>
                  </a:lnTo>
                  <a:lnTo>
                    <a:pt x="226" y="42"/>
                  </a:lnTo>
                  <a:lnTo>
                    <a:pt x="226" y="44"/>
                  </a:lnTo>
                  <a:lnTo>
                    <a:pt x="222" y="50"/>
                  </a:lnTo>
                  <a:lnTo>
                    <a:pt x="216" y="58"/>
                  </a:lnTo>
                  <a:lnTo>
                    <a:pt x="208" y="60"/>
                  </a:lnTo>
                  <a:lnTo>
                    <a:pt x="200" y="62"/>
                  </a:lnTo>
                  <a:lnTo>
                    <a:pt x="194" y="62"/>
                  </a:lnTo>
                  <a:lnTo>
                    <a:pt x="186" y="60"/>
                  </a:lnTo>
                  <a:lnTo>
                    <a:pt x="182" y="58"/>
                  </a:lnTo>
                  <a:lnTo>
                    <a:pt x="178" y="54"/>
                  </a:lnTo>
                  <a:lnTo>
                    <a:pt x="174" y="46"/>
                  </a:lnTo>
                  <a:lnTo>
                    <a:pt x="170" y="30"/>
                  </a:lnTo>
                  <a:lnTo>
                    <a:pt x="166" y="12"/>
                  </a:lnTo>
                  <a:lnTo>
                    <a:pt x="164" y="6"/>
                  </a:lnTo>
                  <a:lnTo>
                    <a:pt x="160" y="2"/>
                  </a:lnTo>
                  <a:lnTo>
                    <a:pt x="154" y="0"/>
                  </a:lnTo>
                  <a:lnTo>
                    <a:pt x="146" y="0"/>
                  </a:lnTo>
                  <a:lnTo>
                    <a:pt x="148" y="14"/>
                  </a:lnTo>
                  <a:lnTo>
                    <a:pt x="14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10" name="Freeform 27"/>
            <p:cNvSpPr>
              <a:spLocks/>
            </p:cNvSpPr>
            <p:nvPr/>
          </p:nvSpPr>
          <p:spPr bwMode="auto">
            <a:xfrm>
              <a:off x="4737012" y="3011207"/>
              <a:ext cx="433241" cy="501271"/>
            </a:xfrm>
            <a:custGeom>
              <a:avLst/>
              <a:gdLst>
                <a:gd name="T0" fmla="*/ 148 w 242"/>
                <a:gd name="T1" fmla="*/ 4 h 280"/>
                <a:gd name="T2" fmla="*/ 126 w 242"/>
                <a:gd name="T3" fmla="*/ 12 h 280"/>
                <a:gd name="T4" fmla="*/ 102 w 242"/>
                <a:gd name="T5" fmla="*/ 6 h 280"/>
                <a:gd name="T6" fmla="*/ 78 w 242"/>
                <a:gd name="T7" fmla="*/ 6 h 280"/>
                <a:gd name="T8" fmla="*/ 62 w 242"/>
                <a:gd name="T9" fmla="*/ 28 h 280"/>
                <a:gd name="T10" fmla="*/ 54 w 242"/>
                <a:gd name="T11" fmla="*/ 64 h 280"/>
                <a:gd name="T12" fmla="*/ 44 w 242"/>
                <a:gd name="T13" fmla="*/ 74 h 280"/>
                <a:gd name="T14" fmla="*/ 44 w 242"/>
                <a:gd name="T15" fmla="*/ 82 h 280"/>
                <a:gd name="T16" fmla="*/ 36 w 242"/>
                <a:gd name="T17" fmla="*/ 100 h 280"/>
                <a:gd name="T18" fmla="*/ 4 w 242"/>
                <a:gd name="T19" fmla="*/ 132 h 280"/>
                <a:gd name="T20" fmla="*/ 6 w 242"/>
                <a:gd name="T21" fmla="*/ 140 h 280"/>
                <a:gd name="T22" fmla="*/ 0 w 242"/>
                <a:gd name="T23" fmla="*/ 148 h 280"/>
                <a:gd name="T24" fmla="*/ 0 w 242"/>
                <a:gd name="T25" fmla="*/ 156 h 280"/>
                <a:gd name="T26" fmla="*/ 30 w 242"/>
                <a:gd name="T27" fmla="*/ 202 h 280"/>
                <a:gd name="T28" fmla="*/ 30 w 242"/>
                <a:gd name="T29" fmla="*/ 206 h 280"/>
                <a:gd name="T30" fmla="*/ 28 w 242"/>
                <a:gd name="T31" fmla="*/ 210 h 280"/>
                <a:gd name="T32" fmla="*/ 40 w 242"/>
                <a:gd name="T33" fmla="*/ 214 h 280"/>
                <a:gd name="T34" fmla="*/ 48 w 242"/>
                <a:gd name="T35" fmla="*/ 224 h 280"/>
                <a:gd name="T36" fmla="*/ 52 w 242"/>
                <a:gd name="T37" fmla="*/ 246 h 280"/>
                <a:gd name="T38" fmla="*/ 58 w 242"/>
                <a:gd name="T39" fmla="*/ 266 h 280"/>
                <a:gd name="T40" fmla="*/ 68 w 242"/>
                <a:gd name="T41" fmla="*/ 272 h 280"/>
                <a:gd name="T42" fmla="*/ 80 w 242"/>
                <a:gd name="T43" fmla="*/ 270 h 280"/>
                <a:gd name="T44" fmla="*/ 90 w 242"/>
                <a:gd name="T45" fmla="*/ 264 h 280"/>
                <a:gd name="T46" fmla="*/ 90 w 242"/>
                <a:gd name="T47" fmla="*/ 258 h 280"/>
                <a:gd name="T48" fmla="*/ 104 w 242"/>
                <a:gd name="T49" fmla="*/ 250 h 280"/>
                <a:gd name="T50" fmla="*/ 122 w 242"/>
                <a:gd name="T51" fmla="*/ 270 h 280"/>
                <a:gd name="T52" fmla="*/ 134 w 242"/>
                <a:gd name="T53" fmla="*/ 272 h 280"/>
                <a:gd name="T54" fmla="*/ 146 w 242"/>
                <a:gd name="T55" fmla="*/ 268 h 280"/>
                <a:gd name="T56" fmla="*/ 152 w 242"/>
                <a:gd name="T57" fmla="*/ 270 h 280"/>
                <a:gd name="T58" fmla="*/ 170 w 242"/>
                <a:gd name="T59" fmla="*/ 274 h 280"/>
                <a:gd name="T60" fmla="*/ 170 w 242"/>
                <a:gd name="T61" fmla="*/ 246 h 280"/>
                <a:gd name="T62" fmla="*/ 180 w 242"/>
                <a:gd name="T63" fmla="*/ 232 h 280"/>
                <a:gd name="T64" fmla="*/ 172 w 242"/>
                <a:gd name="T65" fmla="*/ 224 h 280"/>
                <a:gd name="T66" fmla="*/ 176 w 242"/>
                <a:gd name="T67" fmla="*/ 220 h 280"/>
                <a:gd name="T68" fmla="*/ 198 w 242"/>
                <a:gd name="T69" fmla="*/ 186 h 280"/>
                <a:gd name="T70" fmla="*/ 204 w 242"/>
                <a:gd name="T71" fmla="*/ 188 h 280"/>
                <a:gd name="T72" fmla="*/ 204 w 242"/>
                <a:gd name="T73" fmla="*/ 204 h 280"/>
                <a:gd name="T74" fmla="*/ 226 w 242"/>
                <a:gd name="T75" fmla="*/ 172 h 280"/>
                <a:gd name="T76" fmla="*/ 214 w 242"/>
                <a:gd name="T77" fmla="*/ 174 h 280"/>
                <a:gd name="T78" fmla="*/ 216 w 242"/>
                <a:gd name="T79" fmla="*/ 136 h 280"/>
                <a:gd name="T80" fmla="*/ 214 w 242"/>
                <a:gd name="T81" fmla="*/ 134 h 280"/>
                <a:gd name="T82" fmla="*/ 208 w 242"/>
                <a:gd name="T83" fmla="*/ 122 h 280"/>
                <a:gd name="T84" fmla="*/ 230 w 242"/>
                <a:gd name="T85" fmla="*/ 116 h 280"/>
                <a:gd name="T86" fmla="*/ 240 w 242"/>
                <a:gd name="T87" fmla="*/ 106 h 280"/>
                <a:gd name="T88" fmla="*/ 216 w 242"/>
                <a:gd name="T89" fmla="*/ 86 h 280"/>
                <a:gd name="T90" fmla="*/ 232 w 242"/>
                <a:gd name="T91" fmla="*/ 66 h 280"/>
                <a:gd name="T92" fmla="*/ 220 w 242"/>
                <a:gd name="T93" fmla="*/ 68 h 280"/>
                <a:gd name="T94" fmla="*/ 220 w 242"/>
                <a:gd name="T95" fmla="*/ 64 h 280"/>
                <a:gd name="T96" fmla="*/ 214 w 242"/>
                <a:gd name="T97" fmla="*/ 54 h 280"/>
                <a:gd name="T98" fmla="*/ 204 w 242"/>
                <a:gd name="T99" fmla="*/ 48 h 280"/>
                <a:gd name="T100" fmla="*/ 160 w 242"/>
                <a:gd name="T101" fmla="*/ 64 h 280"/>
                <a:gd name="T102" fmla="*/ 104 w 242"/>
                <a:gd name="T103" fmla="*/ 48 h 280"/>
                <a:gd name="T104" fmla="*/ 158 w 242"/>
                <a:gd name="T105" fmla="*/ 34 h 280"/>
                <a:gd name="T106" fmla="*/ 178 w 242"/>
                <a:gd name="T107" fmla="*/ 12 h 280"/>
                <a:gd name="T108" fmla="*/ 148 w 242"/>
                <a:gd name="T109" fmla="*/ 4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2" h="280">
                  <a:moveTo>
                    <a:pt x="148" y="4"/>
                  </a:moveTo>
                  <a:lnTo>
                    <a:pt x="148" y="4"/>
                  </a:lnTo>
                  <a:lnTo>
                    <a:pt x="136" y="8"/>
                  </a:lnTo>
                  <a:lnTo>
                    <a:pt x="126" y="12"/>
                  </a:lnTo>
                  <a:lnTo>
                    <a:pt x="116" y="10"/>
                  </a:lnTo>
                  <a:lnTo>
                    <a:pt x="102" y="6"/>
                  </a:lnTo>
                  <a:lnTo>
                    <a:pt x="84" y="4"/>
                  </a:lnTo>
                  <a:lnTo>
                    <a:pt x="78" y="6"/>
                  </a:lnTo>
                  <a:lnTo>
                    <a:pt x="74" y="12"/>
                  </a:lnTo>
                  <a:lnTo>
                    <a:pt x="62" y="28"/>
                  </a:lnTo>
                  <a:lnTo>
                    <a:pt x="74" y="52"/>
                  </a:lnTo>
                  <a:lnTo>
                    <a:pt x="54" y="64"/>
                  </a:lnTo>
                  <a:lnTo>
                    <a:pt x="38" y="60"/>
                  </a:lnTo>
                  <a:lnTo>
                    <a:pt x="44" y="74"/>
                  </a:lnTo>
                  <a:lnTo>
                    <a:pt x="44" y="78"/>
                  </a:lnTo>
                  <a:lnTo>
                    <a:pt x="44" y="82"/>
                  </a:lnTo>
                  <a:lnTo>
                    <a:pt x="42" y="88"/>
                  </a:lnTo>
                  <a:lnTo>
                    <a:pt x="36" y="100"/>
                  </a:lnTo>
                  <a:lnTo>
                    <a:pt x="32" y="106"/>
                  </a:lnTo>
                  <a:lnTo>
                    <a:pt x="4" y="132"/>
                  </a:lnTo>
                  <a:lnTo>
                    <a:pt x="10" y="136"/>
                  </a:lnTo>
                  <a:lnTo>
                    <a:pt x="6" y="140"/>
                  </a:lnTo>
                  <a:lnTo>
                    <a:pt x="2" y="144"/>
                  </a:lnTo>
                  <a:lnTo>
                    <a:pt x="0" y="148"/>
                  </a:lnTo>
                  <a:lnTo>
                    <a:pt x="0" y="152"/>
                  </a:lnTo>
                  <a:lnTo>
                    <a:pt x="0" y="156"/>
                  </a:lnTo>
                  <a:lnTo>
                    <a:pt x="20" y="186"/>
                  </a:lnTo>
                  <a:lnTo>
                    <a:pt x="30" y="202"/>
                  </a:lnTo>
                  <a:lnTo>
                    <a:pt x="30" y="204"/>
                  </a:lnTo>
                  <a:lnTo>
                    <a:pt x="30" y="206"/>
                  </a:lnTo>
                  <a:lnTo>
                    <a:pt x="30" y="208"/>
                  </a:lnTo>
                  <a:lnTo>
                    <a:pt x="28" y="210"/>
                  </a:lnTo>
                  <a:lnTo>
                    <a:pt x="34" y="210"/>
                  </a:lnTo>
                  <a:lnTo>
                    <a:pt x="40" y="214"/>
                  </a:lnTo>
                  <a:lnTo>
                    <a:pt x="44" y="218"/>
                  </a:lnTo>
                  <a:lnTo>
                    <a:pt x="48" y="224"/>
                  </a:lnTo>
                  <a:lnTo>
                    <a:pt x="50" y="234"/>
                  </a:lnTo>
                  <a:lnTo>
                    <a:pt x="52" y="246"/>
                  </a:lnTo>
                  <a:lnTo>
                    <a:pt x="56" y="262"/>
                  </a:lnTo>
                  <a:lnTo>
                    <a:pt x="58" y="266"/>
                  </a:lnTo>
                  <a:lnTo>
                    <a:pt x="64" y="270"/>
                  </a:lnTo>
                  <a:lnTo>
                    <a:pt x="68" y="272"/>
                  </a:lnTo>
                  <a:lnTo>
                    <a:pt x="74" y="272"/>
                  </a:lnTo>
                  <a:lnTo>
                    <a:pt x="80" y="270"/>
                  </a:lnTo>
                  <a:lnTo>
                    <a:pt x="84" y="268"/>
                  </a:lnTo>
                  <a:lnTo>
                    <a:pt x="90" y="264"/>
                  </a:lnTo>
                  <a:lnTo>
                    <a:pt x="90" y="260"/>
                  </a:lnTo>
                  <a:lnTo>
                    <a:pt x="90" y="258"/>
                  </a:lnTo>
                  <a:lnTo>
                    <a:pt x="104" y="248"/>
                  </a:lnTo>
                  <a:lnTo>
                    <a:pt x="104" y="250"/>
                  </a:lnTo>
                  <a:lnTo>
                    <a:pt x="116" y="268"/>
                  </a:lnTo>
                  <a:lnTo>
                    <a:pt x="122" y="270"/>
                  </a:lnTo>
                  <a:lnTo>
                    <a:pt x="130" y="272"/>
                  </a:lnTo>
                  <a:lnTo>
                    <a:pt x="134" y="272"/>
                  </a:lnTo>
                  <a:lnTo>
                    <a:pt x="130" y="262"/>
                  </a:lnTo>
                  <a:lnTo>
                    <a:pt x="146" y="268"/>
                  </a:lnTo>
                  <a:lnTo>
                    <a:pt x="150" y="268"/>
                  </a:lnTo>
                  <a:lnTo>
                    <a:pt x="152" y="270"/>
                  </a:lnTo>
                  <a:lnTo>
                    <a:pt x="166" y="280"/>
                  </a:lnTo>
                  <a:lnTo>
                    <a:pt x="170" y="274"/>
                  </a:lnTo>
                  <a:lnTo>
                    <a:pt x="168" y="248"/>
                  </a:lnTo>
                  <a:lnTo>
                    <a:pt x="170" y="246"/>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90"/>
                  </a:lnTo>
                  <a:lnTo>
                    <a:pt x="204" y="204"/>
                  </a:lnTo>
                  <a:lnTo>
                    <a:pt x="228" y="184"/>
                  </a:lnTo>
                  <a:lnTo>
                    <a:pt x="226" y="172"/>
                  </a:lnTo>
                  <a:lnTo>
                    <a:pt x="222" y="172"/>
                  </a:lnTo>
                  <a:lnTo>
                    <a:pt x="214" y="174"/>
                  </a:lnTo>
                  <a:lnTo>
                    <a:pt x="228" y="136"/>
                  </a:lnTo>
                  <a:lnTo>
                    <a:pt x="216" y="136"/>
                  </a:lnTo>
                  <a:lnTo>
                    <a:pt x="214" y="136"/>
                  </a:lnTo>
                  <a:lnTo>
                    <a:pt x="214" y="134"/>
                  </a:lnTo>
                  <a:lnTo>
                    <a:pt x="210" y="128"/>
                  </a:lnTo>
                  <a:lnTo>
                    <a:pt x="208" y="122"/>
                  </a:lnTo>
                  <a:lnTo>
                    <a:pt x="210" y="116"/>
                  </a:lnTo>
                  <a:lnTo>
                    <a:pt x="230" y="116"/>
                  </a:lnTo>
                  <a:lnTo>
                    <a:pt x="242" y="116"/>
                  </a:lnTo>
                  <a:lnTo>
                    <a:pt x="240" y="106"/>
                  </a:lnTo>
                  <a:lnTo>
                    <a:pt x="232" y="92"/>
                  </a:lnTo>
                  <a:lnTo>
                    <a:pt x="216" y="86"/>
                  </a:lnTo>
                  <a:lnTo>
                    <a:pt x="232" y="70"/>
                  </a:lnTo>
                  <a:lnTo>
                    <a:pt x="232" y="66"/>
                  </a:lnTo>
                  <a:lnTo>
                    <a:pt x="224" y="68"/>
                  </a:lnTo>
                  <a:lnTo>
                    <a:pt x="220" y="68"/>
                  </a:lnTo>
                  <a:lnTo>
                    <a:pt x="220" y="66"/>
                  </a:lnTo>
                  <a:lnTo>
                    <a:pt x="220" y="64"/>
                  </a:lnTo>
                  <a:lnTo>
                    <a:pt x="218" y="58"/>
                  </a:lnTo>
                  <a:lnTo>
                    <a:pt x="214" y="54"/>
                  </a:lnTo>
                  <a:lnTo>
                    <a:pt x="210" y="50"/>
                  </a:lnTo>
                  <a:lnTo>
                    <a:pt x="204" y="48"/>
                  </a:lnTo>
                  <a:lnTo>
                    <a:pt x="172" y="48"/>
                  </a:lnTo>
                  <a:lnTo>
                    <a:pt x="160" y="64"/>
                  </a:lnTo>
                  <a:lnTo>
                    <a:pt x="156" y="64"/>
                  </a:lnTo>
                  <a:lnTo>
                    <a:pt x="104" y="48"/>
                  </a:lnTo>
                  <a:lnTo>
                    <a:pt x="154" y="36"/>
                  </a:lnTo>
                  <a:lnTo>
                    <a:pt x="158" y="34"/>
                  </a:lnTo>
                  <a:lnTo>
                    <a:pt x="162" y="30"/>
                  </a:lnTo>
                  <a:lnTo>
                    <a:pt x="178" y="12"/>
                  </a:lnTo>
                  <a:lnTo>
                    <a:pt x="162" y="0"/>
                  </a:lnTo>
                  <a:lnTo>
                    <a:pt x="14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11" name="Freeform 28"/>
            <p:cNvSpPr>
              <a:spLocks/>
            </p:cNvSpPr>
            <p:nvPr/>
          </p:nvSpPr>
          <p:spPr bwMode="auto">
            <a:xfrm>
              <a:off x="4314512" y="2577965"/>
              <a:ext cx="547818" cy="669555"/>
            </a:xfrm>
            <a:custGeom>
              <a:avLst/>
              <a:gdLst>
                <a:gd name="T0" fmla="*/ 186 w 306"/>
                <a:gd name="T1" fmla="*/ 86 h 374"/>
                <a:gd name="T2" fmla="*/ 170 w 306"/>
                <a:gd name="T3" fmla="*/ 56 h 374"/>
                <a:gd name="T4" fmla="*/ 110 w 306"/>
                <a:gd name="T5" fmla="*/ 34 h 374"/>
                <a:gd name="T6" fmla="*/ 80 w 306"/>
                <a:gd name="T7" fmla="*/ 0 h 374"/>
                <a:gd name="T8" fmla="*/ 82 w 306"/>
                <a:gd name="T9" fmla="*/ 14 h 374"/>
                <a:gd name="T10" fmla="*/ 98 w 306"/>
                <a:gd name="T11" fmla="*/ 38 h 374"/>
                <a:gd name="T12" fmla="*/ 74 w 306"/>
                <a:gd name="T13" fmla="*/ 72 h 374"/>
                <a:gd name="T14" fmla="*/ 52 w 306"/>
                <a:gd name="T15" fmla="*/ 50 h 374"/>
                <a:gd name="T16" fmla="*/ 46 w 306"/>
                <a:gd name="T17" fmla="*/ 70 h 374"/>
                <a:gd name="T18" fmla="*/ 44 w 306"/>
                <a:gd name="T19" fmla="*/ 82 h 374"/>
                <a:gd name="T20" fmla="*/ 22 w 306"/>
                <a:gd name="T21" fmla="*/ 94 h 374"/>
                <a:gd name="T22" fmla="*/ 20 w 306"/>
                <a:gd name="T23" fmla="*/ 124 h 374"/>
                <a:gd name="T24" fmla="*/ 0 w 306"/>
                <a:gd name="T25" fmla="*/ 122 h 374"/>
                <a:gd name="T26" fmla="*/ 18 w 306"/>
                <a:gd name="T27" fmla="*/ 144 h 374"/>
                <a:gd name="T28" fmla="*/ 36 w 306"/>
                <a:gd name="T29" fmla="*/ 162 h 374"/>
                <a:gd name="T30" fmla="*/ 54 w 306"/>
                <a:gd name="T31" fmla="*/ 164 h 374"/>
                <a:gd name="T32" fmla="*/ 68 w 306"/>
                <a:gd name="T33" fmla="*/ 200 h 374"/>
                <a:gd name="T34" fmla="*/ 68 w 306"/>
                <a:gd name="T35" fmla="*/ 214 h 374"/>
                <a:gd name="T36" fmla="*/ 54 w 306"/>
                <a:gd name="T37" fmla="*/ 220 h 374"/>
                <a:gd name="T38" fmla="*/ 44 w 306"/>
                <a:gd name="T39" fmla="*/ 244 h 374"/>
                <a:gd name="T40" fmla="*/ 76 w 306"/>
                <a:gd name="T41" fmla="*/ 258 h 374"/>
                <a:gd name="T42" fmla="*/ 102 w 306"/>
                <a:gd name="T43" fmla="*/ 352 h 374"/>
                <a:gd name="T44" fmla="*/ 100 w 306"/>
                <a:gd name="T45" fmla="*/ 364 h 374"/>
                <a:gd name="T46" fmla="*/ 138 w 306"/>
                <a:gd name="T47" fmla="*/ 362 h 374"/>
                <a:gd name="T48" fmla="*/ 146 w 306"/>
                <a:gd name="T49" fmla="*/ 366 h 374"/>
                <a:gd name="T50" fmla="*/ 158 w 306"/>
                <a:gd name="T51" fmla="*/ 350 h 374"/>
                <a:gd name="T52" fmla="*/ 196 w 306"/>
                <a:gd name="T53" fmla="*/ 358 h 374"/>
                <a:gd name="T54" fmla="*/ 260 w 306"/>
                <a:gd name="T55" fmla="*/ 342 h 374"/>
                <a:gd name="T56" fmla="*/ 272 w 306"/>
                <a:gd name="T57" fmla="*/ 320 h 374"/>
                <a:gd name="T58" fmla="*/ 254 w 306"/>
                <a:gd name="T59" fmla="*/ 286 h 374"/>
                <a:gd name="T60" fmla="*/ 288 w 306"/>
                <a:gd name="T61" fmla="*/ 270 h 374"/>
                <a:gd name="T62" fmla="*/ 298 w 306"/>
                <a:gd name="T63" fmla="*/ 234 h 374"/>
                <a:gd name="T64" fmla="*/ 282 w 306"/>
                <a:gd name="T65" fmla="*/ 222 h 374"/>
                <a:gd name="T66" fmla="*/ 270 w 306"/>
                <a:gd name="T67" fmla="*/ 230 h 374"/>
                <a:gd name="T68" fmla="*/ 244 w 306"/>
                <a:gd name="T69" fmla="*/ 210 h 374"/>
                <a:gd name="T70" fmla="*/ 218 w 306"/>
                <a:gd name="T71" fmla="*/ 192 h 374"/>
                <a:gd name="T72" fmla="*/ 214 w 306"/>
                <a:gd name="T73" fmla="*/ 184 h 374"/>
                <a:gd name="T74" fmla="*/ 230 w 306"/>
                <a:gd name="T75" fmla="*/ 152 h 374"/>
                <a:gd name="T76" fmla="*/ 234 w 306"/>
                <a:gd name="T77" fmla="*/ 128 h 374"/>
                <a:gd name="T78" fmla="*/ 260 w 306"/>
                <a:gd name="T79" fmla="*/ 122 h 374"/>
                <a:gd name="T80" fmla="*/ 242 w 306"/>
                <a:gd name="T81" fmla="*/ 116 h 374"/>
                <a:gd name="T82" fmla="*/ 214 w 306"/>
                <a:gd name="T83" fmla="*/ 120 h 374"/>
                <a:gd name="T84" fmla="*/ 194 w 306"/>
                <a:gd name="T85" fmla="*/ 10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6" h="374">
                  <a:moveTo>
                    <a:pt x="192" y="106"/>
                  </a:moveTo>
                  <a:lnTo>
                    <a:pt x="192" y="106"/>
                  </a:lnTo>
                  <a:lnTo>
                    <a:pt x="186" y="86"/>
                  </a:lnTo>
                  <a:lnTo>
                    <a:pt x="180" y="70"/>
                  </a:lnTo>
                  <a:lnTo>
                    <a:pt x="174" y="60"/>
                  </a:lnTo>
                  <a:lnTo>
                    <a:pt x="170" y="56"/>
                  </a:lnTo>
                  <a:lnTo>
                    <a:pt x="142" y="46"/>
                  </a:lnTo>
                  <a:lnTo>
                    <a:pt x="122" y="40"/>
                  </a:lnTo>
                  <a:lnTo>
                    <a:pt x="110" y="34"/>
                  </a:lnTo>
                  <a:lnTo>
                    <a:pt x="104" y="30"/>
                  </a:lnTo>
                  <a:lnTo>
                    <a:pt x="96" y="22"/>
                  </a:lnTo>
                  <a:lnTo>
                    <a:pt x="80" y="0"/>
                  </a:lnTo>
                  <a:lnTo>
                    <a:pt x="74" y="0"/>
                  </a:lnTo>
                  <a:lnTo>
                    <a:pt x="76" y="2"/>
                  </a:lnTo>
                  <a:lnTo>
                    <a:pt x="82" y="14"/>
                  </a:lnTo>
                  <a:lnTo>
                    <a:pt x="96" y="34"/>
                  </a:lnTo>
                  <a:lnTo>
                    <a:pt x="98" y="36"/>
                  </a:lnTo>
                  <a:lnTo>
                    <a:pt x="98" y="38"/>
                  </a:lnTo>
                  <a:lnTo>
                    <a:pt x="86" y="60"/>
                  </a:lnTo>
                  <a:lnTo>
                    <a:pt x="78" y="70"/>
                  </a:lnTo>
                  <a:lnTo>
                    <a:pt x="74" y="72"/>
                  </a:lnTo>
                  <a:lnTo>
                    <a:pt x="72" y="72"/>
                  </a:lnTo>
                  <a:lnTo>
                    <a:pt x="64" y="66"/>
                  </a:lnTo>
                  <a:lnTo>
                    <a:pt x="52" y="50"/>
                  </a:lnTo>
                  <a:lnTo>
                    <a:pt x="38" y="46"/>
                  </a:lnTo>
                  <a:lnTo>
                    <a:pt x="40" y="54"/>
                  </a:lnTo>
                  <a:lnTo>
                    <a:pt x="46" y="70"/>
                  </a:lnTo>
                  <a:lnTo>
                    <a:pt x="46" y="72"/>
                  </a:lnTo>
                  <a:lnTo>
                    <a:pt x="46" y="74"/>
                  </a:lnTo>
                  <a:lnTo>
                    <a:pt x="44" y="82"/>
                  </a:lnTo>
                  <a:lnTo>
                    <a:pt x="28" y="88"/>
                  </a:lnTo>
                  <a:lnTo>
                    <a:pt x="24" y="90"/>
                  </a:lnTo>
                  <a:lnTo>
                    <a:pt x="22" y="94"/>
                  </a:lnTo>
                  <a:lnTo>
                    <a:pt x="22" y="102"/>
                  </a:lnTo>
                  <a:lnTo>
                    <a:pt x="24" y="116"/>
                  </a:lnTo>
                  <a:lnTo>
                    <a:pt x="20" y="124"/>
                  </a:lnTo>
                  <a:lnTo>
                    <a:pt x="18" y="126"/>
                  </a:lnTo>
                  <a:lnTo>
                    <a:pt x="16" y="126"/>
                  </a:lnTo>
                  <a:lnTo>
                    <a:pt x="0" y="122"/>
                  </a:lnTo>
                  <a:lnTo>
                    <a:pt x="2" y="126"/>
                  </a:lnTo>
                  <a:lnTo>
                    <a:pt x="8" y="130"/>
                  </a:lnTo>
                  <a:lnTo>
                    <a:pt x="18" y="144"/>
                  </a:lnTo>
                  <a:lnTo>
                    <a:pt x="28" y="160"/>
                  </a:lnTo>
                  <a:lnTo>
                    <a:pt x="28" y="162"/>
                  </a:lnTo>
                  <a:lnTo>
                    <a:pt x="36" y="162"/>
                  </a:lnTo>
                  <a:lnTo>
                    <a:pt x="42" y="160"/>
                  </a:lnTo>
                  <a:lnTo>
                    <a:pt x="48" y="162"/>
                  </a:lnTo>
                  <a:lnTo>
                    <a:pt x="54" y="164"/>
                  </a:lnTo>
                  <a:lnTo>
                    <a:pt x="60" y="166"/>
                  </a:lnTo>
                  <a:lnTo>
                    <a:pt x="70" y="178"/>
                  </a:lnTo>
                  <a:lnTo>
                    <a:pt x="68" y="200"/>
                  </a:lnTo>
                  <a:lnTo>
                    <a:pt x="72" y="204"/>
                  </a:lnTo>
                  <a:lnTo>
                    <a:pt x="72" y="210"/>
                  </a:lnTo>
                  <a:lnTo>
                    <a:pt x="68" y="214"/>
                  </a:lnTo>
                  <a:lnTo>
                    <a:pt x="60" y="218"/>
                  </a:lnTo>
                  <a:lnTo>
                    <a:pt x="56" y="218"/>
                  </a:lnTo>
                  <a:lnTo>
                    <a:pt x="54" y="220"/>
                  </a:lnTo>
                  <a:lnTo>
                    <a:pt x="52" y="224"/>
                  </a:lnTo>
                  <a:lnTo>
                    <a:pt x="50" y="230"/>
                  </a:lnTo>
                  <a:lnTo>
                    <a:pt x="44" y="244"/>
                  </a:lnTo>
                  <a:lnTo>
                    <a:pt x="52" y="254"/>
                  </a:lnTo>
                  <a:lnTo>
                    <a:pt x="74" y="258"/>
                  </a:lnTo>
                  <a:lnTo>
                    <a:pt x="76" y="258"/>
                  </a:lnTo>
                  <a:lnTo>
                    <a:pt x="86" y="268"/>
                  </a:lnTo>
                  <a:lnTo>
                    <a:pt x="72" y="288"/>
                  </a:lnTo>
                  <a:lnTo>
                    <a:pt x="102" y="352"/>
                  </a:lnTo>
                  <a:lnTo>
                    <a:pt x="104" y="354"/>
                  </a:lnTo>
                  <a:lnTo>
                    <a:pt x="98" y="358"/>
                  </a:lnTo>
                  <a:lnTo>
                    <a:pt x="100" y="364"/>
                  </a:lnTo>
                  <a:lnTo>
                    <a:pt x="156" y="330"/>
                  </a:lnTo>
                  <a:lnTo>
                    <a:pt x="146" y="346"/>
                  </a:lnTo>
                  <a:lnTo>
                    <a:pt x="138" y="362"/>
                  </a:lnTo>
                  <a:lnTo>
                    <a:pt x="134" y="374"/>
                  </a:lnTo>
                  <a:lnTo>
                    <a:pt x="140" y="372"/>
                  </a:lnTo>
                  <a:lnTo>
                    <a:pt x="146" y="366"/>
                  </a:lnTo>
                  <a:lnTo>
                    <a:pt x="152" y="360"/>
                  </a:lnTo>
                  <a:lnTo>
                    <a:pt x="156" y="350"/>
                  </a:lnTo>
                  <a:lnTo>
                    <a:pt x="158" y="350"/>
                  </a:lnTo>
                  <a:lnTo>
                    <a:pt x="172" y="342"/>
                  </a:lnTo>
                  <a:lnTo>
                    <a:pt x="174" y="340"/>
                  </a:lnTo>
                  <a:lnTo>
                    <a:pt x="196" y="358"/>
                  </a:lnTo>
                  <a:lnTo>
                    <a:pt x="220" y="360"/>
                  </a:lnTo>
                  <a:lnTo>
                    <a:pt x="232" y="368"/>
                  </a:lnTo>
                  <a:lnTo>
                    <a:pt x="260" y="342"/>
                  </a:lnTo>
                  <a:lnTo>
                    <a:pt x="264" y="336"/>
                  </a:lnTo>
                  <a:lnTo>
                    <a:pt x="268" y="326"/>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0" y="226"/>
                  </a:lnTo>
                  <a:lnTo>
                    <a:pt x="284" y="222"/>
                  </a:lnTo>
                  <a:lnTo>
                    <a:pt x="282" y="222"/>
                  </a:lnTo>
                  <a:lnTo>
                    <a:pt x="272" y="232"/>
                  </a:lnTo>
                  <a:lnTo>
                    <a:pt x="272" y="230"/>
                  </a:lnTo>
                  <a:lnTo>
                    <a:pt x="270" y="230"/>
                  </a:lnTo>
                  <a:lnTo>
                    <a:pt x="256" y="226"/>
                  </a:lnTo>
                  <a:lnTo>
                    <a:pt x="252" y="214"/>
                  </a:lnTo>
                  <a:lnTo>
                    <a:pt x="244" y="210"/>
                  </a:lnTo>
                  <a:lnTo>
                    <a:pt x="236" y="204"/>
                  </a:lnTo>
                  <a:lnTo>
                    <a:pt x="226" y="198"/>
                  </a:lnTo>
                  <a:lnTo>
                    <a:pt x="218" y="192"/>
                  </a:lnTo>
                  <a:lnTo>
                    <a:pt x="216" y="190"/>
                  </a:lnTo>
                  <a:lnTo>
                    <a:pt x="216" y="186"/>
                  </a:lnTo>
                  <a:lnTo>
                    <a:pt x="214" y="184"/>
                  </a:lnTo>
                  <a:lnTo>
                    <a:pt x="216" y="180"/>
                  </a:lnTo>
                  <a:lnTo>
                    <a:pt x="220" y="170"/>
                  </a:lnTo>
                  <a:lnTo>
                    <a:pt x="230" y="152"/>
                  </a:lnTo>
                  <a:lnTo>
                    <a:pt x="232" y="144"/>
                  </a:lnTo>
                  <a:lnTo>
                    <a:pt x="234" y="138"/>
                  </a:lnTo>
                  <a:lnTo>
                    <a:pt x="234" y="128"/>
                  </a:lnTo>
                  <a:lnTo>
                    <a:pt x="240" y="128"/>
                  </a:lnTo>
                  <a:lnTo>
                    <a:pt x="258" y="130"/>
                  </a:lnTo>
                  <a:lnTo>
                    <a:pt x="260" y="122"/>
                  </a:lnTo>
                  <a:lnTo>
                    <a:pt x="264" y="106"/>
                  </a:lnTo>
                  <a:lnTo>
                    <a:pt x="260" y="104"/>
                  </a:lnTo>
                  <a:lnTo>
                    <a:pt x="242" y="116"/>
                  </a:lnTo>
                  <a:lnTo>
                    <a:pt x="230" y="122"/>
                  </a:lnTo>
                  <a:lnTo>
                    <a:pt x="222" y="122"/>
                  </a:lnTo>
                  <a:lnTo>
                    <a:pt x="214" y="120"/>
                  </a:lnTo>
                  <a:lnTo>
                    <a:pt x="204" y="114"/>
                  </a:lnTo>
                  <a:lnTo>
                    <a:pt x="194" y="108"/>
                  </a:lnTo>
                  <a:lnTo>
                    <a:pt x="194" y="106"/>
                  </a:lnTo>
                  <a:lnTo>
                    <a:pt x="192"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12" name="Freeform 29"/>
            <p:cNvSpPr>
              <a:spLocks/>
            </p:cNvSpPr>
            <p:nvPr/>
          </p:nvSpPr>
          <p:spPr bwMode="auto">
            <a:xfrm>
              <a:off x="4421927" y="1804576"/>
              <a:ext cx="143220" cy="207669"/>
            </a:xfrm>
            <a:custGeom>
              <a:avLst/>
              <a:gdLst>
                <a:gd name="T0" fmla="*/ 46 w 80"/>
                <a:gd name="T1" fmla="*/ 2 h 116"/>
                <a:gd name="T2" fmla="*/ 44 w 80"/>
                <a:gd name="T3" fmla="*/ 0 h 116"/>
                <a:gd name="T4" fmla="*/ 40 w 80"/>
                <a:gd name="T5" fmla="*/ 2 h 116"/>
                <a:gd name="T6" fmla="*/ 38 w 80"/>
                <a:gd name="T7" fmla="*/ 4 h 116"/>
                <a:gd name="T8" fmla="*/ 32 w 80"/>
                <a:gd name="T9" fmla="*/ 14 h 116"/>
                <a:gd name="T10" fmla="*/ 28 w 80"/>
                <a:gd name="T11" fmla="*/ 12 h 116"/>
                <a:gd name="T12" fmla="*/ 28 w 80"/>
                <a:gd name="T13" fmla="*/ 14 h 116"/>
                <a:gd name="T14" fmla="*/ 22 w 80"/>
                <a:gd name="T15" fmla="*/ 20 h 116"/>
                <a:gd name="T16" fmla="*/ 18 w 80"/>
                <a:gd name="T17" fmla="*/ 22 h 116"/>
                <a:gd name="T18" fmla="*/ 10 w 80"/>
                <a:gd name="T19" fmla="*/ 26 h 116"/>
                <a:gd name="T20" fmla="*/ 8 w 80"/>
                <a:gd name="T21" fmla="*/ 32 h 116"/>
                <a:gd name="T22" fmla="*/ 8 w 80"/>
                <a:gd name="T23" fmla="*/ 44 h 116"/>
                <a:gd name="T24" fmla="*/ 6 w 80"/>
                <a:gd name="T25" fmla="*/ 48 h 116"/>
                <a:gd name="T26" fmla="*/ 4 w 80"/>
                <a:gd name="T27" fmla="*/ 50 h 116"/>
                <a:gd name="T28" fmla="*/ 0 w 80"/>
                <a:gd name="T29" fmla="*/ 60 h 116"/>
                <a:gd name="T30" fmla="*/ 0 w 80"/>
                <a:gd name="T31" fmla="*/ 66 h 116"/>
                <a:gd name="T32" fmla="*/ 0 w 80"/>
                <a:gd name="T33" fmla="*/ 78 h 116"/>
                <a:gd name="T34" fmla="*/ 4 w 80"/>
                <a:gd name="T35" fmla="*/ 102 h 116"/>
                <a:gd name="T36" fmla="*/ 8 w 80"/>
                <a:gd name="T37" fmla="*/ 106 h 116"/>
                <a:gd name="T38" fmla="*/ 18 w 80"/>
                <a:gd name="T39" fmla="*/ 112 h 116"/>
                <a:gd name="T40" fmla="*/ 36 w 80"/>
                <a:gd name="T41" fmla="*/ 116 h 116"/>
                <a:gd name="T42" fmla="*/ 44 w 80"/>
                <a:gd name="T43" fmla="*/ 114 h 116"/>
                <a:gd name="T44" fmla="*/ 54 w 80"/>
                <a:gd name="T45" fmla="*/ 110 h 116"/>
                <a:gd name="T46" fmla="*/ 50 w 80"/>
                <a:gd name="T47" fmla="*/ 100 h 116"/>
                <a:gd name="T48" fmla="*/ 50 w 80"/>
                <a:gd name="T49" fmla="*/ 98 h 116"/>
                <a:gd name="T50" fmla="*/ 52 w 80"/>
                <a:gd name="T51" fmla="*/ 90 h 116"/>
                <a:gd name="T52" fmla="*/ 60 w 80"/>
                <a:gd name="T53" fmla="*/ 74 h 116"/>
                <a:gd name="T54" fmla="*/ 76 w 80"/>
                <a:gd name="T55" fmla="*/ 74 h 116"/>
                <a:gd name="T56" fmla="*/ 80 w 80"/>
                <a:gd name="T57" fmla="*/ 74 h 116"/>
                <a:gd name="T58" fmla="*/ 74 w 80"/>
                <a:gd name="T59" fmla="*/ 64 h 116"/>
                <a:gd name="T60" fmla="*/ 64 w 80"/>
                <a:gd name="T61" fmla="*/ 48 h 116"/>
                <a:gd name="T62" fmla="*/ 58 w 80"/>
                <a:gd name="T63" fmla="*/ 40 h 116"/>
                <a:gd name="T64" fmla="*/ 54 w 80"/>
                <a:gd name="T65" fmla="*/ 30 h 116"/>
                <a:gd name="T66" fmla="*/ 52 w 80"/>
                <a:gd name="T67" fmla="*/ 18 h 116"/>
                <a:gd name="T68" fmla="*/ 48 w 80"/>
                <a:gd name="T69" fmla="*/ 8 h 116"/>
                <a:gd name="T70" fmla="*/ 46 w 80"/>
                <a:gd name="T71" fmla="*/ 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0" h="116">
                  <a:moveTo>
                    <a:pt x="46" y="2"/>
                  </a:moveTo>
                  <a:lnTo>
                    <a:pt x="44" y="0"/>
                  </a:lnTo>
                  <a:lnTo>
                    <a:pt x="40" y="2"/>
                  </a:lnTo>
                  <a:lnTo>
                    <a:pt x="38" y="4"/>
                  </a:lnTo>
                  <a:lnTo>
                    <a:pt x="32" y="14"/>
                  </a:lnTo>
                  <a:lnTo>
                    <a:pt x="28" y="12"/>
                  </a:lnTo>
                  <a:lnTo>
                    <a:pt x="28" y="14"/>
                  </a:lnTo>
                  <a:lnTo>
                    <a:pt x="22" y="20"/>
                  </a:lnTo>
                  <a:lnTo>
                    <a:pt x="18" y="22"/>
                  </a:lnTo>
                  <a:lnTo>
                    <a:pt x="10" y="26"/>
                  </a:lnTo>
                  <a:lnTo>
                    <a:pt x="8" y="32"/>
                  </a:lnTo>
                  <a:lnTo>
                    <a:pt x="8" y="44"/>
                  </a:lnTo>
                  <a:lnTo>
                    <a:pt x="6" y="48"/>
                  </a:lnTo>
                  <a:lnTo>
                    <a:pt x="4" y="50"/>
                  </a:lnTo>
                  <a:lnTo>
                    <a:pt x="0" y="60"/>
                  </a:lnTo>
                  <a:lnTo>
                    <a:pt x="0" y="66"/>
                  </a:lnTo>
                  <a:lnTo>
                    <a:pt x="0" y="78"/>
                  </a:lnTo>
                  <a:lnTo>
                    <a:pt x="4" y="102"/>
                  </a:lnTo>
                  <a:lnTo>
                    <a:pt x="8" y="106"/>
                  </a:lnTo>
                  <a:lnTo>
                    <a:pt x="18" y="112"/>
                  </a:lnTo>
                  <a:lnTo>
                    <a:pt x="36" y="116"/>
                  </a:lnTo>
                  <a:lnTo>
                    <a:pt x="44" y="114"/>
                  </a:lnTo>
                  <a:lnTo>
                    <a:pt x="54" y="110"/>
                  </a:lnTo>
                  <a:lnTo>
                    <a:pt x="50" y="100"/>
                  </a:lnTo>
                  <a:lnTo>
                    <a:pt x="50" y="98"/>
                  </a:lnTo>
                  <a:lnTo>
                    <a:pt x="52" y="90"/>
                  </a:lnTo>
                  <a:lnTo>
                    <a:pt x="60" y="74"/>
                  </a:lnTo>
                  <a:lnTo>
                    <a:pt x="76" y="74"/>
                  </a:lnTo>
                  <a:lnTo>
                    <a:pt x="80" y="74"/>
                  </a:lnTo>
                  <a:lnTo>
                    <a:pt x="74" y="64"/>
                  </a:lnTo>
                  <a:lnTo>
                    <a:pt x="64" y="48"/>
                  </a:lnTo>
                  <a:lnTo>
                    <a:pt x="58" y="40"/>
                  </a:lnTo>
                  <a:lnTo>
                    <a:pt x="54" y="30"/>
                  </a:lnTo>
                  <a:lnTo>
                    <a:pt x="52" y="18"/>
                  </a:lnTo>
                  <a:lnTo>
                    <a:pt x="48" y="8"/>
                  </a:lnTo>
                  <a:lnTo>
                    <a:pt x="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13" name="Freeform 30"/>
            <p:cNvSpPr>
              <a:spLocks/>
            </p:cNvSpPr>
            <p:nvPr/>
          </p:nvSpPr>
          <p:spPr bwMode="auto">
            <a:xfrm>
              <a:off x="4278707" y="1711483"/>
              <a:ext cx="189767" cy="204089"/>
            </a:xfrm>
            <a:custGeom>
              <a:avLst/>
              <a:gdLst>
                <a:gd name="T0" fmla="*/ 52 w 106"/>
                <a:gd name="T1" fmla="*/ 24 h 114"/>
                <a:gd name="T2" fmla="*/ 52 w 106"/>
                <a:gd name="T3" fmla="*/ 26 h 114"/>
                <a:gd name="T4" fmla="*/ 48 w 106"/>
                <a:gd name="T5" fmla="*/ 26 h 114"/>
                <a:gd name="T6" fmla="*/ 38 w 106"/>
                <a:gd name="T7" fmla="*/ 24 h 114"/>
                <a:gd name="T8" fmla="*/ 38 w 106"/>
                <a:gd name="T9" fmla="*/ 28 h 114"/>
                <a:gd name="T10" fmla="*/ 38 w 106"/>
                <a:gd name="T11" fmla="*/ 30 h 114"/>
                <a:gd name="T12" fmla="*/ 36 w 106"/>
                <a:gd name="T13" fmla="*/ 30 h 114"/>
                <a:gd name="T14" fmla="*/ 18 w 106"/>
                <a:gd name="T15" fmla="*/ 38 h 114"/>
                <a:gd name="T16" fmla="*/ 18 w 106"/>
                <a:gd name="T17" fmla="*/ 40 h 114"/>
                <a:gd name="T18" fmla="*/ 16 w 106"/>
                <a:gd name="T19" fmla="*/ 44 h 114"/>
                <a:gd name="T20" fmla="*/ 18 w 106"/>
                <a:gd name="T21" fmla="*/ 48 h 114"/>
                <a:gd name="T22" fmla="*/ 24 w 106"/>
                <a:gd name="T23" fmla="*/ 56 h 114"/>
                <a:gd name="T24" fmla="*/ 24 w 106"/>
                <a:gd name="T25" fmla="*/ 58 h 114"/>
                <a:gd name="T26" fmla="*/ 24 w 106"/>
                <a:gd name="T27" fmla="*/ 60 h 114"/>
                <a:gd name="T28" fmla="*/ 14 w 106"/>
                <a:gd name="T29" fmla="*/ 72 h 114"/>
                <a:gd name="T30" fmla="*/ 4 w 106"/>
                <a:gd name="T31" fmla="*/ 82 h 114"/>
                <a:gd name="T32" fmla="*/ 0 w 106"/>
                <a:gd name="T33" fmla="*/ 86 h 114"/>
                <a:gd name="T34" fmla="*/ 0 w 106"/>
                <a:gd name="T35" fmla="*/ 90 h 114"/>
                <a:gd name="T36" fmla="*/ 4 w 106"/>
                <a:gd name="T37" fmla="*/ 96 h 114"/>
                <a:gd name="T38" fmla="*/ 14 w 106"/>
                <a:gd name="T39" fmla="*/ 100 h 114"/>
                <a:gd name="T40" fmla="*/ 20 w 106"/>
                <a:gd name="T41" fmla="*/ 100 h 114"/>
                <a:gd name="T42" fmla="*/ 32 w 106"/>
                <a:gd name="T43" fmla="*/ 102 h 114"/>
                <a:gd name="T44" fmla="*/ 36 w 106"/>
                <a:gd name="T45" fmla="*/ 102 h 114"/>
                <a:gd name="T46" fmla="*/ 40 w 106"/>
                <a:gd name="T47" fmla="*/ 106 h 114"/>
                <a:gd name="T48" fmla="*/ 48 w 106"/>
                <a:gd name="T49" fmla="*/ 110 h 114"/>
                <a:gd name="T50" fmla="*/ 56 w 106"/>
                <a:gd name="T51" fmla="*/ 114 h 114"/>
                <a:gd name="T52" fmla="*/ 62 w 106"/>
                <a:gd name="T53" fmla="*/ 114 h 114"/>
                <a:gd name="T54" fmla="*/ 66 w 106"/>
                <a:gd name="T55" fmla="*/ 112 h 114"/>
                <a:gd name="T56" fmla="*/ 72 w 106"/>
                <a:gd name="T57" fmla="*/ 106 h 114"/>
                <a:gd name="T58" fmla="*/ 78 w 106"/>
                <a:gd name="T59" fmla="*/ 98 h 114"/>
                <a:gd name="T60" fmla="*/ 84 w 106"/>
                <a:gd name="T61" fmla="*/ 84 h 114"/>
                <a:gd name="T62" fmla="*/ 80 w 106"/>
                <a:gd name="T63" fmla="*/ 66 h 114"/>
                <a:gd name="T64" fmla="*/ 86 w 106"/>
                <a:gd name="T65" fmla="*/ 68 h 114"/>
                <a:gd name="T66" fmla="*/ 96 w 106"/>
                <a:gd name="T67" fmla="*/ 68 h 114"/>
                <a:gd name="T68" fmla="*/ 100 w 106"/>
                <a:gd name="T69" fmla="*/ 66 h 114"/>
                <a:gd name="T70" fmla="*/ 102 w 106"/>
                <a:gd name="T71" fmla="*/ 62 h 114"/>
                <a:gd name="T72" fmla="*/ 94 w 106"/>
                <a:gd name="T73" fmla="*/ 38 h 114"/>
                <a:gd name="T74" fmla="*/ 96 w 106"/>
                <a:gd name="T75" fmla="*/ 30 h 114"/>
                <a:gd name="T76" fmla="*/ 102 w 106"/>
                <a:gd name="T77" fmla="*/ 26 h 114"/>
                <a:gd name="T78" fmla="*/ 106 w 106"/>
                <a:gd name="T79" fmla="*/ 22 h 114"/>
                <a:gd name="T80" fmla="*/ 104 w 106"/>
                <a:gd name="T81" fmla="*/ 18 h 114"/>
                <a:gd name="T82" fmla="*/ 86 w 106"/>
                <a:gd name="T83" fmla="*/ 18 h 114"/>
                <a:gd name="T84" fmla="*/ 68 w 106"/>
                <a:gd name="T85" fmla="*/ 6 h 114"/>
                <a:gd name="T86" fmla="*/ 62 w 106"/>
                <a:gd name="T87" fmla="*/ 2 h 114"/>
                <a:gd name="T88" fmla="*/ 58 w 106"/>
                <a:gd name="T89" fmla="*/ 0 h 114"/>
                <a:gd name="T90" fmla="*/ 48 w 106"/>
                <a:gd name="T91" fmla="*/ 2 h 114"/>
                <a:gd name="T92" fmla="*/ 44 w 106"/>
                <a:gd name="T93" fmla="*/ 2 h 114"/>
                <a:gd name="T94" fmla="*/ 44 w 106"/>
                <a:gd name="T95" fmla="*/ 8 h 114"/>
                <a:gd name="T96" fmla="*/ 50 w 106"/>
                <a:gd name="T97" fmla="*/ 10 h 114"/>
                <a:gd name="T98" fmla="*/ 54 w 106"/>
                <a:gd name="T99" fmla="*/ 16 h 114"/>
                <a:gd name="T100" fmla="*/ 54 w 106"/>
                <a:gd name="T101" fmla="*/ 20 h 114"/>
                <a:gd name="T102" fmla="*/ 52 w 106"/>
                <a:gd name="T103" fmla="*/ 2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6" y="44"/>
                  </a:lnTo>
                  <a:lnTo>
                    <a:pt x="18" y="48"/>
                  </a:lnTo>
                  <a:lnTo>
                    <a:pt x="24" y="56"/>
                  </a:lnTo>
                  <a:lnTo>
                    <a:pt x="24" y="58"/>
                  </a:lnTo>
                  <a:lnTo>
                    <a:pt x="24" y="60"/>
                  </a:lnTo>
                  <a:lnTo>
                    <a:pt x="14" y="72"/>
                  </a:lnTo>
                  <a:lnTo>
                    <a:pt x="4" y="82"/>
                  </a:lnTo>
                  <a:lnTo>
                    <a:pt x="0" y="86"/>
                  </a:lnTo>
                  <a:lnTo>
                    <a:pt x="0" y="90"/>
                  </a:lnTo>
                  <a:lnTo>
                    <a:pt x="4" y="96"/>
                  </a:lnTo>
                  <a:lnTo>
                    <a:pt x="14" y="100"/>
                  </a:lnTo>
                  <a:lnTo>
                    <a:pt x="20" y="100"/>
                  </a:lnTo>
                  <a:lnTo>
                    <a:pt x="32" y="102"/>
                  </a:lnTo>
                  <a:lnTo>
                    <a:pt x="36" y="102"/>
                  </a:lnTo>
                  <a:lnTo>
                    <a:pt x="40" y="106"/>
                  </a:lnTo>
                  <a:lnTo>
                    <a:pt x="48" y="110"/>
                  </a:lnTo>
                  <a:lnTo>
                    <a:pt x="56"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102" y="26"/>
                  </a:lnTo>
                  <a:lnTo>
                    <a:pt x="106" y="22"/>
                  </a:lnTo>
                  <a:lnTo>
                    <a:pt x="104" y="18"/>
                  </a:lnTo>
                  <a:lnTo>
                    <a:pt x="86" y="18"/>
                  </a:lnTo>
                  <a:lnTo>
                    <a:pt x="68" y="6"/>
                  </a:lnTo>
                  <a:lnTo>
                    <a:pt x="62" y="2"/>
                  </a:lnTo>
                  <a:lnTo>
                    <a:pt x="58" y="0"/>
                  </a:lnTo>
                  <a:lnTo>
                    <a:pt x="48" y="2"/>
                  </a:lnTo>
                  <a:lnTo>
                    <a:pt x="44" y="2"/>
                  </a:lnTo>
                  <a:lnTo>
                    <a:pt x="44" y="8"/>
                  </a:lnTo>
                  <a:lnTo>
                    <a:pt x="50" y="10"/>
                  </a:lnTo>
                  <a:lnTo>
                    <a:pt x="54" y="16"/>
                  </a:lnTo>
                  <a:lnTo>
                    <a:pt x="54" y="20"/>
                  </a:lnTo>
                  <a:lnTo>
                    <a:pt x="5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14" name="Freeform 31"/>
            <p:cNvSpPr>
              <a:spLocks/>
            </p:cNvSpPr>
            <p:nvPr/>
          </p:nvSpPr>
          <p:spPr bwMode="auto">
            <a:xfrm>
              <a:off x="4600952" y="1306885"/>
              <a:ext cx="673135" cy="640911"/>
            </a:xfrm>
            <a:custGeom>
              <a:avLst/>
              <a:gdLst>
                <a:gd name="T0" fmla="*/ 160 w 376"/>
                <a:gd name="T1" fmla="*/ 64 h 358"/>
                <a:gd name="T2" fmla="*/ 142 w 376"/>
                <a:gd name="T3" fmla="*/ 80 h 358"/>
                <a:gd name="T4" fmla="*/ 116 w 376"/>
                <a:gd name="T5" fmla="*/ 92 h 358"/>
                <a:gd name="T6" fmla="*/ 90 w 376"/>
                <a:gd name="T7" fmla="*/ 116 h 358"/>
                <a:gd name="T8" fmla="*/ 68 w 376"/>
                <a:gd name="T9" fmla="*/ 140 h 358"/>
                <a:gd name="T10" fmla="*/ 42 w 376"/>
                <a:gd name="T11" fmla="*/ 138 h 358"/>
                <a:gd name="T12" fmla="*/ 28 w 376"/>
                <a:gd name="T13" fmla="*/ 156 h 358"/>
                <a:gd name="T14" fmla="*/ 4 w 376"/>
                <a:gd name="T15" fmla="*/ 208 h 358"/>
                <a:gd name="T16" fmla="*/ 2 w 376"/>
                <a:gd name="T17" fmla="*/ 232 h 358"/>
                <a:gd name="T18" fmla="*/ 34 w 376"/>
                <a:gd name="T19" fmla="*/ 238 h 358"/>
                <a:gd name="T20" fmla="*/ 46 w 376"/>
                <a:gd name="T21" fmla="*/ 248 h 358"/>
                <a:gd name="T22" fmla="*/ 52 w 376"/>
                <a:gd name="T23" fmla="*/ 258 h 358"/>
                <a:gd name="T24" fmla="*/ 86 w 376"/>
                <a:gd name="T25" fmla="*/ 270 h 358"/>
                <a:gd name="T26" fmla="*/ 122 w 376"/>
                <a:gd name="T27" fmla="*/ 212 h 358"/>
                <a:gd name="T28" fmla="*/ 148 w 376"/>
                <a:gd name="T29" fmla="*/ 202 h 358"/>
                <a:gd name="T30" fmla="*/ 164 w 376"/>
                <a:gd name="T31" fmla="*/ 194 h 358"/>
                <a:gd name="T32" fmla="*/ 174 w 376"/>
                <a:gd name="T33" fmla="*/ 200 h 358"/>
                <a:gd name="T34" fmla="*/ 190 w 376"/>
                <a:gd name="T35" fmla="*/ 238 h 358"/>
                <a:gd name="T36" fmla="*/ 184 w 376"/>
                <a:gd name="T37" fmla="*/ 270 h 358"/>
                <a:gd name="T38" fmla="*/ 170 w 376"/>
                <a:gd name="T39" fmla="*/ 312 h 358"/>
                <a:gd name="T40" fmla="*/ 184 w 376"/>
                <a:gd name="T41" fmla="*/ 304 h 358"/>
                <a:gd name="T42" fmla="*/ 194 w 376"/>
                <a:gd name="T43" fmla="*/ 308 h 358"/>
                <a:gd name="T44" fmla="*/ 186 w 376"/>
                <a:gd name="T45" fmla="*/ 324 h 358"/>
                <a:gd name="T46" fmla="*/ 182 w 376"/>
                <a:gd name="T47" fmla="*/ 336 h 358"/>
                <a:gd name="T48" fmla="*/ 168 w 376"/>
                <a:gd name="T49" fmla="*/ 346 h 358"/>
                <a:gd name="T50" fmla="*/ 158 w 376"/>
                <a:gd name="T51" fmla="*/ 358 h 358"/>
                <a:gd name="T52" fmla="*/ 198 w 376"/>
                <a:gd name="T53" fmla="*/ 328 h 358"/>
                <a:gd name="T54" fmla="*/ 272 w 376"/>
                <a:gd name="T55" fmla="*/ 260 h 358"/>
                <a:gd name="T56" fmla="*/ 304 w 376"/>
                <a:gd name="T57" fmla="*/ 252 h 358"/>
                <a:gd name="T58" fmla="*/ 376 w 376"/>
                <a:gd name="T59" fmla="*/ 156 h 358"/>
                <a:gd name="T60" fmla="*/ 364 w 376"/>
                <a:gd name="T61" fmla="*/ 122 h 358"/>
                <a:gd name="T62" fmla="*/ 356 w 376"/>
                <a:gd name="T63" fmla="*/ 122 h 358"/>
                <a:gd name="T64" fmla="*/ 344 w 376"/>
                <a:gd name="T65" fmla="*/ 110 h 358"/>
                <a:gd name="T66" fmla="*/ 336 w 376"/>
                <a:gd name="T67" fmla="*/ 62 h 358"/>
                <a:gd name="T68" fmla="*/ 308 w 376"/>
                <a:gd name="T69" fmla="*/ 30 h 358"/>
                <a:gd name="T70" fmla="*/ 308 w 376"/>
                <a:gd name="T71" fmla="*/ 12 h 358"/>
                <a:gd name="T72" fmla="*/ 294 w 376"/>
                <a:gd name="T73" fmla="*/ 24 h 358"/>
                <a:gd name="T74" fmla="*/ 274 w 376"/>
                <a:gd name="T75" fmla="*/ 20 h 358"/>
                <a:gd name="T76" fmla="*/ 268 w 376"/>
                <a:gd name="T77" fmla="*/ 8 h 358"/>
                <a:gd name="T78" fmla="*/ 236 w 376"/>
                <a:gd name="T79" fmla="*/ 0 h 358"/>
                <a:gd name="T80" fmla="*/ 234 w 376"/>
                <a:gd name="T81" fmla="*/ 12 h 358"/>
                <a:gd name="T82" fmla="*/ 226 w 376"/>
                <a:gd name="T83" fmla="*/ 30 h 358"/>
                <a:gd name="T84" fmla="*/ 210 w 376"/>
                <a:gd name="T85" fmla="*/ 48 h 358"/>
                <a:gd name="T86" fmla="*/ 172 w 376"/>
                <a:gd name="T87" fmla="*/ 46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6" h="358">
                  <a:moveTo>
                    <a:pt x="172" y="46"/>
                  </a:moveTo>
                  <a:lnTo>
                    <a:pt x="162" y="60"/>
                  </a:lnTo>
                  <a:lnTo>
                    <a:pt x="160" y="64"/>
                  </a:lnTo>
                  <a:lnTo>
                    <a:pt x="160" y="74"/>
                  </a:lnTo>
                  <a:lnTo>
                    <a:pt x="160" y="80"/>
                  </a:lnTo>
                  <a:lnTo>
                    <a:pt x="142" y="80"/>
                  </a:lnTo>
                  <a:lnTo>
                    <a:pt x="140" y="80"/>
                  </a:lnTo>
                  <a:lnTo>
                    <a:pt x="128" y="76"/>
                  </a:lnTo>
                  <a:lnTo>
                    <a:pt x="116" y="92"/>
                  </a:lnTo>
                  <a:lnTo>
                    <a:pt x="102" y="100"/>
                  </a:lnTo>
                  <a:lnTo>
                    <a:pt x="92" y="112"/>
                  </a:lnTo>
                  <a:lnTo>
                    <a:pt x="90" y="116"/>
                  </a:lnTo>
                  <a:lnTo>
                    <a:pt x="70" y="138"/>
                  </a:lnTo>
                  <a:lnTo>
                    <a:pt x="70" y="140"/>
                  </a:lnTo>
                  <a:lnTo>
                    <a:pt x="68" y="140"/>
                  </a:lnTo>
                  <a:lnTo>
                    <a:pt x="54" y="148"/>
                  </a:lnTo>
                  <a:lnTo>
                    <a:pt x="42" y="140"/>
                  </a:lnTo>
                  <a:lnTo>
                    <a:pt x="42" y="138"/>
                  </a:lnTo>
                  <a:lnTo>
                    <a:pt x="30" y="126"/>
                  </a:lnTo>
                  <a:lnTo>
                    <a:pt x="24" y="122"/>
                  </a:lnTo>
                  <a:lnTo>
                    <a:pt x="28" y="156"/>
                  </a:lnTo>
                  <a:lnTo>
                    <a:pt x="34" y="172"/>
                  </a:lnTo>
                  <a:lnTo>
                    <a:pt x="22" y="184"/>
                  </a:lnTo>
                  <a:lnTo>
                    <a:pt x="4" y="208"/>
                  </a:lnTo>
                  <a:lnTo>
                    <a:pt x="4" y="220"/>
                  </a:lnTo>
                  <a:lnTo>
                    <a:pt x="0" y="226"/>
                  </a:lnTo>
                  <a:lnTo>
                    <a:pt x="2" y="232"/>
                  </a:lnTo>
                  <a:lnTo>
                    <a:pt x="8" y="232"/>
                  </a:lnTo>
                  <a:lnTo>
                    <a:pt x="32" y="238"/>
                  </a:lnTo>
                  <a:lnTo>
                    <a:pt x="34" y="238"/>
                  </a:lnTo>
                  <a:lnTo>
                    <a:pt x="34" y="240"/>
                  </a:lnTo>
                  <a:lnTo>
                    <a:pt x="40" y="244"/>
                  </a:lnTo>
                  <a:lnTo>
                    <a:pt x="46" y="248"/>
                  </a:lnTo>
                  <a:lnTo>
                    <a:pt x="48" y="248"/>
                  </a:lnTo>
                  <a:lnTo>
                    <a:pt x="50" y="252"/>
                  </a:lnTo>
                  <a:lnTo>
                    <a:pt x="52" y="258"/>
                  </a:lnTo>
                  <a:lnTo>
                    <a:pt x="54" y="264"/>
                  </a:lnTo>
                  <a:lnTo>
                    <a:pt x="78" y="272"/>
                  </a:lnTo>
                  <a:lnTo>
                    <a:pt x="86" y="270"/>
                  </a:lnTo>
                  <a:lnTo>
                    <a:pt x="92" y="260"/>
                  </a:lnTo>
                  <a:lnTo>
                    <a:pt x="112" y="224"/>
                  </a:lnTo>
                  <a:lnTo>
                    <a:pt x="122" y="212"/>
                  </a:lnTo>
                  <a:lnTo>
                    <a:pt x="122" y="210"/>
                  </a:lnTo>
                  <a:lnTo>
                    <a:pt x="138" y="204"/>
                  </a:lnTo>
                  <a:lnTo>
                    <a:pt x="148" y="202"/>
                  </a:lnTo>
                  <a:lnTo>
                    <a:pt x="154" y="196"/>
                  </a:lnTo>
                  <a:lnTo>
                    <a:pt x="160" y="192"/>
                  </a:lnTo>
                  <a:lnTo>
                    <a:pt x="164" y="194"/>
                  </a:lnTo>
                  <a:lnTo>
                    <a:pt x="172" y="198"/>
                  </a:lnTo>
                  <a:lnTo>
                    <a:pt x="174" y="198"/>
                  </a:lnTo>
                  <a:lnTo>
                    <a:pt x="174" y="200"/>
                  </a:lnTo>
                  <a:lnTo>
                    <a:pt x="188" y="220"/>
                  </a:lnTo>
                  <a:lnTo>
                    <a:pt x="188" y="222"/>
                  </a:lnTo>
                  <a:lnTo>
                    <a:pt x="190" y="238"/>
                  </a:lnTo>
                  <a:lnTo>
                    <a:pt x="188" y="254"/>
                  </a:lnTo>
                  <a:lnTo>
                    <a:pt x="184" y="268"/>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20"/>
                  </a:lnTo>
                  <a:lnTo>
                    <a:pt x="192" y="320"/>
                  </a:lnTo>
                  <a:lnTo>
                    <a:pt x="186" y="324"/>
                  </a:lnTo>
                  <a:lnTo>
                    <a:pt x="184" y="328"/>
                  </a:lnTo>
                  <a:lnTo>
                    <a:pt x="184" y="334"/>
                  </a:lnTo>
                  <a:lnTo>
                    <a:pt x="182" y="336"/>
                  </a:lnTo>
                  <a:lnTo>
                    <a:pt x="178" y="344"/>
                  </a:lnTo>
                  <a:lnTo>
                    <a:pt x="176" y="344"/>
                  </a:lnTo>
                  <a:lnTo>
                    <a:pt x="168" y="346"/>
                  </a:lnTo>
                  <a:lnTo>
                    <a:pt x="162" y="348"/>
                  </a:lnTo>
                  <a:lnTo>
                    <a:pt x="158" y="356"/>
                  </a:lnTo>
                  <a:lnTo>
                    <a:pt x="158" y="358"/>
                  </a:lnTo>
                  <a:lnTo>
                    <a:pt x="184" y="354"/>
                  </a:lnTo>
                  <a:lnTo>
                    <a:pt x="190" y="350"/>
                  </a:lnTo>
                  <a:lnTo>
                    <a:pt x="198" y="328"/>
                  </a:lnTo>
                  <a:lnTo>
                    <a:pt x="258" y="266"/>
                  </a:lnTo>
                  <a:lnTo>
                    <a:pt x="260" y="266"/>
                  </a:lnTo>
                  <a:lnTo>
                    <a:pt x="272" y="260"/>
                  </a:lnTo>
                  <a:lnTo>
                    <a:pt x="284" y="260"/>
                  </a:lnTo>
                  <a:lnTo>
                    <a:pt x="294" y="258"/>
                  </a:lnTo>
                  <a:lnTo>
                    <a:pt x="304" y="252"/>
                  </a:lnTo>
                  <a:lnTo>
                    <a:pt x="312" y="244"/>
                  </a:lnTo>
                  <a:lnTo>
                    <a:pt x="326" y="208"/>
                  </a:lnTo>
                  <a:lnTo>
                    <a:pt x="376" y="156"/>
                  </a:lnTo>
                  <a:lnTo>
                    <a:pt x="372" y="128"/>
                  </a:lnTo>
                  <a:lnTo>
                    <a:pt x="368" y="126"/>
                  </a:lnTo>
                  <a:lnTo>
                    <a:pt x="364" y="122"/>
                  </a:lnTo>
                  <a:lnTo>
                    <a:pt x="364" y="120"/>
                  </a:lnTo>
                  <a:lnTo>
                    <a:pt x="364" y="122"/>
                  </a:lnTo>
                  <a:lnTo>
                    <a:pt x="356" y="122"/>
                  </a:lnTo>
                  <a:lnTo>
                    <a:pt x="350" y="120"/>
                  </a:lnTo>
                  <a:lnTo>
                    <a:pt x="346" y="116"/>
                  </a:lnTo>
                  <a:lnTo>
                    <a:pt x="344" y="110"/>
                  </a:lnTo>
                  <a:lnTo>
                    <a:pt x="342" y="108"/>
                  </a:lnTo>
                  <a:lnTo>
                    <a:pt x="342" y="66"/>
                  </a:lnTo>
                  <a:lnTo>
                    <a:pt x="336" y="62"/>
                  </a:lnTo>
                  <a:lnTo>
                    <a:pt x="328" y="56"/>
                  </a:lnTo>
                  <a:lnTo>
                    <a:pt x="316" y="44"/>
                  </a:lnTo>
                  <a:lnTo>
                    <a:pt x="308" y="30"/>
                  </a:lnTo>
                  <a:lnTo>
                    <a:pt x="306" y="24"/>
                  </a:lnTo>
                  <a:lnTo>
                    <a:pt x="306" y="16"/>
                  </a:lnTo>
                  <a:lnTo>
                    <a:pt x="308" y="12"/>
                  </a:lnTo>
                  <a:lnTo>
                    <a:pt x="302" y="4"/>
                  </a:lnTo>
                  <a:lnTo>
                    <a:pt x="300" y="10"/>
                  </a:lnTo>
                  <a:lnTo>
                    <a:pt x="294" y="24"/>
                  </a:lnTo>
                  <a:lnTo>
                    <a:pt x="292" y="24"/>
                  </a:lnTo>
                  <a:lnTo>
                    <a:pt x="282" y="24"/>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12" y="48"/>
                  </a:lnTo>
                  <a:lnTo>
                    <a:pt x="210" y="48"/>
                  </a:lnTo>
                  <a:lnTo>
                    <a:pt x="208" y="48"/>
                  </a:lnTo>
                  <a:lnTo>
                    <a:pt x="186" y="50"/>
                  </a:lnTo>
                  <a:lnTo>
                    <a:pt x="172"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15" name="Freeform 32"/>
            <p:cNvSpPr>
              <a:spLocks/>
            </p:cNvSpPr>
            <p:nvPr/>
          </p:nvSpPr>
          <p:spPr bwMode="auto">
            <a:xfrm>
              <a:off x="4751334" y="920190"/>
              <a:ext cx="959576" cy="651652"/>
            </a:xfrm>
            <a:custGeom>
              <a:avLst/>
              <a:gdLst>
                <a:gd name="T0" fmla="*/ 92 w 536"/>
                <a:gd name="T1" fmla="*/ 6 h 364"/>
                <a:gd name="T2" fmla="*/ 70 w 536"/>
                <a:gd name="T3" fmla="*/ 20 h 364"/>
                <a:gd name="T4" fmla="*/ 58 w 536"/>
                <a:gd name="T5" fmla="*/ 36 h 364"/>
                <a:gd name="T6" fmla="*/ 28 w 536"/>
                <a:gd name="T7" fmla="*/ 40 h 364"/>
                <a:gd name="T8" fmla="*/ 0 w 536"/>
                <a:gd name="T9" fmla="*/ 40 h 364"/>
                <a:gd name="T10" fmla="*/ 34 w 536"/>
                <a:gd name="T11" fmla="*/ 64 h 364"/>
                <a:gd name="T12" fmla="*/ 50 w 536"/>
                <a:gd name="T13" fmla="*/ 140 h 364"/>
                <a:gd name="T14" fmla="*/ 88 w 536"/>
                <a:gd name="T15" fmla="*/ 122 h 364"/>
                <a:gd name="T16" fmla="*/ 126 w 536"/>
                <a:gd name="T17" fmla="*/ 176 h 364"/>
                <a:gd name="T18" fmla="*/ 128 w 536"/>
                <a:gd name="T19" fmla="*/ 220 h 364"/>
                <a:gd name="T20" fmla="*/ 158 w 536"/>
                <a:gd name="T21" fmla="*/ 208 h 364"/>
                <a:gd name="T22" fmla="*/ 188 w 536"/>
                <a:gd name="T23" fmla="*/ 216 h 364"/>
                <a:gd name="T24" fmla="*/ 194 w 536"/>
                <a:gd name="T25" fmla="*/ 228 h 364"/>
                <a:gd name="T26" fmla="*/ 210 w 536"/>
                <a:gd name="T27" fmla="*/ 214 h 364"/>
                <a:gd name="T28" fmla="*/ 230 w 536"/>
                <a:gd name="T29" fmla="*/ 218 h 364"/>
                <a:gd name="T30" fmla="*/ 232 w 536"/>
                <a:gd name="T31" fmla="*/ 242 h 364"/>
                <a:gd name="T32" fmla="*/ 262 w 536"/>
                <a:gd name="T33" fmla="*/ 274 h 364"/>
                <a:gd name="T34" fmla="*/ 268 w 536"/>
                <a:gd name="T35" fmla="*/ 324 h 364"/>
                <a:gd name="T36" fmla="*/ 282 w 536"/>
                <a:gd name="T37" fmla="*/ 330 h 364"/>
                <a:gd name="T38" fmla="*/ 298 w 536"/>
                <a:gd name="T39" fmla="*/ 344 h 364"/>
                <a:gd name="T40" fmla="*/ 326 w 536"/>
                <a:gd name="T41" fmla="*/ 304 h 364"/>
                <a:gd name="T42" fmla="*/ 352 w 536"/>
                <a:gd name="T43" fmla="*/ 294 h 364"/>
                <a:gd name="T44" fmla="*/ 400 w 536"/>
                <a:gd name="T45" fmla="*/ 272 h 364"/>
                <a:gd name="T46" fmla="*/ 404 w 536"/>
                <a:gd name="T47" fmla="*/ 260 h 364"/>
                <a:gd name="T48" fmla="*/ 430 w 536"/>
                <a:gd name="T49" fmla="*/ 256 h 364"/>
                <a:gd name="T50" fmla="*/ 454 w 536"/>
                <a:gd name="T51" fmla="*/ 228 h 364"/>
                <a:gd name="T52" fmla="*/ 476 w 536"/>
                <a:gd name="T53" fmla="*/ 170 h 364"/>
                <a:gd name="T54" fmla="*/ 496 w 536"/>
                <a:gd name="T55" fmla="*/ 168 h 364"/>
                <a:gd name="T56" fmla="*/ 518 w 536"/>
                <a:gd name="T57" fmla="*/ 176 h 364"/>
                <a:gd name="T58" fmla="*/ 536 w 536"/>
                <a:gd name="T59" fmla="*/ 124 h 364"/>
                <a:gd name="T60" fmla="*/ 504 w 536"/>
                <a:gd name="T61" fmla="*/ 118 h 364"/>
                <a:gd name="T62" fmla="*/ 484 w 536"/>
                <a:gd name="T63" fmla="*/ 104 h 364"/>
                <a:gd name="T64" fmla="*/ 470 w 536"/>
                <a:gd name="T65" fmla="*/ 112 h 364"/>
                <a:gd name="T66" fmla="*/ 446 w 536"/>
                <a:gd name="T67" fmla="*/ 110 h 364"/>
                <a:gd name="T68" fmla="*/ 446 w 536"/>
                <a:gd name="T69" fmla="*/ 136 h 364"/>
                <a:gd name="T70" fmla="*/ 428 w 536"/>
                <a:gd name="T71" fmla="*/ 146 h 364"/>
                <a:gd name="T72" fmla="*/ 414 w 536"/>
                <a:gd name="T73" fmla="*/ 140 h 364"/>
                <a:gd name="T74" fmla="*/ 374 w 536"/>
                <a:gd name="T75" fmla="*/ 104 h 364"/>
                <a:gd name="T76" fmla="*/ 366 w 536"/>
                <a:gd name="T77" fmla="*/ 88 h 364"/>
                <a:gd name="T78" fmla="*/ 368 w 536"/>
                <a:gd name="T79" fmla="*/ 100 h 364"/>
                <a:gd name="T80" fmla="*/ 340 w 536"/>
                <a:gd name="T81" fmla="*/ 116 h 364"/>
                <a:gd name="T82" fmla="*/ 336 w 536"/>
                <a:gd name="T83" fmla="*/ 100 h 364"/>
                <a:gd name="T84" fmla="*/ 314 w 536"/>
                <a:gd name="T85" fmla="*/ 84 h 364"/>
                <a:gd name="T86" fmla="*/ 288 w 536"/>
                <a:gd name="T87" fmla="*/ 80 h 364"/>
                <a:gd name="T88" fmla="*/ 284 w 536"/>
                <a:gd name="T89" fmla="*/ 56 h 364"/>
                <a:gd name="T90" fmla="*/ 252 w 536"/>
                <a:gd name="T91" fmla="*/ 70 h 364"/>
                <a:gd name="T92" fmla="*/ 234 w 536"/>
                <a:gd name="T93" fmla="*/ 66 h 364"/>
                <a:gd name="T94" fmla="*/ 212 w 536"/>
                <a:gd name="T95" fmla="*/ 46 h 364"/>
                <a:gd name="T96" fmla="*/ 194 w 536"/>
                <a:gd name="T97" fmla="*/ 46 h 364"/>
                <a:gd name="T98" fmla="*/ 152 w 536"/>
                <a:gd name="T99" fmla="*/ 58 h 364"/>
                <a:gd name="T100" fmla="*/ 120 w 536"/>
                <a:gd name="T101" fmla="*/ 42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44" y="48"/>
                  </a:lnTo>
                  <a:lnTo>
                    <a:pt x="42" y="48"/>
                  </a:lnTo>
                  <a:lnTo>
                    <a:pt x="40" y="48"/>
                  </a:lnTo>
                  <a:lnTo>
                    <a:pt x="28" y="40"/>
                  </a:lnTo>
                  <a:lnTo>
                    <a:pt x="22" y="34"/>
                  </a:lnTo>
                  <a:lnTo>
                    <a:pt x="18" y="32"/>
                  </a:lnTo>
                  <a:lnTo>
                    <a:pt x="8" y="34"/>
                  </a:lnTo>
                  <a:lnTo>
                    <a:pt x="0" y="40"/>
                  </a:lnTo>
                  <a:lnTo>
                    <a:pt x="18" y="54"/>
                  </a:lnTo>
                  <a:lnTo>
                    <a:pt x="32" y="60"/>
                  </a:lnTo>
                  <a:lnTo>
                    <a:pt x="34" y="62"/>
                  </a:lnTo>
                  <a:lnTo>
                    <a:pt x="34" y="64"/>
                  </a:lnTo>
                  <a:lnTo>
                    <a:pt x="36" y="80"/>
                  </a:lnTo>
                  <a:lnTo>
                    <a:pt x="36" y="104"/>
                  </a:lnTo>
                  <a:lnTo>
                    <a:pt x="40" y="118"/>
                  </a:lnTo>
                  <a:lnTo>
                    <a:pt x="50" y="140"/>
                  </a:lnTo>
                  <a:lnTo>
                    <a:pt x="60" y="152"/>
                  </a:lnTo>
                  <a:lnTo>
                    <a:pt x="70" y="144"/>
                  </a:lnTo>
                  <a:lnTo>
                    <a:pt x="76" y="136"/>
                  </a:lnTo>
                  <a:lnTo>
                    <a:pt x="88" y="122"/>
                  </a:lnTo>
                  <a:lnTo>
                    <a:pt x="98" y="132"/>
                  </a:lnTo>
                  <a:lnTo>
                    <a:pt x="108" y="152"/>
                  </a:lnTo>
                  <a:lnTo>
                    <a:pt x="120" y="156"/>
                  </a:lnTo>
                  <a:lnTo>
                    <a:pt x="126" y="176"/>
                  </a:lnTo>
                  <a:lnTo>
                    <a:pt x="124" y="194"/>
                  </a:lnTo>
                  <a:lnTo>
                    <a:pt x="124" y="196"/>
                  </a:lnTo>
                  <a:lnTo>
                    <a:pt x="120" y="212"/>
                  </a:lnTo>
                  <a:lnTo>
                    <a:pt x="128" y="220"/>
                  </a:lnTo>
                  <a:lnTo>
                    <a:pt x="138" y="214"/>
                  </a:lnTo>
                  <a:lnTo>
                    <a:pt x="148" y="204"/>
                  </a:lnTo>
                  <a:lnTo>
                    <a:pt x="150" y="206"/>
                  </a:lnTo>
                  <a:lnTo>
                    <a:pt x="158" y="208"/>
                  </a:lnTo>
                  <a:lnTo>
                    <a:pt x="168" y="218"/>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4"/>
                  </a:lnTo>
                  <a:lnTo>
                    <a:pt x="212" y="210"/>
                  </a:lnTo>
                  <a:lnTo>
                    <a:pt x="220" y="212"/>
                  </a:lnTo>
                  <a:lnTo>
                    <a:pt x="226" y="214"/>
                  </a:lnTo>
                  <a:lnTo>
                    <a:pt x="230" y="218"/>
                  </a:lnTo>
                  <a:lnTo>
                    <a:pt x="232" y="222"/>
                  </a:lnTo>
                  <a:lnTo>
                    <a:pt x="232" y="228"/>
                  </a:lnTo>
                  <a:lnTo>
                    <a:pt x="232" y="232"/>
                  </a:lnTo>
                  <a:lnTo>
                    <a:pt x="232" y="242"/>
                  </a:lnTo>
                  <a:lnTo>
                    <a:pt x="240" y="256"/>
                  </a:lnTo>
                  <a:lnTo>
                    <a:pt x="250" y="266"/>
                  </a:lnTo>
                  <a:lnTo>
                    <a:pt x="256" y="272"/>
                  </a:lnTo>
                  <a:lnTo>
                    <a:pt x="262" y="274"/>
                  </a:lnTo>
                  <a:lnTo>
                    <a:pt x="264" y="274"/>
                  </a:lnTo>
                  <a:lnTo>
                    <a:pt x="266" y="278"/>
                  </a:lnTo>
                  <a:lnTo>
                    <a:pt x="268" y="288"/>
                  </a:lnTo>
                  <a:lnTo>
                    <a:pt x="268" y="324"/>
                  </a:lnTo>
                  <a:lnTo>
                    <a:pt x="270" y="328"/>
                  </a:lnTo>
                  <a:lnTo>
                    <a:pt x="274" y="330"/>
                  </a:lnTo>
                  <a:lnTo>
                    <a:pt x="276" y="330"/>
                  </a:lnTo>
                  <a:lnTo>
                    <a:pt x="282" y="330"/>
                  </a:lnTo>
                  <a:lnTo>
                    <a:pt x="288" y="332"/>
                  </a:lnTo>
                  <a:lnTo>
                    <a:pt x="290" y="334"/>
                  </a:lnTo>
                  <a:lnTo>
                    <a:pt x="294" y="338"/>
                  </a:lnTo>
                  <a:lnTo>
                    <a:pt x="298" y="344"/>
                  </a:lnTo>
                  <a:lnTo>
                    <a:pt x="300" y="364"/>
                  </a:lnTo>
                  <a:lnTo>
                    <a:pt x="318" y="328"/>
                  </a:lnTo>
                  <a:lnTo>
                    <a:pt x="322" y="314"/>
                  </a:lnTo>
                  <a:lnTo>
                    <a:pt x="326" y="304"/>
                  </a:lnTo>
                  <a:lnTo>
                    <a:pt x="332" y="296"/>
                  </a:lnTo>
                  <a:lnTo>
                    <a:pt x="338" y="294"/>
                  </a:lnTo>
                  <a:lnTo>
                    <a:pt x="344" y="294"/>
                  </a:lnTo>
                  <a:lnTo>
                    <a:pt x="352" y="294"/>
                  </a:lnTo>
                  <a:lnTo>
                    <a:pt x="372" y="304"/>
                  </a:lnTo>
                  <a:lnTo>
                    <a:pt x="424" y="308"/>
                  </a:lnTo>
                  <a:lnTo>
                    <a:pt x="424" y="296"/>
                  </a:lnTo>
                  <a:lnTo>
                    <a:pt x="400" y="272"/>
                  </a:lnTo>
                  <a:lnTo>
                    <a:pt x="388" y="264"/>
                  </a:lnTo>
                  <a:lnTo>
                    <a:pt x="386" y="262"/>
                  </a:lnTo>
                  <a:lnTo>
                    <a:pt x="386" y="258"/>
                  </a:lnTo>
                  <a:lnTo>
                    <a:pt x="404" y="260"/>
                  </a:lnTo>
                  <a:lnTo>
                    <a:pt x="412" y="260"/>
                  </a:lnTo>
                  <a:lnTo>
                    <a:pt x="418" y="260"/>
                  </a:lnTo>
                  <a:lnTo>
                    <a:pt x="424" y="260"/>
                  </a:lnTo>
                  <a:lnTo>
                    <a:pt x="430" y="256"/>
                  </a:lnTo>
                  <a:lnTo>
                    <a:pt x="436" y="252"/>
                  </a:lnTo>
                  <a:lnTo>
                    <a:pt x="442" y="246"/>
                  </a:lnTo>
                  <a:lnTo>
                    <a:pt x="452" y="228"/>
                  </a:lnTo>
                  <a:lnTo>
                    <a:pt x="454" y="228"/>
                  </a:lnTo>
                  <a:lnTo>
                    <a:pt x="472" y="212"/>
                  </a:lnTo>
                  <a:lnTo>
                    <a:pt x="474" y="174"/>
                  </a:lnTo>
                  <a:lnTo>
                    <a:pt x="474" y="170"/>
                  </a:lnTo>
                  <a:lnTo>
                    <a:pt x="476" y="170"/>
                  </a:lnTo>
                  <a:lnTo>
                    <a:pt x="478" y="170"/>
                  </a:lnTo>
                  <a:lnTo>
                    <a:pt x="492" y="168"/>
                  </a:lnTo>
                  <a:lnTo>
                    <a:pt x="494"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4" y="126"/>
                  </a:lnTo>
                  <a:lnTo>
                    <a:pt x="512" y="120"/>
                  </a:lnTo>
                  <a:lnTo>
                    <a:pt x="504" y="118"/>
                  </a:lnTo>
                  <a:lnTo>
                    <a:pt x="492" y="110"/>
                  </a:lnTo>
                  <a:lnTo>
                    <a:pt x="486" y="106"/>
                  </a:lnTo>
                  <a:lnTo>
                    <a:pt x="484" y="102"/>
                  </a:lnTo>
                  <a:lnTo>
                    <a:pt x="484" y="104"/>
                  </a:lnTo>
                  <a:lnTo>
                    <a:pt x="482" y="108"/>
                  </a:lnTo>
                  <a:lnTo>
                    <a:pt x="480" y="108"/>
                  </a:lnTo>
                  <a:lnTo>
                    <a:pt x="476" y="110"/>
                  </a:lnTo>
                  <a:lnTo>
                    <a:pt x="470" y="112"/>
                  </a:lnTo>
                  <a:lnTo>
                    <a:pt x="468" y="112"/>
                  </a:lnTo>
                  <a:lnTo>
                    <a:pt x="468" y="110"/>
                  </a:lnTo>
                  <a:lnTo>
                    <a:pt x="456" y="102"/>
                  </a:lnTo>
                  <a:lnTo>
                    <a:pt x="446" y="110"/>
                  </a:lnTo>
                  <a:lnTo>
                    <a:pt x="440" y="116"/>
                  </a:lnTo>
                  <a:lnTo>
                    <a:pt x="438" y="120"/>
                  </a:lnTo>
                  <a:lnTo>
                    <a:pt x="444" y="132"/>
                  </a:lnTo>
                  <a:lnTo>
                    <a:pt x="446" y="136"/>
                  </a:lnTo>
                  <a:lnTo>
                    <a:pt x="444" y="138"/>
                  </a:lnTo>
                  <a:lnTo>
                    <a:pt x="440" y="142"/>
                  </a:lnTo>
                  <a:lnTo>
                    <a:pt x="434" y="144"/>
                  </a:lnTo>
                  <a:lnTo>
                    <a:pt x="428" y="146"/>
                  </a:lnTo>
                  <a:lnTo>
                    <a:pt x="422" y="148"/>
                  </a:lnTo>
                  <a:lnTo>
                    <a:pt x="418" y="146"/>
                  </a:lnTo>
                  <a:lnTo>
                    <a:pt x="416" y="144"/>
                  </a:lnTo>
                  <a:lnTo>
                    <a:pt x="414" y="140"/>
                  </a:lnTo>
                  <a:lnTo>
                    <a:pt x="392" y="120"/>
                  </a:lnTo>
                  <a:lnTo>
                    <a:pt x="382" y="114"/>
                  </a:lnTo>
                  <a:lnTo>
                    <a:pt x="376" y="108"/>
                  </a:lnTo>
                  <a:lnTo>
                    <a:pt x="374" y="104"/>
                  </a:lnTo>
                  <a:lnTo>
                    <a:pt x="374" y="100"/>
                  </a:lnTo>
                  <a:lnTo>
                    <a:pt x="372" y="92"/>
                  </a:lnTo>
                  <a:lnTo>
                    <a:pt x="370" y="86"/>
                  </a:lnTo>
                  <a:lnTo>
                    <a:pt x="366" y="88"/>
                  </a:lnTo>
                  <a:lnTo>
                    <a:pt x="364" y="90"/>
                  </a:lnTo>
                  <a:lnTo>
                    <a:pt x="366" y="94"/>
                  </a:lnTo>
                  <a:lnTo>
                    <a:pt x="368" y="98"/>
                  </a:lnTo>
                  <a:lnTo>
                    <a:pt x="368" y="100"/>
                  </a:lnTo>
                  <a:lnTo>
                    <a:pt x="370" y="100"/>
                  </a:lnTo>
                  <a:lnTo>
                    <a:pt x="368" y="102"/>
                  </a:lnTo>
                  <a:lnTo>
                    <a:pt x="358" y="120"/>
                  </a:lnTo>
                  <a:lnTo>
                    <a:pt x="340" y="116"/>
                  </a:lnTo>
                  <a:lnTo>
                    <a:pt x="336" y="114"/>
                  </a:lnTo>
                  <a:lnTo>
                    <a:pt x="336" y="112"/>
                  </a:lnTo>
                  <a:lnTo>
                    <a:pt x="336" y="106"/>
                  </a:lnTo>
                  <a:lnTo>
                    <a:pt x="336" y="100"/>
                  </a:lnTo>
                  <a:lnTo>
                    <a:pt x="332" y="94"/>
                  </a:lnTo>
                  <a:lnTo>
                    <a:pt x="318" y="84"/>
                  </a:lnTo>
                  <a:lnTo>
                    <a:pt x="316" y="82"/>
                  </a:lnTo>
                  <a:lnTo>
                    <a:pt x="314" y="84"/>
                  </a:lnTo>
                  <a:lnTo>
                    <a:pt x="312" y="86"/>
                  </a:lnTo>
                  <a:lnTo>
                    <a:pt x="298" y="84"/>
                  </a:lnTo>
                  <a:lnTo>
                    <a:pt x="292" y="82"/>
                  </a:lnTo>
                  <a:lnTo>
                    <a:pt x="288" y="80"/>
                  </a:lnTo>
                  <a:lnTo>
                    <a:pt x="288" y="76"/>
                  </a:lnTo>
                  <a:lnTo>
                    <a:pt x="288" y="70"/>
                  </a:lnTo>
                  <a:lnTo>
                    <a:pt x="290" y="68"/>
                  </a:lnTo>
                  <a:lnTo>
                    <a:pt x="284" y="56"/>
                  </a:lnTo>
                  <a:lnTo>
                    <a:pt x="256" y="58"/>
                  </a:lnTo>
                  <a:lnTo>
                    <a:pt x="256" y="64"/>
                  </a:lnTo>
                  <a:lnTo>
                    <a:pt x="254" y="68"/>
                  </a:lnTo>
                  <a:lnTo>
                    <a:pt x="252" y="70"/>
                  </a:lnTo>
                  <a:lnTo>
                    <a:pt x="248" y="72"/>
                  </a:lnTo>
                  <a:lnTo>
                    <a:pt x="240" y="72"/>
                  </a:lnTo>
                  <a:lnTo>
                    <a:pt x="234" y="68"/>
                  </a:lnTo>
                  <a:lnTo>
                    <a:pt x="234" y="66"/>
                  </a:lnTo>
                  <a:lnTo>
                    <a:pt x="226" y="56"/>
                  </a:lnTo>
                  <a:lnTo>
                    <a:pt x="224" y="48"/>
                  </a:lnTo>
                  <a:lnTo>
                    <a:pt x="220" y="40"/>
                  </a:lnTo>
                  <a:lnTo>
                    <a:pt x="212" y="46"/>
                  </a:lnTo>
                  <a:lnTo>
                    <a:pt x="202" y="50"/>
                  </a:lnTo>
                  <a:lnTo>
                    <a:pt x="200" y="50"/>
                  </a:lnTo>
                  <a:lnTo>
                    <a:pt x="196" y="48"/>
                  </a:lnTo>
                  <a:lnTo>
                    <a:pt x="194" y="46"/>
                  </a:lnTo>
                  <a:lnTo>
                    <a:pt x="186" y="48"/>
                  </a:lnTo>
                  <a:lnTo>
                    <a:pt x="164" y="54"/>
                  </a:lnTo>
                  <a:lnTo>
                    <a:pt x="158" y="58"/>
                  </a:lnTo>
                  <a:lnTo>
                    <a:pt x="152" y="58"/>
                  </a:lnTo>
                  <a:lnTo>
                    <a:pt x="150" y="58"/>
                  </a:lnTo>
                  <a:lnTo>
                    <a:pt x="140" y="56"/>
                  </a:lnTo>
                  <a:lnTo>
                    <a:pt x="134" y="52"/>
                  </a:lnTo>
                  <a:lnTo>
                    <a:pt x="120" y="42"/>
                  </a:lnTo>
                  <a:lnTo>
                    <a:pt x="10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16" name="Freeform 33"/>
            <p:cNvSpPr>
              <a:spLocks/>
            </p:cNvSpPr>
            <p:nvPr/>
          </p:nvSpPr>
          <p:spPr bwMode="auto">
            <a:xfrm>
              <a:off x="4547245" y="0"/>
              <a:ext cx="1285402" cy="1167245"/>
            </a:xfrm>
            <a:custGeom>
              <a:avLst/>
              <a:gdLst>
                <a:gd name="T0" fmla="*/ 712 w 718"/>
                <a:gd name="T1" fmla="*/ 290 h 652"/>
                <a:gd name="T2" fmla="*/ 704 w 718"/>
                <a:gd name="T3" fmla="*/ 270 h 652"/>
                <a:gd name="T4" fmla="*/ 692 w 718"/>
                <a:gd name="T5" fmla="*/ 234 h 652"/>
                <a:gd name="T6" fmla="*/ 662 w 718"/>
                <a:gd name="T7" fmla="*/ 254 h 652"/>
                <a:gd name="T8" fmla="*/ 632 w 718"/>
                <a:gd name="T9" fmla="*/ 276 h 652"/>
                <a:gd name="T10" fmla="*/ 618 w 718"/>
                <a:gd name="T11" fmla="*/ 320 h 652"/>
                <a:gd name="T12" fmla="*/ 510 w 718"/>
                <a:gd name="T13" fmla="*/ 308 h 652"/>
                <a:gd name="T14" fmla="*/ 496 w 718"/>
                <a:gd name="T15" fmla="*/ 280 h 652"/>
                <a:gd name="T16" fmla="*/ 452 w 718"/>
                <a:gd name="T17" fmla="*/ 246 h 652"/>
                <a:gd name="T18" fmla="*/ 332 w 718"/>
                <a:gd name="T19" fmla="*/ 234 h 652"/>
                <a:gd name="T20" fmla="*/ 258 w 718"/>
                <a:gd name="T21" fmla="*/ 110 h 652"/>
                <a:gd name="T22" fmla="*/ 164 w 718"/>
                <a:gd name="T23" fmla="*/ 14 h 652"/>
                <a:gd name="T24" fmla="*/ 94 w 718"/>
                <a:gd name="T25" fmla="*/ 6 h 652"/>
                <a:gd name="T26" fmla="*/ 54 w 718"/>
                <a:gd name="T27" fmla="*/ 4 h 652"/>
                <a:gd name="T28" fmla="*/ 8 w 718"/>
                <a:gd name="T29" fmla="*/ 36 h 652"/>
                <a:gd name="T30" fmla="*/ 0 w 718"/>
                <a:gd name="T31" fmla="*/ 62 h 652"/>
                <a:gd name="T32" fmla="*/ 22 w 718"/>
                <a:gd name="T33" fmla="*/ 86 h 652"/>
                <a:gd name="T34" fmla="*/ 42 w 718"/>
                <a:gd name="T35" fmla="*/ 70 h 652"/>
                <a:gd name="T36" fmla="*/ 74 w 718"/>
                <a:gd name="T37" fmla="*/ 94 h 652"/>
                <a:gd name="T38" fmla="*/ 96 w 718"/>
                <a:gd name="T39" fmla="*/ 140 h 652"/>
                <a:gd name="T40" fmla="*/ 124 w 718"/>
                <a:gd name="T41" fmla="*/ 148 h 652"/>
                <a:gd name="T42" fmla="*/ 176 w 718"/>
                <a:gd name="T43" fmla="*/ 110 h 652"/>
                <a:gd name="T44" fmla="*/ 230 w 718"/>
                <a:gd name="T45" fmla="*/ 138 h 652"/>
                <a:gd name="T46" fmla="*/ 238 w 718"/>
                <a:gd name="T47" fmla="*/ 196 h 652"/>
                <a:gd name="T48" fmla="*/ 240 w 718"/>
                <a:gd name="T49" fmla="*/ 250 h 652"/>
                <a:gd name="T50" fmla="*/ 232 w 718"/>
                <a:gd name="T51" fmla="*/ 284 h 652"/>
                <a:gd name="T52" fmla="*/ 228 w 718"/>
                <a:gd name="T53" fmla="*/ 330 h 652"/>
                <a:gd name="T54" fmla="*/ 214 w 718"/>
                <a:gd name="T55" fmla="*/ 366 h 652"/>
                <a:gd name="T56" fmla="*/ 180 w 718"/>
                <a:gd name="T57" fmla="*/ 370 h 652"/>
                <a:gd name="T58" fmla="*/ 154 w 718"/>
                <a:gd name="T59" fmla="*/ 414 h 652"/>
                <a:gd name="T60" fmla="*/ 144 w 718"/>
                <a:gd name="T61" fmla="*/ 446 h 652"/>
                <a:gd name="T62" fmla="*/ 178 w 718"/>
                <a:gd name="T63" fmla="*/ 476 h 652"/>
                <a:gd name="T64" fmla="*/ 188 w 718"/>
                <a:gd name="T65" fmla="*/ 516 h 652"/>
                <a:gd name="T66" fmla="*/ 226 w 718"/>
                <a:gd name="T67" fmla="*/ 528 h 652"/>
                <a:gd name="T68" fmla="*/ 254 w 718"/>
                <a:gd name="T69" fmla="*/ 560 h 652"/>
                <a:gd name="T70" fmla="*/ 274 w 718"/>
                <a:gd name="T71" fmla="*/ 560 h 652"/>
                <a:gd name="T72" fmla="*/ 308 w 718"/>
                <a:gd name="T73" fmla="*/ 552 h 652"/>
                <a:gd name="T74" fmla="*/ 334 w 718"/>
                <a:gd name="T75" fmla="*/ 544 h 652"/>
                <a:gd name="T76" fmla="*/ 344 w 718"/>
                <a:gd name="T77" fmla="*/ 556 h 652"/>
                <a:gd name="T78" fmla="*/ 362 w 718"/>
                <a:gd name="T79" fmla="*/ 576 h 652"/>
                <a:gd name="T80" fmla="*/ 364 w 718"/>
                <a:gd name="T81" fmla="*/ 564 h 652"/>
                <a:gd name="T82" fmla="*/ 402 w 718"/>
                <a:gd name="T83" fmla="*/ 562 h 652"/>
                <a:gd name="T84" fmla="*/ 422 w 718"/>
                <a:gd name="T85" fmla="*/ 588 h 652"/>
                <a:gd name="T86" fmla="*/ 456 w 718"/>
                <a:gd name="T87" fmla="*/ 608 h 652"/>
                <a:gd name="T88" fmla="*/ 474 w 718"/>
                <a:gd name="T89" fmla="*/ 616 h 652"/>
                <a:gd name="T90" fmla="*/ 474 w 718"/>
                <a:gd name="T91" fmla="*/ 596 h 652"/>
                <a:gd name="T92" fmla="*/ 486 w 718"/>
                <a:gd name="T93" fmla="*/ 590 h 652"/>
                <a:gd name="T94" fmla="*/ 496 w 718"/>
                <a:gd name="T95" fmla="*/ 616 h 652"/>
                <a:gd name="T96" fmla="*/ 512 w 718"/>
                <a:gd name="T97" fmla="*/ 626 h 652"/>
                <a:gd name="T98" fmla="*/ 544 w 718"/>
                <a:gd name="T99" fmla="*/ 638 h 652"/>
                <a:gd name="T100" fmla="*/ 556 w 718"/>
                <a:gd name="T101" fmla="*/ 618 h 652"/>
                <a:gd name="T102" fmla="*/ 592 w 718"/>
                <a:gd name="T103" fmla="*/ 598 h 652"/>
                <a:gd name="T104" fmla="*/ 610 w 718"/>
                <a:gd name="T105" fmla="*/ 600 h 652"/>
                <a:gd name="T106" fmla="*/ 610 w 718"/>
                <a:gd name="T107" fmla="*/ 618 h 652"/>
                <a:gd name="T108" fmla="*/ 640 w 718"/>
                <a:gd name="T109" fmla="*/ 630 h 652"/>
                <a:gd name="T110" fmla="*/ 624 w 718"/>
                <a:gd name="T111" fmla="*/ 562 h 652"/>
                <a:gd name="T112" fmla="*/ 616 w 718"/>
                <a:gd name="T113" fmla="*/ 518 h 652"/>
                <a:gd name="T114" fmla="*/ 662 w 718"/>
                <a:gd name="T115" fmla="*/ 482 h 652"/>
                <a:gd name="T116" fmla="*/ 704 w 718"/>
                <a:gd name="T117" fmla="*/ 476 h 652"/>
                <a:gd name="T118" fmla="*/ 716 w 718"/>
                <a:gd name="T119" fmla="*/ 38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18" h="652">
                  <a:moveTo>
                    <a:pt x="716" y="382"/>
                  </a:moveTo>
                  <a:lnTo>
                    <a:pt x="704" y="302"/>
                  </a:lnTo>
                  <a:lnTo>
                    <a:pt x="706" y="302"/>
                  </a:lnTo>
                  <a:lnTo>
                    <a:pt x="712" y="290"/>
                  </a:lnTo>
                  <a:lnTo>
                    <a:pt x="714" y="284"/>
                  </a:lnTo>
                  <a:lnTo>
                    <a:pt x="714" y="280"/>
                  </a:lnTo>
                  <a:lnTo>
                    <a:pt x="710" y="274"/>
                  </a:lnTo>
                  <a:lnTo>
                    <a:pt x="704" y="270"/>
                  </a:lnTo>
                  <a:lnTo>
                    <a:pt x="700" y="260"/>
                  </a:lnTo>
                  <a:lnTo>
                    <a:pt x="700" y="250"/>
                  </a:lnTo>
                  <a:lnTo>
                    <a:pt x="700" y="234"/>
                  </a:lnTo>
                  <a:lnTo>
                    <a:pt x="692" y="234"/>
                  </a:lnTo>
                  <a:lnTo>
                    <a:pt x="684" y="236"/>
                  </a:lnTo>
                  <a:lnTo>
                    <a:pt x="674" y="240"/>
                  </a:lnTo>
                  <a:lnTo>
                    <a:pt x="666" y="248"/>
                  </a:lnTo>
                  <a:lnTo>
                    <a:pt x="662" y="254"/>
                  </a:lnTo>
                  <a:lnTo>
                    <a:pt x="660" y="262"/>
                  </a:lnTo>
                  <a:lnTo>
                    <a:pt x="652" y="268"/>
                  </a:lnTo>
                  <a:lnTo>
                    <a:pt x="644" y="272"/>
                  </a:lnTo>
                  <a:lnTo>
                    <a:pt x="632" y="276"/>
                  </a:lnTo>
                  <a:lnTo>
                    <a:pt x="628" y="302"/>
                  </a:lnTo>
                  <a:lnTo>
                    <a:pt x="626" y="302"/>
                  </a:lnTo>
                  <a:lnTo>
                    <a:pt x="618" y="318"/>
                  </a:lnTo>
                  <a:lnTo>
                    <a:pt x="618" y="320"/>
                  </a:lnTo>
                  <a:lnTo>
                    <a:pt x="616" y="320"/>
                  </a:lnTo>
                  <a:lnTo>
                    <a:pt x="536" y="334"/>
                  </a:lnTo>
                  <a:lnTo>
                    <a:pt x="534" y="334"/>
                  </a:lnTo>
                  <a:lnTo>
                    <a:pt x="510" y="308"/>
                  </a:lnTo>
                  <a:lnTo>
                    <a:pt x="518" y="302"/>
                  </a:lnTo>
                  <a:lnTo>
                    <a:pt x="508" y="290"/>
                  </a:lnTo>
                  <a:lnTo>
                    <a:pt x="498" y="282"/>
                  </a:lnTo>
                  <a:lnTo>
                    <a:pt x="496" y="280"/>
                  </a:lnTo>
                  <a:lnTo>
                    <a:pt x="496" y="278"/>
                  </a:lnTo>
                  <a:lnTo>
                    <a:pt x="492" y="258"/>
                  </a:lnTo>
                  <a:lnTo>
                    <a:pt x="470" y="258"/>
                  </a:lnTo>
                  <a:lnTo>
                    <a:pt x="452" y="246"/>
                  </a:lnTo>
                  <a:lnTo>
                    <a:pt x="388" y="236"/>
                  </a:lnTo>
                  <a:lnTo>
                    <a:pt x="336" y="234"/>
                  </a:lnTo>
                  <a:lnTo>
                    <a:pt x="334" y="234"/>
                  </a:lnTo>
                  <a:lnTo>
                    <a:pt x="332" y="234"/>
                  </a:lnTo>
                  <a:lnTo>
                    <a:pt x="330" y="232"/>
                  </a:lnTo>
                  <a:lnTo>
                    <a:pt x="298" y="164"/>
                  </a:lnTo>
                  <a:lnTo>
                    <a:pt x="286" y="146"/>
                  </a:lnTo>
                  <a:lnTo>
                    <a:pt x="258" y="110"/>
                  </a:lnTo>
                  <a:lnTo>
                    <a:pt x="230" y="76"/>
                  </a:lnTo>
                  <a:lnTo>
                    <a:pt x="216" y="62"/>
                  </a:lnTo>
                  <a:lnTo>
                    <a:pt x="170" y="18"/>
                  </a:lnTo>
                  <a:lnTo>
                    <a:pt x="164" y="14"/>
                  </a:lnTo>
                  <a:lnTo>
                    <a:pt x="108" y="12"/>
                  </a:lnTo>
                  <a:lnTo>
                    <a:pt x="106" y="12"/>
                  </a:lnTo>
                  <a:lnTo>
                    <a:pt x="106" y="10"/>
                  </a:lnTo>
                  <a:lnTo>
                    <a:pt x="94" y="6"/>
                  </a:lnTo>
                  <a:lnTo>
                    <a:pt x="80" y="0"/>
                  </a:lnTo>
                  <a:lnTo>
                    <a:pt x="76" y="0"/>
                  </a:lnTo>
                  <a:lnTo>
                    <a:pt x="70" y="0"/>
                  </a:lnTo>
                  <a:lnTo>
                    <a:pt x="54" y="4"/>
                  </a:lnTo>
                  <a:lnTo>
                    <a:pt x="34" y="12"/>
                  </a:lnTo>
                  <a:lnTo>
                    <a:pt x="8" y="24"/>
                  </a:lnTo>
                  <a:lnTo>
                    <a:pt x="6" y="26"/>
                  </a:lnTo>
                  <a:lnTo>
                    <a:pt x="8" y="36"/>
                  </a:lnTo>
                  <a:lnTo>
                    <a:pt x="8" y="38"/>
                  </a:lnTo>
                  <a:lnTo>
                    <a:pt x="2" y="52"/>
                  </a:lnTo>
                  <a:lnTo>
                    <a:pt x="0" y="52"/>
                  </a:lnTo>
                  <a:lnTo>
                    <a:pt x="0" y="62"/>
                  </a:lnTo>
                  <a:lnTo>
                    <a:pt x="0" y="72"/>
                  </a:lnTo>
                  <a:lnTo>
                    <a:pt x="4" y="82"/>
                  </a:lnTo>
                  <a:lnTo>
                    <a:pt x="10" y="86"/>
                  </a:lnTo>
                  <a:lnTo>
                    <a:pt x="22" y="86"/>
                  </a:lnTo>
                  <a:lnTo>
                    <a:pt x="32" y="88"/>
                  </a:lnTo>
                  <a:lnTo>
                    <a:pt x="36" y="86"/>
                  </a:lnTo>
                  <a:lnTo>
                    <a:pt x="38" y="76"/>
                  </a:lnTo>
                  <a:lnTo>
                    <a:pt x="42" y="70"/>
                  </a:lnTo>
                  <a:lnTo>
                    <a:pt x="50" y="70"/>
                  </a:lnTo>
                  <a:lnTo>
                    <a:pt x="78" y="78"/>
                  </a:lnTo>
                  <a:lnTo>
                    <a:pt x="84" y="80"/>
                  </a:lnTo>
                  <a:lnTo>
                    <a:pt x="74" y="94"/>
                  </a:lnTo>
                  <a:lnTo>
                    <a:pt x="74" y="114"/>
                  </a:lnTo>
                  <a:lnTo>
                    <a:pt x="76" y="118"/>
                  </a:lnTo>
                  <a:lnTo>
                    <a:pt x="80" y="124"/>
                  </a:lnTo>
                  <a:lnTo>
                    <a:pt x="96" y="140"/>
                  </a:lnTo>
                  <a:lnTo>
                    <a:pt x="108" y="148"/>
                  </a:lnTo>
                  <a:lnTo>
                    <a:pt x="116" y="150"/>
                  </a:lnTo>
                  <a:lnTo>
                    <a:pt x="120" y="150"/>
                  </a:lnTo>
                  <a:lnTo>
                    <a:pt x="124" y="148"/>
                  </a:lnTo>
                  <a:lnTo>
                    <a:pt x="138" y="134"/>
                  </a:lnTo>
                  <a:lnTo>
                    <a:pt x="148" y="128"/>
                  </a:lnTo>
                  <a:lnTo>
                    <a:pt x="170" y="124"/>
                  </a:lnTo>
                  <a:lnTo>
                    <a:pt x="176" y="110"/>
                  </a:lnTo>
                  <a:lnTo>
                    <a:pt x="194" y="10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40" y="250"/>
                  </a:lnTo>
                  <a:lnTo>
                    <a:pt x="242" y="258"/>
                  </a:lnTo>
                  <a:lnTo>
                    <a:pt x="240" y="272"/>
                  </a:lnTo>
                  <a:lnTo>
                    <a:pt x="240" y="274"/>
                  </a:lnTo>
                  <a:lnTo>
                    <a:pt x="232" y="284"/>
                  </a:lnTo>
                  <a:lnTo>
                    <a:pt x="232" y="286"/>
                  </a:lnTo>
                  <a:lnTo>
                    <a:pt x="224" y="294"/>
                  </a:lnTo>
                  <a:lnTo>
                    <a:pt x="222" y="312"/>
                  </a:lnTo>
                  <a:lnTo>
                    <a:pt x="228" y="330"/>
                  </a:lnTo>
                  <a:lnTo>
                    <a:pt x="228" y="332"/>
                  </a:lnTo>
                  <a:lnTo>
                    <a:pt x="222" y="360"/>
                  </a:lnTo>
                  <a:lnTo>
                    <a:pt x="218" y="364"/>
                  </a:lnTo>
                  <a:lnTo>
                    <a:pt x="214" y="366"/>
                  </a:lnTo>
                  <a:lnTo>
                    <a:pt x="206" y="364"/>
                  </a:lnTo>
                  <a:lnTo>
                    <a:pt x="198" y="356"/>
                  </a:lnTo>
                  <a:lnTo>
                    <a:pt x="190" y="358"/>
                  </a:lnTo>
                  <a:lnTo>
                    <a:pt x="180" y="370"/>
                  </a:lnTo>
                  <a:lnTo>
                    <a:pt x="168" y="402"/>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8" y="562"/>
                  </a:lnTo>
                  <a:lnTo>
                    <a:pt x="262" y="562"/>
                  </a:lnTo>
                  <a:lnTo>
                    <a:pt x="266" y="564"/>
                  </a:lnTo>
                  <a:lnTo>
                    <a:pt x="274" y="560"/>
                  </a:lnTo>
                  <a:lnTo>
                    <a:pt x="282" y="558"/>
                  </a:lnTo>
                  <a:lnTo>
                    <a:pt x="292" y="554"/>
                  </a:lnTo>
                  <a:lnTo>
                    <a:pt x="296" y="552"/>
                  </a:lnTo>
                  <a:lnTo>
                    <a:pt x="308" y="552"/>
                  </a:lnTo>
                  <a:lnTo>
                    <a:pt x="312" y="552"/>
                  </a:lnTo>
                  <a:lnTo>
                    <a:pt x="316" y="554"/>
                  </a:lnTo>
                  <a:lnTo>
                    <a:pt x="332" y="544"/>
                  </a:lnTo>
                  <a:lnTo>
                    <a:pt x="334" y="544"/>
                  </a:lnTo>
                  <a:lnTo>
                    <a:pt x="334" y="546"/>
                  </a:lnTo>
                  <a:lnTo>
                    <a:pt x="336" y="544"/>
                  </a:lnTo>
                  <a:lnTo>
                    <a:pt x="338" y="546"/>
                  </a:lnTo>
                  <a:lnTo>
                    <a:pt x="344" y="556"/>
                  </a:lnTo>
                  <a:lnTo>
                    <a:pt x="346" y="562"/>
                  </a:lnTo>
                  <a:lnTo>
                    <a:pt x="354" y="574"/>
                  </a:lnTo>
                  <a:lnTo>
                    <a:pt x="360" y="576"/>
                  </a:lnTo>
                  <a:lnTo>
                    <a:pt x="362" y="576"/>
                  </a:lnTo>
                  <a:lnTo>
                    <a:pt x="360" y="574"/>
                  </a:lnTo>
                  <a:lnTo>
                    <a:pt x="360" y="570"/>
                  </a:lnTo>
                  <a:lnTo>
                    <a:pt x="360" y="566"/>
                  </a:lnTo>
                  <a:lnTo>
                    <a:pt x="364" y="564"/>
                  </a:lnTo>
                  <a:lnTo>
                    <a:pt x="370" y="562"/>
                  </a:lnTo>
                  <a:lnTo>
                    <a:pt x="398" y="562"/>
                  </a:lnTo>
                  <a:lnTo>
                    <a:pt x="400" y="562"/>
                  </a:lnTo>
                  <a:lnTo>
                    <a:pt x="402" y="562"/>
                  </a:lnTo>
                  <a:lnTo>
                    <a:pt x="412" y="580"/>
                  </a:lnTo>
                  <a:lnTo>
                    <a:pt x="410" y="588"/>
                  </a:lnTo>
                  <a:lnTo>
                    <a:pt x="422" y="590"/>
                  </a:lnTo>
                  <a:lnTo>
                    <a:pt x="422" y="588"/>
                  </a:lnTo>
                  <a:lnTo>
                    <a:pt x="422" y="586"/>
                  </a:lnTo>
                  <a:lnTo>
                    <a:pt x="426" y="584"/>
                  </a:lnTo>
                  <a:lnTo>
                    <a:pt x="454" y="602"/>
                  </a:lnTo>
                  <a:lnTo>
                    <a:pt x="456" y="608"/>
                  </a:lnTo>
                  <a:lnTo>
                    <a:pt x="458" y="612"/>
                  </a:lnTo>
                  <a:lnTo>
                    <a:pt x="458" y="624"/>
                  </a:lnTo>
                  <a:lnTo>
                    <a:pt x="468" y="626"/>
                  </a:lnTo>
                  <a:lnTo>
                    <a:pt x="474" y="616"/>
                  </a:lnTo>
                  <a:lnTo>
                    <a:pt x="470" y="608"/>
                  </a:lnTo>
                  <a:lnTo>
                    <a:pt x="470" y="602"/>
                  </a:lnTo>
                  <a:lnTo>
                    <a:pt x="472" y="598"/>
                  </a:lnTo>
                  <a:lnTo>
                    <a:pt x="474" y="596"/>
                  </a:lnTo>
                  <a:lnTo>
                    <a:pt x="478" y="594"/>
                  </a:lnTo>
                  <a:lnTo>
                    <a:pt x="478" y="592"/>
                  </a:lnTo>
                  <a:lnTo>
                    <a:pt x="480" y="590"/>
                  </a:lnTo>
                  <a:lnTo>
                    <a:pt x="486" y="590"/>
                  </a:lnTo>
                  <a:lnTo>
                    <a:pt x="490" y="594"/>
                  </a:lnTo>
                  <a:lnTo>
                    <a:pt x="492" y="598"/>
                  </a:lnTo>
                  <a:lnTo>
                    <a:pt x="496" y="614"/>
                  </a:lnTo>
                  <a:lnTo>
                    <a:pt x="496" y="616"/>
                  </a:lnTo>
                  <a:lnTo>
                    <a:pt x="498" y="618"/>
                  </a:lnTo>
                  <a:lnTo>
                    <a:pt x="502" y="622"/>
                  </a:lnTo>
                  <a:lnTo>
                    <a:pt x="510" y="626"/>
                  </a:lnTo>
                  <a:lnTo>
                    <a:pt x="512" y="626"/>
                  </a:lnTo>
                  <a:lnTo>
                    <a:pt x="538" y="652"/>
                  </a:lnTo>
                  <a:lnTo>
                    <a:pt x="550" y="648"/>
                  </a:lnTo>
                  <a:lnTo>
                    <a:pt x="548" y="644"/>
                  </a:lnTo>
                  <a:lnTo>
                    <a:pt x="544" y="638"/>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10" y="600"/>
                  </a:lnTo>
                  <a:lnTo>
                    <a:pt x="612" y="606"/>
                  </a:lnTo>
                  <a:lnTo>
                    <a:pt x="610" y="610"/>
                  </a:lnTo>
                  <a:lnTo>
                    <a:pt x="606" y="616"/>
                  </a:lnTo>
                  <a:lnTo>
                    <a:pt x="610" y="618"/>
                  </a:lnTo>
                  <a:lnTo>
                    <a:pt x="620" y="622"/>
                  </a:lnTo>
                  <a:lnTo>
                    <a:pt x="628" y="626"/>
                  </a:lnTo>
                  <a:lnTo>
                    <a:pt x="630" y="626"/>
                  </a:lnTo>
                  <a:lnTo>
                    <a:pt x="640" y="630"/>
                  </a:lnTo>
                  <a:lnTo>
                    <a:pt x="648" y="630"/>
                  </a:lnTo>
                  <a:lnTo>
                    <a:pt x="636" y="572"/>
                  </a:lnTo>
                  <a:lnTo>
                    <a:pt x="630" y="568"/>
                  </a:lnTo>
                  <a:lnTo>
                    <a:pt x="624" y="562"/>
                  </a:lnTo>
                  <a:lnTo>
                    <a:pt x="614" y="546"/>
                  </a:lnTo>
                  <a:lnTo>
                    <a:pt x="610" y="538"/>
                  </a:lnTo>
                  <a:lnTo>
                    <a:pt x="612" y="528"/>
                  </a:lnTo>
                  <a:lnTo>
                    <a:pt x="616" y="518"/>
                  </a:lnTo>
                  <a:lnTo>
                    <a:pt x="624" y="506"/>
                  </a:lnTo>
                  <a:lnTo>
                    <a:pt x="636" y="494"/>
                  </a:lnTo>
                  <a:lnTo>
                    <a:pt x="650" y="482"/>
                  </a:lnTo>
                  <a:lnTo>
                    <a:pt x="662" y="482"/>
                  </a:lnTo>
                  <a:lnTo>
                    <a:pt x="672" y="486"/>
                  </a:lnTo>
                  <a:lnTo>
                    <a:pt x="692" y="486"/>
                  </a:lnTo>
                  <a:lnTo>
                    <a:pt x="698" y="482"/>
                  </a:lnTo>
                  <a:lnTo>
                    <a:pt x="704" y="476"/>
                  </a:lnTo>
                  <a:lnTo>
                    <a:pt x="714" y="452"/>
                  </a:lnTo>
                  <a:lnTo>
                    <a:pt x="718" y="442"/>
                  </a:lnTo>
                  <a:lnTo>
                    <a:pt x="718" y="426"/>
                  </a:lnTo>
                  <a:lnTo>
                    <a:pt x="716"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17" name="Freeform 34"/>
            <p:cNvSpPr>
              <a:spLocks/>
            </p:cNvSpPr>
            <p:nvPr/>
          </p:nvSpPr>
          <p:spPr bwMode="auto">
            <a:xfrm>
              <a:off x="4293029" y="2094597"/>
              <a:ext cx="776970" cy="486949"/>
            </a:xfrm>
            <a:custGeom>
              <a:avLst/>
              <a:gdLst>
                <a:gd name="T0" fmla="*/ 396 w 434"/>
                <a:gd name="T1" fmla="*/ 8 h 272"/>
                <a:gd name="T2" fmla="*/ 388 w 434"/>
                <a:gd name="T3" fmla="*/ 14 h 272"/>
                <a:gd name="T4" fmla="*/ 330 w 434"/>
                <a:gd name="T5" fmla="*/ 6 h 272"/>
                <a:gd name="T6" fmla="*/ 270 w 434"/>
                <a:gd name="T7" fmla="*/ 42 h 272"/>
                <a:gd name="T8" fmla="*/ 268 w 434"/>
                <a:gd name="T9" fmla="*/ 62 h 272"/>
                <a:gd name="T10" fmla="*/ 228 w 434"/>
                <a:gd name="T11" fmla="*/ 62 h 272"/>
                <a:gd name="T12" fmla="*/ 218 w 434"/>
                <a:gd name="T13" fmla="*/ 60 h 272"/>
                <a:gd name="T14" fmla="*/ 212 w 434"/>
                <a:gd name="T15" fmla="*/ 52 h 272"/>
                <a:gd name="T16" fmla="*/ 168 w 434"/>
                <a:gd name="T17" fmla="*/ 0 h 272"/>
                <a:gd name="T18" fmla="*/ 150 w 434"/>
                <a:gd name="T19" fmla="*/ 20 h 272"/>
                <a:gd name="T20" fmla="*/ 144 w 434"/>
                <a:gd name="T21" fmla="*/ 0 h 272"/>
                <a:gd name="T22" fmla="*/ 120 w 434"/>
                <a:gd name="T23" fmla="*/ 18 h 272"/>
                <a:gd name="T24" fmla="*/ 102 w 434"/>
                <a:gd name="T25" fmla="*/ 24 h 272"/>
                <a:gd name="T26" fmla="*/ 56 w 434"/>
                <a:gd name="T27" fmla="*/ 70 h 272"/>
                <a:gd name="T28" fmla="*/ 22 w 434"/>
                <a:gd name="T29" fmla="*/ 148 h 272"/>
                <a:gd name="T30" fmla="*/ 20 w 434"/>
                <a:gd name="T31" fmla="*/ 152 h 272"/>
                <a:gd name="T32" fmla="*/ 20 w 434"/>
                <a:gd name="T33" fmla="*/ 160 h 272"/>
                <a:gd name="T34" fmla="*/ 32 w 434"/>
                <a:gd name="T35" fmla="*/ 188 h 272"/>
                <a:gd name="T36" fmla="*/ 34 w 434"/>
                <a:gd name="T37" fmla="*/ 206 h 272"/>
                <a:gd name="T38" fmla="*/ 0 w 434"/>
                <a:gd name="T39" fmla="*/ 228 h 272"/>
                <a:gd name="T40" fmla="*/ 16 w 434"/>
                <a:gd name="T41" fmla="*/ 244 h 272"/>
                <a:gd name="T42" fmla="*/ 18 w 434"/>
                <a:gd name="T43" fmla="*/ 252 h 272"/>
                <a:gd name="T44" fmla="*/ 36 w 434"/>
                <a:gd name="T45" fmla="*/ 264 h 272"/>
                <a:gd name="T46" fmla="*/ 74 w 434"/>
                <a:gd name="T47" fmla="*/ 266 h 272"/>
                <a:gd name="T48" fmla="*/ 92 w 434"/>
                <a:gd name="T49" fmla="*/ 230 h 272"/>
                <a:gd name="T50" fmla="*/ 118 w 434"/>
                <a:gd name="T51" fmla="*/ 240 h 272"/>
                <a:gd name="T52" fmla="*/ 118 w 434"/>
                <a:gd name="T53" fmla="*/ 244 h 272"/>
                <a:gd name="T54" fmla="*/ 116 w 434"/>
                <a:gd name="T55" fmla="*/ 256 h 272"/>
                <a:gd name="T56" fmla="*/ 124 w 434"/>
                <a:gd name="T57" fmla="*/ 264 h 272"/>
                <a:gd name="T58" fmla="*/ 160 w 434"/>
                <a:gd name="T59" fmla="*/ 260 h 272"/>
                <a:gd name="T60" fmla="*/ 172 w 434"/>
                <a:gd name="T61" fmla="*/ 252 h 272"/>
                <a:gd name="T62" fmla="*/ 184 w 434"/>
                <a:gd name="T63" fmla="*/ 252 h 272"/>
                <a:gd name="T64" fmla="*/ 202 w 434"/>
                <a:gd name="T65" fmla="*/ 258 h 272"/>
                <a:gd name="T66" fmla="*/ 212 w 434"/>
                <a:gd name="T67" fmla="*/ 250 h 272"/>
                <a:gd name="T68" fmla="*/ 216 w 434"/>
                <a:gd name="T69" fmla="*/ 248 h 272"/>
                <a:gd name="T70" fmla="*/ 224 w 434"/>
                <a:gd name="T71" fmla="*/ 236 h 272"/>
                <a:gd name="T72" fmla="*/ 238 w 434"/>
                <a:gd name="T73" fmla="*/ 220 h 272"/>
                <a:gd name="T74" fmla="*/ 250 w 434"/>
                <a:gd name="T75" fmla="*/ 212 h 272"/>
                <a:gd name="T76" fmla="*/ 252 w 434"/>
                <a:gd name="T77" fmla="*/ 214 h 272"/>
                <a:gd name="T78" fmla="*/ 260 w 434"/>
                <a:gd name="T79" fmla="*/ 216 h 272"/>
                <a:gd name="T80" fmla="*/ 280 w 434"/>
                <a:gd name="T81" fmla="*/ 172 h 272"/>
                <a:gd name="T82" fmla="*/ 296 w 434"/>
                <a:gd name="T83" fmla="*/ 160 h 272"/>
                <a:gd name="T84" fmla="*/ 300 w 434"/>
                <a:gd name="T85" fmla="*/ 150 h 272"/>
                <a:gd name="T86" fmla="*/ 294 w 434"/>
                <a:gd name="T87" fmla="*/ 128 h 272"/>
                <a:gd name="T88" fmla="*/ 298 w 434"/>
                <a:gd name="T89" fmla="*/ 120 h 272"/>
                <a:gd name="T90" fmla="*/ 310 w 434"/>
                <a:gd name="T91" fmla="*/ 120 h 272"/>
                <a:gd name="T92" fmla="*/ 322 w 434"/>
                <a:gd name="T93" fmla="*/ 112 h 272"/>
                <a:gd name="T94" fmla="*/ 322 w 434"/>
                <a:gd name="T95" fmla="*/ 108 h 272"/>
                <a:gd name="T96" fmla="*/ 338 w 434"/>
                <a:gd name="T97" fmla="*/ 96 h 272"/>
                <a:gd name="T98" fmla="*/ 328 w 434"/>
                <a:gd name="T99" fmla="*/ 94 h 272"/>
                <a:gd name="T100" fmla="*/ 328 w 434"/>
                <a:gd name="T101" fmla="*/ 88 h 272"/>
                <a:gd name="T102" fmla="*/ 332 w 434"/>
                <a:gd name="T103" fmla="*/ 86 h 272"/>
                <a:gd name="T104" fmla="*/ 342 w 434"/>
                <a:gd name="T105" fmla="*/ 84 h 272"/>
                <a:gd name="T106" fmla="*/ 404 w 434"/>
                <a:gd name="T107" fmla="*/ 40 h 272"/>
                <a:gd name="T108" fmla="*/ 428 w 434"/>
                <a:gd name="T109" fmla="*/ 48 h 272"/>
                <a:gd name="T110" fmla="*/ 424 w 434"/>
                <a:gd name="T111" fmla="*/ 28 h 272"/>
                <a:gd name="T112" fmla="*/ 432 w 434"/>
                <a:gd name="T113" fmla="*/ 12 h 272"/>
                <a:gd name="T114" fmla="*/ 426 w 434"/>
                <a:gd name="T115" fmla="*/ 14 h 272"/>
                <a:gd name="T116" fmla="*/ 408 w 434"/>
                <a:gd name="T117" fmla="*/ 16 h 272"/>
                <a:gd name="T118" fmla="*/ 404 w 434"/>
                <a:gd name="T119" fmla="*/ 12 h 272"/>
                <a:gd name="T120" fmla="*/ 396 w 434"/>
                <a:gd name="T121" fmla="*/ 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4" h="272">
                  <a:moveTo>
                    <a:pt x="396" y="8"/>
                  </a:moveTo>
                  <a:lnTo>
                    <a:pt x="396" y="8"/>
                  </a:lnTo>
                  <a:lnTo>
                    <a:pt x="394" y="12"/>
                  </a:lnTo>
                  <a:lnTo>
                    <a:pt x="388" y="14"/>
                  </a:lnTo>
                  <a:lnTo>
                    <a:pt x="358" y="12"/>
                  </a:lnTo>
                  <a:lnTo>
                    <a:pt x="330" y="6"/>
                  </a:lnTo>
                  <a:lnTo>
                    <a:pt x="314" y="0"/>
                  </a:lnTo>
                  <a:lnTo>
                    <a:pt x="270" y="42"/>
                  </a:lnTo>
                  <a:lnTo>
                    <a:pt x="272" y="60"/>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48" y="6"/>
                  </a:lnTo>
                  <a:lnTo>
                    <a:pt x="144" y="0"/>
                  </a:lnTo>
                  <a:lnTo>
                    <a:pt x="128" y="8"/>
                  </a:lnTo>
                  <a:lnTo>
                    <a:pt x="120" y="18"/>
                  </a:lnTo>
                  <a:lnTo>
                    <a:pt x="118" y="20"/>
                  </a:lnTo>
                  <a:lnTo>
                    <a:pt x="102" y="24"/>
                  </a:lnTo>
                  <a:lnTo>
                    <a:pt x="78" y="48"/>
                  </a:lnTo>
                  <a:lnTo>
                    <a:pt x="56" y="70"/>
                  </a:lnTo>
                  <a:lnTo>
                    <a:pt x="12" y="128"/>
                  </a:lnTo>
                  <a:lnTo>
                    <a:pt x="22" y="148"/>
                  </a:lnTo>
                  <a:lnTo>
                    <a:pt x="22" y="152"/>
                  </a:lnTo>
                  <a:lnTo>
                    <a:pt x="20" y="152"/>
                  </a:lnTo>
                  <a:lnTo>
                    <a:pt x="20" y="156"/>
                  </a:lnTo>
                  <a:lnTo>
                    <a:pt x="20" y="160"/>
                  </a:lnTo>
                  <a:lnTo>
                    <a:pt x="24" y="172"/>
                  </a:lnTo>
                  <a:lnTo>
                    <a:pt x="32" y="188"/>
                  </a:lnTo>
                  <a:lnTo>
                    <a:pt x="34" y="198"/>
                  </a:lnTo>
                  <a:lnTo>
                    <a:pt x="34" y="206"/>
                  </a:lnTo>
                  <a:lnTo>
                    <a:pt x="34" y="208"/>
                  </a:lnTo>
                  <a:lnTo>
                    <a:pt x="0" y="228"/>
                  </a:lnTo>
                  <a:lnTo>
                    <a:pt x="0" y="236"/>
                  </a:lnTo>
                  <a:lnTo>
                    <a:pt x="16" y="244"/>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4"/>
                  </a:lnTo>
                  <a:lnTo>
                    <a:pt x="116" y="250"/>
                  </a:lnTo>
                  <a:lnTo>
                    <a:pt x="116" y="256"/>
                  </a:lnTo>
                  <a:lnTo>
                    <a:pt x="118" y="260"/>
                  </a:lnTo>
                  <a:lnTo>
                    <a:pt x="124" y="264"/>
                  </a:lnTo>
                  <a:lnTo>
                    <a:pt x="148" y="264"/>
                  </a:lnTo>
                  <a:lnTo>
                    <a:pt x="160" y="260"/>
                  </a:lnTo>
                  <a:lnTo>
                    <a:pt x="170" y="256"/>
                  </a:lnTo>
                  <a:lnTo>
                    <a:pt x="172" y="252"/>
                  </a:lnTo>
                  <a:lnTo>
                    <a:pt x="176" y="252"/>
                  </a:lnTo>
                  <a:lnTo>
                    <a:pt x="184" y="252"/>
                  </a:lnTo>
                  <a:lnTo>
                    <a:pt x="198" y="256"/>
                  </a:lnTo>
                  <a:lnTo>
                    <a:pt x="202" y="258"/>
                  </a:lnTo>
                  <a:lnTo>
                    <a:pt x="208" y="264"/>
                  </a:lnTo>
                  <a:lnTo>
                    <a:pt x="212" y="250"/>
                  </a:lnTo>
                  <a:lnTo>
                    <a:pt x="214" y="248"/>
                  </a:lnTo>
                  <a:lnTo>
                    <a:pt x="216" y="248"/>
                  </a:lnTo>
                  <a:lnTo>
                    <a:pt x="220" y="242"/>
                  </a:lnTo>
                  <a:lnTo>
                    <a:pt x="224" y="236"/>
                  </a:lnTo>
                  <a:lnTo>
                    <a:pt x="230" y="228"/>
                  </a:lnTo>
                  <a:lnTo>
                    <a:pt x="238" y="220"/>
                  </a:lnTo>
                  <a:lnTo>
                    <a:pt x="248" y="214"/>
                  </a:lnTo>
                  <a:lnTo>
                    <a:pt x="250" y="212"/>
                  </a:lnTo>
                  <a:lnTo>
                    <a:pt x="250" y="214"/>
                  </a:lnTo>
                  <a:lnTo>
                    <a:pt x="252" y="214"/>
                  </a:lnTo>
                  <a:lnTo>
                    <a:pt x="258" y="216"/>
                  </a:lnTo>
                  <a:lnTo>
                    <a:pt x="260" y="216"/>
                  </a:lnTo>
                  <a:lnTo>
                    <a:pt x="268" y="176"/>
                  </a:lnTo>
                  <a:lnTo>
                    <a:pt x="280" y="172"/>
                  </a:lnTo>
                  <a:lnTo>
                    <a:pt x="290" y="166"/>
                  </a:lnTo>
                  <a:lnTo>
                    <a:pt x="296" y="160"/>
                  </a:lnTo>
                  <a:lnTo>
                    <a:pt x="298" y="156"/>
                  </a:lnTo>
                  <a:lnTo>
                    <a:pt x="300" y="150"/>
                  </a:lnTo>
                  <a:lnTo>
                    <a:pt x="296" y="138"/>
                  </a:lnTo>
                  <a:lnTo>
                    <a:pt x="294" y="128"/>
                  </a:lnTo>
                  <a:lnTo>
                    <a:pt x="296" y="122"/>
                  </a:lnTo>
                  <a:lnTo>
                    <a:pt x="298"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42" y="84"/>
                  </a:lnTo>
                  <a:lnTo>
                    <a:pt x="352" y="76"/>
                  </a:lnTo>
                  <a:lnTo>
                    <a:pt x="404" y="40"/>
                  </a:lnTo>
                  <a:lnTo>
                    <a:pt x="420" y="48"/>
                  </a:lnTo>
                  <a:lnTo>
                    <a:pt x="428" y="48"/>
                  </a:lnTo>
                  <a:lnTo>
                    <a:pt x="424" y="30"/>
                  </a:lnTo>
                  <a:lnTo>
                    <a:pt x="424" y="28"/>
                  </a:lnTo>
                  <a:lnTo>
                    <a:pt x="434" y="12"/>
                  </a:lnTo>
                  <a:lnTo>
                    <a:pt x="432" y="12"/>
                  </a:lnTo>
                  <a:lnTo>
                    <a:pt x="426" y="12"/>
                  </a:lnTo>
                  <a:lnTo>
                    <a:pt x="426" y="14"/>
                  </a:lnTo>
                  <a:lnTo>
                    <a:pt x="424" y="14"/>
                  </a:lnTo>
                  <a:lnTo>
                    <a:pt x="408" y="16"/>
                  </a:lnTo>
                  <a:lnTo>
                    <a:pt x="404" y="16"/>
                  </a:lnTo>
                  <a:lnTo>
                    <a:pt x="404" y="12"/>
                  </a:lnTo>
                  <a:lnTo>
                    <a:pt x="400" y="8"/>
                  </a:lnTo>
                  <a:lnTo>
                    <a:pt x="396"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18" name="Freeform 35"/>
            <p:cNvSpPr>
              <a:spLocks/>
            </p:cNvSpPr>
            <p:nvPr/>
          </p:nvSpPr>
          <p:spPr bwMode="auto">
            <a:xfrm>
              <a:off x="5019872" y="2903792"/>
              <a:ext cx="121737" cy="107415"/>
            </a:xfrm>
            <a:custGeom>
              <a:avLst/>
              <a:gdLst>
                <a:gd name="T0" fmla="*/ 62 w 68"/>
                <a:gd name="T1" fmla="*/ 32 h 60"/>
                <a:gd name="T2" fmla="*/ 68 w 68"/>
                <a:gd name="T3" fmla="*/ 24 h 60"/>
                <a:gd name="T4" fmla="*/ 48 w 68"/>
                <a:gd name="T5" fmla="*/ 8 h 60"/>
                <a:gd name="T6" fmla="*/ 40 w 68"/>
                <a:gd name="T7" fmla="*/ 4 h 60"/>
                <a:gd name="T8" fmla="*/ 34 w 68"/>
                <a:gd name="T9" fmla="*/ 0 h 60"/>
                <a:gd name="T10" fmla="*/ 28 w 68"/>
                <a:gd name="T11" fmla="*/ 0 h 60"/>
                <a:gd name="T12" fmla="*/ 22 w 68"/>
                <a:gd name="T13" fmla="*/ 0 h 60"/>
                <a:gd name="T14" fmla="*/ 14 w 68"/>
                <a:gd name="T15" fmla="*/ 2 h 60"/>
                <a:gd name="T16" fmla="*/ 14 w 68"/>
                <a:gd name="T17" fmla="*/ 20 h 60"/>
                <a:gd name="T18" fmla="*/ 10 w 68"/>
                <a:gd name="T19" fmla="*/ 28 h 60"/>
                <a:gd name="T20" fmla="*/ 4 w 68"/>
                <a:gd name="T21" fmla="*/ 36 h 60"/>
                <a:gd name="T22" fmla="*/ 0 w 68"/>
                <a:gd name="T23" fmla="*/ 40 h 60"/>
                <a:gd name="T24" fmla="*/ 8 w 68"/>
                <a:gd name="T25" fmla="*/ 48 h 60"/>
                <a:gd name="T26" fmla="*/ 10 w 68"/>
                <a:gd name="T27" fmla="*/ 48 h 60"/>
                <a:gd name="T28" fmla="*/ 12 w 68"/>
                <a:gd name="T29" fmla="*/ 56 h 60"/>
                <a:gd name="T30" fmla="*/ 22 w 68"/>
                <a:gd name="T31" fmla="*/ 60 h 60"/>
                <a:gd name="T32" fmla="*/ 28 w 68"/>
                <a:gd name="T33" fmla="*/ 56 h 60"/>
                <a:gd name="T34" fmla="*/ 34 w 68"/>
                <a:gd name="T35" fmla="*/ 54 h 60"/>
                <a:gd name="T36" fmla="*/ 52 w 68"/>
                <a:gd name="T37" fmla="*/ 58 h 60"/>
                <a:gd name="T38" fmla="*/ 52 w 68"/>
                <a:gd name="T39" fmla="*/ 52 h 60"/>
                <a:gd name="T40" fmla="*/ 54 w 68"/>
                <a:gd name="T41" fmla="*/ 44 h 60"/>
                <a:gd name="T42" fmla="*/ 56 w 68"/>
                <a:gd name="T43" fmla="*/ 38 h 60"/>
                <a:gd name="T44" fmla="*/ 58 w 68"/>
                <a:gd name="T45" fmla="*/ 34 h 60"/>
                <a:gd name="T46" fmla="*/ 62 w 68"/>
                <a:gd name="T47" fmla="*/ 3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 h="60">
                  <a:moveTo>
                    <a:pt x="62" y="32"/>
                  </a:moveTo>
                  <a:lnTo>
                    <a:pt x="68" y="24"/>
                  </a:lnTo>
                  <a:lnTo>
                    <a:pt x="48" y="8"/>
                  </a:lnTo>
                  <a:lnTo>
                    <a:pt x="40" y="4"/>
                  </a:lnTo>
                  <a:lnTo>
                    <a:pt x="34" y="0"/>
                  </a:lnTo>
                  <a:lnTo>
                    <a:pt x="28" y="0"/>
                  </a:lnTo>
                  <a:lnTo>
                    <a:pt x="22" y="0"/>
                  </a:lnTo>
                  <a:lnTo>
                    <a:pt x="14" y="2"/>
                  </a:lnTo>
                  <a:lnTo>
                    <a:pt x="14" y="20"/>
                  </a:lnTo>
                  <a:lnTo>
                    <a:pt x="10" y="28"/>
                  </a:lnTo>
                  <a:lnTo>
                    <a:pt x="4" y="36"/>
                  </a:lnTo>
                  <a:lnTo>
                    <a:pt x="0" y="40"/>
                  </a:lnTo>
                  <a:lnTo>
                    <a:pt x="8" y="48"/>
                  </a:lnTo>
                  <a:lnTo>
                    <a:pt x="10" y="48"/>
                  </a:lnTo>
                  <a:lnTo>
                    <a:pt x="12" y="56"/>
                  </a:lnTo>
                  <a:lnTo>
                    <a:pt x="22" y="60"/>
                  </a:lnTo>
                  <a:lnTo>
                    <a:pt x="28" y="56"/>
                  </a:lnTo>
                  <a:lnTo>
                    <a:pt x="34" y="54"/>
                  </a:lnTo>
                  <a:lnTo>
                    <a:pt x="52" y="58"/>
                  </a:lnTo>
                  <a:lnTo>
                    <a:pt x="52" y="52"/>
                  </a:lnTo>
                  <a:lnTo>
                    <a:pt x="54" y="44"/>
                  </a:lnTo>
                  <a:lnTo>
                    <a:pt x="56" y="38"/>
                  </a:lnTo>
                  <a:lnTo>
                    <a:pt x="58" y="34"/>
                  </a:lnTo>
                  <a:lnTo>
                    <a:pt x="6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19" name="Freeform 36"/>
            <p:cNvSpPr>
              <a:spLocks/>
            </p:cNvSpPr>
            <p:nvPr/>
          </p:nvSpPr>
          <p:spPr bwMode="auto">
            <a:xfrm>
              <a:off x="4450571" y="2492033"/>
              <a:ext cx="676716" cy="522754"/>
            </a:xfrm>
            <a:custGeom>
              <a:avLst/>
              <a:gdLst>
                <a:gd name="T0" fmla="*/ 264 w 378"/>
                <a:gd name="T1" fmla="*/ 86 h 292"/>
                <a:gd name="T2" fmla="*/ 252 w 378"/>
                <a:gd name="T3" fmla="*/ 70 h 292"/>
                <a:gd name="T4" fmla="*/ 226 w 378"/>
                <a:gd name="T5" fmla="*/ 44 h 292"/>
                <a:gd name="T6" fmla="*/ 204 w 378"/>
                <a:gd name="T7" fmla="*/ 38 h 292"/>
                <a:gd name="T8" fmla="*/ 194 w 378"/>
                <a:gd name="T9" fmla="*/ 28 h 292"/>
                <a:gd name="T10" fmla="*/ 170 w 378"/>
                <a:gd name="T11" fmla="*/ 18 h 292"/>
                <a:gd name="T12" fmla="*/ 170 w 378"/>
                <a:gd name="T13" fmla="*/ 2 h 292"/>
                <a:gd name="T14" fmla="*/ 164 w 378"/>
                <a:gd name="T15" fmla="*/ 0 h 292"/>
                <a:gd name="T16" fmla="*/ 148 w 378"/>
                <a:gd name="T17" fmla="*/ 12 h 292"/>
                <a:gd name="T18" fmla="*/ 140 w 378"/>
                <a:gd name="T19" fmla="*/ 26 h 292"/>
                <a:gd name="T20" fmla="*/ 126 w 378"/>
                <a:gd name="T21" fmla="*/ 46 h 292"/>
                <a:gd name="T22" fmla="*/ 120 w 378"/>
                <a:gd name="T23" fmla="*/ 52 h 292"/>
                <a:gd name="T24" fmla="*/ 116 w 378"/>
                <a:gd name="T25" fmla="*/ 48 h 292"/>
                <a:gd name="T26" fmla="*/ 102 w 378"/>
                <a:gd name="T27" fmla="*/ 40 h 292"/>
                <a:gd name="T28" fmla="*/ 88 w 378"/>
                <a:gd name="T29" fmla="*/ 40 h 292"/>
                <a:gd name="T30" fmla="*/ 62 w 378"/>
                <a:gd name="T31" fmla="*/ 50 h 292"/>
                <a:gd name="T32" fmla="*/ 26 w 378"/>
                <a:gd name="T33" fmla="*/ 44 h 292"/>
                <a:gd name="T34" fmla="*/ 20 w 378"/>
                <a:gd name="T35" fmla="*/ 32 h 292"/>
                <a:gd name="T36" fmla="*/ 8 w 378"/>
                <a:gd name="T37" fmla="*/ 18 h 292"/>
                <a:gd name="T38" fmla="*/ 4 w 378"/>
                <a:gd name="T39" fmla="*/ 36 h 292"/>
                <a:gd name="T40" fmla="*/ 0 w 378"/>
                <a:gd name="T41" fmla="*/ 40 h 292"/>
                <a:gd name="T42" fmla="*/ 10 w 378"/>
                <a:gd name="T43" fmla="*/ 42 h 292"/>
                <a:gd name="T44" fmla="*/ 40 w 378"/>
                <a:gd name="T45" fmla="*/ 76 h 292"/>
                <a:gd name="T46" fmla="*/ 98 w 378"/>
                <a:gd name="T47" fmla="*/ 96 h 292"/>
                <a:gd name="T48" fmla="*/ 112 w 378"/>
                <a:gd name="T49" fmla="*/ 112 h 292"/>
                <a:gd name="T50" fmla="*/ 124 w 378"/>
                <a:gd name="T51" fmla="*/ 150 h 292"/>
                <a:gd name="T52" fmla="*/ 146 w 378"/>
                <a:gd name="T53" fmla="*/ 162 h 292"/>
                <a:gd name="T54" fmla="*/ 180 w 378"/>
                <a:gd name="T55" fmla="*/ 144 h 292"/>
                <a:gd name="T56" fmla="*/ 184 w 378"/>
                <a:gd name="T57" fmla="*/ 144 h 292"/>
                <a:gd name="T58" fmla="*/ 200 w 378"/>
                <a:gd name="T59" fmla="*/ 146 h 292"/>
                <a:gd name="T60" fmla="*/ 198 w 378"/>
                <a:gd name="T61" fmla="*/ 152 h 292"/>
                <a:gd name="T62" fmla="*/ 186 w 378"/>
                <a:gd name="T63" fmla="*/ 186 h 292"/>
                <a:gd name="T64" fmla="*/ 166 w 378"/>
                <a:gd name="T65" fmla="*/ 194 h 292"/>
                <a:gd name="T66" fmla="*/ 152 w 378"/>
                <a:gd name="T67" fmla="*/ 222 h 292"/>
                <a:gd name="T68" fmla="*/ 148 w 378"/>
                <a:gd name="T69" fmla="*/ 234 h 292"/>
                <a:gd name="T70" fmla="*/ 172 w 378"/>
                <a:gd name="T71" fmla="*/ 252 h 292"/>
                <a:gd name="T72" fmla="*/ 182 w 378"/>
                <a:gd name="T73" fmla="*/ 254 h 292"/>
                <a:gd name="T74" fmla="*/ 194 w 378"/>
                <a:gd name="T75" fmla="*/ 270 h 292"/>
                <a:gd name="T76" fmla="*/ 204 w 378"/>
                <a:gd name="T77" fmla="*/ 262 h 292"/>
                <a:gd name="T78" fmla="*/ 214 w 378"/>
                <a:gd name="T79" fmla="*/ 264 h 292"/>
                <a:gd name="T80" fmla="*/ 224 w 378"/>
                <a:gd name="T81" fmla="*/ 270 h 292"/>
                <a:gd name="T82" fmla="*/ 236 w 378"/>
                <a:gd name="T83" fmla="*/ 286 h 292"/>
                <a:gd name="T84" fmla="*/ 242 w 378"/>
                <a:gd name="T85" fmla="*/ 284 h 292"/>
                <a:gd name="T86" fmla="*/ 264 w 378"/>
                <a:gd name="T87" fmla="*/ 288 h 292"/>
                <a:gd name="T88" fmla="*/ 304 w 378"/>
                <a:gd name="T89" fmla="*/ 286 h 292"/>
                <a:gd name="T90" fmla="*/ 318 w 378"/>
                <a:gd name="T91" fmla="*/ 278 h 292"/>
                <a:gd name="T92" fmla="*/ 312 w 378"/>
                <a:gd name="T93" fmla="*/ 268 h 292"/>
                <a:gd name="T94" fmla="*/ 322 w 378"/>
                <a:gd name="T95" fmla="*/ 256 h 292"/>
                <a:gd name="T96" fmla="*/ 324 w 378"/>
                <a:gd name="T97" fmla="*/ 238 h 292"/>
                <a:gd name="T98" fmla="*/ 326 w 378"/>
                <a:gd name="T99" fmla="*/ 230 h 292"/>
                <a:gd name="T100" fmla="*/ 340 w 378"/>
                <a:gd name="T101" fmla="*/ 222 h 292"/>
                <a:gd name="T102" fmla="*/ 356 w 378"/>
                <a:gd name="T103" fmla="*/ 226 h 292"/>
                <a:gd name="T104" fmla="*/ 378 w 378"/>
                <a:gd name="T105" fmla="*/ 238 h 292"/>
                <a:gd name="T106" fmla="*/ 364 w 378"/>
                <a:gd name="T107" fmla="*/ 210 h 292"/>
                <a:gd name="T108" fmla="*/ 348 w 378"/>
                <a:gd name="T109" fmla="*/ 194 h 292"/>
                <a:gd name="T110" fmla="*/ 294 w 378"/>
                <a:gd name="T111" fmla="*/ 170 h 292"/>
                <a:gd name="T112" fmla="*/ 292 w 378"/>
                <a:gd name="T113" fmla="*/ 146 h 292"/>
                <a:gd name="T114" fmla="*/ 270 w 378"/>
                <a:gd name="T115" fmla="*/ 9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78" h="292">
                  <a:moveTo>
                    <a:pt x="264" y="86"/>
                  </a:moveTo>
                  <a:lnTo>
                    <a:pt x="264" y="86"/>
                  </a:lnTo>
                  <a:lnTo>
                    <a:pt x="258" y="78"/>
                  </a:lnTo>
                  <a:lnTo>
                    <a:pt x="252" y="70"/>
                  </a:lnTo>
                  <a:lnTo>
                    <a:pt x="240" y="46"/>
                  </a:lnTo>
                  <a:lnTo>
                    <a:pt x="226" y="44"/>
                  </a:lnTo>
                  <a:lnTo>
                    <a:pt x="214" y="42"/>
                  </a:lnTo>
                  <a:lnTo>
                    <a:pt x="204" y="38"/>
                  </a:lnTo>
                  <a:lnTo>
                    <a:pt x="198" y="34"/>
                  </a:lnTo>
                  <a:lnTo>
                    <a:pt x="194" y="28"/>
                  </a:lnTo>
                  <a:lnTo>
                    <a:pt x="188" y="24"/>
                  </a:lnTo>
                  <a:lnTo>
                    <a:pt x="170" y="18"/>
                  </a:lnTo>
                  <a:lnTo>
                    <a:pt x="166" y="16"/>
                  </a:lnTo>
                  <a:lnTo>
                    <a:pt x="170" y="2"/>
                  </a:lnTo>
                  <a:lnTo>
                    <a:pt x="168" y="2"/>
                  </a:lnTo>
                  <a:lnTo>
                    <a:pt x="164" y="0"/>
                  </a:lnTo>
                  <a:lnTo>
                    <a:pt x="152" y="8"/>
                  </a:lnTo>
                  <a:lnTo>
                    <a:pt x="148" y="12"/>
                  </a:lnTo>
                  <a:lnTo>
                    <a:pt x="144" y="16"/>
                  </a:lnTo>
                  <a:lnTo>
                    <a:pt x="140" y="26"/>
                  </a:lnTo>
                  <a:lnTo>
                    <a:pt x="132" y="32"/>
                  </a:lnTo>
                  <a:lnTo>
                    <a:pt x="126" y="46"/>
                  </a:lnTo>
                  <a:lnTo>
                    <a:pt x="124" y="50"/>
                  </a:lnTo>
                  <a:lnTo>
                    <a:pt x="120" y="52"/>
                  </a:lnTo>
                  <a:lnTo>
                    <a:pt x="118" y="52"/>
                  </a:lnTo>
                  <a:lnTo>
                    <a:pt x="116" y="48"/>
                  </a:lnTo>
                  <a:lnTo>
                    <a:pt x="108" y="42"/>
                  </a:lnTo>
                  <a:lnTo>
                    <a:pt x="102" y="40"/>
                  </a:lnTo>
                  <a:lnTo>
                    <a:pt x="96" y="38"/>
                  </a:lnTo>
                  <a:lnTo>
                    <a:pt x="88" y="40"/>
                  </a:lnTo>
                  <a:lnTo>
                    <a:pt x="76" y="46"/>
                  </a:lnTo>
                  <a:lnTo>
                    <a:pt x="62" y="50"/>
                  </a:lnTo>
                  <a:lnTo>
                    <a:pt x="32" y="50"/>
                  </a:lnTo>
                  <a:lnTo>
                    <a:pt x="26" y="44"/>
                  </a:lnTo>
                  <a:lnTo>
                    <a:pt x="22" y="38"/>
                  </a:lnTo>
                  <a:lnTo>
                    <a:pt x="20" y="32"/>
                  </a:lnTo>
                  <a:lnTo>
                    <a:pt x="20" y="22"/>
                  </a:lnTo>
                  <a:lnTo>
                    <a:pt x="8" y="18"/>
                  </a:lnTo>
                  <a:lnTo>
                    <a:pt x="4" y="34"/>
                  </a:lnTo>
                  <a:lnTo>
                    <a:pt x="4" y="36"/>
                  </a:lnTo>
                  <a:lnTo>
                    <a:pt x="2" y="36"/>
                  </a:lnTo>
                  <a:lnTo>
                    <a:pt x="0" y="40"/>
                  </a:lnTo>
                  <a:lnTo>
                    <a:pt x="8" y="42"/>
                  </a:lnTo>
                  <a:lnTo>
                    <a:pt x="10" y="42"/>
                  </a:lnTo>
                  <a:lnTo>
                    <a:pt x="28" y="66"/>
                  </a:lnTo>
                  <a:lnTo>
                    <a:pt x="40" y="76"/>
                  </a:lnTo>
                  <a:lnTo>
                    <a:pt x="68" y="86"/>
                  </a:lnTo>
                  <a:lnTo>
                    <a:pt x="98" y="96"/>
                  </a:lnTo>
                  <a:lnTo>
                    <a:pt x="104" y="102"/>
                  </a:lnTo>
                  <a:lnTo>
                    <a:pt x="112" y="112"/>
                  </a:lnTo>
                  <a:lnTo>
                    <a:pt x="118" y="128"/>
                  </a:lnTo>
                  <a:lnTo>
                    <a:pt x="124" y="150"/>
                  </a:lnTo>
                  <a:lnTo>
                    <a:pt x="140" y="158"/>
                  </a:lnTo>
                  <a:lnTo>
                    <a:pt x="146" y="162"/>
                  </a:lnTo>
                  <a:lnTo>
                    <a:pt x="152" y="162"/>
                  </a:lnTo>
                  <a:lnTo>
                    <a:pt x="180" y="144"/>
                  </a:lnTo>
                  <a:lnTo>
                    <a:pt x="182" y="142"/>
                  </a:lnTo>
                  <a:lnTo>
                    <a:pt x="184" y="144"/>
                  </a:lnTo>
                  <a:lnTo>
                    <a:pt x="198" y="146"/>
                  </a:lnTo>
                  <a:lnTo>
                    <a:pt x="200" y="146"/>
                  </a:lnTo>
                  <a:lnTo>
                    <a:pt x="200" y="150"/>
                  </a:lnTo>
                  <a:lnTo>
                    <a:pt x="198" y="152"/>
                  </a:lnTo>
                  <a:lnTo>
                    <a:pt x="192" y="174"/>
                  </a:lnTo>
                  <a:lnTo>
                    <a:pt x="186" y="186"/>
                  </a:lnTo>
                  <a:lnTo>
                    <a:pt x="168" y="186"/>
                  </a:lnTo>
                  <a:lnTo>
                    <a:pt x="166" y="194"/>
                  </a:lnTo>
                  <a:lnTo>
                    <a:pt x="164" y="202"/>
                  </a:lnTo>
                  <a:lnTo>
                    <a:pt x="152" y="222"/>
                  </a:lnTo>
                  <a:lnTo>
                    <a:pt x="148" y="228"/>
                  </a:lnTo>
                  <a:lnTo>
                    <a:pt x="148" y="234"/>
                  </a:lnTo>
                  <a:lnTo>
                    <a:pt x="166" y="246"/>
                  </a:lnTo>
                  <a:lnTo>
                    <a:pt x="172" y="252"/>
                  </a:lnTo>
                  <a:lnTo>
                    <a:pt x="178" y="254"/>
                  </a:lnTo>
                  <a:lnTo>
                    <a:pt x="182" y="254"/>
                  </a:lnTo>
                  <a:lnTo>
                    <a:pt x="186" y="266"/>
                  </a:lnTo>
                  <a:lnTo>
                    <a:pt x="194" y="270"/>
                  </a:lnTo>
                  <a:lnTo>
                    <a:pt x="200" y="266"/>
                  </a:lnTo>
                  <a:lnTo>
                    <a:pt x="204" y="262"/>
                  </a:lnTo>
                  <a:lnTo>
                    <a:pt x="208" y="262"/>
                  </a:lnTo>
                  <a:lnTo>
                    <a:pt x="214" y="264"/>
                  </a:lnTo>
                  <a:lnTo>
                    <a:pt x="218" y="266"/>
                  </a:lnTo>
                  <a:lnTo>
                    <a:pt x="224" y="270"/>
                  </a:lnTo>
                  <a:lnTo>
                    <a:pt x="230" y="278"/>
                  </a:lnTo>
                  <a:lnTo>
                    <a:pt x="236" y="286"/>
                  </a:lnTo>
                  <a:lnTo>
                    <a:pt x="238" y="286"/>
                  </a:lnTo>
                  <a:lnTo>
                    <a:pt x="242" y="284"/>
                  </a:lnTo>
                  <a:lnTo>
                    <a:pt x="248" y="284"/>
                  </a:lnTo>
                  <a:lnTo>
                    <a:pt x="264" y="288"/>
                  </a:lnTo>
                  <a:lnTo>
                    <a:pt x="284" y="292"/>
                  </a:lnTo>
                  <a:lnTo>
                    <a:pt x="304" y="286"/>
                  </a:lnTo>
                  <a:lnTo>
                    <a:pt x="312" y="282"/>
                  </a:lnTo>
                  <a:lnTo>
                    <a:pt x="318" y="278"/>
                  </a:lnTo>
                  <a:lnTo>
                    <a:pt x="312" y="272"/>
                  </a:lnTo>
                  <a:lnTo>
                    <a:pt x="312" y="268"/>
                  </a:lnTo>
                  <a:lnTo>
                    <a:pt x="316" y="262"/>
                  </a:lnTo>
                  <a:lnTo>
                    <a:pt x="322" y="256"/>
                  </a:lnTo>
                  <a:lnTo>
                    <a:pt x="324" y="248"/>
                  </a:lnTo>
                  <a:lnTo>
                    <a:pt x="324" y="238"/>
                  </a:lnTo>
                  <a:lnTo>
                    <a:pt x="324" y="232"/>
                  </a:lnTo>
                  <a:lnTo>
                    <a:pt x="326" y="230"/>
                  </a:lnTo>
                  <a:lnTo>
                    <a:pt x="330" y="226"/>
                  </a:lnTo>
                  <a:lnTo>
                    <a:pt x="340" y="222"/>
                  </a:lnTo>
                  <a:lnTo>
                    <a:pt x="348" y="222"/>
                  </a:lnTo>
                  <a:lnTo>
                    <a:pt x="356" y="226"/>
                  </a:lnTo>
                  <a:lnTo>
                    <a:pt x="366" y="230"/>
                  </a:lnTo>
                  <a:lnTo>
                    <a:pt x="378" y="238"/>
                  </a:lnTo>
                  <a:lnTo>
                    <a:pt x="372" y="222"/>
                  </a:lnTo>
                  <a:lnTo>
                    <a:pt x="364" y="210"/>
                  </a:lnTo>
                  <a:lnTo>
                    <a:pt x="362" y="196"/>
                  </a:lnTo>
                  <a:lnTo>
                    <a:pt x="348" y="194"/>
                  </a:lnTo>
                  <a:lnTo>
                    <a:pt x="312" y="172"/>
                  </a:lnTo>
                  <a:lnTo>
                    <a:pt x="294" y="170"/>
                  </a:lnTo>
                  <a:lnTo>
                    <a:pt x="294" y="166"/>
                  </a:lnTo>
                  <a:lnTo>
                    <a:pt x="292" y="146"/>
                  </a:lnTo>
                  <a:lnTo>
                    <a:pt x="276" y="106"/>
                  </a:lnTo>
                  <a:lnTo>
                    <a:pt x="270" y="94"/>
                  </a:lnTo>
                  <a:lnTo>
                    <a:pt x="264"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20" name="Freeform 37"/>
            <p:cNvSpPr>
              <a:spLocks/>
            </p:cNvSpPr>
            <p:nvPr/>
          </p:nvSpPr>
          <p:spPr bwMode="auto">
            <a:xfrm>
              <a:off x="4096101" y="1493072"/>
              <a:ext cx="630169" cy="898707"/>
            </a:xfrm>
            <a:custGeom>
              <a:avLst/>
              <a:gdLst>
                <a:gd name="T0" fmla="*/ 312 w 352"/>
                <a:gd name="T1" fmla="*/ 144 h 502"/>
                <a:gd name="T2" fmla="*/ 270 w 352"/>
                <a:gd name="T3" fmla="*/ 122 h 502"/>
                <a:gd name="T4" fmla="*/ 278 w 352"/>
                <a:gd name="T5" fmla="*/ 102 h 502"/>
                <a:gd name="T6" fmla="*/ 246 w 352"/>
                <a:gd name="T7" fmla="*/ 88 h 502"/>
                <a:gd name="T8" fmla="*/ 234 w 352"/>
                <a:gd name="T9" fmla="*/ 48 h 502"/>
                <a:gd name="T10" fmla="*/ 226 w 352"/>
                <a:gd name="T11" fmla="*/ 40 h 502"/>
                <a:gd name="T12" fmla="*/ 210 w 352"/>
                <a:gd name="T13" fmla="*/ 30 h 502"/>
                <a:gd name="T14" fmla="*/ 200 w 352"/>
                <a:gd name="T15" fmla="*/ 0 h 502"/>
                <a:gd name="T16" fmla="*/ 178 w 352"/>
                <a:gd name="T17" fmla="*/ 16 h 502"/>
                <a:gd name="T18" fmla="*/ 146 w 352"/>
                <a:gd name="T19" fmla="*/ 64 h 502"/>
                <a:gd name="T20" fmla="*/ 130 w 352"/>
                <a:gd name="T21" fmla="*/ 68 h 502"/>
                <a:gd name="T22" fmla="*/ 114 w 352"/>
                <a:gd name="T23" fmla="*/ 78 h 502"/>
                <a:gd name="T24" fmla="*/ 80 w 352"/>
                <a:gd name="T25" fmla="*/ 96 h 502"/>
                <a:gd name="T26" fmla="*/ 50 w 352"/>
                <a:gd name="T27" fmla="*/ 94 h 502"/>
                <a:gd name="T28" fmla="*/ 42 w 352"/>
                <a:gd name="T29" fmla="*/ 56 h 502"/>
                <a:gd name="T30" fmla="*/ 16 w 352"/>
                <a:gd name="T31" fmla="*/ 96 h 502"/>
                <a:gd name="T32" fmla="*/ 0 w 352"/>
                <a:gd name="T33" fmla="*/ 122 h 502"/>
                <a:gd name="T34" fmla="*/ 38 w 352"/>
                <a:gd name="T35" fmla="*/ 186 h 502"/>
                <a:gd name="T36" fmla="*/ 12 w 352"/>
                <a:gd name="T37" fmla="*/ 200 h 502"/>
                <a:gd name="T38" fmla="*/ 48 w 352"/>
                <a:gd name="T39" fmla="*/ 240 h 502"/>
                <a:gd name="T40" fmla="*/ 36 w 352"/>
                <a:gd name="T41" fmla="*/ 284 h 502"/>
                <a:gd name="T42" fmla="*/ 8 w 352"/>
                <a:gd name="T43" fmla="*/ 332 h 502"/>
                <a:gd name="T44" fmla="*/ 48 w 352"/>
                <a:gd name="T45" fmla="*/ 376 h 502"/>
                <a:gd name="T46" fmla="*/ 32 w 352"/>
                <a:gd name="T47" fmla="*/ 416 h 502"/>
                <a:gd name="T48" fmla="*/ 14 w 352"/>
                <a:gd name="T49" fmla="*/ 456 h 502"/>
                <a:gd name="T50" fmla="*/ 14 w 352"/>
                <a:gd name="T51" fmla="*/ 468 h 502"/>
                <a:gd name="T52" fmla="*/ 28 w 352"/>
                <a:gd name="T53" fmla="*/ 488 h 502"/>
                <a:gd name="T54" fmla="*/ 80 w 352"/>
                <a:gd name="T55" fmla="*/ 500 h 502"/>
                <a:gd name="T56" fmla="*/ 122 w 352"/>
                <a:gd name="T57" fmla="*/ 486 h 502"/>
                <a:gd name="T58" fmla="*/ 158 w 352"/>
                <a:gd name="T59" fmla="*/ 400 h 502"/>
                <a:gd name="T60" fmla="*/ 240 w 352"/>
                <a:gd name="T61" fmla="*/ 332 h 502"/>
                <a:gd name="T62" fmla="*/ 226 w 352"/>
                <a:gd name="T63" fmla="*/ 302 h 502"/>
                <a:gd name="T64" fmla="*/ 196 w 352"/>
                <a:gd name="T65" fmla="*/ 292 h 502"/>
                <a:gd name="T66" fmla="*/ 176 w 352"/>
                <a:gd name="T67" fmla="*/ 256 h 502"/>
                <a:gd name="T68" fmla="*/ 146 w 352"/>
                <a:gd name="T69" fmla="*/ 240 h 502"/>
                <a:gd name="T70" fmla="*/ 110 w 352"/>
                <a:gd name="T71" fmla="*/ 226 h 502"/>
                <a:gd name="T72" fmla="*/ 96 w 352"/>
                <a:gd name="T73" fmla="*/ 210 h 502"/>
                <a:gd name="T74" fmla="*/ 110 w 352"/>
                <a:gd name="T75" fmla="*/ 192 h 502"/>
                <a:gd name="T76" fmla="*/ 112 w 352"/>
                <a:gd name="T77" fmla="*/ 164 h 502"/>
                <a:gd name="T78" fmla="*/ 120 w 352"/>
                <a:gd name="T79" fmla="*/ 152 h 502"/>
                <a:gd name="T80" fmla="*/ 150 w 352"/>
                <a:gd name="T81" fmla="*/ 140 h 502"/>
                <a:gd name="T82" fmla="*/ 140 w 352"/>
                <a:gd name="T83" fmla="*/ 128 h 502"/>
                <a:gd name="T84" fmla="*/ 160 w 352"/>
                <a:gd name="T85" fmla="*/ 116 h 502"/>
                <a:gd name="T86" fmla="*/ 208 w 352"/>
                <a:gd name="T87" fmla="*/ 134 h 502"/>
                <a:gd name="T88" fmla="*/ 210 w 352"/>
                <a:gd name="T89" fmla="*/ 152 h 502"/>
                <a:gd name="T90" fmla="*/ 210 w 352"/>
                <a:gd name="T91" fmla="*/ 180 h 502"/>
                <a:gd name="T92" fmla="*/ 234 w 352"/>
                <a:gd name="T93" fmla="*/ 172 h 502"/>
                <a:gd name="T94" fmla="*/ 246 w 352"/>
                <a:gd name="T95" fmla="*/ 210 h 502"/>
                <a:gd name="T96" fmla="*/ 300 w 352"/>
                <a:gd name="T97" fmla="*/ 244 h 502"/>
                <a:gd name="T98" fmla="*/ 336 w 352"/>
                <a:gd name="T99" fmla="*/ 188 h 502"/>
                <a:gd name="T100" fmla="*/ 350 w 352"/>
                <a:gd name="T101" fmla="*/ 176 h 502"/>
                <a:gd name="T102" fmla="*/ 326 w 352"/>
                <a:gd name="T103" fmla="*/ 15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2" h="502">
                  <a:moveTo>
                    <a:pt x="324" y="152"/>
                  </a:move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46" y="88"/>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46" y="64"/>
                  </a:lnTo>
                  <a:lnTo>
                    <a:pt x="146" y="66"/>
                  </a:lnTo>
                  <a:lnTo>
                    <a:pt x="144" y="66"/>
                  </a:lnTo>
                  <a:lnTo>
                    <a:pt x="142" y="66"/>
                  </a:lnTo>
                  <a:lnTo>
                    <a:pt x="130" y="68"/>
                  </a:lnTo>
                  <a:lnTo>
                    <a:pt x="118" y="76"/>
                  </a:lnTo>
                  <a:lnTo>
                    <a:pt x="118" y="78"/>
                  </a:lnTo>
                  <a:lnTo>
                    <a:pt x="116" y="78"/>
                  </a:lnTo>
                  <a:lnTo>
                    <a:pt x="114" y="78"/>
                  </a:lnTo>
                  <a:lnTo>
                    <a:pt x="92" y="70"/>
                  </a:lnTo>
                  <a:lnTo>
                    <a:pt x="90" y="78"/>
                  </a:lnTo>
                  <a:lnTo>
                    <a:pt x="90" y="80"/>
                  </a:lnTo>
                  <a:lnTo>
                    <a:pt x="80" y="96"/>
                  </a:lnTo>
                  <a:lnTo>
                    <a:pt x="76" y="100"/>
                  </a:lnTo>
                  <a:lnTo>
                    <a:pt x="74" y="100"/>
                  </a:lnTo>
                  <a:lnTo>
                    <a:pt x="64" y="100"/>
                  </a:lnTo>
                  <a:lnTo>
                    <a:pt x="50" y="94"/>
                  </a:lnTo>
                  <a:lnTo>
                    <a:pt x="48" y="92"/>
                  </a:lnTo>
                  <a:lnTo>
                    <a:pt x="48" y="90"/>
                  </a:lnTo>
                  <a:lnTo>
                    <a:pt x="46" y="72"/>
                  </a:lnTo>
                  <a:lnTo>
                    <a:pt x="42" y="56"/>
                  </a:lnTo>
                  <a:lnTo>
                    <a:pt x="38" y="52"/>
                  </a:lnTo>
                  <a:lnTo>
                    <a:pt x="34" y="64"/>
                  </a:lnTo>
                  <a:lnTo>
                    <a:pt x="24" y="76"/>
                  </a:lnTo>
                  <a:lnTo>
                    <a:pt x="16" y="96"/>
                  </a:lnTo>
                  <a:lnTo>
                    <a:pt x="14" y="96"/>
                  </a:lnTo>
                  <a:lnTo>
                    <a:pt x="8" y="108"/>
                  </a:lnTo>
                  <a:lnTo>
                    <a:pt x="6" y="114"/>
                  </a:lnTo>
                  <a:lnTo>
                    <a:pt x="0" y="122"/>
                  </a:lnTo>
                  <a:lnTo>
                    <a:pt x="6" y="140"/>
                  </a:lnTo>
                  <a:lnTo>
                    <a:pt x="30" y="168"/>
                  </a:lnTo>
                  <a:lnTo>
                    <a:pt x="38" y="184"/>
                  </a:lnTo>
                  <a:lnTo>
                    <a:pt x="38" y="186"/>
                  </a:lnTo>
                  <a:lnTo>
                    <a:pt x="36" y="188"/>
                  </a:lnTo>
                  <a:lnTo>
                    <a:pt x="30" y="196"/>
                  </a:lnTo>
                  <a:lnTo>
                    <a:pt x="28" y="196"/>
                  </a:lnTo>
                  <a:lnTo>
                    <a:pt x="12" y="200"/>
                  </a:lnTo>
                  <a:lnTo>
                    <a:pt x="14" y="212"/>
                  </a:lnTo>
                  <a:lnTo>
                    <a:pt x="26" y="220"/>
                  </a:lnTo>
                  <a:lnTo>
                    <a:pt x="42" y="224"/>
                  </a:lnTo>
                  <a:lnTo>
                    <a:pt x="48" y="240"/>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80"/>
                  </a:lnTo>
                  <a:lnTo>
                    <a:pt x="34" y="408"/>
                  </a:lnTo>
                  <a:lnTo>
                    <a:pt x="32" y="416"/>
                  </a:lnTo>
                  <a:lnTo>
                    <a:pt x="24" y="434"/>
                  </a:lnTo>
                  <a:lnTo>
                    <a:pt x="20" y="448"/>
                  </a:lnTo>
                  <a:lnTo>
                    <a:pt x="20" y="450"/>
                  </a:lnTo>
                  <a:lnTo>
                    <a:pt x="14" y="456"/>
                  </a:lnTo>
                  <a:lnTo>
                    <a:pt x="12" y="462"/>
                  </a:lnTo>
                  <a:lnTo>
                    <a:pt x="12" y="464"/>
                  </a:lnTo>
                  <a:lnTo>
                    <a:pt x="12" y="466"/>
                  </a:lnTo>
                  <a:lnTo>
                    <a:pt x="14" y="468"/>
                  </a:lnTo>
                  <a:lnTo>
                    <a:pt x="22" y="476"/>
                  </a:lnTo>
                  <a:lnTo>
                    <a:pt x="26" y="482"/>
                  </a:lnTo>
                  <a:lnTo>
                    <a:pt x="28" y="484"/>
                  </a:lnTo>
                  <a:lnTo>
                    <a:pt x="28" y="488"/>
                  </a:lnTo>
                  <a:lnTo>
                    <a:pt x="30" y="492"/>
                  </a:lnTo>
                  <a:lnTo>
                    <a:pt x="36" y="496"/>
                  </a:lnTo>
                  <a:lnTo>
                    <a:pt x="66" y="502"/>
                  </a:lnTo>
                  <a:lnTo>
                    <a:pt x="80" y="500"/>
                  </a:lnTo>
                  <a:lnTo>
                    <a:pt x="94" y="496"/>
                  </a:lnTo>
                  <a:lnTo>
                    <a:pt x="108" y="492"/>
                  </a:lnTo>
                  <a:lnTo>
                    <a:pt x="122" y="492"/>
                  </a:lnTo>
                  <a:lnTo>
                    <a:pt x="122" y="486"/>
                  </a:lnTo>
                  <a:lnTo>
                    <a:pt x="114" y="464"/>
                  </a:lnTo>
                  <a:lnTo>
                    <a:pt x="112" y="464"/>
                  </a:lnTo>
                  <a:lnTo>
                    <a:pt x="114" y="464"/>
                  </a:lnTo>
                  <a:lnTo>
                    <a:pt x="158" y="400"/>
                  </a:lnTo>
                  <a:lnTo>
                    <a:pt x="208" y="352"/>
                  </a:lnTo>
                  <a:lnTo>
                    <a:pt x="224" y="348"/>
                  </a:lnTo>
                  <a:lnTo>
                    <a:pt x="232" y="338"/>
                  </a:lnTo>
                  <a:lnTo>
                    <a:pt x="240" y="332"/>
                  </a:lnTo>
                  <a:lnTo>
                    <a:pt x="250" y="328"/>
                  </a:lnTo>
                  <a:lnTo>
                    <a:pt x="246" y="324"/>
                  </a:lnTo>
                  <a:lnTo>
                    <a:pt x="234" y="312"/>
                  </a:lnTo>
                  <a:lnTo>
                    <a:pt x="226" y="302"/>
                  </a:lnTo>
                  <a:lnTo>
                    <a:pt x="226" y="300"/>
                  </a:lnTo>
                  <a:lnTo>
                    <a:pt x="230" y="294"/>
                  </a:lnTo>
                  <a:lnTo>
                    <a:pt x="218" y="296"/>
                  </a:lnTo>
                  <a:lnTo>
                    <a:pt x="196" y="292"/>
                  </a:lnTo>
                  <a:lnTo>
                    <a:pt x="186" y="284"/>
                  </a:lnTo>
                  <a:lnTo>
                    <a:pt x="182" y="280"/>
                  </a:lnTo>
                  <a:lnTo>
                    <a:pt x="180" y="276"/>
                  </a:lnTo>
                  <a:lnTo>
                    <a:pt x="176" y="256"/>
                  </a:lnTo>
                  <a:lnTo>
                    <a:pt x="174" y="238"/>
                  </a:lnTo>
                  <a:lnTo>
                    <a:pt x="170" y="242"/>
                  </a:lnTo>
                  <a:lnTo>
                    <a:pt x="164" y="244"/>
                  </a:lnTo>
                  <a:lnTo>
                    <a:pt x="146" y="240"/>
                  </a:lnTo>
                  <a:lnTo>
                    <a:pt x="136" y="232"/>
                  </a:lnTo>
                  <a:lnTo>
                    <a:pt x="122" y="228"/>
                  </a:lnTo>
                  <a:lnTo>
                    <a:pt x="116" y="228"/>
                  </a:lnTo>
                  <a:lnTo>
                    <a:pt x="110" y="226"/>
                  </a:lnTo>
                  <a:lnTo>
                    <a:pt x="104" y="224"/>
                  </a:lnTo>
                  <a:lnTo>
                    <a:pt x="98" y="218"/>
                  </a:lnTo>
                  <a:lnTo>
                    <a:pt x="96" y="214"/>
                  </a:lnTo>
                  <a:lnTo>
                    <a:pt x="96" y="210"/>
                  </a:lnTo>
                  <a:lnTo>
                    <a:pt x="96" y="206"/>
                  </a:lnTo>
                  <a:lnTo>
                    <a:pt x="98" y="202"/>
                  </a:lnTo>
                  <a:lnTo>
                    <a:pt x="102" y="200"/>
                  </a:lnTo>
                  <a:lnTo>
                    <a:pt x="110" y="192"/>
                  </a:lnTo>
                  <a:lnTo>
                    <a:pt x="118" y="180"/>
                  </a:lnTo>
                  <a:lnTo>
                    <a:pt x="116" y="176"/>
                  </a:lnTo>
                  <a:lnTo>
                    <a:pt x="114" y="170"/>
                  </a:lnTo>
                  <a:lnTo>
                    <a:pt x="112" y="164"/>
                  </a:lnTo>
                  <a:lnTo>
                    <a:pt x="114" y="160"/>
                  </a:lnTo>
                  <a:lnTo>
                    <a:pt x="114" y="158"/>
                  </a:lnTo>
                  <a:lnTo>
                    <a:pt x="116" y="156"/>
                  </a:lnTo>
                  <a:lnTo>
                    <a:pt x="120" y="152"/>
                  </a:lnTo>
                  <a:lnTo>
                    <a:pt x="134" y="148"/>
                  </a:lnTo>
                  <a:lnTo>
                    <a:pt x="136" y="142"/>
                  </a:lnTo>
                  <a:lnTo>
                    <a:pt x="138" y="140"/>
                  </a:lnTo>
                  <a:lnTo>
                    <a:pt x="150" y="140"/>
                  </a:lnTo>
                  <a:lnTo>
                    <a:pt x="148" y="140"/>
                  </a:lnTo>
                  <a:lnTo>
                    <a:pt x="142" y="136"/>
                  </a:lnTo>
                  <a:lnTo>
                    <a:pt x="140" y="132"/>
                  </a:lnTo>
                  <a:lnTo>
                    <a:pt x="140" y="128"/>
                  </a:lnTo>
                  <a:lnTo>
                    <a:pt x="142" y="122"/>
                  </a:lnTo>
                  <a:lnTo>
                    <a:pt x="148" y="118"/>
                  </a:lnTo>
                  <a:lnTo>
                    <a:pt x="154" y="116"/>
                  </a:lnTo>
                  <a:lnTo>
                    <a:pt x="160" y="116"/>
                  </a:lnTo>
                  <a:lnTo>
                    <a:pt x="166" y="118"/>
                  </a:lnTo>
                  <a:lnTo>
                    <a:pt x="172" y="120"/>
                  </a:lnTo>
                  <a:lnTo>
                    <a:pt x="190" y="134"/>
                  </a:lnTo>
                  <a:lnTo>
                    <a:pt x="208" y="134"/>
                  </a:lnTo>
                  <a:lnTo>
                    <a:pt x="214" y="138"/>
                  </a:lnTo>
                  <a:lnTo>
                    <a:pt x="214" y="144"/>
                  </a:lnTo>
                  <a:lnTo>
                    <a:pt x="214" y="150"/>
                  </a:lnTo>
                  <a:lnTo>
                    <a:pt x="210" y="152"/>
                  </a:lnTo>
                  <a:lnTo>
                    <a:pt x="206" y="152"/>
                  </a:lnTo>
                  <a:lnTo>
                    <a:pt x="204" y="154"/>
                  </a:lnTo>
                  <a:lnTo>
                    <a:pt x="202" y="160"/>
                  </a:lnTo>
                  <a:lnTo>
                    <a:pt x="210" y="180"/>
                  </a:lnTo>
                  <a:lnTo>
                    <a:pt x="218" y="170"/>
                  </a:lnTo>
                  <a:lnTo>
                    <a:pt x="226" y="168"/>
                  </a:lnTo>
                  <a:lnTo>
                    <a:pt x="230" y="168"/>
                  </a:lnTo>
                  <a:lnTo>
                    <a:pt x="234" y="172"/>
                  </a:lnTo>
                  <a:lnTo>
                    <a:pt x="236" y="180"/>
                  </a:lnTo>
                  <a:lnTo>
                    <a:pt x="240" y="190"/>
                  </a:lnTo>
                  <a:lnTo>
                    <a:pt x="242" y="202"/>
                  </a:lnTo>
                  <a:lnTo>
                    <a:pt x="246" y="210"/>
                  </a:lnTo>
                  <a:lnTo>
                    <a:pt x="252" y="220"/>
                  </a:lnTo>
                  <a:lnTo>
                    <a:pt x="264" y="236"/>
                  </a:lnTo>
                  <a:lnTo>
                    <a:pt x="268" y="248"/>
                  </a:lnTo>
                  <a:lnTo>
                    <a:pt x="300" y="244"/>
                  </a:lnTo>
                  <a:lnTo>
                    <a:pt x="314" y="236"/>
                  </a:lnTo>
                  <a:lnTo>
                    <a:pt x="326" y="220"/>
                  </a:lnTo>
                  <a:lnTo>
                    <a:pt x="332" y="204"/>
                  </a:lnTo>
                  <a:lnTo>
                    <a:pt x="336" y="188"/>
                  </a:lnTo>
                  <a:lnTo>
                    <a:pt x="336" y="186"/>
                  </a:lnTo>
                  <a:lnTo>
                    <a:pt x="336" y="184"/>
                  </a:lnTo>
                  <a:lnTo>
                    <a:pt x="338" y="184"/>
                  </a:lnTo>
                  <a:lnTo>
                    <a:pt x="350" y="176"/>
                  </a:lnTo>
                  <a:lnTo>
                    <a:pt x="352" y="176"/>
                  </a:lnTo>
                  <a:lnTo>
                    <a:pt x="350" y="174"/>
                  </a:lnTo>
                  <a:lnTo>
                    <a:pt x="330" y="168"/>
                  </a:lnTo>
                  <a:lnTo>
                    <a:pt x="326" y="156"/>
                  </a:lnTo>
                  <a:lnTo>
                    <a:pt x="324"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21" name="Freeform 38"/>
            <p:cNvSpPr>
              <a:spLocks/>
            </p:cNvSpPr>
            <p:nvPr/>
          </p:nvSpPr>
          <p:spPr bwMode="auto">
            <a:xfrm>
              <a:off x="3809660" y="2355974"/>
              <a:ext cx="662394" cy="655233"/>
            </a:xfrm>
            <a:custGeom>
              <a:avLst/>
              <a:gdLst>
                <a:gd name="T0" fmla="*/ 80 w 370"/>
                <a:gd name="T1" fmla="*/ 120 h 366"/>
                <a:gd name="T2" fmla="*/ 2 w 370"/>
                <a:gd name="T3" fmla="*/ 162 h 366"/>
                <a:gd name="T4" fmla="*/ 2 w 370"/>
                <a:gd name="T5" fmla="*/ 196 h 366"/>
                <a:gd name="T6" fmla="*/ 10 w 370"/>
                <a:gd name="T7" fmla="*/ 210 h 366"/>
                <a:gd name="T8" fmla="*/ 30 w 370"/>
                <a:gd name="T9" fmla="*/ 222 h 366"/>
                <a:gd name="T10" fmla="*/ 54 w 370"/>
                <a:gd name="T11" fmla="*/ 276 h 366"/>
                <a:gd name="T12" fmla="*/ 66 w 370"/>
                <a:gd name="T13" fmla="*/ 286 h 366"/>
                <a:gd name="T14" fmla="*/ 86 w 370"/>
                <a:gd name="T15" fmla="*/ 290 h 366"/>
                <a:gd name="T16" fmla="*/ 104 w 370"/>
                <a:gd name="T17" fmla="*/ 300 h 366"/>
                <a:gd name="T18" fmla="*/ 194 w 370"/>
                <a:gd name="T19" fmla="*/ 304 h 366"/>
                <a:gd name="T20" fmla="*/ 210 w 370"/>
                <a:gd name="T21" fmla="*/ 310 h 366"/>
                <a:gd name="T22" fmla="*/ 214 w 370"/>
                <a:gd name="T23" fmla="*/ 318 h 366"/>
                <a:gd name="T24" fmla="*/ 214 w 370"/>
                <a:gd name="T25" fmla="*/ 342 h 366"/>
                <a:gd name="T26" fmla="*/ 234 w 370"/>
                <a:gd name="T27" fmla="*/ 342 h 366"/>
                <a:gd name="T28" fmla="*/ 250 w 370"/>
                <a:gd name="T29" fmla="*/ 338 h 366"/>
                <a:gd name="T30" fmla="*/ 258 w 370"/>
                <a:gd name="T31" fmla="*/ 342 h 366"/>
                <a:gd name="T32" fmla="*/ 278 w 370"/>
                <a:gd name="T33" fmla="*/ 362 h 366"/>
                <a:gd name="T34" fmla="*/ 282 w 370"/>
                <a:gd name="T35" fmla="*/ 366 h 366"/>
                <a:gd name="T36" fmla="*/ 298 w 370"/>
                <a:gd name="T37" fmla="*/ 350 h 366"/>
                <a:gd name="T38" fmla="*/ 314 w 370"/>
                <a:gd name="T39" fmla="*/ 358 h 366"/>
                <a:gd name="T40" fmla="*/ 326 w 370"/>
                <a:gd name="T41" fmla="*/ 342 h 366"/>
                <a:gd name="T42" fmla="*/ 334 w 370"/>
                <a:gd name="T43" fmla="*/ 334 h 366"/>
                <a:gd name="T44" fmla="*/ 346 w 370"/>
                <a:gd name="T45" fmla="*/ 330 h 366"/>
                <a:gd name="T46" fmla="*/ 342 w 370"/>
                <a:gd name="T47" fmla="*/ 326 h 366"/>
                <a:gd name="T48" fmla="*/ 338 w 370"/>
                <a:gd name="T49" fmla="*/ 300 h 366"/>
                <a:gd name="T50" fmla="*/ 328 w 370"/>
                <a:gd name="T51" fmla="*/ 294 h 366"/>
                <a:gd name="T52" fmla="*/ 310 w 370"/>
                <a:gd name="T53" fmla="*/ 296 h 366"/>
                <a:gd name="T54" fmla="*/ 302 w 370"/>
                <a:gd name="T55" fmla="*/ 294 h 366"/>
                <a:gd name="T56" fmla="*/ 302 w 370"/>
                <a:gd name="T57" fmla="*/ 286 h 366"/>
                <a:gd name="T58" fmla="*/ 282 w 370"/>
                <a:gd name="T59" fmla="*/ 262 h 366"/>
                <a:gd name="T60" fmla="*/ 274 w 370"/>
                <a:gd name="T61" fmla="*/ 250 h 366"/>
                <a:gd name="T62" fmla="*/ 274 w 370"/>
                <a:gd name="T63" fmla="*/ 238 h 366"/>
                <a:gd name="T64" fmla="*/ 298 w 370"/>
                <a:gd name="T65" fmla="*/ 240 h 366"/>
                <a:gd name="T66" fmla="*/ 296 w 370"/>
                <a:gd name="T67" fmla="*/ 216 h 366"/>
                <a:gd name="T68" fmla="*/ 300 w 370"/>
                <a:gd name="T69" fmla="*/ 210 h 366"/>
                <a:gd name="T70" fmla="*/ 310 w 370"/>
                <a:gd name="T71" fmla="*/ 204 h 366"/>
                <a:gd name="T72" fmla="*/ 318 w 370"/>
                <a:gd name="T73" fmla="*/ 196 h 366"/>
                <a:gd name="T74" fmla="*/ 312 w 370"/>
                <a:gd name="T75" fmla="*/ 170 h 366"/>
                <a:gd name="T76" fmla="*/ 318 w 370"/>
                <a:gd name="T77" fmla="*/ 162 h 366"/>
                <a:gd name="T78" fmla="*/ 338 w 370"/>
                <a:gd name="T79" fmla="*/ 166 h 366"/>
                <a:gd name="T80" fmla="*/ 340 w 370"/>
                <a:gd name="T81" fmla="*/ 168 h 366"/>
                <a:gd name="T82" fmla="*/ 370 w 370"/>
                <a:gd name="T83" fmla="*/ 162 h 366"/>
                <a:gd name="T84" fmla="*/ 348 w 370"/>
                <a:gd name="T85" fmla="*/ 128 h 366"/>
                <a:gd name="T86" fmla="*/ 334 w 370"/>
                <a:gd name="T87" fmla="*/ 134 h 366"/>
                <a:gd name="T88" fmla="*/ 292 w 370"/>
                <a:gd name="T89" fmla="*/ 122 h 366"/>
                <a:gd name="T90" fmla="*/ 280 w 370"/>
                <a:gd name="T91" fmla="*/ 110 h 366"/>
                <a:gd name="T92" fmla="*/ 260 w 370"/>
                <a:gd name="T93" fmla="*/ 96 h 366"/>
                <a:gd name="T94" fmla="*/ 294 w 370"/>
                <a:gd name="T95" fmla="*/ 58 h 366"/>
                <a:gd name="T96" fmla="*/ 286 w 370"/>
                <a:gd name="T97" fmla="*/ 30 h 366"/>
                <a:gd name="T98" fmla="*/ 258 w 370"/>
                <a:gd name="T99" fmla="*/ 22 h 366"/>
                <a:gd name="T100" fmla="*/ 226 w 370"/>
                <a:gd name="T101" fmla="*/ 28 h 366"/>
                <a:gd name="T102" fmla="*/ 200 w 370"/>
                <a:gd name="T103" fmla="*/ 14 h 366"/>
                <a:gd name="T104" fmla="*/ 190 w 370"/>
                <a:gd name="T105" fmla="*/ 10 h 366"/>
                <a:gd name="T106" fmla="*/ 186 w 370"/>
                <a:gd name="T107" fmla="*/ 2 h 366"/>
                <a:gd name="T108" fmla="*/ 184 w 370"/>
                <a:gd name="T109" fmla="*/ 22 h 366"/>
                <a:gd name="T110" fmla="*/ 180 w 370"/>
                <a:gd name="T111" fmla="*/ 34 h 366"/>
                <a:gd name="T112" fmla="*/ 184 w 370"/>
                <a:gd name="T113" fmla="*/ 40 h 366"/>
                <a:gd name="T114" fmla="*/ 182 w 370"/>
                <a:gd name="T115" fmla="*/ 50 h 366"/>
                <a:gd name="T116" fmla="*/ 184 w 370"/>
                <a:gd name="T117" fmla="*/ 68 h 366"/>
                <a:gd name="T118" fmla="*/ 182 w 370"/>
                <a:gd name="T119" fmla="*/ 70 h 366"/>
                <a:gd name="T120" fmla="*/ 172 w 370"/>
                <a:gd name="T121" fmla="*/ 96 h 366"/>
                <a:gd name="T122" fmla="*/ 148 w 370"/>
                <a:gd name="T123" fmla="*/ 106 h 366"/>
                <a:gd name="T124" fmla="*/ 98 w 370"/>
                <a:gd name="T125" fmla="*/ 106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0" h="366">
                  <a:moveTo>
                    <a:pt x="82" y="120"/>
                  </a:moveTo>
                  <a:lnTo>
                    <a:pt x="80" y="120"/>
                  </a:lnTo>
                  <a:lnTo>
                    <a:pt x="20" y="146"/>
                  </a:lnTo>
                  <a:lnTo>
                    <a:pt x="2" y="162"/>
                  </a:lnTo>
                  <a:lnTo>
                    <a:pt x="0" y="182"/>
                  </a:lnTo>
                  <a:lnTo>
                    <a:pt x="2" y="196"/>
                  </a:lnTo>
                  <a:lnTo>
                    <a:pt x="4" y="206"/>
                  </a:lnTo>
                  <a:lnTo>
                    <a:pt x="10" y="210"/>
                  </a:lnTo>
                  <a:lnTo>
                    <a:pt x="28" y="222"/>
                  </a:lnTo>
                  <a:lnTo>
                    <a:pt x="30" y="222"/>
                  </a:lnTo>
                  <a:lnTo>
                    <a:pt x="34" y="252"/>
                  </a:lnTo>
                  <a:lnTo>
                    <a:pt x="54" y="276"/>
                  </a:lnTo>
                  <a:lnTo>
                    <a:pt x="60" y="282"/>
                  </a:lnTo>
                  <a:lnTo>
                    <a:pt x="66" y="286"/>
                  </a:lnTo>
                  <a:lnTo>
                    <a:pt x="82" y="290"/>
                  </a:lnTo>
                  <a:lnTo>
                    <a:pt x="86" y="290"/>
                  </a:lnTo>
                  <a:lnTo>
                    <a:pt x="92" y="296"/>
                  </a:lnTo>
                  <a:lnTo>
                    <a:pt x="104" y="300"/>
                  </a:lnTo>
                  <a:lnTo>
                    <a:pt x="152" y="302"/>
                  </a:lnTo>
                  <a:lnTo>
                    <a:pt x="194" y="304"/>
                  </a:lnTo>
                  <a:lnTo>
                    <a:pt x="204" y="306"/>
                  </a:lnTo>
                  <a:lnTo>
                    <a:pt x="210" y="310"/>
                  </a:lnTo>
                  <a:lnTo>
                    <a:pt x="214" y="312"/>
                  </a:lnTo>
                  <a:lnTo>
                    <a:pt x="214" y="318"/>
                  </a:lnTo>
                  <a:lnTo>
                    <a:pt x="214" y="332"/>
                  </a:lnTo>
                  <a:lnTo>
                    <a:pt x="214" y="342"/>
                  </a:lnTo>
                  <a:lnTo>
                    <a:pt x="216" y="346"/>
                  </a:lnTo>
                  <a:lnTo>
                    <a:pt x="234" y="342"/>
                  </a:lnTo>
                  <a:lnTo>
                    <a:pt x="242" y="340"/>
                  </a:lnTo>
                  <a:lnTo>
                    <a:pt x="250" y="338"/>
                  </a:lnTo>
                  <a:lnTo>
                    <a:pt x="256" y="340"/>
                  </a:lnTo>
                  <a:lnTo>
                    <a:pt x="258" y="342"/>
                  </a:lnTo>
                  <a:lnTo>
                    <a:pt x="266" y="350"/>
                  </a:lnTo>
                  <a:lnTo>
                    <a:pt x="278" y="362"/>
                  </a:lnTo>
                  <a:lnTo>
                    <a:pt x="280" y="364"/>
                  </a:lnTo>
                  <a:lnTo>
                    <a:pt x="282" y="366"/>
                  </a:lnTo>
                  <a:lnTo>
                    <a:pt x="290" y="360"/>
                  </a:lnTo>
                  <a:lnTo>
                    <a:pt x="298" y="350"/>
                  </a:lnTo>
                  <a:lnTo>
                    <a:pt x="300" y="348"/>
                  </a:lnTo>
                  <a:lnTo>
                    <a:pt x="314" y="358"/>
                  </a:lnTo>
                  <a:lnTo>
                    <a:pt x="324" y="350"/>
                  </a:lnTo>
                  <a:lnTo>
                    <a:pt x="326" y="342"/>
                  </a:lnTo>
                  <a:lnTo>
                    <a:pt x="330" y="338"/>
                  </a:lnTo>
                  <a:lnTo>
                    <a:pt x="334" y="334"/>
                  </a:lnTo>
                  <a:lnTo>
                    <a:pt x="342" y="332"/>
                  </a:lnTo>
                  <a:lnTo>
                    <a:pt x="346" y="330"/>
                  </a:lnTo>
                  <a:lnTo>
                    <a:pt x="344" y="328"/>
                  </a:lnTo>
                  <a:lnTo>
                    <a:pt x="342" y="326"/>
                  </a:lnTo>
                  <a:lnTo>
                    <a:pt x="344" y="306"/>
                  </a:lnTo>
                  <a:lnTo>
                    <a:pt x="338" y="300"/>
                  </a:lnTo>
                  <a:lnTo>
                    <a:pt x="334" y="296"/>
                  </a:lnTo>
                  <a:lnTo>
                    <a:pt x="328" y="294"/>
                  </a:lnTo>
                  <a:lnTo>
                    <a:pt x="320" y="294"/>
                  </a:lnTo>
                  <a:lnTo>
                    <a:pt x="310" y="296"/>
                  </a:lnTo>
                  <a:lnTo>
                    <a:pt x="306" y="296"/>
                  </a:lnTo>
                  <a:lnTo>
                    <a:pt x="302" y="294"/>
                  </a:lnTo>
                  <a:lnTo>
                    <a:pt x="302" y="290"/>
                  </a:lnTo>
                  <a:lnTo>
                    <a:pt x="302" y="286"/>
                  </a:lnTo>
                  <a:lnTo>
                    <a:pt x="292" y="272"/>
                  </a:lnTo>
                  <a:lnTo>
                    <a:pt x="282" y="262"/>
                  </a:lnTo>
                  <a:lnTo>
                    <a:pt x="278" y="256"/>
                  </a:lnTo>
                  <a:lnTo>
                    <a:pt x="274" y="250"/>
                  </a:lnTo>
                  <a:lnTo>
                    <a:pt x="272" y="244"/>
                  </a:lnTo>
                  <a:lnTo>
                    <a:pt x="274" y="238"/>
                  </a:lnTo>
                  <a:lnTo>
                    <a:pt x="274" y="236"/>
                  </a:lnTo>
                  <a:lnTo>
                    <a:pt x="298" y="240"/>
                  </a:lnTo>
                  <a:lnTo>
                    <a:pt x="296" y="226"/>
                  </a:lnTo>
                  <a:lnTo>
                    <a:pt x="296" y="216"/>
                  </a:lnTo>
                  <a:lnTo>
                    <a:pt x="298" y="212"/>
                  </a:lnTo>
                  <a:lnTo>
                    <a:pt x="300" y="210"/>
                  </a:lnTo>
                  <a:lnTo>
                    <a:pt x="304" y="206"/>
                  </a:lnTo>
                  <a:lnTo>
                    <a:pt x="310" y="204"/>
                  </a:lnTo>
                  <a:lnTo>
                    <a:pt x="318" y="200"/>
                  </a:lnTo>
                  <a:lnTo>
                    <a:pt x="318" y="196"/>
                  </a:lnTo>
                  <a:lnTo>
                    <a:pt x="312" y="178"/>
                  </a:lnTo>
                  <a:lnTo>
                    <a:pt x="312" y="170"/>
                  </a:lnTo>
                  <a:lnTo>
                    <a:pt x="312" y="166"/>
                  </a:lnTo>
                  <a:lnTo>
                    <a:pt x="318" y="162"/>
                  </a:lnTo>
                  <a:lnTo>
                    <a:pt x="324" y="162"/>
                  </a:lnTo>
                  <a:lnTo>
                    <a:pt x="338" y="166"/>
                  </a:lnTo>
                  <a:lnTo>
                    <a:pt x="340" y="166"/>
                  </a:lnTo>
                  <a:lnTo>
                    <a:pt x="340" y="168"/>
                  </a:lnTo>
                  <a:lnTo>
                    <a:pt x="356" y="186"/>
                  </a:lnTo>
                  <a:lnTo>
                    <a:pt x="370" y="162"/>
                  </a:lnTo>
                  <a:lnTo>
                    <a:pt x="356" y="140"/>
                  </a:lnTo>
                  <a:lnTo>
                    <a:pt x="348" y="128"/>
                  </a:lnTo>
                  <a:lnTo>
                    <a:pt x="336" y="136"/>
                  </a:lnTo>
                  <a:lnTo>
                    <a:pt x="334" y="134"/>
                  </a:lnTo>
                  <a:lnTo>
                    <a:pt x="302" y="126"/>
                  </a:lnTo>
                  <a:lnTo>
                    <a:pt x="292" y="122"/>
                  </a:lnTo>
                  <a:lnTo>
                    <a:pt x="286" y="116"/>
                  </a:lnTo>
                  <a:lnTo>
                    <a:pt x="280" y="110"/>
                  </a:lnTo>
                  <a:lnTo>
                    <a:pt x="278" y="106"/>
                  </a:lnTo>
                  <a:lnTo>
                    <a:pt x="260" y="96"/>
                  </a:lnTo>
                  <a:lnTo>
                    <a:pt x="260" y="78"/>
                  </a:lnTo>
                  <a:lnTo>
                    <a:pt x="294" y="58"/>
                  </a:lnTo>
                  <a:lnTo>
                    <a:pt x="292" y="44"/>
                  </a:lnTo>
                  <a:lnTo>
                    <a:pt x="286" y="30"/>
                  </a:lnTo>
                  <a:lnTo>
                    <a:pt x="282" y="18"/>
                  </a:lnTo>
                  <a:lnTo>
                    <a:pt x="258" y="22"/>
                  </a:lnTo>
                  <a:lnTo>
                    <a:pt x="242" y="26"/>
                  </a:lnTo>
                  <a:lnTo>
                    <a:pt x="226" y="28"/>
                  </a:lnTo>
                  <a:lnTo>
                    <a:pt x="200" y="22"/>
                  </a:lnTo>
                  <a:lnTo>
                    <a:pt x="200" y="14"/>
                  </a:lnTo>
                  <a:lnTo>
                    <a:pt x="196" y="14"/>
                  </a:lnTo>
                  <a:lnTo>
                    <a:pt x="190" y="10"/>
                  </a:lnTo>
                  <a:lnTo>
                    <a:pt x="188" y="6"/>
                  </a:lnTo>
                  <a:lnTo>
                    <a:pt x="186" y="2"/>
                  </a:lnTo>
                  <a:lnTo>
                    <a:pt x="186" y="0"/>
                  </a:lnTo>
                  <a:lnTo>
                    <a:pt x="184" y="22"/>
                  </a:lnTo>
                  <a:lnTo>
                    <a:pt x="182" y="28"/>
                  </a:lnTo>
                  <a:lnTo>
                    <a:pt x="180" y="34"/>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48" y="106"/>
                  </a:lnTo>
                  <a:lnTo>
                    <a:pt x="132" y="110"/>
                  </a:lnTo>
                  <a:lnTo>
                    <a:pt x="98" y="106"/>
                  </a:lnTo>
                  <a:lnTo>
                    <a:pt x="8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22" name="Freeform 39"/>
            <p:cNvSpPr>
              <a:spLocks/>
            </p:cNvSpPr>
            <p:nvPr/>
          </p:nvSpPr>
          <p:spPr bwMode="auto">
            <a:xfrm>
              <a:off x="5055677" y="3755952"/>
              <a:ext cx="189767" cy="458305"/>
            </a:xfrm>
            <a:custGeom>
              <a:avLst/>
              <a:gdLst>
                <a:gd name="T0" fmla="*/ 80 w 106"/>
                <a:gd name="T1" fmla="*/ 0 h 256"/>
                <a:gd name="T2" fmla="*/ 80 w 106"/>
                <a:gd name="T3" fmla="*/ 0 h 256"/>
                <a:gd name="T4" fmla="*/ 62 w 106"/>
                <a:gd name="T5" fmla="*/ 14 h 256"/>
                <a:gd name="T6" fmla="*/ 46 w 106"/>
                <a:gd name="T7" fmla="*/ 32 h 256"/>
                <a:gd name="T8" fmla="*/ 34 w 106"/>
                <a:gd name="T9" fmla="*/ 50 h 256"/>
                <a:gd name="T10" fmla="*/ 24 w 106"/>
                <a:gd name="T11" fmla="*/ 70 h 256"/>
                <a:gd name="T12" fmla="*/ 10 w 106"/>
                <a:gd name="T13" fmla="*/ 98 h 256"/>
                <a:gd name="T14" fmla="*/ 4 w 106"/>
                <a:gd name="T15" fmla="*/ 104 h 256"/>
                <a:gd name="T16" fmla="*/ 0 w 106"/>
                <a:gd name="T17" fmla="*/ 108 h 256"/>
                <a:gd name="T18" fmla="*/ 6 w 106"/>
                <a:gd name="T19" fmla="*/ 152 h 256"/>
                <a:gd name="T20" fmla="*/ 6 w 106"/>
                <a:gd name="T21" fmla="*/ 154 h 256"/>
                <a:gd name="T22" fmla="*/ 2 w 106"/>
                <a:gd name="T23" fmla="*/ 184 h 256"/>
                <a:gd name="T24" fmla="*/ 2 w 106"/>
                <a:gd name="T25" fmla="*/ 196 h 256"/>
                <a:gd name="T26" fmla="*/ 2 w 106"/>
                <a:gd name="T27" fmla="*/ 200 h 256"/>
                <a:gd name="T28" fmla="*/ 4 w 106"/>
                <a:gd name="T29" fmla="*/ 202 h 256"/>
                <a:gd name="T30" fmla="*/ 36 w 106"/>
                <a:gd name="T31" fmla="*/ 224 h 256"/>
                <a:gd name="T32" fmla="*/ 38 w 106"/>
                <a:gd name="T33" fmla="*/ 224 h 256"/>
                <a:gd name="T34" fmla="*/ 38 w 106"/>
                <a:gd name="T35" fmla="*/ 226 h 256"/>
                <a:gd name="T36" fmla="*/ 42 w 106"/>
                <a:gd name="T37" fmla="*/ 236 h 256"/>
                <a:gd name="T38" fmla="*/ 50 w 106"/>
                <a:gd name="T39" fmla="*/ 248 h 256"/>
                <a:gd name="T40" fmla="*/ 56 w 106"/>
                <a:gd name="T41" fmla="*/ 252 h 256"/>
                <a:gd name="T42" fmla="*/ 62 w 106"/>
                <a:gd name="T43" fmla="*/ 256 h 256"/>
                <a:gd name="T44" fmla="*/ 66 w 106"/>
                <a:gd name="T45" fmla="*/ 204 h 256"/>
                <a:gd name="T46" fmla="*/ 66 w 106"/>
                <a:gd name="T47" fmla="*/ 202 h 256"/>
                <a:gd name="T48" fmla="*/ 90 w 106"/>
                <a:gd name="T49" fmla="*/ 146 h 256"/>
                <a:gd name="T50" fmla="*/ 98 w 106"/>
                <a:gd name="T51" fmla="*/ 80 h 256"/>
                <a:gd name="T52" fmla="*/ 98 w 106"/>
                <a:gd name="T53" fmla="*/ 78 h 256"/>
                <a:gd name="T54" fmla="*/ 106 w 106"/>
                <a:gd name="T55" fmla="*/ 60 h 256"/>
                <a:gd name="T56" fmla="*/ 100 w 106"/>
                <a:gd name="T57" fmla="*/ 44 h 256"/>
                <a:gd name="T58" fmla="*/ 98 w 106"/>
                <a:gd name="T59" fmla="*/ 44 h 256"/>
                <a:gd name="T60" fmla="*/ 98 w 106"/>
                <a:gd name="T61" fmla="*/ 24 h 256"/>
                <a:gd name="T62" fmla="*/ 98 w 106"/>
                <a:gd name="T63" fmla="*/ 22 h 256"/>
                <a:gd name="T64" fmla="*/ 102 w 106"/>
                <a:gd name="T65" fmla="*/ 16 h 256"/>
                <a:gd name="T66" fmla="*/ 106 w 106"/>
                <a:gd name="T67" fmla="*/ 12 h 256"/>
                <a:gd name="T68" fmla="*/ 80 w 106"/>
                <a:gd name="T6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6" h="256">
                  <a:moveTo>
                    <a:pt x="80" y="0"/>
                  </a:moveTo>
                  <a:lnTo>
                    <a:pt x="80" y="0"/>
                  </a:lnTo>
                  <a:lnTo>
                    <a:pt x="62" y="14"/>
                  </a:lnTo>
                  <a:lnTo>
                    <a:pt x="46" y="32"/>
                  </a:lnTo>
                  <a:lnTo>
                    <a:pt x="34" y="50"/>
                  </a:lnTo>
                  <a:lnTo>
                    <a:pt x="24" y="70"/>
                  </a:lnTo>
                  <a:lnTo>
                    <a:pt x="10" y="98"/>
                  </a:lnTo>
                  <a:lnTo>
                    <a:pt x="4" y="104"/>
                  </a:lnTo>
                  <a:lnTo>
                    <a:pt x="0" y="108"/>
                  </a:lnTo>
                  <a:lnTo>
                    <a:pt x="6" y="152"/>
                  </a:lnTo>
                  <a:lnTo>
                    <a:pt x="6" y="154"/>
                  </a:lnTo>
                  <a:lnTo>
                    <a:pt x="2" y="184"/>
                  </a:lnTo>
                  <a:lnTo>
                    <a:pt x="2" y="196"/>
                  </a:lnTo>
                  <a:lnTo>
                    <a:pt x="2" y="200"/>
                  </a:lnTo>
                  <a:lnTo>
                    <a:pt x="4" y="202"/>
                  </a:lnTo>
                  <a:lnTo>
                    <a:pt x="36" y="224"/>
                  </a:lnTo>
                  <a:lnTo>
                    <a:pt x="38" y="224"/>
                  </a:lnTo>
                  <a:lnTo>
                    <a:pt x="38" y="226"/>
                  </a:lnTo>
                  <a:lnTo>
                    <a:pt x="42" y="236"/>
                  </a:lnTo>
                  <a:lnTo>
                    <a:pt x="50" y="248"/>
                  </a:lnTo>
                  <a:lnTo>
                    <a:pt x="56" y="252"/>
                  </a:lnTo>
                  <a:lnTo>
                    <a:pt x="62" y="256"/>
                  </a:lnTo>
                  <a:lnTo>
                    <a:pt x="66" y="204"/>
                  </a:lnTo>
                  <a:lnTo>
                    <a:pt x="66" y="202"/>
                  </a:lnTo>
                  <a:lnTo>
                    <a:pt x="90" y="146"/>
                  </a:lnTo>
                  <a:lnTo>
                    <a:pt x="98" y="80"/>
                  </a:lnTo>
                  <a:lnTo>
                    <a:pt x="98" y="78"/>
                  </a:lnTo>
                  <a:lnTo>
                    <a:pt x="106" y="60"/>
                  </a:lnTo>
                  <a:lnTo>
                    <a:pt x="100" y="44"/>
                  </a:lnTo>
                  <a:lnTo>
                    <a:pt x="98" y="44"/>
                  </a:lnTo>
                  <a:lnTo>
                    <a:pt x="98" y="24"/>
                  </a:lnTo>
                  <a:lnTo>
                    <a:pt x="98" y="22"/>
                  </a:lnTo>
                  <a:lnTo>
                    <a:pt x="102" y="16"/>
                  </a:lnTo>
                  <a:lnTo>
                    <a:pt x="106" y="12"/>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23" name="Freeform 40"/>
            <p:cNvSpPr>
              <a:spLocks/>
            </p:cNvSpPr>
            <p:nvPr/>
          </p:nvSpPr>
          <p:spPr bwMode="auto">
            <a:xfrm>
              <a:off x="3659279" y="4568727"/>
              <a:ext cx="286441" cy="250636"/>
            </a:xfrm>
            <a:custGeom>
              <a:avLst/>
              <a:gdLst>
                <a:gd name="T0" fmla="*/ 72 w 160"/>
                <a:gd name="T1" fmla="*/ 14 h 140"/>
                <a:gd name="T2" fmla="*/ 70 w 160"/>
                <a:gd name="T3" fmla="*/ 18 h 140"/>
                <a:gd name="T4" fmla="*/ 68 w 160"/>
                <a:gd name="T5" fmla="*/ 20 h 140"/>
                <a:gd name="T6" fmla="*/ 36 w 160"/>
                <a:gd name="T7" fmla="*/ 28 h 140"/>
                <a:gd name="T8" fmla="*/ 38 w 160"/>
                <a:gd name="T9" fmla="*/ 32 h 140"/>
                <a:gd name="T10" fmla="*/ 48 w 160"/>
                <a:gd name="T11" fmla="*/ 44 h 140"/>
                <a:gd name="T12" fmla="*/ 44 w 160"/>
                <a:gd name="T13" fmla="*/ 46 h 140"/>
                <a:gd name="T14" fmla="*/ 30 w 160"/>
                <a:gd name="T15" fmla="*/ 54 h 140"/>
                <a:gd name="T16" fmla="*/ 6 w 160"/>
                <a:gd name="T17" fmla="*/ 72 h 140"/>
                <a:gd name="T18" fmla="*/ 2 w 160"/>
                <a:gd name="T19" fmla="*/ 80 h 140"/>
                <a:gd name="T20" fmla="*/ 0 w 160"/>
                <a:gd name="T21" fmla="*/ 92 h 140"/>
                <a:gd name="T22" fmla="*/ 4 w 160"/>
                <a:gd name="T23" fmla="*/ 108 h 140"/>
                <a:gd name="T24" fmla="*/ 10 w 160"/>
                <a:gd name="T25" fmla="*/ 126 h 140"/>
                <a:gd name="T26" fmla="*/ 34 w 160"/>
                <a:gd name="T27" fmla="*/ 128 h 140"/>
                <a:gd name="T28" fmla="*/ 36 w 160"/>
                <a:gd name="T29" fmla="*/ 128 h 140"/>
                <a:gd name="T30" fmla="*/ 60 w 160"/>
                <a:gd name="T31" fmla="*/ 140 h 140"/>
                <a:gd name="T32" fmla="*/ 86 w 160"/>
                <a:gd name="T33" fmla="*/ 136 h 140"/>
                <a:gd name="T34" fmla="*/ 94 w 160"/>
                <a:gd name="T35" fmla="*/ 132 h 140"/>
                <a:gd name="T36" fmla="*/ 102 w 160"/>
                <a:gd name="T37" fmla="*/ 126 h 140"/>
                <a:gd name="T38" fmla="*/ 112 w 160"/>
                <a:gd name="T39" fmla="*/ 118 h 140"/>
                <a:gd name="T40" fmla="*/ 122 w 160"/>
                <a:gd name="T41" fmla="*/ 106 h 140"/>
                <a:gd name="T42" fmla="*/ 124 w 160"/>
                <a:gd name="T43" fmla="*/ 106 h 140"/>
                <a:gd name="T44" fmla="*/ 126 w 160"/>
                <a:gd name="T45" fmla="*/ 104 h 140"/>
                <a:gd name="T46" fmla="*/ 136 w 160"/>
                <a:gd name="T47" fmla="*/ 100 h 140"/>
                <a:gd name="T48" fmla="*/ 134 w 160"/>
                <a:gd name="T49" fmla="*/ 66 h 140"/>
                <a:gd name="T50" fmla="*/ 148 w 160"/>
                <a:gd name="T51" fmla="*/ 44 h 140"/>
                <a:gd name="T52" fmla="*/ 160 w 160"/>
                <a:gd name="T53" fmla="*/ 34 h 140"/>
                <a:gd name="T54" fmla="*/ 160 w 160"/>
                <a:gd name="T55" fmla="*/ 22 h 140"/>
                <a:gd name="T56" fmla="*/ 158 w 160"/>
                <a:gd name="T57" fmla="*/ 14 h 140"/>
                <a:gd name="T58" fmla="*/ 156 w 160"/>
                <a:gd name="T59" fmla="*/ 10 h 140"/>
                <a:gd name="T60" fmla="*/ 152 w 160"/>
                <a:gd name="T61" fmla="*/ 2 h 140"/>
                <a:gd name="T62" fmla="*/ 146 w 160"/>
                <a:gd name="T63" fmla="*/ 0 h 140"/>
                <a:gd name="T64" fmla="*/ 146 w 160"/>
                <a:gd name="T65" fmla="*/ 12 h 140"/>
                <a:gd name="T66" fmla="*/ 126 w 160"/>
                <a:gd name="T67" fmla="*/ 8 h 140"/>
                <a:gd name="T68" fmla="*/ 116 w 160"/>
                <a:gd name="T69" fmla="*/ 14 h 140"/>
                <a:gd name="T70" fmla="*/ 114 w 160"/>
                <a:gd name="T71" fmla="*/ 14 h 140"/>
                <a:gd name="T72" fmla="*/ 72 w 160"/>
                <a:gd name="T73" fmla="*/ 1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0" h="140">
                  <a:moveTo>
                    <a:pt x="72" y="14"/>
                  </a:moveTo>
                  <a:lnTo>
                    <a:pt x="70" y="18"/>
                  </a:lnTo>
                  <a:lnTo>
                    <a:pt x="68" y="20"/>
                  </a:lnTo>
                  <a:lnTo>
                    <a:pt x="36" y="28"/>
                  </a:lnTo>
                  <a:lnTo>
                    <a:pt x="38" y="32"/>
                  </a:lnTo>
                  <a:lnTo>
                    <a:pt x="48" y="44"/>
                  </a:lnTo>
                  <a:lnTo>
                    <a:pt x="44" y="46"/>
                  </a:lnTo>
                  <a:lnTo>
                    <a:pt x="30" y="54"/>
                  </a:lnTo>
                  <a:lnTo>
                    <a:pt x="6" y="72"/>
                  </a:lnTo>
                  <a:lnTo>
                    <a:pt x="2" y="80"/>
                  </a:lnTo>
                  <a:lnTo>
                    <a:pt x="0" y="92"/>
                  </a:lnTo>
                  <a:lnTo>
                    <a:pt x="4" y="108"/>
                  </a:lnTo>
                  <a:lnTo>
                    <a:pt x="10" y="126"/>
                  </a:lnTo>
                  <a:lnTo>
                    <a:pt x="34" y="128"/>
                  </a:lnTo>
                  <a:lnTo>
                    <a:pt x="36" y="128"/>
                  </a:lnTo>
                  <a:lnTo>
                    <a:pt x="60" y="140"/>
                  </a:lnTo>
                  <a:lnTo>
                    <a:pt x="86" y="136"/>
                  </a:lnTo>
                  <a:lnTo>
                    <a:pt x="94" y="132"/>
                  </a:lnTo>
                  <a:lnTo>
                    <a:pt x="102" y="126"/>
                  </a:lnTo>
                  <a:lnTo>
                    <a:pt x="112" y="118"/>
                  </a:lnTo>
                  <a:lnTo>
                    <a:pt x="122" y="106"/>
                  </a:lnTo>
                  <a:lnTo>
                    <a:pt x="124" y="106"/>
                  </a:lnTo>
                  <a:lnTo>
                    <a:pt x="126" y="104"/>
                  </a:lnTo>
                  <a:lnTo>
                    <a:pt x="136" y="100"/>
                  </a:lnTo>
                  <a:lnTo>
                    <a:pt x="134" y="66"/>
                  </a:lnTo>
                  <a:lnTo>
                    <a:pt x="148" y="44"/>
                  </a:lnTo>
                  <a:lnTo>
                    <a:pt x="160" y="34"/>
                  </a:lnTo>
                  <a:lnTo>
                    <a:pt x="160" y="22"/>
                  </a:lnTo>
                  <a:lnTo>
                    <a:pt x="158" y="14"/>
                  </a:lnTo>
                  <a:lnTo>
                    <a:pt x="156" y="10"/>
                  </a:lnTo>
                  <a:lnTo>
                    <a:pt x="152" y="2"/>
                  </a:lnTo>
                  <a:lnTo>
                    <a:pt x="146" y="0"/>
                  </a:lnTo>
                  <a:lnTo>
                    <a:pt x="146" y="12"/>
                  </a:lnTo>
                  <a:lnTo>
                    <a:pt x="126" y="8"/>
                  </a:lnTo>
                  <a:lnTo>
                    <a:pt x="116" y="14"/>
                  </a:lnTo>
                  <a:lnTo>
                    <a:pt x="114" y="14"/>
                  </a:lnTo>
                  <a:lnTo>
                    <a:pt x="7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sp>
        <p:nvSpPr>
          <p:cNvPr id="124" name="正圆 181"/>
          <p:cNvSpPr>
            <a:spLocks noChangeArrowheads="1"/>
          </p:cNvSpPr>
          <p:nvPr/>
        </p:nvSpPr>
        <p:spPr bwMode="auto">
          <a:xfrm>
            <a:off x="5396833" y="1003783"/>
            <a:ext cx="974747" cy="974745"/>
          </a:xfrm>
          <a:prstGeom prst="ellipse">
            <a:avLst/>
          </a:prstGeom>
          <a:solidFill>
            <a:srgbClr val="FFC000"/>
          </a:solidFill>
          <a:ln>
            <a:noFill/>
          </a:ln>
          <a:effectLst/>
        </p:spPr>
        <p:txBody>
          <a:bodyPr lIns="90170" tIns="46990" rIns="90170" bIns="46990" anchor="ctr"/>
          <a:lstStyle/>
          <a:p>
            <a:pPr algn="ctr"/>
            <a:r>
              <a:rPr lang="en-US" sz="4000" dirty="0">
                <a:solidFill>
                  <a:srgbClr val="FFFFFF"/>
                </a:solidFill>
                <a:latin typeface="+mj-lt"/>
                <a:ea typeface="微软雅黑" pitchFamily="34" charset="-122"/>
              </a:rPr>
              <a:t>1</a:t>
            </a:r>
          </a:p>
        </p:txBody>
      </p:sp>
      <p:sp>
        <p:nvSpPr>
          <p:cNvPr id="125" name="正圆 181"/>
          <p:cNvSpPr>
            <a:spLocks noChangeArrowheads="1"/>
          </p:cNvSpPr>
          <p:nvPr/>
        </p:nvSpPr>
        <p:spPr bwMode="auto">
          <a:xfrm>
            <a:off x="4298283" y="3413412"/>
            <a:ext cx="974747" cy="974747"/>
          </a:xfrm>
          <a:prstGeom prst="ellipse">
            <a:avLst/>
          </a:prstGeom>
          <a:solidFill>
            <a:srgbClr val="404040"/>
          </a:solidFill>
          <a:ln>
            <a:noFill/>
          </a:ln>
          <a:effectLst/>
        </p:spPr>
        <p:txBody>
          <a:bodyPr lIns="90170" tIns="46990" rIns="90170" bIns="46990" anchor="ctr"/>
          <a:lstStyle/>
          <a:p>
            <a:pPr algn="ctr"/>
            <a:r>
              <a:rPr lang="en-US" sz="4000">
                <a:solidFill>
                  <a:srgbClr val="FFFFFF"/>
                </a:solidFill>
                <a:latin typeface="+mj-lt"/>
                <a:ea typeface="微软雅黑" pitchFamily="34" charset="-122"/>
              </a:rPr>
              <a:t>2</a:t>
            </a:r>
          </a:p>
        </p:txBody>
      </p:sp>
      <p:sp>
        <p:nvSpPr>
          <p:cNvPr id="126" name="正圆 181"/>
          <p:cNvSpPr>
            <a:spLocks noChangeArrowheads="1"/>
          </p:cNvSpPr>
          <p:nvPr/>
        </p:nvSpPr>
        <p:spPr bwMode="auto">
          <a:xfrm>
            <a:off x="6674547" y="3350929"/>
            <a:ext cx="974747" cy="974747"/>
          </a:xfrm>
          <a:prstGeom prst="ellipse">
            <a:avLst/>
          </a:prstGeom>
          <a:solidFill>
            <a:srgbClr val="404040"/>
          </a:solidFill>
          <a:ln>
            <a:noFill/>
          </a:ln>
          <a:effectLst/>
        </p:spPr>
        <p:txBody>
          <a:bodyPr lIns="90170" tIns="46990" rIns="90170" bIns="46990" anchor="ctr"/>
          <a:lstStyle/>
          <a:p>
            <a:pPr algn="ctr"/>
            <a:r>
              <a:rPr lang="en-US" sz="4000">
                <a:solidFill>
                  <a:srgbClr val="FFFFFF"/>
                </a:solidFill>
                <a:latin typeface="+mj-lt"/>
                <a:ea typeface="微软雅黑" pitchFamily="34" charset="-122"/>
              </a:rPr>
              <a:t>3</a:t>
            </a:r>
          </a:p>
        </p:txBody>
      </p:sp>
      <p:grpSp>
        <p:nvGrpSpPr>
          <p:cNvPr id="127" name="Group 44"/>
          <p:cNvGrpSpPr>
            <a:grpSpLocks/>
          </p:cNvGrpSpPr>
          <p:nvPr/>
        </p:nvGrpSpPr>
        <p:grpSpPr bwMode="auto">
          <a:xfrm>
            <a:off x="1619672" y="1563638"/>
            <a:ext cx="1945322" cy="547670"/>
            <a:chOff x="0" y="0"/>
            <a:chExt cx="3062" cy="862"/>
          </a:xfrm>
        </p:grpSpPr>
        <p:sp>
          <p:nvSpPr>
            <p:cNvPr id="128" name="Text Box 45"/>
            <p:cNvSpPr txBox="1">
              <a:spLocks noChangeArrowheads="1"/>
            </p:cNvSpPr>
            <p:nvPr/>
          </p:nvSpPr>
          <p:spPr bwMode="auto">
            <a:xfrm>
              <a:off x="227" y="0"/>
              <a:ext cx="2835" cy="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1400" dirty="0">
                  <a:solidFill>
                    <a:srgbClr val="404040"/>
                  </a:solidFill>
                  <a:latin typeface="微软雅黑" pitchFamily="34" charset="-122"/>
                  <a:ea typeface="微软雅黑" pitchFamily="34" charset="-122"/>
                </a:rPr>
                <a:t>点击此处添加说明文本内容文本</a:t>
              </a:r>
              <a:endParaRPr lang="en-US" sz="1400" dirty="0">
                <a:solidFill>
                  <a:srgbClr val="404040"/>
                </a:solidFill>
                <a:latin typeface="微软雅黑" pitchFamily="34" charset="-122"/>
                <a:ea typeface="微软雅黑" pitchFamily="34" charset="-122"/>
              </a:endParaRPr>
            </a:p>
          </p:txBody>
        </p:sp>
        <p:sp>
          <p:nvSpPr>
            <p:cNvPr id="129" name="Line 46"/>
            <p:cNvSpPr>
              <a:spLocks noChangeShapeType="1"/>
            </p:cNvSpPr>
            <p:nvPr/>
          </p:nvSpPr>
          <p:spPr bwMode="auto">
            <a:xfrm>
              <a:off x="0" y="70"/>
              <a:ext cx="2" cy="792"/>
            </a:xfrm>
            <a:prstGeom prst="line">
              <a:avLst/>
            </a:prstGeom>
            <a:noFill/>
            <a:ln w="25400" cmpd="sng">
              <a:solidFill>
                <a:srgbClr val="4144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0" name="Group 47"/>
          <p:cNvGrpSpPr>
            <a:grpSpLocks/>
          </p:cNvGrpSpPr>
          <p:nvPr/>
        </p:nvGrpSpPr>
        <p:grpSpPr bwMode="auto">
          <a:xfrm>
            <a:off x="1619672" y="2479625"/>
            <a:ext cx="1945322" cy="546400"/>
            <a:chOff x="0" y="0"/>
            <a:chExt cx="3062" cy="860"/>
          </a:xfrm>
        </p:grpSpPr>
        <p:sp>
          <p:nvSpPr>
            <p:cNvPr id="131" name="Text Box 48"/>
            <p:cNvSpPr txBox="1">
              <a:spLocks noChangeArrowheads="1"/>
            </p:cNvSpPr>
            <p:nvPr/>
          </p:nvSpPr>
          <p:spPr bwMode="auto">
            <a:xfrm>
              <a:off x="227" y="0"/>
              <a:ext cx="2835" cy="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1400" dirty="0">
                  <a:solidFill>
                    <a:srgbClr val="404040"/>
                  </a:solidFill>
                  <a:latin typeface="微软雅黑" pitchFamily="34" charset="-122"/>
                  <a:ea typeface="微软雅黑" pitchFamily="34" charset="-122"/>
                </a:rPr>
                <a:t>点击此处添加说明文本内容文本</a:t>
              </a:r>
              <a:endParaRPr lang="en-US" altLang="zh-CN" sz="1400" dirty="0">
                <a:solidFill>
                  <a:srgbClr val="404040"/>
                </a:solidFill>
                <a:latin typeface="微软雅黑" pitchFamily="34" charset="-122"/>
                <a:ea typeface="微软雅黑" pitchFamily="34" charset="-122"/>
              </a:endParaRPr>
            </a:p>
          </p:txBody>
        </p:sp>
        <p:sp>
          <p:nvSpPr>
            <p:cNvPr id="132" name="Line 49"/>
            <p:cNvSpPr>
              <a:spLocks noChangeShapeType="1"/>
            </p:cNvSpPr>
            <p:nvPr/>
          </p:nvSpPr>
          <p:spPr bwMode="auto">
            <a:xfrm>
              <a:off x="0" y="68"/>
              <a:ext cx="2" cy="792"/>
            </a:xfrm>
            <a:prstGeom prst="line">
              <a:avLst/>
            </a:prstGeom>
            <a:noFill/>
            <a:ln w="25400" cmpd="sng">
              <a:solidFill>
                <a:srgbClr val="4144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grpSp>
      <p:grpSp>
        <p:nvGrpSpPr>
          <p:cNvPr id="133" name="Group 50"/>
          <p:cNvGrpSpPr>
            <a:grpSpLocks/>
          </p:cNvGrpSpPr>
          <p:nvPr/>
        </p:nvGrpSpPr>
        <p:grpSpPr bwMode="auto">
          <a:xfrm>
            <a:off x="1619672" y="3409900"/>
            <a:ext cx="1945322" cy="530515"/>
            <a:chOff x="0" y="0"/>
            <a:chExt cx="3062" cy="835"/>
          </a:xfrm>
        </p:grpSpPr>
        <p:sp>
          <p:nvSpPr>
            <p:cNvPr id="134" name="Text Box 51"/>
            <p:cNvSpPr txBox="1">
              <a:spLocks noChangeArrowheads="1"/>
            </p:cNvSpPr>
            <p:nvPr/>
          </p:nvSpPr>
          <p:spPr bwMode="auto">
            <a:xfrm>
              <a:off x="227" y="0"/>
              <a:ext cx="2835" cy="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1400" dirty="0">
                  <a:solidFill>
                    <a:srgbClr val="404040"/>
                  </a:solidFill>
                  <a:latin typeface="微软雅黑" pitchFamily="34" charset="-122"/>
                  <a:ea typeface="微软雅黑" pitchFamily="34" charset="-122"/>
                </a:rPr>
                <a:t>点击此处添加说明文本内容文本</a:t>
              </a:r>
              <a:endParaRPr lang="en-US" altLang="zh-CN" sz="1400" dirty="0">
                <a:solidFill>
                  <a:srgbClr val="404040"/>
                </a:solidFill>
                <a:latin typeface="微软雅黑" pitchFamily="34" charset="-122"/>
                <a:ea typeface="微软雅黑" pitchFamily="34" charset="-122"/>
              </a:endParaRPr>
            </a:p>
          </p:txBody>
        </p:sp>
        <p:sp>
          <p:nvSpPr>
            <p:cNvPr id="135" name="Line 52"/>
            <p:cNvSpPr>
              <a:spLocks noChangeShapeType="1"/>
            </p:cNvSpPr>
            <p:nvPr/>
          </p:nvSpPr>
          <p:spPr bwMode="auto">
            <a:xfrm>
              <a:off x="0" y="43"/>
              <a:ext cx="2" cy="792"/>
            </a:xfrm>
            <a:prstGeom prst="line">
              <a:avLst/>
            </a:prstGeom>
            <a:noFill/>
            <a:ln w="25400" cmpd="sng">
              <a:solidFill>
                <a:srgbClr val="4144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grpSp>
      <p:grpSp>
        <p:nvGrpSpPr>
          <p:cNvPr id="52" name="组合 51">
            <a:extLst>
              <a:ext uri="{FF2B5EF4-FFF2-40B4-BE49-F238E27FC236}">
                <a16:creationId xmlns:a16="http://schemas.microsoft.com/office/drawing/2014/main" id="{4D62693C-EC4C-A241-8F38-DE436B2F988D}"/>
              </a:ext>
            </a:extLst>
          </p:cNvPr>
          <p:cNvGrpSpPr/>
          <p:nvPr/>
        </p:nvGrpSpPr>
        <p:grpSpPr>
          <a:xfrm>
            <a:off x="0" y="-1954"/>
            <a:ext cx="9144000" cy="773505"/>
            <a:chOff x="0" y="-1954"/>
            <a:chExt cx="9144000" cy="773505"/>
          </a:xfrm>
        </p:grpSpPr>
        <p:pic>
          <p:nvPicPr>
            <p:cNvPr id="53" name="图片 52">
              <a:extLst>
                <a:ext uri="{FF2B5EF4-FFF2-40B4-BE49-F238E27FC236}">
                  <a16:creationId xmlns:a16="http://schemas.microsoft.com/office/drawing/2014/main" id="{48EAF94D-8839-B842-8D73-978278BC04B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9144000" cy="771550"/>
            </a:xfrm>
            <a:prstGeom prst="rect">
              <a:avLst/>
            </a:prstGeom>
          </p:spPr>
        </p:pic>
        <p:sp>
          <p:nvSpPr>
            <p:cNvPr id="54" name="矩形 53">
              <a:extLst>
                <a:ext uri="{FF2B5EF4-FFF2-40B4-BE49-F238E27FC236}">
                  <a16:creationId xmlns:a16="http://schemas.microsoft.com/office/drawing/2014/main" id="{FE59FB3C-0124-104B-8873-FAD437E1D9F6}"/>
                </a:ext>
              </a:extLst>
            </p:cNvPr>
            <p:cNvSpPr/>
            <p:nvPr/>
          </p:nvSpPr>
          <p:spPr>
            <a:xfrm>
              <a:off x="0" y="-1954"/>
              <a:ext cx="9144000" cy="77155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cxnSp>
        <p:nvCxnSpPr>
          <p:cNvPr id="55" name="直接连接符 7">
            <a:extLst>
              <a:ext uri="{FF2B5EF4-FFF2-40B4-BE49-F238E27FC236}">
                <a16:creationId xmlns:a16="http://schemas.microsoft.com/office/drawing/2014/main" id="{7192D728-71CA-064A-A838-F81ECDBC8BF5}"/>
              </a:ext>
            </a:extLst>
          </p:cNvPr>
          <p:cNvCxnSpPr/>
          <p:nvPr/>
        </p:nvCxnSpPr>
        <p:spPr>
          <a:xfrm>
            <a:off x="0" y="771550"/>
            <a:ext cx="9144000"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sp>
        <p:nvSpPr>
          <p:cNvPr id="56" name="圆角矩形 55">
            <a:extLst>
              <a:ext uri="{FF2B5EF4-FFF2-40B4-BE49-F238E27FC236}">
                <a16:creationId xmlns:a16="http://schemas.microsoft.com/office/drawing/2014/main" id="{C697E765-7A42-034C-9D71-7D40796B35FA}"/>
              </a:ext>
            </a:extLst>
          </p:cNvPr>
          <p:cNvSpPr/>
          <p:nvPr/>
        </p:nvSpPr>
        <p:spPr>
          <a:xfrm>
            <a:off x="395536" y="483518"/>
            <a:ext cx="1800200" cy="432048"/>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itchFamily="34" charset="-122"/>
                <a:ea typeface="微软雅黑" pitchFamily="34" charset="-122"/>
              </a:rPr>
              <a:t>输入内容</a:t>
            </a:r>
          </a:p>
        </p:txBody>
      </p:sp>
    </p:spTree>
    <p:extLst>
      <p:ext uri="{BB962C8B-B14F-4D97-AF65-F5344CB8AC3E}">
        <p14:creationId xmlns:p14="http://schemas.microsoft.com/office/powerpoint/2010/main" val="511832498"/>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右箭头 29"/>
          <p:cNvSpPr>
            <a:spLocks noChangeArrowheads="1"/>
          </p:cNvSpPr>
          <p:nvPr/>
        </p:nvSpPr>
        <p:spPr bwMode="auto">
          <a:xfrm>
            <a:off x="2898775" y="1741488"/>
            <a:ext cx="3400425" cy="371475"/>
          </a:xfrm>
          <a:prstGeom prst="rightArrow">
            <a:avLst>
              <a:gd name="adj1" fmla="val 50000"/>
              <a:gd name="adj2" fmla="val 50092"/>
            </a:avLst>
          </a:prstGeom>
          <a:solidFill>
            <a:srgbClr val="FFC000"/>
          </a:solidFill>
          <a:ln>
            <a:noFill/>
          </a:ln>
          <a:effectLst>
            <a:outerShdw dist="38100" algn="l" rotWithShape="0">
              <a:srgbClr val="000000">
                <a:alpha val="39999"/>
              </a:srgbClr>
            </a:outerShdw>
          </a:effectLst>
          <a:extLst/>
        </p:spPr>
        <p:txBody>
          <a:bodyPr anchor="ctr"/>
          <a:lstStyle/>
          <a:p>
            <a:pPr eaLnBrk="1" fontAlgn="auto" hangingPunct="1">
              <a:lnSpc>
                <a:spcPct val="120000"/>
              </a:lnSpc>
              <a:spcBef>
                <a:spcPts val="0"/>
              </a:spcBef>
              <a:spcAft>
                <a:spcPts val="0"/>
              </a:spcAft>
              <a:buClrTx/>
              <a:buSzTx/>
              <a:defRPr/>
            </a:pPr>
            <a:endParaRPr lang="zh-CN" altLang="en-US" sz="1800" b="1" kern="0" dirty="0">
              <a:solidFill>
                <a:sysClr val="window" lastClr="FFFFFF"/>
              </a:solidFill>
              <a:latin typeface="Impact" pitchFamily="34" charset="0"/>
            </a:endParaRPr>
          </a:p>
        </p:txBody>
      </p:sp>
      <p:sp>
        <p:nvSpPr>
          <p:cNvPr id="31" name="右箭头 30"/>
          <p:cNvSpPr>
            <a:spLocks noChangeArrowheads="1"/>
          </p:cNvSpPr>
          <p:nvPr/>
        </p:nvSpPr>
        <p:spPr bwMode="auto">
          <a:xfrm flipH="1">
            <a:off x="3024188" y="2298700"/>
            <a:ext cx="3521075" cy="369888"/>
          </a:xfrm>
          <a:prstGeom prst="rightArrow">
            <a:avLst>
              <a:gd name="adj1" fmla="val 50000"/>
              <a:gd name="adj2" fmla="val 50064"/>
            </a:avLst>
          </a:prstGeom>
          <a:solidFill>
            <a:srgbClr val="FFC000"/>
          </a:solidFill>
          <a:ln>
            <a:noFill/>
          </a:ln>
          <a:effectLst>
            <a:outerShdw dist="38100" algn="l" rotWithShape="0">
              <a:srgbClr val="000000">
                <a:alpha val="39999"/>
              </a:srgbClr>
            </a:outerShdw>
          </a:effectLst>
          <a:extLst/>
        </p:spPr>
        <p:txBody>
          <a:bodyPr anchor="ctr"/>
          <a:lstStyle/>
          <a:p>
            <a:pPr eaLnBrk="1" fontAlgn="auto" hangingPunct="1">
              <a:lnSpc>
                <a:spcPct val="120000"/>
              </a:lnSpc>
              <a:spcBef>
                <a:spcPts val="0"/>
              </a:spcBef>
              <a:spcAft>
                <a:spcPts val="0"/>
              </a:spcAft>
              <a:buClrTx/>
              <a:buSzTx/>
              <a:defRPr/>
            </a:pPr>
            <a:endParaRPr lang="zh-CN" altLang="en-US" sz="1800" b="1" kern="0" dirty="0">
              <a:solidFill>
                <a:sysClr val="window" lastClr="FFFFFF"/>
              </a:solidFill>
              <a:latin typeface="Impact" pitchFamily="34" charset="0"/>
            </a:endParaRPr>
          </a:p>
        </p:txBody>
      </p:sp>
      <p:sp>
        <p:nvSpPr>
          <p:cNvPr id="32" name="椭圆 31"/>
          <p:cNvSpPr>
            <a:spLocks noChangeArrowheads="1"/>
          </p:cNvSpPr>
          <p:nvPr/>
        </p:nvSpPr>
        <p:spPr bwMode="auto">
          <a:xfrm>
            <a:off x="1231900" y="1277938"/>
            <a:ext cx="1792288" cy="1792287"/>
          </a:xfrm>
          <a:prstGeom prst="ellipse">
            <a:avLst/>
          </a:prstGeom>
          <a:solidFill>
            <a:srgbClr val="404040"/>
          </a:solidFill>
          <a:ln>
            <a:noFill/>
          </a:ln>
          <a:effectLst>
            <a:outerShdw dist="38100" algn="l" rotWithShape="0">
              <a:srgbClr val="000000">
                <a:alpha val="39999"/>
              </a:srgbClr>
            </a:outerShdw>
          </a:effectLst>
          <a:extLst/>
        </p:spPr>
        <p:txBody>
          <a:bodyPr anchor="ctr"/>
          <a:lstStyle/>
          <a:p>
            <a:pPr eaLnBrk="1" fontAlgn="auto" hangingPunct="1">
              <a:lnSpc>
                <a:spcPct val="120000"/>
              </a:lnSpc>
              <a:spcBef>
                <a:spcPts val="0"/>
              </a:spcBef>
              <a:spcAft>
                <a:spcPts val="0"/>
              </a:spcAft>
              <a:buClrTx/>
              <a:buSzTx/>
              <a:defRPr/>
            </a:pPr>
            <a:r>
              <a:rPr lang="zh-CN" altLang="en-US" sz="1800" b="1" kern="0" dirty="0">
                <a:solidFill>
                  <a:srgbClr val="FFFFFF"/>
                </a:solidFill>
              </a:rPr>
              <a:t>单击此处添加标题</a:t>
            </a:r>
          </a:p>
        </p:txBody>
      </p:sp>
      <p:sp>
        <p:nvSpPr>
          <p:cNvPr id="33" name="椭圆 32"/>
          <p:cNvSpPr>
            <a:spLocks noChangeArrowheads="1"/>
          </p:cNvSpPr>
          <p:nvPr/>
        </p:nvSpPr>
        <p:spPr bwMode="auto">
          <a:xfrm>
            <a:off x="6359525" y="1277938"/>
            <a:ext cx="1793875" cy="1792287"/>
          </a:xfrm>
          <a:prstGeom prst="ellipse">
            <a:avLst/>
          </a:prstGeom>
          <a:solidFill>
            <a:srgbClr val="404040"/>
          </a:solidFill>
          <a:ln>
            <a:noFill/>
          </a:ln>
          <a:effectLst>
            <a:outerShdw dist="38100" algn="l" rotWithShape="0">
              <a:srgbClr val="000000">
                <a:alpha val="39999"/>
              </a:srgbClr>
            </a:outerShdw>
          </a:effectLst>
          <a:extLst/>
        </p:spPr>
        <p:txBody>
          <a:bodyPr anchor="ctr"/>
          <a:lstStyle/>
          <a:p>
            <a:pPr eaLnBrk="1" fontAlgn="auto" hangingPunct="1">
              <a:lnSpc>
                <a:spcPct val="120000"/>
              </a:lnSpc>
              <a:spcBef>
                <a:spcPts val="0"/>
              </a:spcBef>
              <a:spcAft>
                <a:spcPts val="0"/>
              </a:spcAft>
              <a:buClrTx/>
              <a:buSzTx/>
              <a:defRPr/>
            </a:pPr>
            <a:r>
              <a:rPr lang="zh-CN" altLang="en-US" sz="1800" b="1" kern="0" dirty="0">
                <a:solidFill>
                  <a:srgbClr val="FFFFFF"/>
                </a:solidFill>
              </a:rPr>
              <a:t>单击此处添加标题</a:t>
            </a:r>
          </a:p>
        </p:txBody>
      </p:sp>
      <p:sp>
        <p:nvSpPr>
          <p:cNvPr id="34" name="矩形 33"/>
          <p:cNvSpPr/>
          <p:nvPr/>
        </p:nvSpPr>
        <p:spPr>
          <a:xfrm>
            <a:off x="3857625" y="1619250"/>
            <a:ext cx="1420813" cy="1173163"/>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sx="97000" sy="97000" algn="ctr" rotWithShape="0">
              <a:srgbClr val="000000">
                <a:alpha val="40000"/>
              </a:srgbClr>
            </a:outerShdw>
          </a:effectLst>
        </p:spPr>
        <p:txBody>
          <a:bodyPr anchor="ctr"/>
          <a:lstStyle/>
          <a:p>
            <a:pPr algn="ctr" eaLnBrk="1" fontAlgn="auto" hangingPunct="1">
              <a:lnSpc>
                <a:spcPct val="120000"/>
              </a:lnSpc>
              <a:spcBef>
                <a:spcPts val="0"/>
              </a:spcBef>
              <a:spcAft>
                <a:spcPts val="0"/>
              </a:spcAft>
              <a:buClrTx/>
              <a:buSzTx/>
              <a:defRPr/>
            </a:pPr>
            <a:r>
              <a:rPr lang="zh-CN" altLang="en-US" b="1" kern="0" dirty="0">
                <a:solidFill>
                  <a:srgbClr val="7D7D7D"/>
                </a:solidFill>
                <a:latin typeface="微软雅黑" pitchFamily="34" charset="-122"/>
                <a:ea typeface="微软雅黑" pitchFamily="34" charset="-122"/>
              </a:rPr>
              <a:t>输入内容</a:t>
            </a:r>
          </a:p>
        </p:txBody>
      </p:sp>
      <p:sp>
        <p:nvSpPr>
          <p:cNvPr id="35" name="下箭头 34"/>
          <p:cNvSpPr>
            <a:spLocks noChangeArrowheads="1"/>
          </p:cNvSpPr>
          <p:nvPr/>
        </p:nvSpPr>
        <p:spPr bwMode="auto">
          <a:xfrm>
            <a:off x="4191000" y="3106738"/>
            <a:ext cx="804863" cy="555625"/>
          </a:xfrm>
          <a:prstGeom prst="downArrow">
            <a:avLst>
              <a:gd name="adj1" fmla="val 50000"/>
              <a:gd name="adj2" fmla="val 50000"/>
            </a:avLst>
          </a:prstGeom>
          <a:solidFill>
            <a:srgbClr val="FFC000"/>
          </a:solidFill>
          <a:ln>
            <a:noFill/>
          </a:ln>
          <a:effectLst>
            <a:outerShdw dist="38100" algn="l" rotWithShape="0">
              <a:srgbClr val="000000">
                <a:alpha val="39999"/>
              </a:srgbClr>
            </a:outerShdw>
          </a:effectLst>
          <a:extLst/>
        </p:spPr>
        <p:txBody>
          <a:bodyPr anchor="ctr"/>
          <a:lstStyle/>
          <a:p>
            <a:pPr eaLnBrk="1" fontAlgn="auto" hangingPunct="1">
              <a:lnSpc>
                <a:spcPct val="120000"/>
              </a:lnSpc>
              <a:spcBef>
                <a:spcPts val="0"/>
              </a:spcBef>
              <a:spcAft>
                <a:spcPts val="0"/>
              </a:spcAft>
              <a:buClrTx/>
              <a:buSzTx/>
              <a:defRPr/>
            </a:pPr>
            <a:endParaRPr lang="zh-CN" altLang="en-US" sz="1800" b="1" kern="0" dirty="0">
              <a:solidFill>
                <a:sysClr val="window" lastClr="FFFFFF"/>
              </a:solidFill>
              <a:latin typeface="Impact" pitchFamily="34" charset="0"/>
            </a:endParaRPr>
          </a:p>
        </p:txBody>
      </p:sp>
      <p:sp>
        <p:nvSpPr>
          <p:cNvPr id="36" name="TextBox 35"/>
          <p:cNvSpPr txBox="1"/>
          <p:nvPr/>
        </p:nvSpPr>
        <p:spPr bwMode="auto">
          <a:xfrm>
            <a:off x="1293813" y="3259138"/>
            <a:ext cx="1482725" cy="1006475"/>
          </a:xfrm>
          <a:prstGeom prst="rect">
            <a:avLst/>
          </a:prstGeom>
          <a:noFill/>
        </p:spPr>
        <p:txBody>
          <a:bodyPr>
            <a:spAutoFit/>
          </a:bodyPr>
          <a:lstStyle/>
          <a:p>
            <a:pPr eaLnBrk="1" fontAlgn="auto" hangingPunct="1">
              <a:lnSpc>
                <a:spcPct val="150000"/>
              </a:lnSpc>
              <a:spcBef>
                <a:spcPts val="0"/>
              </a:spcBef>
              <a:spcAft>
                <a:spcPts val="0"/>
              </a:spcAft>
              <a:buClrTx/>
              <a:buSzTx/>
              <a:defRPr/>
            </a:pPr>
            <a:r>
              <a:rPr lang="zh-CN" altLang="en-US" sz="1050" kern="0" dirty="0">
                <a:solidFill>
                  <a:srgbClr val="4D4D4D"/>
                </a:solidFill>
              </a:rPr>
              <a:t>单击此处添加段落文本单击此处添加段落文本单击此处添加段落文本单击此处添加段落文本</a:t>
            </a:r>
          </a:p>
        </p:txBody>
      </p:sp>
      <p:sp>
        <p:nvSpPr>
          <p:cNvPr id="37" name="TextBox 36"/>
          <p:cNvSpPr txBox="1"/>
          <p:nvPr/>
        </p:nvSpPr>
        <p:spPr bwMode="auto">
          <a:xfrm>
            <a:off x="6477000" y="3319463"/>
            <a:ext cx="1484313" cy="1006475"/>
          </a:xfrm>
          <a:prstGeom prst="rect">
            <a:avLst/>
          </a:prstGeom>
          <a:noFill/>
        </p:spPr>
        <p:txBody>
          <a:bodyPr>
            <a:spAutoFit/>
          </a:bodyPr>
          <a:lstStyle/>
          <a:p>
            <a:pPr eaLnBrk="1" fontAlgn="auto" hangingPunct="1">
              <a:lnSpc>
                <a:spcPct val="150000"/>
              </a:lnSpc>
              <a:spcBef>
                <a:spcPts val="0"/>
              </a:spcBef>
              <a:spcAft>
                <a:spcPts val="0"/>
              </a:spcAft>
              <a:buClrTx/>
              <a:buSzTx/>
              <a:defRPr/>
            </a:pPr>
            <a:r>
              <a:rPr lang="zh-CN" altLang="en-US" sz="1050" kern="0" dirty="0">
                <a:solidFill>
                  <a:srgbClr val="4D4D4D"/>
                </a:solidFill>
              </a:rPr>
              <a:t>单击此处添加段落文本单击此处添加段落文本单击此处添加段落文本单击此处添加段落文本</a:t>
            </a:r>
          </a:p>
        </p:txBody>
      </p:sp>
      <p:sp>
        <p:nvSpPr>
          <p:cNvPr id="38" name="TextBox 19"/>
          <p:cNvSpPr txBox="1">
            <a:spLocks noChangeArrowheads="1"/>
          </p:cNvSpPr>
          <p:nvPr/>
        </p:nvSpPr>
        <p:spPr bwMode="auto">
          <a:xfrm>
            <a:off x="4056063" y="3843338"/>
            <a:ext cx="1125537" cy="603250"/>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auto" hangingPunct="1">
              <a:lnSpc>
                <a:spcPct val="120000"/>
              </a:lnSpc>
              <a:spcBef>
                <a:spcPts val="0"/>
              </a:spcBef>
              <a:spcAft>
                <a:spcPts val="0"/>
              </a:spcAft>
              <a:buClrTx/>
              <a:buSzTx/>
              <a:defRPr/>
            </a:pPr>
            <a:r>
              <a:rPr lang="zh-CN" altLang="en-US" b="1" kern="0" dirty="0">
                <a:solidFill>
                  <a:srgbClr val="4D4D4D"/>
                </a:solidFill>
                <a:latin typeface="微软雅黑" pitchFamily="34" charset="-122"/>
                <a:ea typeface="微软雅黑" pitchFamily="34" charset="-122"/>
              </a:rPr>
              <a:t>单击此处添加标题</a:t>
            </a:r>
          </a:p>
        </p:txBody>
      </p:sp>
      <p:grpSp>
        <p:nvGrpSpPr>
          <p:cNvPr id="13" name="组合 12">
            <a:extLst>
              <a:ext uri="{FF2B5EF4-FFF2-40B4-BE49-F238E27FC236}">
                <a16:creationId xmlns:a16="http://schemas.microsoft.com/office/drawing/2014/main" id="{DAEF38DC-9C6A-9F48-9248-51498E9B47A3}"/>
              </a:ext>
            </a:extLst>
          </p:cNvPr>
          <p:cNvGrpSpPr/>
          <p:nvPr/>
        </p:nvGrpSpPr>
        <p:grpSpPr>
          <a:xfrm>
            <a:off x="0" y="-1954"/>
            <a:ext cx="9144000" cy="773505"/>
            <a:chOff x="0" y="-1954"/>
            <a:chExt cx="9144000" cy="773505"/>
          </a:xfrm>
        </p:grpSpPr>
        <p:pic>
          <p:nvPicPr>
            <p:cNvPr id="14" name="图片 13">
              <a:extLst>
                <a:ext uri="{FF2B5EF4-FFF2-40B4-BE49-F238E27FC236}">
                  <a16:creationId xmlns:a16="http://schemas.microsoft.com/office/drawing/2014/main" id="{77479144-6349-2C4E-9841-E9B5CA34035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9144000" cy="771550"/>
            </a:xfrm>
            <a:prstGeom prst="rect">
              <a:avLst/>
            </a:prstGeom>
          </p:spPr>
        </p:pic>
        <p:sp>
          <p:nvSpPr>
            <p:cNvPr id="15" name="矩形 14">
              <a:extLst>
                <a:ext uri="{FF2B5EF4-FFF2-40B4-BE49-F238E27FC236}">
                  <a16:creationId xmlns:a16="http://schemas.microsoft.com/office/drawing/2014/main" id="{F6AA79F7-52C5-B343-8186-BEA387888591}"/>
                </a:ext>
              </a:extLst>
            </p:cNvPr>
            <p:cNvSpPr/>
            <p:nvPr/>
          </p:nvSpPr>
          <p:spPr>
            <a:xfrm>
              <a:off x="0" y="-1954"/>
              <a:ext cx="9144000" cy="77155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cxnSp>
        <p:nvCxnSpPr>
          <p:cNvPr id="16" name="直接连接符 7">
            <a:extLst>
              <a:ext uri="{FF2B5EF4-FFF2-40B4-BE49-F238E27FC236}">
                <a16:creationId xmlns:a16="http://schemas.microsoft.com/office/drawing/2014/main" id="{A4D77457-6895-4643-875D-2CB9C444E41B}"/>
              </a:ext>
            </a:extLst>
          </p:cNvPr>
          <p:cNvCxnSpPr/>
          <p:nvPr/>
        </p:nvCxnSpPr>
        <p:spPr>
          <a:xfrm>
            <a:off x="0" y="771550"/>
            <a:ext cx="9144000"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sp>
        <p:nvSpPr>
          <p:cNvPr id="17" name="圆角矩形 16">
            <a:extLst>
              <a:ext uri="{FF2B5EF4-FFF2-40B4-BE49-F238E27FC236}">
                <a16:creationId xmlns:a16="http://schemas.microsoft.com/office/drawing/2014/main" id="{E4D33123-E011-E64D-99C6-8122523E839E}"/>
              </a:ext>
            </a:extLst>
          </p:cNvPr>
          <p:cNvSpPr/>
          <p:nvPr/>
        </p:nvSpPr>
        <p:spPr>
          <a:xfrm>
            <a:off x="395536" y="483518"/>
            <a:ext cx="1800200" cy="432048"/>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itchFamily="34" charset="-122"/>
                <a:ea typeface="微软雅黑" pitchFamily="34" charset="-122"/>
              </a:rPr>
              <a:t>输入内容</a:t>
            </a:r>
          </a:p>
        </p:txBody>
      </p:sp>
    </p:spTree>
    <p:extLst>
      <p:ext uri="{BB962C8B-B14F-4D97-AF65-F5344CB8AC3E}">
        <p14:creationId xmlns:p14="http://schemas.microsoft.com/office/powerpoint/2010/main" val="1022707608"/>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98"/>
          <p:cNvSpPr>
            <a:spLocks noChangeArrowheads="1"/>
          </p:cNvSpPr>
          <p:nvPr/>
        </p:nvSpPr>
        <p:spPr bwMode="auto">
          <a:xfrm>
            <a:off x="3179979" y="1288762"/>
            <a:ext cx="1699993" cy="1690091"/>
          </a:xfrm>
          <a:prstGeom prst="ellipse">
            <a:avLst/>
          </a:prstGeom>
          <a:solidFill>
            <a:srgbClr val="404040"/>
          </a:solidFill>
          <a:ln w="25400">
            <a:solidFill>
              <a:schemeClr val="bg1"/>
            </a:solid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2">
                  <a:lumMod val="10000"/>
                </a:schemeClr>
              </a:solidFill>
              <a:effectLst/>
              <a:uLnTx/>
              <a:uFillTx/>
              <a:latin typeface="Calibri"/>
              <a:ea typeface="微软雅黑"/>
            </a:endParaRPr>
          </a:p>
        </p:txBody>
      </p:sp>
      <p:sp>
        <p:nvSpPr>
          <p:cNvPr id="6" name="Oval 100"/>
          <p:cNvSpPr>
            <a:spLocks noChangeArrowheads="1"/>
          </p:cNvSpPr>
          <p:nvPr/>
        </p:nvSpPr>
        <p:spPr bwMode="auto">
          <a:xfrm>
            <a:off x="4444246" y="1202937"/>
            <a:ext cx="2112613" cy="2102710"/>
          </a:xfrm>
          <a:prstGeom prst="ellipse">
            <a:avLst/>
          </a:prstGeom>
          <a:solidFill>
            <a:srgbClr val="FFC000"/>
          </a:solidFill>
          <a:ln w="19050">
            <a:solidFill>
              <a:schemeClr val="bg1"/>
            </a:solid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2">
                  <a:lumMod val="10000"/>
                </a:schemeClr>
              </a:solidFill>
              <a:effectLst/>
              <a:uLnTx/>
              <a:uFillTx/>
              <a:latin typeface="Calibri"/>
              <a:ea typeface="微软雅黑"/>
            </a:endParaRPr>
          </a:p>
        </p:txBody>
      </p:sp>
      <p:sp>
        <p:nvSpPr>
          <p:cNvPr id="7" name="Oval 101"/>
          <p:cNvSpPr>
            <a:spLocks noChangeArrowheads="1"/>
          </p:cNvSpPr>
          <p:nvPr/>
        </p:nvSpPr>
        <p:spPr bwMode="auto">
          <a:xfrm>
            <a:off x="3711433" y="2325263"/>
            <a:ext cx="1769314" cy="1775916"/>
          </a:xfrm>
          <a:prstGeom prst="ellipse">
            <a:avLst/>
          </a:prstGeom>
          <a:solidFill>
            <a:srgbClr val="404040"/>
          </a:solidFill>
          <a:ln w="19050">
            <a:solidFill>
              <a:schemeClr val="bg1"/>
            </a:solidFill>
          </a:ln>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schemeClr val="bg2">
                  <a:lumMod val="10000"/>
                </a:schemeClr>
              </a:solidFill>
              <a:latin typeface="Calibri"/>
              <a:ea typeface="微软雅黑"/>
            </a:endParaRPr>
          </a:p>
        </p:txBody>
      </p:sp>
      <p:cxnSp>
        <p:nvCxnSpPr>
          <p:cNvPr id="9" name="直接箭头连接符 8"/>
          <p:cNvCxnSpPr/>
          <p:nvPr/>
        </p:nvCxnSpPr>
        <p:spPr>
          <a:xfrm>
            <a:off x="6556859" y="2000118"/>
            <a:ext cx="1627094" cy="0"/>
          </a:xfrm>
          <a:prstGeom prst="straightConnector1">
            <a:avLst/>
          </a:prstGeom>
          <a:noFill/>
          <a:ln w="9525" cap="flat" cmpd="sng" algn="ctr">
            <a:solidFill>
              <a:srgbClr val="414455"/>
            </a:solidFill>
            <a:prstDash val="solid"/>
            <a:tailEnd type="arrow"/>
          </a:ln>
          <a:effectLst/>
        </p:spPr>
      </p:cxnSp>
      <p:sp>
        <p:nvSpPr>
          <p:cNvPr id="10" name="TextBox 9"/>
          <p:cNvSpPr txBox="1"/>
          <p:nvPr/>
        </p:nvSpPr>
        <p:spPr>
          <a:xfrm>
            <a:off x="6642328" y="1072356"/>
            <a:ext cx="1541625" cy="923330"/>
          </a:xfrm>
          <a:prstGeom prst="rect">
            <a:avLst/>
          </a:prstGeom>
          <a:noFill/>
        </p:spPr>
        <p:txBody>
          <a:bodyPr wrap="square" rtlCol="0">
            <a:spAutoFit/>
          </a:bodyPr>
          <a:lstStyle/>
          <a:p>
            <a:pPr fontAlgn="auto">
              <a:lnSpc>
                <a:spcPct val="150000"/>
              </a:lnSpc>
              <a:spcBef>
                <a:spcPts val="0"/>
              </a:spcBef>
              <a:spcAft>
                <a:spcPts val="0"/>
              </a:spcAft>
            </a:pPr>
            <a:r>
              <a:rPr lang="zh-CN" altLang="en-US" sz="1200" dirty="0">
                <a:solidFill>
                  <a:schemeClr val="bg2">
                    <a:lumMod val="10000"/>
                  </a:schemeClr>
                </a:solidFill>
                <a:latin typeface="Calibri"/>
                <a:ea typeface="微软雅黑"/>
              </a:rPr>
              <a:t>添加文本说明内容添加文本说明内容</a:t>
            </a:r>
          </a:p>
          <a:p>
            <a:pPr fontAlgn="auto">
              <a:lnSpc>
                <a:spcPct val="150000"/>
              </a:lnSpc>
              <a:spcBef>
                <a:spcPts val="0"/>
              </a:spcBef>
              <a:spcAft>
                <a:spcPts val="0"/>
              </a:spcAft>
            </a:pPr>
            <a:r>
              <a:rPr lang="zh-CN" altLang="en-US" sz="1200" dirty="0">
                <a:solidFill>
                  <a:schemeClr val="bg2">
                    <a:lumMod val="10000"/>
                  </a:schemeClr>
                </a:solidFill>
                <a:latin typeface="Calibri"/>
                <a:ea typeface="微软雅黑"/>
              </a:rPr>
              <a:t>添加文本说明内容</a:t>
            </a:r>
          </a:p>
        </p:txBody>
      </p:sp>
      <p:cxnSp>
        <p:nvCxnSpPr>
          <p:cNvPr id="11" name="直接箭头连接符 10"/>
          <p:cNvCxnSpPr>
            <a:stCxn id="7" idx="4"/>
          </p:cNvCxnSpPr>
          <p:nvPr/>
        </p:nvCxnSpPr>
        <p:spPr>
          <a:xfrm>
            <a:off x="4596090" y="4101179"/>
            <a:ext cx="6602" cy="990851"/>
          </a:xfrm>
          <a:prstGeom prst="straightConnector1">
            <a:avLst/>
          </a:prstGeom>
          <a:noFill/>
          <a:ln w="9525" cap="flat" cmpd="sng" algn="ctr">
            <a:solidFill>
              <a:srgbClr val="414455"/>
            </a:solidFill>
            <a:prstDash val="solid"/>
            <a:tailEnd type="arrow"/>
          </a:ln>
          <a:effectLst/>
        </p:spPr>
      </p:cxnSp>
      <p:sp>
        <p:nvSpPr>
          <p:cNvPr id="12" name="TextBox 11"/>
          <p:cNvSpPr txBox="1"/>
          <p:nvPr/>
        </p:nvSpPr>
        <p:spPr>
          <a:xfrm>
            <a:off x="4716016" y="4101179"/>
            <a:ext cx="1804013" cy="867930"/>
          </a:xfrm>
          <a:prstGeom prst="rect">
            <a:avLst/>
          </a:prstGeom>
          <a:noFill/>
        </p:spPr>
        <p:txBody>
          <a:bodyPr wrap="square" rtlCol="0">
            <a:spAutoFit/>
          </a:bodyPr>
          <a:lstStyle/>
          <a:p>
            <a:pPr fontAlgn="auto">
              <a:lnSpc>
                <a:spcPct val="120000"/>
              </a:lnSpc>
              <a:spcBef>
                <a:spcPts val="0"/>
              </a:spcBef>
              <a:spcAft>
                <a:spcPts val="0"/>
              </a:spcAft>
            </a:pPr>
            <a:r>
              <a:rPr lang="zh-CN" altLang="en-US" sz="1400" b="1" dirty="0">
                <a:solidFill>
                  <a:schemeClr val="bg2">
                    <a:lumMod val="10000"/>
                  </a:schemeClr>
                </a:solidFill>
                <a:latin typeface="Calibri"/>
                <a:ea typeface="微软雅黑"/>
              </a:rPr>
              <a:t>添加文本说明内容</a:t>
            </a:r>
            <a:endParaRPr lang="en-US" altLang="zh-CN" sz="1400" b="1" dirty="0">
              <a:solidFill>
                <a:schemeClr val="bg2">
                  <a:lumMod val="10000"/>
                </a:schemeClr>
              </a:solidFill>
              <a:latin typeface="Calibri"/>
              <a:ea typeface="微软雅黑"/>
            </a:endParaRPr>
          </a:p>
          <a:p>
            <a:pPr fontAlgn="auto">
              <a:lnSpc>
                <a:spcPct val="120000"/>
              </a:lnSpc>
              <a:spcBef>
                <a:spcPts val="0"/>
              </a:spcBef>
              <a:spcAft>
                <a:spcPts val="0"/>
              </a:spcAft>
            </a:pPr>
            <a:r>
              <a:rPr lang="zh-CN" altLang="en-US" sz="1400" b="1" dirty="0">
                <a:solidFill>
                  <a:schemeClr val="bg2">
                    <a:lumMod val="10000"/>
                  </a:schemeClr>
                </a:solidFill>
                <a:latin typeface="Calibri"/>
                <a:ea typeface="微软雅黑"/>
              </a:rPr>
              <a:t>添加文本说明内容</a:t>
            </a:r>
          </a:p>
          <a:p>
            <a:pPr fontAlgn="auto">
              <a:lnSpc>
                <a:spcPct val="120000"/>
              </a:lnSpc>
              <a:spcBef>
                <a:spcPts val="0"/>
              </a:spcBef>
              <a:spcAft>
                <a:spcPts val="0"/>
              </a:spcAft>
            </a:pPr>
            <a:r>
              <a:rPr lang="zh-CN" altLang="en-US" sz="1400" b="1" dirty="0">
                <a:solidFill>
                  <a:schemeClr val="bg2">
                    <a:lumMod val="10000"/>
                  </a:schemeClr>
                </a:solidFill>
                <a:latin typeface="Calibri"/>
                <a:ea typeface="微软雅黑"/>
              </a:rPr>
              <a:t>添加文本说明内容</a:t>
            </a:r>
          </a:p>
        </p:txBody>
      </p:sp>
      <p:cxnSp>
        <p:nvCxnSpPr>
          <p:cNvPr id="13" name="直接箭头连接符 12"/>
          <p:cNvCxnSpPr/>
          <p:nvPr/>
        </p:nvCxnSpPr>
        <p:spPr>
          <a:xfrm flipH="1">
            <a:off x="1403648" y="2193225"/>
            <a:ext cx="1776331" cy="0"/>
          </a:xfrm>
          <a:prstGeom prst="straightConnector1">
            <a:avLst/>
          </a:prstGeom>
          <a:noFill/>
          <a:ln w="9525" cap="flat" cmpd="sng" algn="ctr">
            <a:solidFill>
              <a:srgbClr val="414455"/>
            </a:solidFill>
            <a:prstDash val="solid"/>
            <a:tailEnd type="arrow"/>
          </a:ln>
          <a:effectLst/>
        </p:spPr>
      </p:cxnSp>
      <p:sp>
        <p:nvSpPr>
          <p:cNvPr id="14" name="TextBox 13"/>
          <p:cNvSpPr txBox="1"/>
          <p:nvPr/>
        </p:nvSpPr>
        <p:spPr>
          <a:xfrm>
            <a:off x="1600254" y="1257763"/>
            <a:ext cx="1541625" cy="923330"/>
          </a:xfrm>
          <a:prstGeom prst="rect">
            <a:avLst/>
          </a:prstGeom>
          <a:noFill/>
        </p:spPr>
        <p:txBody>
          <a:bodyPr wrap="square" rtlCol="0">
            <a:spAutoFit/>
          </a:bodyPr>
          <a:lstStyle/>
          <a:p>
            <a:pPr fontAlgn="auto">
              <a:lnSpc>
                <a:spcPct val="150000"/>
              </a:lnSpc>
              <a:spcBef>
                <a:spcPts val="0"/>
              </a:spcBef>
              <a:spcAft>
                <a:spcPts val="0"/>
              </a:spcAft>
            </a:pPr>
            <a:r>
              <a:rPr lang="zh-CN" altLang="en-US" sz="1200" dirty="0">
                <a:solidFill>
                  <a:schemeClr val="bg2">
                    <a:lumMod val="10000"/>
                  </a:schemeClr>
                </a:solidFill>
                <a:latin typeface="Calibri"/>
                <a:ea typeface="微软雅黑"/>
              </a:rPr>
              <a:t>添加文本说明内容添加文本说明内容</a:t>
            </a:r>
          </a:p>
          <a:p>
            <a:pPr fontAlgn="auto">
              <a:lnSpc>
                <a:spcPct val="150000"/>
              </a:lnSpc>
              <a:spcBef>
                <a:spcPts val="0"/>
              </a:spcBef>
              <a:spcAft>
                <a:spcPts val="0"/>
              </a:spcAft>
            </a:pPr>
            <a:r>
              <a:rPr lang="zh-CN" altLang="en-US" sz="1200" dirty="0">
                <a:solidFill>
                  <a:schemeClr val="bg2">
                    <a:lumMod val="10000"/>
                  </a:schemeClr>
                </a:solidFill>
                <a:latin typeface="Calibri"/>
                <a:ea typeface="微软雅黑"/>
              </a:rPr>
              <a:t>添加文本说明内容</a:t>
            </a:r>
          </a:p>
        </p:txBody>
      </p:sp>
      <p:sp>
        <p:nvSpPr>
          <p:cNvPr id="15" name="TextBox 14"/>
          <p:cNvSpPr txBox="1"/>
          <p:nvPr/>
        </p:nvSpPr>
        <p:spPr>
          <a:xfrm>
            <a:off x="3589796" y="1703240"/>
            <a:ext cx="880358" cy="707886"/>
          </a:xfrm>
          <a:prstGeom prst="rect">
            <a:avLst/>
          </a:prstGeom>
          <a:noFill/>
        </p:spPr>
        <p:txBody>
          <a:bodyPr wrap="square" rtlCol="0">
            <a:spAutoFit/>
          </a:bodyPr>
          <a:lstStyle/>
          <a:p>
            <a:pPr fontAlgn="auto">
              <a:spcBef>
                <a:spcPts val="0"/>
              </a:spcBef>
              <a:spcAft>
                <a:spcPts val="0"/>
              </a:spcAft>
            </a:pPr>
            <a:r>
              <a:rPr lang="zh-CN" altLang="en-US" sz="2000" b="1" dirty="0">
                <a:solidFill>
                  <a:schemeClr val="bg1"/>
                </a:solidFill>
                <a:latin typeface="微软雅黑" pitchFamily="34" charset="-122"/>
                <a:ea typeface="微软雅黑" pitchFamily="34" charset="-122"/>
              </a:rPr>
              <a:t>输入内容</a:t>
            </a:r>
          </a:p>
        </p:txBody>
      </p:sp>
      <p:sp>
        <p:nvSpPr>
          <p:cNvPr id="16" name="TextBox 15"/>
          <p:cNvSpPr txBox="1"/>
          <p:nvPr/>
        </p:nvSpPr>
        <p:spPr>
          <a:xfrm>
            <a:off x="5177843" y="1839282"/>
            <a:ext cx="880358" cy="707886"/>
          </a:xfrm>
          <a:prstGeom prst="rect">
            <a:avLst/>
          </a:prstGeom>
          <a:noFill/>
        </p:spPr>
        <p:txBody>
          <a:bodyPr wrap="square" rtlCol="0">
            <a:spAutoFit/>
          </a:bodyPr>
          <a:lstStyle/>
          <a:p>
            <a:pPr fontAlgn="auto">
              <a:spcBef>
                <a:spcPts val="0"/>
              </a:spcBef>
              <a:spcAft>
                <a:spcPts val="0"/>
              </a:spcAft>
            </a:pPr>
            <a:r>
              <a:rPr lang="zh-CN" altLang="en-US" sz="2000" b="1" dirty="0">
                <a:solidFill>
                  <a:srgbClr val="FFFFFF"/>
                </a:solidFill>
                <a:latin typeface="微软雅黑" pitchFamily="34" charset="-122"/>
                <a:ea typeface="微软雅黑" pitchFamily="34" charset="-122"/>
              </a:rPr>
              <a:t>输入内容</a:t>
            </a:r>
          </a:p>
        </p:txBody>
      </p:sp>
      <p:sp>
        <p:nvSpPr>
          <p:cNvPr id="17" name="TextBox 16"/>
          <p:cNvSpPr txBox="1"/>
          <p:nvPr/>
        </p:nvSpPr>
        <p:spPr>
          <a:xfrm>
            <a:off x="4168611" y="2859278"/>
            <a:ext cx="880358" cy="707886"/>
          </a:xfrm>
          <a:prstGeom prst="rect">
            <a:avLst/>
          </a:prstGeom>
          <a:noFill/>
        </p:spPr>
        <p:txBody>
          <a:bodyPr wrap="square" rtlCol="0">
            <a:spAutoFit/>
          </a:bodyPr>
          <a:lstStyle/>
          <a:p>
            <a:pPr fontAlgn="auto">
              <a:spcBef>
                <a:spcPts val="0"/>
              </a:spcBef>
              <a:spcAft>
                <a:spcPts val="0"/>
              </a:spcAft>
            </a:pPr>
            <a:r>
              <a:rPr lang="zh-CN" altLang="en-US" sz="2000" b="1" dirty="0">
                <a:solidFill>
                  <a:schemeClr val="bg1"/>
                </a:solidFill>
                <a:latin typeface="微软雅黑" pitchFamily="34" charset="-122"/>
                <a:ea typeface="微软雅黑" pitchFamily="34" charset="-122"/>
              </a:rPr>
              <a:t>输入内容</a:t>
            </a:r>
          </a:p>
        </p:txBody>
      </p:sp>
      <p:sp>
        <p:nvSpPr>
          <p:cNvPr id="18" name="右弧形箭头 17"/>
          <p:cNvSpPr/>
          <p:nvPr/>
        </p:nvSpPr>
        <p:spPr>
          <a:xfrm rot="9229339">
            <a:off x="3020516" y="2797862"/>
            <a:ext cx="504056" cy="948336"/>
          </a:xfrm>
          <a:prstGeom prst="curvedLeftArrow">
            <a:avLst/>
          </a:prstGeom>
          <a:solidFill>
            <a:srgbClr val="404040"/>
          </a:solidFill>
          <a:ln w="19050">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kern="0">
              <a:solidFill>
                <a:schemeClr val="bg2">
                  <a:lumMod val="10000"/>
                </a:schemeClr>
              </a:solidFill>
              <a:latin typeface="Calibri"/>
              <a:ea typeface="微软雅黑"/>
            </a:endParaRPr>
          </a:p>
        </p:txBody>
      </p:sp>
      <p:sp>
        <p:nvSpPr>
          <p:cNvPr id="19" name="TextBox 18"/>
          <p:cNvSpPr txBox="1"/>
          <p:nvPr/>
        </p:nvSpPr>
        <p:spPr>
          <a:xfrm>
            <a:off x="1763688" y="3311377"/>
            <a:ext cx="1354634" cy="338554"/>
          </a:xfrm>
          <a:prstGeom prst="rect">
            <a:avLst/>
          </a:prstGeom>
          <a:noFill/>
        </p:spPr>
        <p:txBody>
          <a:bodyPr wrap="square" rtlCol="0">
            <a:spAutoFit/>
          </a:bodyPr>
          <a:lstStyle/>
          <a:p>
            <a:pPr algn="ctr" fontAlgn="auto">
              <a:spcBef>
                <a:spcPts val="0"/>
              </a:spcBef>
              <a:spcAft>
                <a:spcPts val="0"/>
              </a:spcAft>
            </a:pPr>
            <a:r>
              <a:rPr lang="zh-CN" altLang="en-US" sz="1600" b="1" dirty="0">
                <a:solidFill>
                  <a:schemeClr val="bg2">
                    <a:lumMod val="10000"/>
                  </a:schemeClr>
                </a:solidFill>
                <a:latin typeface="Broadway BT"/>
                <a:ea typeface="微软雅黑"/>
              </a:rPr>
              <a:t>输入内容</a:t>
            </a:r>
          </a:p>
        </p:txBody>
      </p:sp>
      <p:grpSp>
        <p:nvGrpSpPr>
          <p:cNvPr id="20" name="组合 19">
            <a:extLst>
              <a:ext uri="{FF2B5EF4-FFF2-40B4-BE49-F238E27FC236}">
                <a16:creationId xmlns:a16="http://schemas.microsoft.com/office/drawing/2014/main" id="{72171340-F29F-B34E-906A-37A79FFA93CC}"/>
              </a:ext>
            </a:extLst>
          </p:cNvPr>
          <p:cNvGrpSpPr/>
          <p:nvPr/>
        </p:nvGrpSpPr>
        <p:grpSpPr>
          <a:xfrm>
            <a:off x="0" y="-1954"/>
            <a:ext cx="9144000" cy="773505"/>
            <a:chOff x="0" y="-1954"/>
            <a:chExt cx="9144000" cy="773505"/>
          </a:xfrm>
        </p:grpSpPr>
        <p:pic>
          <p:nvPicPr>
            <p:cNvPr id="21" name="图片 20">
              <a:extLst>
                <a:ext uri="{FF2B5EF4-FFF2-40B4-BE49-F238E27FC236}">
                  <a16:creationId xmlns:a16="http://schemas.microsoft.com/office/drawing/2014/main" id="{8B654C60-6AD0-B446-898E-BDD890BFFFE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9144000" cy="771550"/>
            </a:xfrm>
            <a:prstGeom prst="rect">
              <a:avLst/>
            </a:prstGeom>
          </p:spPr>
        </p:pic>
        <p:sp>
          <p:nvSpPr>
            <p:cNvPr id="22" name="矩形 21">
              <a:extLst>
                <a:ext uri="{FF2B5EF4-FFF2-40B4-BE49-F238E27FC236}">
                  <a16:creationId xmlns:a16="http://schemas.microsoft.com/office/drawing/2014/main" id="{24CD92E9-2674-4A46-BA53-F40532070EE2}"/>
                </a:ext>
              </a:extLst>
            </p:cNvPr>
            <p:cNvSpPr/>
            <p:nvPr/>
          </p:nvSpPr>
          <p:spPr>
            <a:xfrm>
              <a:off x="0" y="-1954"/>
              <a:ext cx="9144000" cy="77155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cxnSp>
        <p:nvCxnSpPr>
          <p:cNvPr id="23" name="直接连接符 7">
            <a:extLst>
              <a:ext uri="{FF2B5EF4-FFF2-40B4-BE49-F238E27FC236}">
                <a16:creationId xmlns:a16="http://schemas.microsoft.com/office/drawing/2014/main" id="{C031B47A-54CD-2A40-9DD4-87DE59643BBB}"/>
              </a:ext>
            </a:extLst>
          </p:cNvPr>
          <p:cNvCxnSpPr/>
          <p:nvPr/>
        </p:nvCxnSpPr>
        <p:spPr>
          <a:xfrm>
            <a:off x="0" y="771550"/>
            <a:ext cx="9144000"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sp>
        <p:nvSpPr>
          <p:cNvPr id="24" name="圆角矩形 23">
            <a:extLst>
              <a:ext uri="{FF2B5EF4-FFF2-40B4-BE49-F238E27FC236}">
                <a16:creationId xmlns:a16="http://schemas.microsoft.com/office/drawing/2014/main" id="{49543E48-0737-0949-A856-2BE2333C383E}"/>
              </a:ext>
            </a:extLst>
          </p:cNvPr>
          <p:cNvSpPr/>
          <p:nvPr/>
        </p:nvSpPr>
        <p:spPr>
          <a:xfrm>
            <a:off x="395536" y="483518"/>
            <a:ext cx="1800200" cy="432048"/>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itchFamily="34" charset="-122"/>
                <a:ea typeface="微软雅黑" pitchFamily="34" charset="-122"/>
              </a:rPr>
              <a:t>输入内容</a:t>
            </a:r>
          </a:p>
        </p:txBody>
      </p:sp>
    </p:spTree>
    <p:extLst>
      <p:ext uri="{BB962C8B-B14F-4D97-AF65-F5344CB8AC3E}">
        <p14:creationId xmlns:p14="http://schemas.microsoft.com/office/powerpoint/2010/main" val="511832498"/>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755916" y="1843137"/>
            <a:ext cx="3294347" cy="1872851"/>
            <a:chOff x="4734037" y="2628379"/>
            <a:chExt cx="3294347" cy="1872851"/>
          </a:xfrm>
          <a:solidFill>
            <a:srgbClr val="FFC000"/>
          </a:solidFill>
        </p:grpSpPr>
        <p:sp>
          <p:nvSpPr>
            <p:cNvPr id="6" name="AutoShape 3"/>
            <p:cNvSpPr>
              <a:spLocks noChangeArrowheads="1"/>
            </p:cNvSpPr>
            <p:nvPr/>
          </p:nvSpPr>
          <p:spPr bwMode="gray">
            <a:xfrm>
              <a:off x="4734037" y="2628379"/>
              <a:ext cx="3294347" cy="1872851"/>
            </a:xfrm>
            <a:prstGeom prst="rightArrow">
              <a:avLst>
                <a:gd name="adj1" fmla="val 64000"/>
                <a:gd name="adj2" fmla="val 37599"/>
              </a:avLst>
            </a:prstGeom>
            <a:grpFill/>
            <a:ln w="25400" algn="ctr">
              <a:noFill/>
              <a:miter lim="800000"/>
              <a:headEnd/>
              <a:tailEnd/>
            </a:ln>
          </p:spPr>
          <p:txBody>
            <a:bodyPr lIns="45720" tIns="44450" rIns="45720" bIns="44450" anchor="ctr" anchorCtr="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Text" lastClr="000000"/>
                </a:solidFill>
                <a:effectLst/>
                <a:uLnTx/>
                <a:uFillTx/>
              </a:endParaRPr>
            </a:p>
          </p:txBody>
        </p:sp>
        <p:sp>
          <p:nvSpPr>
            <p:cNvPr id="7" name="TextBox 11"/>
            <p:cNvSpPr txBox="1">
              <a:spLocks noChangeArrowheads="1"/>
            </p:cNvSpPr>
            <p:nvPr/>
          </p:nvSpPr>
          <p:spPr bwMode="auto">
            <a:xfrm flipH="1">
              <a:off x="5699417" y="3356992"/>
              <a:ext cx="1752902" cy="400110"/>
            </a:xfrm>
            <a:prstGeom prst="rect">
              <a:avLst/>
            </a:prstGeom>
            <a:grpFill/>
            <a:ln>
              <a:noFill/>
            </a:ln>
            <a:effectLs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2000" b="1" kern="0" dirty="0">
                  <a:solidFill>
                    <a:schemeClr val="bg1"/>
                  </a:solidFill>
                  <a:latin typeface="微软雅黑" pitchFamily="34" charset="-122"/>
                  <a:ea typeface="微软雅黑" pitchFamily="34" charset="-122"/>
                </a:rPr>
                <a:t>输入内容</a:t>
              </a:r>
              <a:endParaRPr lang="en-US" altLang="zh-CN" sz="2000" b="1" kern="0" dirty="0">
                <a:solidFill>
                  <a:schemeClr val="bg1"/>
                </a:solidFill>
                <a:latin typeface="微软雅黑" pitchFamily="34" charset="-122"/>
                <a:ea typeface="微软雅黑" pitchFamily="34" charset="-122"/>
              </a:endParaRPr>
            </a:p>
          </p:txBody>
        </p:sp>
      </p:grpSp>
      <p:sp>
        <p:nvSpPr>
          <p:cNvPr id="9" name="AutoShape 5"/>
          <p:cNvSpPr>
            <a:spLocks noChangeArrowheads="1"/>
          </p:cNvSpPr>
          <p:nvPr/>
        </p:nvSpPr>
        <p:spPr bwMode="auto">
          <a:xfrm>
            <a:off x="4757405" y="2187160"/>
            <a:ext cx="963892" cy="662685"/>
          </a:xfrm>
          <a:custGeom>
            <a:avLst/>
            <a:gdLst>
              <a:gd name="connsiteX0" fmla="*/ 0 w 959131"/>
              <a:gd name="connsiteY0" fmla="*/ 641255 h 641255"/>
              <a:gd name="connsiteX1" fmla="*/ 0 w 959131"/>
              <a:gd name="connsiteY1" fmla="*/ 0 h 641255"/>
              <a:gd name="connsiteX2" fmla="*/ 959131 w 959131"/>
              <a:gd name="connsiteY2" fmla="*/ 641255 h 641255"/>
              <a:gd name="connsiteX3" fmla="*/ 0 w 959131"/>
              <a:gd name="connsiteY3" fmla="*/ 641255 h 641255"/>
              <a:gd name="connsiteX0" fmla="*/ 0 w 963893"/>
              <a:gd name="connsiteY0" fmla="*/ 641255 h 655542"/>
              <a:gd name="connsiteX1" fmla="*/ 0 w 963893"/>
              <a:gd name="connsiteY1" fmla="*/ 0 h 655542"/>
              <a:gd name="connsiteX2" fmla="*/ 963893 w 963893"/>
              <a:gd name="connsiteY2" fmla="*/ 655542 h 655542"/>
              <a:gd name="connsiteX3" fmla="*/ 0 w 963893"/>
              <a:gd name="connsiteY3" fmla="*/ 641255 h 655542"/>
              <a:gd name="connsiteX0" fmla="*/ 0 w 963893"/>
              <a:gd name="connsiteY0" fmla="*/ 660305 h 660305"/>
              <a:gd name="connsiteX1" fmla="*/ 0 w 963893"/>
              <a:gd name="connsiteY1" fmla="*/ 0 h 660305"/>
              <a:gd name="connsiteX2" fmla="*/ 963893 w 963893"/>
              <a:gd name="connsiteY2" fmla="*/ 655542 h 660305"/>
              <a:gd name="connsiteX3" fmla="*/ 0 w 963893"/>
              <a:gd name="connsiteY3" fmla="*/ 660305 h 660305"/>
              <a:gd name="connsiteX0" fmla="*/ 0 w 966274"/>
              <a:gd name="connsiteY0" fmla="*/ 660305 h 660305"/>
              <a:gd name="connsiteX1" fmla="*/ 0 w 966274"/>
              <a:gd name="connsiteY1" fmla="*/ 0 h 660305"/>
              <a:gd name="connsiteX2" fmla="*/ 966274 w 966274"/>
              <a:gd name="connsiteY2" fmla="*/ 657923 h 660305"/>
              <a:gd name="connsiteX3" fmla="*/ 0 w 966274"/>
              <a:gd name="connsiteY3" fmla="*/ 660305 h 660305"/>
              <a:gd name="connsiteX0" fmla="*/ 0 w 959130"/>
              <a:gd name="connsiteY0" fmla="*/ 660305 h 660305"/>
              <a:gd name="connsiteX1" fmla="*/ 0 w 959130"/>
              <a:gd name="connsiteY1" fmla="*/ 0 h 660305"/>
              <a:gd name="connsiteX2" fmla="*/ 959130 w 959130"/>
              <a:gd name="connsiteY2" fmla="*/ 657923 h 660305"/>
              <a:gd name="connsiteX3" fmla="*/ 0 w 959130"/>
              <a:gd name="connsiteY3" fmla="*/ 660305 h 660305"/>
              <a:gd name="connsiteX0" fmla="*/ 0 w 963892"/>
              <a:gd name="connsiteY0" fmla="*/ 660305 h 662685"/>
              <a:gd name="connsiteX1" fmla="*/ 0 w 963892"/>
              <a:gd name="connsiteY1" fmla="*/ 0 h 662685"/>
              <a:gd name="connsiteX2" fmla="*/ 963892 w 963892"/>
              <a:gd name="connsiteY2" fmla="*/ 662685 h 662685"/>
              <a:gd name="connsiteX3" fmla="*/ 0 w 963892"/>
              <a:gd name="connsiteY3" fmla="*/ 660305 h 662685"/>
            </a:gdLst>
            <a:ahLst/>
            <a:cxnLst>
              <a:cxn ang="0">
                <a:pos x="connsiteX0" y="connsiteY0"/>
              </a:cxn>
              <a:cxn ang="0">
                <a:pos x="connsiteX1" y="connsiteY1"/>
              </a:cxn>
              <a:cxn ang="0">
                <a:pos x="connsiteX2" y="connsiteY2"/>
              </a:cxn>
              <a:cxn ang="0">
                <a:pos x="connsiteX3" y="connsiteY3"/>
              </a:cxn>
            </a:cxnLst>
            <a:rect l="l" t="t" r="r" b="b"/>
            <a:pathLst>
              <a:path w="963892" h="662685">
                <a:moveTo>
                  <a:pt x="0" y="660305"/>
                </a:moveTo>
                <a:lnTo>
                  <a:pt x="0" y="0"/>
                </a:lnTo>
                <a:lnTo>
                  <a:pt x="963892" y="662685"/>
                </a:lnTo>
                <a:lnTo>
                  <a:pt x="0" y="660305"/>
                </a:lnTo>
                <a:close/>
              </a:path>
            </a:pathLst>
          </a:custGeom>
          <a:solidFill>
            <a:srgbClr val="595959"/>
          </a:solidFill>
          <a:ln>
            <a:noFill/>
          </a:ln>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Text" lastClr="000000"/>
              </a:solidFill>
              <a:effectLst/>
              <a:uLnTx/>
              <a:uFillTx/>
            </a:endParaRPr>
          </a:p>
        </p:txBody>
      </p:sp>
      <p:grpSp>
        <p:nvGrpSpPr>
          <p:cNvPr id="10" name="组合 9"/>
          <p:cNvGrpSpPr/>
          <p:nvPr/>
        </p:nvGrpSpPr>
        <p:grpSpPr>
          <a:xfrm>
            <a:off x="2851415" y="2849055"/>
            <a:ext cx="2865008" cy="1133894"/>
            <a:chOff x="2829536" y="3634297"/>
            <a:chExt cx="2865008" cy="1133894"/>
          </a:xfrm>
          <a:solidFill>
            <a:srgbClr val="404040"/>
          </a:solidFill>
        </p:grpSpPr>
        <p:sp>
          <p:nvSpPr>
            <p:cNvPr id="11" name="Rectangle 4"/>
            <p:cNvSpPr>
              <a:spLocks noChangeArrowheads="1"/>
            </p:cNvSpPr>
            <p:nvPr/>
          </p:nvSpPr>
          <p:spPr bwMode="gray">
            <a:xfrm>
              <a:off x="2829536" y="3634297"/>
              <a:ext cx="2865008" cy="1133894"/>
            </a:xfrm>
            <a:prstGeom prst="rect">
              <a:avLst/>
            </a:prstGeom>
            <a:grpFill/>
            <a:ln w="25400" algn="ctr">
              <a:noFill/>
              <a:miter lim="800000"/>
              <a:headEnd/>
              <a:tailEnd/>
            </a:ln>
          </p:spPr>
          <p:txBody>
            <a:bodyPr lIns="45720" tIns="44450" rIns="45720" bIns="44450" anchor="ctr" anchorCtr="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Text" lastClr="000000"/>
                </a:solidFill>
                <a:effectLst/>
                <a:uLnTx/>
                <a:uFillTx/>
              </a:endParaRPr>
            </a:p>
          </p:txBody>
        </p:sp>
        <p:sp>
          <p:nvSpPr>
            <p:cNvPr id="12" name="TextBox 11"/>
            <p:cNvSpPr txBox="1">
              <a:spLocks noChangeArrowheads="1"/>
            </p:cNvSpPr>
            <p:nvPr/>
          </p:nvSpPr>
          <p:spPr bwMode="auto">
            <a:xfrm flipH="1">
              <a:off x="3695549" y="3974399"/>
              <a:ext cx="1752902" cy="400110"/>
            </a:xfrm>
            <a:prstGeom prst="rect">
              <a:avLst/>
            </a:prstGeom>
            <a:grpFill/>
            <a:ln>
              <a:noFill/>
            </a:ln>
            <a:effectLs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2000" b="1" kern="0" dirty="0">
                  <a:solidFill>
                    <a:schemeClr val="bg1"/>
                  </a:solidFill>
                  <a:latin typeface="微软雅黑" pitchFamily="34" charset="-122"/>
                  <a:ea typeface="微软雅黑" pitchFamily="34" charset="-122"/>
                </a:rPr>
                <a:t>输入内容</a:t>
              </a:r>
              <a:endParaRPr lang="en-US" altLang="zh-CN" sz="2000" b="1" kern="0" dirty="0">
                <a:solidFill>
                  <a:schemeClr val="bg1"/>
                </a:solidFill>
                <a:latin typeface="微软雅黑" pitchFamily="34" charset="-122"/>
                <a:ea typeface="微软雅黑" pitchFamily="34" charset="-122"/>
              </a:endParaRPr>
            </a:p>
          </p:txBody>
        </p:sp>
      </p:grpSp>
      <p:sp>
        <p:nvSpPr>
          <p:cNvPr id="13" name="AutoShape 8"/>
          <p:cNvSpPr>
            <a:spLocks noChangeArrowheads="1"/>
          </p:cNvSpPr>
          <p:nvPr/>
        </p:nvSpPr>
        <p:spPr bwMode="auto">
          <a:xfrm>
            <a:off x="2851414" y="2849845"/>
            <a:ext cx="778871" cy="695135"/>
          </a:xfrm>
          <a:custGeom>
            <a:avLst/>
            <a:gdLst>
              <a:gd name="connsiteX0" fmla="*/ 0 w 820146"/>
              <a:gd name="connsiteY0" fmla="*/ 697675 h 697675"/>
              <a:gd name="connsiteX1" fmla="*/ 0 w 820146"/>
              <a:gd name="connsiteY1" fmla="*/ 0 h 697675"/>
              <a:gd name="connsiteX2" fmla="*/ 820146 w 820146"/>
              <a:gd name="connsiteY2" fmla="*/ 697675 h 697675"/>
              <a:gd name="connsiteX3" fmla="*/ 0 w 820146"/>
              <a:gd name="connsiteY3" fmla="*/ 697675 h 697675"/>
              <a:gd name="connsiteX0" fmla="*/ 0 w 778871"/>
              <a:gd name="connsiteY0" fmla="*/ 697675 h 697675"/>
              <a:gd name="connsiteX1" fmla="*/ 0 w 778871"/>
              <a:gd name="connsiteY1" fmla="*/ 0 h 697675"/>
              <a:gd name="connsiteX2" fmla="*/ 778871 w 778871"/>
              <a:gd name="connsiteY2" fmla="*/ 678625 h 697675"/>
              <a:gd name="connsiteX3" fmla="*/ 0 w 778871"/>
              <a:gd name="connsiteY3" fmla="*/ 697675 h 697675"/>
              <a:gd name="connsiteX0" fmla="*/ 0 w 778871"/>
              <a:gd name="connsiteY0" fmla="*/ 672275 h 678625"/>
              <a:gd name="connsiteX1" fmla="*/ 0 w 778871"/>
              <a:gd name="connsiteY1" fmla="*/ 0 h 678625"/>
              <a:gd name="connsiteX2" fmla="*/ 778871 w 778871"/>
              <a:gd name="connsiteY2" fmla="*/ 678625 h 678625"/>
              <a:gd name="connsiteX3" fmla="*/ 0 w 778871"/>
              <a:gd name="connsiteY3" fmla="*/ 672275 h 678625"/>
              <a:gd name="connsiteX0" fmla="*/ 0 w 778871"/>
              <a:gd name="connsiteY0" fmla="*/ 672275 h 678625"/>
              <a:gd name="connsiteX1" fmla="*/ 0 w 778871"/>
              <a:gd name="connsiteY1" fmla="*/ 0 h 678625"/>
              <a:gd name="connsiteX2" fmla="*/ 778871 w 778871"/>
              <a:gd name="connsiteY2" fmla="*/ 678625 h 678625"/>
              <a:gd name="connsiteX3" fmla="*/ 0 w 778871"/>
              <a:gd name="connsiteY3" fmla="*/ 672275 h 678625"/>
              <a:gd name="connsiteX0" fmla="*/ 0 w 778871"/>
              <a:gd name="connsiteY0" fmla="*/ 695135 h 695135"/>
              <a:gd name="connsiteX1" fmla="*/ 0 w 778871"/>
              <a:gd name="connsiteY1" fmla="*/ 0 h 695135"/>
              <a:gd name="connsiteX2" fmla="*/ 778871 w 778871"/>
              <a:gd name="connsiteY2" fmla="*/ 678625 h 695135"/>
              <a:gd name="connsiteX3" fmla="*/ 0 w 778871"/>
              <a:gd name="connsiteY3" fmla="*/ 695135 h 695135"/>
            </a:gdLst>
            <a:ahLst/>
            <a:cxnLst>
              <a:cxn ang="0">
                <a:pos x="connsiteX0" y="connsiteY0"/>
              </a:cxn>
              <a:cxn ang="0">
                <a:pos x="connsiteX1" y="connsiteY1"/>
              </a:cxn>
              <a:cxn ang="0">
                <a:pos x="connsiteX2" y="connsiteY2"/>
              </a:cxn>
              <a:cxn ang="0">
                <a:pos x="connsiteX3" y="connsiteY3"/>
              </a:cxn>
            </a:cxnLst>
            <a:rect l="l" t="t" r="r" b="b"/>
            <a:pathLst>
              <a:path w="778871" h="695135">
                <a:moveTo>
                  <a:pt x="0" y="695135"/>
                </a:moveTo>
                <a:lnTo>
                  <a:pt x="0" y="0"/>
                </a:lnTo>
                <a:lnTo>
                  <a:pt x="778871" y="678625"/>
                </a:lnTo>
                <a:lnTo>
                  <a:pt x="0" y="695135"/>
                </a:lnTo>
                <a:close/>
              </a:path>
            </a:pathLst>
          </a:custGeom>
          <a:solidFill>
            <a:srgbClr val="595959"/>
          </a:solidFill>
          <a:ln>
            <a:noFill/>
          </a:ln>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Text" lastClr="000000"/>
              </a:solidFill>
              <a:effectLst/>
              <a:uLnTx/>
              <a:uFillTx/>
            </a:endParaRPr>
          </a:p>
        </p:txBody>
      </p:sp>
      <p:grpSp>
        <p:nvGrpSpPr>
          <p:cNvPr id="14" name="组合 13"/>
          <p:cNvGrpSpPr/>
          <p:nvPr/>
        </p:nvGrpSpPr>
        <p:grpSpPr>
          <a:xfrm>
            <a:off x="1142318" y="3524712"/>
            <a:ext cx="2479705" cy="1135270"/>
            <a:chOff x="1120439" y="4309954"/>
            <a:chExt cx="2479705" cy="1135270"/>
          </a:xfrm>
          <a:solidFill>
            <a:srgbClr val="404040"/>
          </a:solidFill>
        </p:grpSpPr>
        <p:sp>
          <p:nvSpPr>
            <p:cNvPr id="15" name="Rectangle 6"/>
            <p:cNvSpPr>
              <a:spLocks noChangeArrowheads="1"/>
            </p:cNvSpPr>
            <p:nvPr/>
          </p:nvSpPr>
          <p:spPr bwMode="gray">
            <a:xfrm>
              <a:off x="1120439" y="4309954"/>
              <a:ext cx="2479705" cy="1135270"/>
            </a:xfrm>
            <a:prstGeom prst="rect">
              <a:avLst/>
            </a:prstGeom>
            <a:grpFill/>
            <a:ln w="25400" algn="ctr">
              <a:noFill/>
              <a:miter lim="800000"/>
              <a:headEnd/>
              <a:tailEnd/>
            </a:ln>
          </p:spPr>
          <p:txBody>
            <a:bodyPr lIns="45720" tIns="44450" rIns="45720" bIns="44450" anchor="ctr" anchorCtr="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Text" lastClr="000000"/>
                </a:solidFill>
                <a:effectLst/>
                <a:uLnTx/>
                <a:uFillTx/>
              </a:endParaRPr>
            </a:p>
          </p:txBody>
        </p:sp>
        <p:sp>
          <p:nvSpPr>
            <p:cNvPr id="16" name="TextBox 11"/>
            <p:cNvSpPr txBox="1">
              <a:spLocks noChangeArrowheads="1"/>
            </p:cNvSpPr>
            <p:nvPr/>
          </p:nvSpPr>
          <p:spPr bwMode="auto">
            <a:xfrm flipH="1">
              <a:off x="1490153" y="4677534"/>
              <a:ext cx="1752902" cy="400110"/>
            </a:xfrm>
            <a:prstGeom prst="rect">
              <a:avLst/>
            </a:prstGeom>
            <a:grpFill/>
            <a:ln>
              <a:noFill/>
            </a:ln>
            <a:effectLs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2000" b="1" kern="0" dirty="0">
                  <a:solidFill>
                    <a:schemeClr val="bg1"/>
                  </a:solidFill>
                  <a:latin typeface="微软雅黑" pitchFamily="34" charset="-122"/>
                  <a:ea typeface="微软雅黑" pitchFamily="34" charset="-122"/>
                </a:rPr>
                <a:t>输入内容</a:t>
              </a:r>
              <a:endParaRPr lang="en-US" altLang="zh-CN" sz="2000" b="1" kern="0" dirty="0">
                <a:solidFill>
                  <a:schemeClr val="bg1"/>
                </a:solidFill>
                <a:latin typeface="微软雅黑" pitchFamily="34" charset="-122"/>
                <a:ea typeface="微软雅黑" pitchFamily="34" charset="-122"/>
              </a:endParaRPr>
            </a:p>
          </p:txBody>
        </p:sp>
      </p:grpSp>
      <p:sp>
        <p:nvSpPr>
          <p:cNvPr id="17" name="Text Box 40"/>
          <p:cNvSpPr txBox="1">
            <a:spLocks noChangeArrowheads="1"/>
          </p:cNvSpPr>
          <p:nvPr/>
        </p:nvSpPr>
        <p:spPr bwMode="gray">
          <a:xfrm>
            <a:off x="956624" y="1745308"/>
            <a:ext cx="3255336" cy="846001"/>
          </a:xfrm>
          <a:prstGeom prst="rect">
            <a:avLst/>
          </a:prstGeom>
          <a:noFill/>
          <a:ln w="9525">
            <a:noFill/>
            <a:miter lim="800000"/>
            <a:headEnd/>
            <a:tailEnd/>
          </a:ln>
        </p:spPr>
        <p:txBody>
          <a:bodyPr wrap="square">
            <a:spAutoFit/>
          </a:bodyPr>
          <a:lstStyle/>
          <a:p>
            <a:pPr lvl="0">
              <a:lnSpc>
                <a:spcPct val="120000"/>
              </a:lnSpc>
              <a:defRPr/>
            </a:pPr>
            <a:r>
              <a:rPr lang="zh-CN" altLang="en-US" sz="1400" kern="0" dirty="0">
                <a:solidFill>
                  <a:schemeClr val="tx1">
                    <a:lumMod val="75000"/>
                    <a:lumOff val="25000"/>
                  </a:schemeClr>
                </a:solidFill>
                <a:latin typeface="微软雅黑" pitchFamily="34" charset="-122"/>
                <a:ea typeface="微软雅黑" pitchFamily="34" charset="-122"/>
              </a:rPr>
              <a:t>单击此处输入文字单击此处输入文字</a:t>
            </a:r>
          </a:p>
          <a:p>
            <a:pPr lvl="0">
              <a:lnSpc>
                <a:spcPct val="120000"/>
              </a:lnSpc>
              <a:defRPr/>
            </a:pPr>
            <a:r>
              <a:rPr lang="zh-CN" altLang="en-US" sz="1400" kern="0" dirty="0">
                <a:solidFill>
                  <a:schemeClr val="tx1">
                    <a:lumMod val="75000"/>
                    <a:lumOff val="25000"/>
                  </a:schemeClr>
                </a:solidFill>
                <a:latin typeface="微软雅黑" pitchFamily="34" charset="-122"/>
                <a:ea typeface="微软雅黑" pitchFamily="34" charset="-122"/>
              </a:rPr>
              <a:t>单击此处输入文字单击此处输入文字</a:t>
            </a:r>
          </a:p>
          <a:p>
            <a:pPr lvl="0">
              <a:lnSpc>
                <a:spcPct val="120000"/>
              </a:lnSpc>
              <a:defRPr/>
            </a:pPr>
            <a:endParaRPr lang="zh-CN" altLang="en-US" sz="1400" kern="0" dirty="0">
              <a:solidFill>
                <a:schemeClr val="tx1">
                  <a:lumMod val="75000"/>
                  <a:lumOff val="25000"/>
                </a:schemeClr>
              </a:solidFill>
              <a:latin typeface="微软雅黑" pitchFamily="34" charset="-122"/>
              <a:ea typeface="微软雅黑" pitchFamily="34" charset="-122"/>
            </a:endParaRPr>
          </a:p>
        </p:txBody>
      </p:sp>
      <p:sp>
        <p:nvSpPr>
          <p:cNvPr id="18" name="Rectangle 11"/>
          <p:cNvSpPr>
            <a:spLocks noChangeArrowheads="1"/>
          </p:cNvSpPr>
          <p:nvPr/>
        </p:nvSpPr>
        <p:spPr bwMode="gray">
          <a:xfrm>
            <a:off x="1030644" y="1368438"/>
            <a:ext cx="2500330" cy="358775"/>
          </a:xfrm>
          <a:prstGeom prst="rect">
            <a:avLst/>
          </a:prstGeom>
          <a:noFill/>
          <a:ln>
            <a:noFill/>
          </a:ln>
          <a:extLst/>
        </p:spPr>
        <p:txBody>
          <a:bodyPr lIns="0" tIns="0" rIns="0" bIns="0" anchor="ctr"/>
          <a:lstStyle/>
          <a:p>
            <a:pPr lvl="0">
              <a:lnSpc>
                <a:spcPct val="120000"/>
              </a:lnSpc>
              <a:defRPr/>
            </a:pPr>
            <a:r>
              <a:rPr lang="zh-CN" altLang="en-US" sz="2000" b="1" kern="0" dirty="0">
                <a:solidFill>
                  <a:schemeClr val="tx1">
                    <a:lumMod val="75000"/>
                    <a:lumOff val="25000"/>
                  </a:schemeClr>
                </a:solidFill>
                <a:latin typeface="微软雅黑" pitchFamily="34" charset="-122"/>
                <a:ea typeface="微软雅黑" pitchFamily="34" charset="-122"/>
              </a:rPr>
              <a:t>单击处输入说明文本</a:t>
            </a:r>
          </a:p>
        </p:txBody>
      </p:sp>
      <p:grpSp>
        <p:nvGrpSpPr>
          <p:cNvPr id="19" name="组合 18">
            <a:extLst>
              <a:ext uri="{FF2B5EF4-FFF2-40B4-BE49-F238E27FC236}">
                <a16:creationId xmlns:a16="http://schemas.microsoft.com/office/drawing/2014/main" id="{1EBE7011-8248-5346-AD41-4CC27BB428B3}"/>
              </a:ext>
            </a:extLst>
          </p:cNvPr>
          <p:cNvGrpSpPr/>
          <p:nvPr/>
        </p:nvGrpSpPr>
        <p:grpSpPr>
          <a:xfrm>
            <a:off x="0" y="-1954"/>
            <a:ext cx="9144000" cy="773505"/>
            <a:chOff x="0" y="-1954"/>
            <a:chExt cx="9144000" cy="773505"/>
          </a:xfrm>
        </p:grpSpPr>
        <p:pic>
          <p:nvPicPr>
            <p:cNvPr id="20" name="图片 19">
              <a:extLst>
                <a:ext uri="{FF2B5EF4-FFF2-40B4-BE49-F238E27FC236}">
                  <a16:creationId xmlns:a16="http://schemas.microsoft.com/office/drawing/2014/main" id="{DF409C27-8BF0-A246-9C85-22B3D62417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9144000" cy="771550"/>
            </a:xfrm>
            <a:prstGeom prst="rect">
              <a:avLst/>
            </a:prstGeom>
          </p:spPr>
        </p:pic>
        <p:sp>
          <p:nvSpPr>
            <p:cNvPr id="21" name="矩形 20">
              <a:extLst>
                <a:ext uri="{FF2B5EF4-FFF2-40B4-BE49-F238E27FC236}">
                  <a16:creationId xmlns:a16="http://schemas.microsoft.com/office/drawing/2014/main" id="{34907379-2CD7-AB42-AA5A-CBE7854671D7}"/>
                </a:ext>
              </a:extLst>
            </p:cNvPr>
            <p:cNvSpPr/>
            <p:nvPr/>
          </p:nvSpPr>
          <p:spPr>
            <a:xfrm>
              <a:off x="0" y="-1954"/>
              <a:ext cx="9144000" cy="77155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cxnSp>
        <p:nvCxnSpPr>
          <p:cNvPr id="22" name="直接连接符 7">
            <a:extLst>
              <a:ext uri="{FF2B5EF4-FFF2-40B4-BE49-F238E27FC236}">
                <a16:creationId xmlns:a16="http://schemas.microsoft.com/office/drawing/2014/main" id="{D4BA609B-2E83-4B4E-84BF-A2C0618F32A8}"/>
              </a:ext>
            </a:extLst>
          </p:cNvPr>
          <p:cNvCxnSpPr/>
          <p:nvPr/>
        </p:nvCxnSpPr>
        <p:spPr>
          <a:xfrm>
            <a:off x="0" y="771550"/>
            <a:ext cx="9144000"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sp>
        <p:nvSpPr>
          <p:cNvPr id="23" name="圆角矩形 22">
            <a:extLst>
              <a:ext uri="{FF2B5EF4-FFF2-40B4-BE49-F238E27FC236}">
                <a16:creationId xmlns:a16="http://schemas.microsoft.com/office/drawing/2014/main" id="{37E8B591-46C0-4B4D-9853-6522AFC38654}"/>
              </a:ext>
            </a:extLst>
          </p:cNvPr>
          <p:cNvSpPr/>
          <p:nvPr/>
        </p:nvSpPr>
        <p:spPr>
          <a:xfrm>
            <a:off x="395536" y="483518"/>
            <a:ext cx="1800200" cy="432048"/>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itchFamily="34" charset="-122"/>
                <a:ea typeface="微软雅黑" pitchFamily="34" charset="-122"/>
              </a:rPr>
              <a:t>输入内容</a:t>
            </a:r>
          </a:p>
        </p:txBody>
      </p:sp>
    </p:spTree>
    <p:extLst>
      <p:ext uri="{BB962C8B-B14F-4D97-AF65-F5344CB8AC3E}">
        <p14:creationId xmlns:p14="http://schemas.microsoft.com/office/powerpoint/2010/main" val="511832498"/>
      </p:ext>
    </p:extLst>
  </p:cSld>
  <p:clrMapOvr>
    <a:masterClrMapping/>
  </p:clrMapOvr>
  <p:transition spd="slow">
    <p:push/>
  </p:transition>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514</TotalTime>
  <Words>1308</Words>
  <Application>Microsoft Macintosh PowerPoint</Application>
  <PresentationFormat>全屏显示(16:9)</PresentationFormat>
  <Paragraphs>238</Paragraphs>
  <Slides>29</Slides>
  <Notes>12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29</vt:i4>
      </vt:variant>
    </vt:vector>
  </HeadingPairs>
  <TitlesOfParts>
    <vt:vector size="41" baseType="lpstr">
      <vt:lpstr>汉仪大黑简</vt:lpstr>
      <vt:lpstr>华文黑体</vt:lpstr>
      <vt:lpstr>宋体</vt:lpstr>
      <vt:lpstr>微软雅黑</vt:lpstr>
      <vt:lpstr>Arial Unicode MS</vt:lpstr>
      <vt:lpstr>Broadway BT</vt:lpstr>
      <vt:lpstr>新細明體</vt:lpstr>
      <vt:lpstr>Arial</vt:lpstr>
      <vt:lpstr>Calibri</vt:lpstr>
      <vt:lpstr>Impact</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Microsoft Office User</cp:lastModifiedBy>
  <cp:revision>200</cp:revision>
  <dcterms:created xsi:type="dcterms:W3CDTF">2015-04-06T10:58:03Z</dcterms:created>
  <dcterms:modified xsi:type="dcterms:W3CDTF">2019-12-17T08:59:08Z</dcterms:modified>
  <cp:category>www.1ppt.com</cp:category>
</cp:coreProperties>
</file>