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471" r:id="rId2"/>
    <p:sldId id="353" r:id="rId3"/>
    <p:sldId id="300" r:id="rId4"/>
    <p:sldId id="352" r:id="rId5"/>
    <p:sldId id="450" r:id="rId6"/>
    <p:sldId id="449" r:id="rId7"/>
    <p:sldId id="448" r:id="rId8"/>
    <p:sldId id="452" r:id="rId9"/>
    <p:sldId id="454" r:id="rId10"/>
    <p:sldId id="457" r:id="rId11"/>
    <p:sldId id="456" r:id="rId12"/>
    <p:sldId id="455" r:id="rId13"/>
    <p:sldId id="458" r:id="rId14"/>
    <p:sldId id="459" r:id="rId15"/>
    <p:sldId id="463" r:id="rId16"/>
    <p:sldId id="460" r:id="rId17"/>
    <p:sldId id="462" r:id="rId18"/>
    <p:sldId id="461" r:id="rId19"/>
    <p:sldId id="464" r:id="rId20"/>
    <p:sldId id="466" r:id="rId21"/>
    <p:sldId id="469" r:id="rId22"/>
    <p:sldId id="468" r:id="rId23"/>
    <p:sldId id="467" r:id="rId24"/>
    <p:sldId id="472" r:id="rId25"/>
  </p:sldIdLst>
  <p:sldSz cx="12190413" cy="6859588"/>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C95"/>
    <a:srgbClr val="6583A8"/>
    <a:srgbClr val="5AD6BE"/>
    <a:srgbClr val="31C7C9"/>
    <a:srgbClr val="FFFFFF"/>
    <a:srgbClr val="F8F8F8"/>
    <a:srgbClr val="77A3C1"/>
    <a:srgbClr val="81B747"/>
    <a:srgbClr val="01ACBE"/>
    <a:srgbClr val="E25E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78" autoAdjust="0"/>
    <p:restoredTop sz="96405" autoAdjust="0"/>
  </p:normalViewPr>
  <p:slideViewPr>
    <p:cSldViewPr snapToGrid="0" showGuides="1">
      <p:cViewPr varScale="1">
        <p:scale>
          <a:sx n="122" d="100"/>
          <a:sy n="122" d="100"/>
        </p:scale>
        <p:origin x="816" y="192"/>
      </p:cViewPr>
      <p:guideLst>
        <p:guide orient="horz" pos="2161"/>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648293963254601E-2"/>
          <c:y val="5.4624433607749601E-2"/>
          <c:w val="0.87371006977786303"/>
          <c:h val="0.88087162772686201"/>
        </c:manualLayout>
      </c:layout>
      <c:doughnutChart>
        <c:varyColors val="1"/>
        <c:ser>
          <c:idx val="0"/>
          <c:order val="0"/>
          <c:tx>
            <c:strRef>
              <c:f>Sheet1!$B$1</c:f>
              <c:strCache>
                <c:ptCount val="1"/>
                <c:pt idx="0">
                  <c:v>Sales</c:v>
                </c:pt>
              </c:strCache>
            </c:strRef>
          </c:tx>
          <c:spPr>
            <a:solidFill>
              <a:srgbClr val="1BB57A"/>
            </a:solidFill>
            <a:effectLst/>
          </c:spPr>
          <c:dPt>
            <c:idx val="0"/>
            <c:bubble3D val="0"/>
            <c:spPr>
              <a:solidFill>
                <a:srgbClr val="004C95"/>
              </a:solidFill>
              <a:effectLst/>
            </c:spPr>
            <c:extLst>
              <c:ext xmlns:c16="http://schemas.microsoft.com/office/drawing/2014/chart" uri="{C3380CC4-5D6E-409C-BE32-E72D297353CC}">
                <c16:uniqueId val="{00000001-1917-4C6A-BD16-1E267B429D65}"/>
              </c:ext>
            </c:extLst>
          </c:dPt>
          <c:dPt>
            <c:idx val="1"/>
            <c:bubble3D val="0"/>
            <c:spPr>
              <a:solidFill>
                <a:schemeClr val="bg1">
                  <a:lumMod val="95000"/>
                </a:schemeClr>
              </a:solidFill>
              <a:effectLst/>
            </c:spPr>
            <c:extLst>
              <c:ext xmlns:c16="http://schemas.microsoft.com/office/drawing/2014/chart" uri="{C3380CC4-5D6E-409C-BE32-E72D297353CC}">
                <c16:uniqueId val="{00000003-1917-4C6A-BD16-1E267B429D65}"/>
              </c:ext>
            </c:extLst>
          </c:dPt>
          <c:dLbls>
            <c:dLbl>
              <c:idx val="0"/>
              <c:delete val="1"/>
              <c:extLst>
                <c:ext xmlns:c15="http://schemas.microsoft.com/office/drawing/2012/chart" uri="{CE6537A1-D6FC-4f65-9D91-7224C49458BB}"/>
                <c:ext xmlns:c16="http://schemas.microsoft.com/office/drawing/2014/chart" uri="{C3380CC4-5D6E-409C-BE32-E72D297353CC}">
                  <c16:uniqueId val="{00000001-1917-4C6A-BD16-1E267B429D65}"/>
                </c:ext>
              </c:extLst>
            </c:dLbl>
            <c:dLbl>
              <c:idx val="1"/>
              <c:delete val="1"/>
              <c:extLst>
                <c:ext xmlns:c15="http://schemas.microsoft.com/office/drawing/2012/chart" uri="{CE6537A1-D6FC-4f65-9D91-7224C49458BB}"/>
                <c:ext xmlns:c16="http://schemas.microsoft.com/office/drawing/2014/chart" uri="{C3380CC4-5D6E-409C-BE32-E72D297353CC}">
                  <c16:uniqueId val="{00000003-1917-4C6A-BD16-1E267B429D65}"/>
                </c:ext>
              </c:extLst>
            </c:dLbl>
            <c:dLbl>
              <c:idx val="3"/>
              <c:layout>
                <c:manualLayout>
                  <c:x val="0.13333280839895001"/>
                  <c:y val="-6.3819340166699295E-2"/>
                </c:manualLayout>
              </c:layou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917-4C6A-BD16-1E267B429D65}"/>
                </c:ext>
              </c:extLst>
            </c:dLbl>
            <c:spPr>
              <a:noFill/>
              <a:ln>
                <a:noFill/>
              </a:ln>
              <a:effectLst/>
            </c:spPr>
            <c:showLegendKey val="0"/>
            <c:showVal val="0"/>
            <c:showCatName val="1"/>
            <c:showSerName val="0"/>
            <c:showPercent val="0"/>
            <c:showBubbleSize val="0"/>
            <c:showLeaderLines val="1"/>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extLst>
            <c:ext xmlns:c16="http://schemas.microsoft.com/office/drawing/2014/chart" uri="{C3380CC4-5D6E-409C-BE32-E72D297353CC}">
              <c16:uniqueId val="{00000005-1917-4C6A-BD16-1E267B429D65}"/>
            </c:ext>
          </c:extLst>
        </c:ser>
        <c:dLbls>
          <c:showLegendKey val="0"/>
          <c:showVal val="0"/>
          <c:showCatName val="1"/>
          <c:showSerName val="0"/>
          <c:showPercent val="0"/>
          <c:showBubbleSize val="0"/>
          <c:showLeaderLines val="1"/>
        </c:dLbls>
        <c:firstSliceAng val="0"/>
        <c:holeSize val="80"/>
      </c:doughnutChart>
    </c:plotArea>
    <c:plotVisOnly val="1"/>
    <c:dispBlanksAs val="gap"/>
    <c:showDLblsOverMax val="0"/>
  </c:chart>
  <c:txPr>
    <a:bodyPr/>
    <a:lstStyle/>
    <a:p>
      <a:pPr>
        <a:defRPr sz="1800">
          <a:latin typeface="+mn-lt"/>
          <a:ea typeface="+mn-ea"/>
          <a:cs typeface="+mn-ea"/>
          <a:sym typeface="+mn-lt"/>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7900262467195E-2"/>
          <c:y val="4.6278562400851E-2"/>
          <c:w val="0.87371006977786303"/>
          <c:h val="0.88087162772686201"/>
        </c:manualLayout>
      </c:layout>
      <c:doughnutChart>
        <c:varyColors val="1"/>
        <c:ser>
          <c:idx val="0"/>
          <c:order val="0"/>
          <c:tx>
            <c:strRef>
              <c:f>Sheet1!$B$1</c:f>
              <c:strCache>
                <c:ptCount val="1"/>
                <c:pt idx="0">
                  <c:v>Sales</c:v>
                </c:pt>
              </c:strCache>
            </c:strRef>
          </c:tx>
          <c:spPr>
            <a:solidFill>
              <a:srgbClr val="1BB57A"/>
            </a:solidFill>
            <a:ln>
              <a:noFill/>
            </a:ln>
            <a:effectLst/>
          </c:spPr>
          <c:dPt>
            <c:idx val="0"/>
            <c:bubble3D val="0"/>
            <c:spPr>
              <a:solidFill>
                <a:srgbClr val="004C95"/>
              </a:solidFill>
              <a:ln>
                <a:noFill/>
              </a:ln>
              <a:effectLst/>
            </c:spPr>
            <c:extLst>
              <c:ext xmlns:c16="http://schemas.microsoft.com/office/drawing/2014/chart" uri="{C3380CC4-5D6E-409C-BE32-E72D297353CC}">
                <c16:uniqueId val="{00000001-3F93-4A7F-8529-47D480E94FD2}"/>
              </c:ext>
            </c:extLst>
          </c:dPt>
          <c:dPt>
            <c:idx val="1"/>
            <c:bubble3D val="0"/>
            <c:spPr>
              <a:solidFill>
                <a:schemeClr val="bg1">
                  <a:lumMod val="95000"/>
                </a:schemeClr>
              </a:solidFill>
              <a:ln w="76200">
                <a:noFill/>
              </a:ln>
              <a:effectLst/>
            </c:spPr>
            <c:extLst>
              <c:ext xmlns:c16="http://schemas.microsoft.com/office/drawing/2014/chart" uri="{C3380CC4-5D6E-409C-BE32-E72D297353CC}">
                <c16:uniqueId val="{00000003-3F93-4A7F-8529-47D480E94FD2}"/>
              </c:ext>
            </c:extLst>
          </c:dPt>
          <c:dLbls>
            <c:delete val="1"/>
          </c:dLbls>
          <c:cat>
            <c:strRef>
              <c:f>Sheet1!$A$2:$A$3</c:f>
              <c:strCache>
                <c:ptCount val="2"/>
                <c:pt idx="0">
                  <c:v>1st Qtr</c:v>
                </c:pt>
                <c:pt idx="1">
                  <c:v>2nd Qtr</c:v>
                </c:pt>
              </c:strCache>
            </c:strRef>
          </c:cat>
          <c:val>
            <c:numRef>
              <c:f>Sheet1!$B$2:$B$3</c:f>
              <c:numCache>
                <c:formatCode>General</c:formatCode>
                <c:ptCount val="2"/>
                <c:pt idx="0">
                  <c:v>8.2000000000000011</c:v>
                </c:pt>
                <c:pt idx="1">
                  <c:v>5.2</c:v>
                </c:pt>
              </c:numCache>
            </c:numRef>
          </c:val>
          <c:extLst>
            <c:ext xmlns:c16="http://schemas.microsoft.com/office/drawing/2014/chart" uri="{C3380CC4-5D6E-409C-BE32-E72D297353CC}">
              <c16:uniqueId val="{00000004-3F93-4A7F-8529-47D480E94FD2}"/>
            </c:ext>
          </c:extLst>
        </c:ser>
        <c:dLbls>
          <c:showLegendKey val="0"/>
          <c:showVal val="0"/>
          <c:showCatName val="1"/>
          <c:showSerName val="0"/>
          <c:showPercent val="0"/>
          <c:showBubbleSize val="0"/>
          <c:showLeaderLines val="1"/>
        </c:dLbls>
        <c:firstSliceAng val="0"/>
        <c:holeSize val="80"/>
      </c:doughnutChart>
    </c:plotArea>
    <c:plotVisOnly val="1"/>
    <c:dispBlanksAs val="gap"/>
    <c:showDLblsOverMax val="0"/>
  </c:chart>
  <c:txPr>
    <a:bodyPr/>
    <a:lstStyle/>
    <a:p>
      <a:pPr>
        <a:defRPr sz="1800">
          <a:latin typeface="+mn-lt"/>
          <a:ea typeface="+mn-ea"/>
          <a:cs typeface="+mn-ea"/>
          <a:sym typeface="+mn-lt"/>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3481364829396304E-2"/>
          <c:y val="4.6278562400851E-2"/>
          <c:w val="0.87371006977786303"/>
          <c:h val="0.88087162772686201"/>
        </c:manualLayout>
      </c:layout>
      <c:doughnutChart>
        <c:varyColors val="1"/>
        <c:ser>
          <c:idx val="0"/>
          <c:order val="0"/>
          <c:tx>
            <c:strRef>
              <c:f>Sheet1!$B$1</c:f>
              <c:strCache>
                <c:ptCount val="1"/>
                <c:pt idx="0">
                  <c:v>Sales</c:v>
                </c:pt>
              </c:strCache>
            </c:strRef>
          </c:tx>
          <c:spPr>
            <a:solidFill>
              <a:srgbClr val="1BB57A"/>
            </a:solidFill>
            <a:ln>
              <a:noFill/>
            </a:ln>
            <a:effectLst/>
          </c:spPr>
          <c:dPt>
            <c:idx val="0"/>
            <c:bubble3D val="0"/>
            <c:spPr>
              <a:solidFill>
                <a:srgbClr val="004C95"/>
              </a:solidFill>
              <a:ln w="76200">
                <a:noFill/>
              </a:ln>
              <a:effectLst/>
            </c:spPr>
            <c:extLst>
              <c:ext xmlns:c16="http://schemas.microsoft.com/office/drawing/2014/chart" uri="{C3380CC4-5D6E-409C-BE32-E72D297353CC}">
                <c16:uniqueId val="{00000001-AA26-4B86-AF63-4F2A0ED32B3D}"/>
              </c:ext>
            </c:extLst>
          </c:dPt>
          <c:dPt>
            <c:idx val="1"/>
            <c:bubble3D val="0"/>
            <c:spPr>
              <a:solidFill>
                <a:schemeClr val="bg1">
                  <a:lumMod val="95000"/>
                </a:schemeClr>
              </a:solidFill>
              <a:ln>
                <a:noFill/>
              </a:ln>
              <a:effectLst/>
            </c:spPr>
            <c:extLst>
              <c:ext xmlns:c16="http://schemas.microsoft.com/office/drawing/2014/chart" uri="{C3380CC4-5D6E-409C-BE32-E72D297353CC}">
                <c16:uniqueId val="{00000003-AA26-4B86-AF63-4F2A0ED32B3D}"/>
              </c:ext>
            </c:extLst>
          </c:dPt>
          <c:dLbls>
            <c:delete val="1"/>
          </c:dLbls>
          <c:cat>
            <c:strRef>
              <c:f>Sheet1!$A$2:$A$3</c:f>
              <c:strCache>
                <c:ptCount val="2"/>
                <c:pt idx="0">
                  <c:v>1st Qtr</c:v>
                </c:pt>
                <c:pt idx="1">
                  <c:v>2nd Qtr</c:v>
                </c:pt>
              </c:strCache>
            </c:strRef>
          </c:cat>
          <c:val>
            <c:numRef>
              <c:f>Sheet1!$B$2:$B$3</c:f>
              <c:numCache>
                <c:formatCode>General</c:formatCode>
                <c:ptCount val="2"/>
                <c:pt idx="0">
                  <c:v>8.2000000000000011</c:v>
                </c:pt>
                <c:pt idx="1">
                  <c:v>1</c:v>
                </c:pt>
              </c:numCache>
            </c:numRef>
          </c:val>
          <c:extLst>
            <c:ext xmlns:c16="http://schemas.microsoft.com/office/drawing/2014/chart" uri="{C3380CC4-5D6E-409C-BE32-E72D297353CC}">
              <c16:uniqueId val="{00000004-AA26-4B86-AF63-4F2A0ED32B3D}"/>
            </c:ext>
          </c:extLst>
        </c:ser>
        <c:dLbls>
          <c:showLegendKey val="0"/>
          <c:showVal val="0"/>
          <c:showCatName val="1"/>
          <c:showSerName val="0"/>
          <c:showPercent val="0"/>
          <c:showBubbleSize val="0"/>
          <c:showLeaderLines val="1"/>
        </c:dLbls>
        <c:firstSliceAng val="0"/>
        <c:holeSize val="80"/>
      </c:doughnutChart>
    </c:plotArea>
    <c:plotVisOnly val="1"/>
    <c:dispBlanksAs val="gap"/>
    <c:showDLblsOverMax val="0"/>
  </c:chart>
  <c:txPr>
    <a:bodyPr/>
    <a:lstStyle/>
    <a:p>
      <a:pPr>
        <a:defRPr sz="1800">
          <a:latin typeface="+mn-lt"/>
          <a:ea typeface="+mn-ea"/>
          <a:cs typeface="+mn-ea"/>
          <a:sym typeface="+mn-lt"/>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108136482939596E-2"/>
          <c:y val="4.6278562400851E-2"/>
          <c:w val="0.87371006977786303"/>
          <c:h val="0.88087162772686201"/>
        </c:manualLayout>
      </c:layout>
      <c:doughnutChart>
        <c:varyColors val="1"/>
        <c:ser>
          <c:idx val="0"/>
          <c:order val="0"/>
          <c:tx>
            <c:strRef>
              <c:f>Sheet1!$B$1</c:f>
              <c:strCache>
                <c:ptCount val="1"/>
                <c:pt idx="0">
                  <c:v>Sales</c:v>
                </c:pt>
              </c:strCache>
            </c:strRef>
          </c:tx>
          <c:spPr>
            <a:solidFill>
              <a:srgbClr val="1BB57A"/>
            </a:solidFill>
            <a:effectLst/>
          </c:spPr>
          <c:dPt>
            <c:idx val="0"/>
            <c:bubble3D val="0"/>
            <c:spPr>
              <a:solidFill>
                <a:srgbClr val="004C95"/>
              </a:solidFill>
              <a:effectLst/>
            </c:spPr>
            <c:extLst>
              <c:ext xmlns:c16="http://schemas.microsoft.com/office/drawing/2014/chart" uri="{C3380CC4-5D6E-409C-BE32-E72D297353CC}">
                <c16:uniqueId val="{00000001-C85C-48E8-B46C-67171B5EA0A2}"/>
              </c:ext>
            </c:extLst>
          </c:dPt>
          <c:dPt>
            <c:idx val="1"/>
            <c:bubble3D val="0"/>
            <c:spPr>
              <a:solidFill>
                <a:schemeClr val="bg1">
                  <a:lumMod val="95000"/>
                </a:schemeClr>
              </a:solidFill>
              <a:effectLst/>
            </c:spPr>
            <c:extLst>
              <c:ext xmlns:c16="http://schemas.microsoft.com/office/drawing/2014/chart" uri="{C3380CC4-5D6E-409C-BE32-E72D297353CC}">
                <c16:uniqueId val="{00000003-C85C-48E8-B46C-67171B5EA0A2}"/>
              </c:ext>
            </c:extLst>
          </c:dPt>
          <c:dLbls>
            <c:delete val="1"/>
          </c:dLbls>
          <c:cat>
            <c:strRef>
              <c:f>Sheet1!$A$2:$A$3</c:f>
              <c:strCache>
                <c:ptCount val="2"/>
                <c:pt idx="0">
                  <c:v>1st Qtr</c:v>
                </c:pt>
                <c:pt idx="1">
                  <c:v>2nd Qtr</c:v>
                </c:pt>
              </c:strCache>
            </c:strRef>
          </c:cat>
          <c:val>
            <c:numRef>
              <c:f>Sheet1!$B$2:$B$3</c:f>
              <c:numCache>
                <c:formatCode>General</c:formatCode>
                <c:ptCount val="2"/>
                <c:pt idx="0">
                  <c:v>8.2000000000000011</c:v>
                </c:pt>
                <c:pt idx="1">
                  <c:v>4</c:v>
                </c:pt>
              </c:numCache>
            </c:numRef>
          </c:val>
          <c:extLst>
            <c:ext xmlns:c16="http://schemas.microsoft.com/office/drawing/2014/chart" uri="{C3380CC4-5D6E-409C-BE32-E72D297353CC}">
              <c16:uniqueId val="{00000004-C85C-48E8-B46C-67171B5EA0A2}"/>
            </c:ext>
          </c:extLst>
        </c:ser>
        <c:dLbls>
          <c:showLegendKey val="0"/>
          <c:showVal val="0"/>
          <c:showCatName val="1"/>
          <c:showSerName val="0"/>
          <c:showPercent val="0"/>
          <c:showBubbleSize val="0"/>
          <c:showLeaderLines val="1"/>
        </c:dLbls>
        <c:firstSliceAng val="0"/>
        <c:holeSize val="80"/>
      </c:doughnutChart>
    </c:plotArea>
    <c:plotVisOnly val="1"/>
    <c:dispBlanksAs val="gap"/>
    <c:showDLblsOverMax val="0"/>
  </c:chart>
  <c:txPr>
    <a:bodyPr/>
    <a:lstStyle/>
    <a:p>
      <a:pPr>
        <a:defRPr sz="1800">
          <a:latin typeface="+mn-lt"/>
          <a:ea typeface="+mn-ea"/>
          <a:cs typeface="+mn-ea"/>
          <a:sym typeface="+mn-lt"/>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t>2019/12/17</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t>‹#›</a:t>
            </a:fld>
            <a:endParaRPr lang="zh-CN" altLang="en-US"/>
          </a:p>
        </p:txBody>
      </p:sp>
    </p:spTree>
    <p:extLst>
      <p:ext uri="{BB962C8B-B14F-4D97-AF65-F5344CB8AC3E}">
        <p14:creationId xmlns:p14="http://schemas.microsoft.com/office/powerpoint/2010/main" val="941777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a:t>
            </a:fld>
            <a:endParaRPr lang="zh-CN" altLang="en-US"/>
          </a:p>
        </p:txBody>
      </p:sp>
    </p:spTree>
    <p:extLst>
      <p:ext uri="{BB962C8B-B14F-4D97-AF65-F5344CB8AC3E}">
        <p14:creationId xmlns:p14="http://schemas.microsoft.com/office/powerpoint/2010/main" val="1121752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11</a:t>
            </a:fld>
            <a:endParaRPr lang="zh-CN" altLang="en-US"/>
          </a:p>
        </p:txBody>
      </p:sp>
    </p:spTree>
    <p:extLst>
      <p:ext uri="{BB962C8B-B14F-4D97-AF65-F5344CB8AC3E}">
        <p14:creationId xmlns:p14="http://schemas.microsoft.com/office/powerpoint/2010/main" val="1111773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12</a:t>
            </a:fld>
            <a:endParaRPr lang="zh-CN" altLang="en-US"/>
          </a:p>
        </p:txBody>
      </p:sp>
    </p:spTree>
    <p:extLst>
      <p:ext uri="{BB962C8B-B14F-4D97-AF65-F5344CB8AC3E}">
        <p14:creationId xmlns:p14="http://schemas.microsoft.com/office/powerpoint/2010/main" val="940946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13</a:t>
            </a:fld>
            <a:endParaRPr lang="zh-CN" altLang="en-US"/>
          </a:p>
        </p:txBody>
      </p:sp>
    </p:spTree>
    <p:extLst>
      <p:ext uri="{BB962C8B-B14F-4D97-AF65-F5344CB8AC3E}">
        <p14:creationId xmlns:p14="http://schemas.microsoft.com/office/powerpoint/2010/main" val="4198918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14</a:t>
            </a:fld>
            <a:endParaRPr lang="zh-CN" altLang="en-US"/>
          </a:p>
        </p:txBody>
      </p:sp>
    </p:spTree>
    <p:extLst>
      <p:ext uri="{BB962C8B-B14F-4D97-AF65-F5344CB8AC3E}">
        <p14:creationId xmlns:p14="http://schemas.microsoft.com/office/powerpoint/2010/main" val="3185682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15</a:t>
            </a:fld>
            <a:endParaRPr lang="zh-CN" altLang="en-US"/>
          </a:p>
        </p:txBody>
      </p:sp>
    </p:spTree>
    <p:extLst>
      <p:ext uri="{BB962C8B-B14F-4D97-AF65-F5344CB8AC3E}">
        <p14:creationId xmlns:p14="http://schemas.microsoft.com/office/powerpoint/2010/main" val="3972073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16</a:t>
            </a:fld>
            <a:endParaRPr lang="zh-CN" altLang="en-US"/>
          </a:p>
        </p:txBody>
      </p:sp>
    </p:spTree>
    <p:extLst>
      <p:ext uri="{BB962C8B-B14F-4D97-AF65-F5344CB8AC3E}">
        <p14:creationId xmlns:p14="http://schemas.microsoft.com/office/powerpoint/2010/main" val="791416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17</a:t>
            </a:fld>
            <a:endParaRPr lang="zh-CN" altLang="en-US"/>
          </a:p>
        </p:txBody>
      </p:sp>
    </p:spTree>
    <p:extLst>
      <p:ext uri="{BB962C8B-B14F-4D97-AF65-F5344CB8AC3E}">
        <p14:creationId xmlns:p14="http://schemas.microsoft.com/office/powerpoint/2010/main" val="3238105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18</a:t>
            </a:fld>
            <a:endParaRPr lang="zh-CN" altLang="en-US"/>
          </a:p>
        </p:txBody>
      </p:sp>
    </p:spTree>
    <p:extLst>
      <p:ext uri="{BB962C8B-B14F-4D97-AF65-F5344CB8AC3E}">
        <p14:creationId xmlns:p14="http://schemas.microsoft.com/office/powerpoint/2010/main" val="4028887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19</a:t>
            </a:fld>
            <a:endParaRPr lang="zh-CN" altLang="en-US"/>
          </a:p>
        </p:txBody>
      </p:sp>
    </p:spTree>
    <p:extLst>
      <p:ext uri="{BB962C8B-B14F-4D97-AF65-F5344CB8AC3E}">
        <p14:creationId xmlns:p14="http://schemas.microsoft.com/office/powerpoint/2010/main" val="9800006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20</a:t>
            </a:fld>
            <a:endParaRPr lang="zh-CN" altLang="en-US"/>
          </a:p>
        </p:txBody>
      </p:sp>
    </p:spTree>
    <p:extLst>
      <p:ext uri="{BB962C8B-B14F-4D97-AF65-F5344CB8AC3E}">
        <p14:creationId xmlns:p14="http://schemas.microsoft.com/office/powerpoint/2010/main" val="366105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a:t>
            </a:fld>
            <a:endParaRPr lang="zh-CN" altLang="en-US"/>
          </a:p>
        </p:txBody>
      </p:sp>
    </p:spTree>
    <p:extLst>
      <p:ext uri="{BB962C8B-B14F-4D97-AF65-F5344CB8AC3E}">
        <p14:creationId xmlns:p14="http://schemas.microsoft.com/office/powerpoint/2010/main" val="2314836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21</a:t>
            </a:fld>
            <a:endParaRPr lang="zh-CN" altLang="en-US"/>
          </a:p>
        </p:txBody>
      </p:sp>
    </p:spTree>
    <p:extLst>
      <p:ext uri="{BB962C8B-B14F-4D97-AF65-F5344CB8AC3E}">
        <p14:creationId xmlns:p14="http://schemas.microsoft.com/office/powerpoint/2010/main" val="524832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22</a:t>
            </a:fld>
            <a:endParaRPr lang="zh-CN" altLang="en-US"/>
          </a:p>
        </p:txBody>
      </p:sp>
    </p:spTree>
    <p:extLst>
      <p:ext uri="{BB962C8B-B14F-4D97-AF65-F5344CB8AC3E}">
        <p14:creationId xmlns:p14="http://schemas.microsoft.com/office/powerpoint/2010/main" val="3617358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23</a:t>
            </a:fld>
            <a:endParaRPr lang="zh-CN" altLang="en-US"/>
          </a:p>
        </p:txBody>
      </p:sp>
    </p:spTree>
    <p:extLst>
      <p:ext uri="{BB962C8B-B14F-4D97-AF65-F5344CB8AC3E}">
        <p14:creationId xmlns:p14="http://schemas.microsoft.com/office/powerpoint/2010/main" val="3809619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4</a:t>
            </a:fld>
            <a:endParaRPr lang="zh-CN" altLang="en-US"/>
          </a:p>
        </p:txBody>
      </p:sp>
    </p:spTree>
    <p:extLst>
      <p:ext uri="{BB962C8B-B14F-4D97-AF65-F5344CB8AC3E}">
        <p14:creationId xmlns:p14="http://schemas.microsoft.com/office/powerpoint/2010/main" val="750883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5</a:t>
            </a:fld>
            <a:endParaRPr lang="zh-CN" altLang="en-US"/>
          </a:p>
        </p:txBody>
      </p:sp>
    </p:spTree>
    <p:extLst>
      <p:ext uri="{BB962C8B-B14F-4D97-AF65-F5344CB8AC3E}">
        <p14:creationId xmlns:p14="http://schemas.microsoft.com/office/powerpoint/2010/main" val="3113684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6</a:t>
            </a:fld>
            <a:endParaRPr lang="zh-CN" altLang="en-US"/>
          </a:p>
        </p:txBody>
      </p:sp>
    </p:spTree>
    <p:extLst>
      <p:ext uri="{BB962C8B-B14F-4D97-AF65-F5344CB8AC3E}">
        <p14:creationId xmlns:p14="http://schemas.microsoft.com/office/powerpoint/2010/main" val="3231351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7</a:t>
            </a:fld>
            <a:endParaRPr lang="zh-CN" altLang="en-US"/>
          </a:p>
        </p:txBody>
      </p:sp>
    </p:spTree>
    <p:extLst>
      <p:ext uri="{BB962C8B-B14F-4D97-AF65-F5344CB8AC3E}">
        <p14:creationId xmlns:p14="http://schemas.microsoft.com/office/powerpoint/2010/main" val="1264217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8</a:t>
            </a:fld>
            <a:endParaRPr lang="zh-CN" altLang="en-US"/>
          </a:p>
        </p:txBody>
      </p:sp>
    </p:spTree>
    <p:extLst>
      <p:ext uri="{BB962C8B-B14F-4D97-AF65-F5344CB8AC3E}">
        <p14:creationId xmlns:p14="http://schemas.microsoft.com/office/powerpoint/2010/main" val="1938572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9</a:t>
            </a:fld>
            <a:endParaRPr lang="zh-CN" altLang="en-US"/>
          </a:p>
        </p:txBody>
      </p:sp>
    </p:spTree>
    <p:extLst>
      <p:ext uri="{BB962C8B-B14F-4D97-AF65-F5344CB8AC3E}">
        <p14:creationId xmlns:p14="http://schemas.microsoft.com/office/powerpoint/2010/main" val="3993251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10</a:t>
            </a:fld>
            <a:endParaRPr lang="zh-CN" altLang="en-US"/>
          </a:p>
        </p:txBody>
      </p:sp>
    </p:spTree>
    <p:extLst>
      <p:ext uri="{BB962C8B-B14F-4D97-AF65-F5344CB8AC3E}">
        <p14:creationId xmlns:p14="http://schemas.microsoft.com/office/powerpoint/2010/main" val="3298362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624"/>
            <a:ext cx="9142810" cy="2388153"/>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3802" y="3602873"/>
            <a:ext cx="9142810" cy="165614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2019/12/17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1036915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2019/12/17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873770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764" y="365209"/>
            <a:ext cx="2628558" cy="581318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092" y="365209"/>
            <a:ext cx="7733293" cy="581318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2019/12/17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129272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5321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1125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2019/12/17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1875678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743" y="1710135"/>
            <a:ext cx="10514231" cy="2853398"/>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743" y="4590527"/>
            <a:ext cx="10514231" cy="150053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2019/12/17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56826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9" name="矩形 8"/>
          <p:cNvSpPr/>
          <p:nvPr userDrawn="1"/>
        </p:nvSpPr>
        <p:spPr>
          <a:xfrm>
            <a:off x="8462388" y="3680305"/>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091" y="1826048"/>
            <a:ext cx="5180926" cy="435234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1396" y="1826048"/>
            <a:ext cx="5180926" cy="435234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2019/12/17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828902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80" y="365211"/>
            <a:ext cx="10514231" cy="1325870"/>
          </a:xfrm>
        </p:spPr>
        <p:txBody>
          <a:bodyPr/>
          <a:lstStyle/>
          <a:p>
            <a:r>
              <a:rPr lang="zh-CN" altLang="en-US"/>
              <a:t>单击此处编辑母版标题样式</a:t>
            </a:r>
          </a:p>
        </p:txBody>
      </p:sp>
      <p:sp>
        <p:nvSpPr>
          <p:cNvPr id="3" name="文本占位符 2"/>
          <p:cNvSpPr>
            <a:spLocks noGrp="1"/>
          </p:cNvSpPr>
          <p:nvPr>
            <p:ph type="body" idx="1"/>
          </p:nvPr>
        </p:nvSpPr>
        <p:spPr>
          <a:xfrm>
            <a:off x="839679" y="1681553"/>
            <a:ext cx="5157116"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679" y="2505656"/>
            <a:ext cx="5157116" cy="3685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1398" y="1681553"/>
            <a:ext cx="5182513"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1398" y="2505656"/>
            <a:ext cx="5182513" cy="3685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4388EF-52D1-4258-9BE5-BCD010C7D4DE}" type="datetimeFigureOut">
              <a:rPr lang="zh-CN" altLang="en-US" smtClean="0"/>
              <a:t>2019/12/17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859191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4388EF-52D1-4258-9BE5-BCD010C7D4DE}" type="datetimeFigureOut">
              <a:rPr lang="zh-CN" altLang="en-US" smtClean="0"/>
              <a:t>2019/12/17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86875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4388EF-52D1-4258-9BE5-BCD010C7D4DE}" type="datetimeFigureOut">
              <a:rPr lang="zh-CN" altLang="en-US" smtClean="0"/>
              <a:t>2019/12/17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23985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7"/>
            <a:ext cx="3931725" cy="1600571"/>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2514" y="987654"/>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679" y="2057877"/>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2019/12/17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2088435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7"/>
            <a:ext cx="3931725" cy="1600571"/>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2514" y="987654"/>
            <a:ext cx="6171397" cy="48747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679" y="2057877"/>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2019/12/17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222650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2" y="365211"/>
            <a:ext cx="10514231" cy="1325870"/>
          </a:xfrm>
          <a:prstGeom prst="rect">
            <a:avLst/>
          </a:prstGeom>
        </p:spPr>
        <p:txBody>
          <a:bodyPr vert="horz" lIns="91436" tIns="45718" rIns="91436" bIns="45718" rtlCol="0" anchor="ctr">
            <a:normAutofit/>
          </a:bodyPr>
          <a:lstStyle/>
          <a:p>
            <a:r>
              <a:rPr lang="zh-CN" altLang="en-US"/>
              <a:t>单击此处编辑母版标题样式</a:t>
            </a:r>
          </a:p>
        </p:txBody>
      </p:sp>
      <p:sp>
        <p:nvSpPr>
          <p:cNvPr id="3" name="文本占位符 2"/>
          <p:cNvSpPr>
            <a:spLocks noGrp="1"/>
          </p:cNvSpPr>
          <p:nvPr>
            <p:ph type="body" idx="1"/>
          </p:nvPr>
        </p:nvSpPr>
        <p:spPr>
          <a:xfrm>
            <a:off x="838092" y="1826048"/>
            <a:ext cx="10514231" cy="4352346"/>
          </a:xfrm>
          <a:prstGeom prst="rect">
            <a:avLst/>
          </a:prstGeom>
        </p:spPr>
        <p:txBody>
          <a:bodyPr vert="horz" lIns="91436" tIns="45718" rIns="91436" bIns="45718"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092" y="6357823"/>
            <a:ext cx="2742843" cy="365210"/>
          </a:xfrm>
          <a:prstGeom prst="rect">
            <a:avLst/>
          </a:prstGeom>
        </p:spPr>
        <p:txBody>
          <a:bodyPr vert="horz" lIns="91436" tIns="45718" rIns="91436" bIns="45718" rtlCol="0" anchor="ctr"/>
          <a:lstStyle>
            <a:lvl1pPr algn="l">
              <a:defRPr sz="1200">
                <a:solidFill>
                  <a:schemeClr val="tx1">
                    <a:tint val="75000"/>
                  </a:schemeClr>
                </a:solidFill>
              </a:defRPr>
            </a:lvl1pPr>
          </a:lstStyle>
          <a:p>
            <a:fld id="{4C4388EF-52D1-4258-9BE5-BCD010C7D4DE}" type="datetimeFigureOut">
              <a:rPr lang="zh-CN" altLang="en-US" smtClean="0"/>
              <a:t>2019/12/17</a:t>
            </a:fld>
            <a:endParaRPr lang="zh-CN" altLang="en-US"/>
          </a:p>
        </p:txBody>
      </p:sp>
      <p:sp>
        <p:nvSpPr>
          <p:cNvPr id="5" name="页脚占位符 4"/>
          <p:cNvSpPr>
            <a:spLocks noGrp="1"/>
          </p:cNvSpPr>
          <p:nvPr>
            <p:ph type="ftr" sz="quarter" idx="3"/>
          </p:nvPr>
        </p:nvSpPr>
        <p:spPr>
          <a:xfrm>
            <a:off x="4038075" y="6357823"/>
            <a:ext cx="4114264" cy="365210"/>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09480" y="6357823"/>
            <a:ext cx="2742843" cy="365210"/>
          </a:xfrm>
          <a:prstGeom prst="rect">
            <a:avLst/>
          </a:prstGeom>
        </p:spPr>
        <p:txBody>
          <a:bodyPr vert="horz" lIns="91436" tIns="45718" rIns="91436" bIns="45718" rtlCol="0" anchor="ctr"/>
          <a:lstStyle>
            <a:lvl1pPr algn="r">
              <a:defRPr sz="1200">
                <a:solidFill>
                  <a:schemeClr val="tx1">
                    <a:tint val="75000"/>
                  </a:schemeClr>
                </a:solidFill>
              </a:defRPr>
            </a:lvl1p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93402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06" r:id="rId12"/>
    <p:sldLayoutId id="214748370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7.jpeg"/><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2E36782-636E-5541-9AAF-21BFACA51321}"/>
              </a:ext>
            </a:extLst>
          </p:cNvPr>
          <p:cNvSpPr/>
          <p:nvPr/>
        </p:nvSpPr>
        <p:spPr>
          <a:xfrm>
            <a:off x="0" y="1303282"/>
            <a:ext cx="12190413" cy="3862031"/>
          </a:xfrm>
          <a:prstGeom prst="rect">
            <a:avLst/>
          </a:prstGeom>
          <a:solidFill>
            <a:srgbClr val="004C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线连接符 5">
            <a:extLst>
              <a:ext uri="{FF2B5EF4-FFF2-40B4-BE49-F238E27FC236}">
                <a16:creationId xmlns:a16="http://schemas.microsoft.com/office/drawing/2014/main" id="{8DB75FC7-8499-564C-BA0C-1201681A3B70}"/>
              </a:ext>
            </a:extLst>
          </p:cNvPr>
          <p:cNvCxnSpPr/>
          <p:nvPr/>
        </p:nvCxnSpPr>
        <p:spPr>
          <a:xfrm>
            <a:off x="0" y="1135117"/>
            <a:ext cx="12190413" cy="0"/>
          </a:xfrm>
          <a:prstGeom prst="line">
            <a:avLst/>
          </a:prstGeom>
          <a:ln w="76200">
            <a:solidFill>
              <a:srgbClr val="004C95"/>
            </a:solidFill>
            <a:prstDash val="dash"/>
          </a:ln>
        </p:spPr>
        <p:style>
          <a:lnRef idx="1">
            <a:schemeClr val="accent1"/>
          </a:lnRef>
          <a:fillRef idx="0">
            <a:schemeClr val="accent1"/>
          </a:fillRef>
          <a:effectRef idx="0">
            <a:schemeClr val="accent1"/>
          </a:effectRef>
          <a:fontRef idx="minor">
            <a:schemeClr val="tx1"/>
          </a:fontRef>
        </p:style>
      </p:cxnSp>
      <p:cxnSp>
        <p:nvCxnSpPr>
          <p:cNvPr id="7" name="直线连接符 6">
            <a:extLst>
              <a:ext uri="{FF2B5EF4-FFF2-40B4-BE49-F238E27FC236}">
                <a16:creationId xmlns:a16="http://schemas.microsoft.com/office/drawing/2014/main" id="{C0BAB470-15F3-6D47-B2F2-954426018DC6}"/>
              </a:ext>
            </a:extLst>
          </p:cNvPr>
          <p:cNvCxnSpPr/>
          <p:nvPr/>
        </p:nvCxnSpPr>
        <p:spPr>
          <a:xfrm>
            <a:off x="0" y="5470635"/>
            <a:ext cx="12190413" cy="0"/>
          </a:xfrm>
          <a:prstGeom prst="line">
            <a:avLst/>
          </a:prstGeom>
          <a:ln w="76200">
            <a:solidFill>
              <a:srgbClr val="004C95"/>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A771C6C-42F4-C74D-8BC5-BC6C093EF212}"/>
              </a:ext>
            </a:extLst>
          </p:cNvPr>
          <p:cNvSpPr txBox="1"/>
          <p:nvPr/>
        </p:nvSpPr>
        <p:spPr>
          <a:xfrm>
            <a:off x="6169571" y="2270234"/>
            <a:ext cx="5391807" cy="1938992"/>
          </a:xfrm>
          <a:prstGeom prst="rect">
            <a:avLst/>
          </a:prstGeom>
          <a:noFill/>
        </p:spPr>
        <p:txBody>
          <a:bodyPr wrap="square" rtlCol="0">
            <a:spAutoFit/>
          </a:bodyPr>
          <a:lstStyle/>
          <a:p>
            <a:pPr algn="ctr"/>
            <a:r>
              <a:rPr kumimoji="1" lang="zh-CN" altLang="en-US" sz="6000" dirty="0">
                <a:solidFill>
                  <a:schemeClr val="bg1"/>
                </a:solidFill>
                <a:latin typeface="Baoli SC" panose="02010600040101010101" pitchFamily="2" charset="-122"/>
                <a:ea typeface="Baoli SC" panose="02010600040101010101" pitchFamily="2" charset="-122"/>
              </a:rPr>
              <a:t>首都师范大学</a:t>
            </a:r>
            <a:endParaRPr kumimoji="1" lang="en-US" altLang="zh-CN" sz="6000" dirty="0">
              <a:solidFill>
                <a:schemeClr val="bg1"/>
              </a:solidFill>
              <a:latin typeface="Baoli SC" panose="02010600040101010101" pitchFamily="2" charset="-122"/>
              <a:ea typeface="Baoli SC" panose="02010600040101010101" pitchFamily="2" charset="-122"/>
            </a:endParaRPr>
          </a:p>
          <a:p>
            <a:pPr algn="ctr"/>
            <a:r>
              <a:rPr kumimoji="1" lang="zh-CN" altLang="en-US" sz="6000" dirty="0">
                <a:solidFill>
                  <a:schemeClr val="bg1"/>
                </a:solidFill>
                <a:latin typeface="Baoli SC" panose="02010600040101010101" pitchFamily="2" charset="-122"/>
                <a:ea typeface="Baoli SC" panose="02010600040101010101" pitchFamily="2" charset="-122"/>
              </a:rPr>
              <a:t>汇报模板</a:t>
            </a:r>
          </a:p>
        </p:txBody>
      </p:sp>
      <p:cxnSp>
        <p:nvCxnSpPr>
          <p:cNvPr id="13" name="直线连接符 12">
            <a:extLst>
              <a:ext uri="{FF2B5EF4-FFF2-40B4-BE49-F238E27FC236}">
                <a16:creationId xmlns:a16="http://schemas.microsoft.com/office/drawing/2014/main" id="{0C70E303-24D0-1F4C-9B5A-8C19053C9BA5}"/>
              </a:ext>
            </a:extLst>
          </p:cNvPr>
          <p:cNvCxnSpPr/>
          <p:nvPr/>
        </p:nvCxnSpPr>
        <p:spPr>
          <a:xfrm>
            <a:off x="0" y="6811027"/>
            <a:ext cx="12190413" cy="0"/>
          </a:xfrm>
          <a:prstGeom prst="line">
            <a:avLst/>
          </a:prstGeom>
          <a:ln w="190500">
            <a:solidFill>
              <a:srgbClr val="004C95"/>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B9C5B76F-34F7-DE46-820B-DA45A2E0B04E}"/>
              </a:ext>
            </a:extLst>
          </p:cNvPr>
          <p:cNvSpPr txBox="1"/>
          <p:nvPr/>
        </p:nvSpPr>
        <p:spPr>
          <a:xfrm>
            <a:off x="4740968" y="6321038"/>
            <a:ext cx="2708476" cy="369332"/>
          </a:xfrm>
          <a:prstGeom prst="rect">
            <a:avLst/>
          </a:prstGeom>
          <a:noFill/>
        </p:spPr>
        <p:txBody>
          <a:bodyPr wrap="square" rtlCol="0">
            <a:spAutoFit/>
          </a:bodyPr>
          <a:lstStyle/>
          <a:p>
            <a:r>
              <a:rPr kumimoji="1" lang="zh-CN" altLang="en-US" dirty="0"/>
              <a:t>汇报人：首都师范大学  </a:t>
            </a:r>
          </a:p>
        </p:txBody>
      </p:sp>
      <p:pic>
        <p:nvPicPr>
          <p:cNvPr id="11" name="图片 10">
            <a:extLst>
              <a:ext uri="{FF2B5EF4-FFF2-40B4-BE49-F238E27FC236}">
                <a16:creationId xmlns:a16="http://schemas.microsoft.com/office/drawing/2014/main" id="{EF726CFE-479B-664C-B857-F64F2BBD89A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91662" y="157437"/>
            <a:ext cx="3986905" cy="977680"/>
          </a:xfrm>
          <a:prstGeom prst="rect">
            <a:avLst/>
          </a:prstGeom>
        </p:spPr>
      </p:pic>
      <p:pic>
        <p:nvPicPr>
          <p:cNvPr id="5" name="图片 4">
            <a:extLst>
              <a:ext uri="{FF2B5EF4-FFF2-40B4-BE49-F238E27FC236}">
                <a16:creationId xmlns:a16="http://schemas.microsoft.com/office/drawing/2014/main" id="{0E647DC8-3A08-B245-8E77-D1C63B414DD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2964" y="1303281"/>
            <a:ext cx="5696607" cy="3861094"/>
          </a:xfrm>
          <a:prstGeom prst="rect">
            <a:avLst/>
          </a:prstGeom>
        </p:spPr>
      </p:pic>
    </p:spTree>
    <p:extLst>
      <p:ext uri="{BB962C8B-B14F-4D97-AF65-F5344CB8AC3E}">
        <p14:creationId xmlns:p14="http://schemas.microsoft.com/office/powerpoint/2010/main" val="2812423740"/>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29469" y="414623"/>
            <a:ext cx="7373644" cy="697885"/>
            <a:chOff x="3132492" y="554842"/>
            <a:chExt cx="7341875" cy="697885"/>
          </a:xfrm>
        </p:grpSpPr>
        <p:sp>
          <p:nvSpPr>
            <p:cNvPr id="10" name="矩形 9"/>
            <p:cNvSpPr/>
            <p:nvPr/>
          </p:nvSpPr>
          <p:spPr>
            <a:xfrm>
              <a:off x="3132492" y="1207008"/>
              <a:ext cx="7341875" cy="45719"/>
            </a:xfrm>
            <a:prstGeom prst="rect">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TextBox 2"/>
            <p:cNvSpPr txBox="1"/>
            <p:nvPr/>
          </p:nvSpPr>
          <p:spPr>
            <a:xfrm>
              <a:off x="5166164" y="554842"/>
              <a:ext cx="3262432" cy="461666"/>
            </a:xfrm>
            <a:prstGeom prst="rect">
              <a:avLst/>
            </a:prstGeom>
            <a:noFill/>
          </p:spPr>
          <p:txBody>
            <a:bodyPr wrap="none" rtlCol="0">
              <a:spAutoFit/>
            </a:bodyPr>
            <a:lstStyle/>
            <a:p>
              <a:r>
                <a:rPr lang="zh-CN" altLang="en-US" sz="2400" dirty="0">
                  <a:solidFill>
                    <a:srgbClr val="004C95"/>
                  </a:solidFill>
                  <a:cs typeface="+mn-ea"/>
                  <a:sym typeface="+mn-lt"/>
                </a:rPr>
                <a:t>点击输入相关文字标题</a:t>
              </a:r>
            </a:p>
          </p:txBody>
        </p:sp>
      </p:grpSp>
      <p:grpSp>
        <p:nvGrpSpPr>
          <p:cNvPr id="5" name="组合 4"/>
          <p:cNvGrpSpPr/>
          <p:nvPr/>
        </p:nvGrpSpPr>
        <p:grpSpPr>
          <a:xfrm rot="16200000">
            <a:off x="10250617" y="-5218513"/>
            <a:ext cx="6440943" cy="6440945"/>
            <a:chOff x="10978697" y="4915088"/>
            <a:chExt cx="6440943" cy="6440945"/>
          </a:xfrm>
          <a:solidFill>
            <a:srgbClr val="004C95">
              <a:alpha val="50000"/>
            </a:srgbClr>
          </a:solidFill>
        </p:grpSpPr>
        <p:grpSp>
          <p:nvGrpSpPr>
            <p:cNvPr id="6" name="组合 5"/>
            <p:cNvGrpSpPr/>
            <p:nvPr/>
          </p:nvGrpSpPr>
          <p:grpSpPr>
            <a:xfrm rot="2811066">
              <a:off x="10978696" y="4915089"/>
              <a:ext cx="6288545" cy="6288543"/>
              <a:chOff x="2967127" y="3028128"/>
              <a:chExt cx="1080000" cy="1080000"/>
            </a:xfrm>
            <a:grpFill/>
          </p:grpSpPr>
          <p:sp>
            <p:nvSpPr>
              <p:cNvPr id="13"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4"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7" name="组合 6"/>
            <p:cNvGrpSpPr/>
            <p:nvPr/>
          </p:nvGrpSpPr>
          <p:grpSpPr>
            <a:xfrm rot="2811066">
              <a:off x="11131096" y="5067489"/>
              <a:ext cx="6288545" cy="6288543"/>
              <a:chOff x="2967127" y="3028128"/>
              <a:chExt cx="1080000" cy="1080000"/>
            </a:xfrm>
            <a:grpFill/>
          </p:grpSpPr>
          <p:sp>
            <p:nvSpPr>
              <p:cNvPr id="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2"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15" name="组合 14"/>
          <p:cNvGrpSpPr/>
          <p:nvPr/>
        </p:nvGrpSpPr>
        <p:grpSpPr>
          <a:xfrm rot="5400000" flipH="1">
            <a:off x="-4491906" y="-5218513"/>
            <a:ext cx="6440943" cy="6440945"/>
            <a:chOff x="10978697" y="4915088"/>
            <a:chExt cx="6440943" cy="6440945"/>
          </a:xfrm>
          <a:solidFill>
            <a:srgbClr val="004C95">
              <a:alpha val="50000"/>
            </a:srgbClr>
          </a:solidFill>
        </p:grpSpPr>
        <p:grpSp>
          <p:nvGrpSpPr>
            <p:cNvPr id="16" name="组合 15"/>
            <p:cNvGrpSpPr/>
            <p:nvPr/>
          </p:nvGrpSpPr>
          <p:grpSpPr>
            <a:xfrm rot="2811066">
              <a:off x="10978696" y="4915089"/>
              <a:ext cx="6288545" cy="6288543"/>
              <a:chOff x="2967127" y="3028128"/>
              <a:chExt cx="1080000" cy="1080000"/>
            </a:xfrm>
            <a:grpFill/>
          </p:grpSpPr>
          <p:sp>
            <p:nvSpPr>
              <p:cNvPr id="20"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1"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7" name="组合 16"/>
            <p:cNvGrpSpPr/>
            <p:nvPr/>
          </p:nvGrpSpPr>
          <p:grpSpPr>
            <a:xfrm rot="2811066">
              <a:off x="11131096" y="5067489"/>
              <a:ext cx="6288545" cy="6288543"/>
              <a:chOff x="2967127" y="3028128"/>
              <a:chExt cx="1080000" cy="1080000"/>
            </a:xfrm>
            <a:grpFill/>
          </p:grpSpPr>
          <p:sp>
            <p:nvSpPr>
              <p:cNvPr id="1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9"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22" name="组合 18"/>
          <p:cNvGrpSpPr>
            <a:grpSpLocks/>
          </p:cNvGrpSpPr>
          <p:nvPr/>
        </p:nvGrpSpPr>
        <p:grpSpPr bwMode="auto">
          <a:xfrm>
            <a:off x="1544854" y="1776182"/>
            <a:ext cx="2659063" cy="2660650"/>
            <a:chOff x="0" y="0"/>
            <a:chExt cx="2016000" cy="2016000"/>
          </a:xfrm>
        </p:grpSpPr>
        <p:sp>
          <p:nvSpPr>
            <p:cNvPr id="23" name="灰色圆形背景"/>
            <p:cNvSpPr>
              <a:spLocks noChangeArrowheads="1"/>
            </p:cNvSpPr>
            <p:nvPr/>
          </p:nvSpPr>
          <p:spPr bwMode="auto">
            <a:xfrm>
              <a:off x="0" y="0"/>
              <a:ext cx="2016000" cy="201600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buFont typeface="Arial" pitchFamily="34" charset="0"/>
                <a:buNone/>
              </a:pPr>
              <a:endParaRPr lang="zh-CN" altLang="en-US" sz="4800">
                <a:solidFill>
                  <a:schemeClr val="bg1">
                    <a:lumMod val="50000"/>
                  </a:schemeClr>
                </a:solidFill>
                <a:cs typeface="+mn-ea"/>
                <a:sym typeface="+mn-lt"/>
              </a:endParaRPr>
            </a:p>
          </p:txBody>
        </p:sp>
        <p:sp>
          <p:nvSpPr>
            <p:cNvPr id="24" name="空心弧 20"/>
            <p:cNvSpPr>
              <a:spLocks/>
            </p:cNvSpPr>
            <p:nvPr/>
          </p:nvSpPr>
          <p:spPr bwMode="auto">
            <a:xfrm>
              <a:off x="77539" y="77539"/>
              <a:ext cx="1860923" cy="1860923"/>
            </a:xfrm>
            <a:custGeom>
              <a:avLst/>
              <a:gdLst>
                <a:gd name="T0" fmla="*/ 936455 w 1860923"/>
                <a:gd name="T1" fmla="*/ 1860904 h 1860923"/>
                <a:gd name="T2" fmla="*/ 39 w 1860923"/>
                <a:gd name="T3" fmla="*/ 939031 h 1860923"/>
                <a:gd name="T4" fmla="*/ 919315 w 1860923"/>
                <a:gd name="T5" fmla="*/ 66 h 1860923"/>
                <a:gd name="T6" fmla="*/ 923667 w 1860923"/>
                <a:gd name="T7" fmla="*/ 363349 h 1860923"/>
                <a:gd name="T8" fmla="*/ 363332 w 1860923"/>
                <a:gd name="T9" fmla="*/ 935686 h 1860923"/>
                <a:gd name="T10" fmla="*/ 934115 w 1860923"/>
                <a:gd name="T11" fmla="*/ 1497604 h 1860923"/>
                <a:gd name="T12" fmla="*/ 936455 w 1860923"/>
                <a:gd name="T13" fmla="*/ 1860904 h 18609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60923" h="1860923">
                  <a:moveTo>
                    <a:pt x="936455" y="1860904"/>
                  </a:moveTo>
                  <a:cubicBezTo>
                    <a:pt x="423592" y="1864208"/>
                    <a:pt x="4763" y="1451884"/>
                    <a:pt x="39" y="939031"/>
                  </a:cubicBezTo>
                  <a:cubicBezTo>
                    <a:pt x="-4685" y="426179"/>
                    <a:pt x="406478" y="6210"/>
                    <a:pt x="919315" y="66"/>
                  </a:cubicBezTo>
                  <a:cubicBezTo>
                    <a:pt x="920766" y="121160"/>
                    <a:pt x="922216" y="242255"/>
                    <a:pt x="923667" y="363349"/>
                  </a:cubicBezTo>
                  <a:cubicBezTo>
                    <a:pt x="611072" y="367094"/>
                    <a:pt x="360452" y="623082"/>
                    <a:pt x="363332" y="935686"/>
                  </a:cubicBezTo>
                  <a:cubicBezTo>
                    <a:pt x="366211" y="1248290"/>
                    <a:pt x="621504" y="1499618"/>
                    <a:pt x="934115" y="1497604"/>
                  </a:cubicBezTo>
                  <a:lnTo>
                    <a:pt x="936455" y="1860904"/>
                  </a:lnTo>
                  <a:close/>
                </a:path>
              </a:pathLst>
            </a:custGeom>
            <a:solidFill>
              <a:srgbClr val="004C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chemeClr val="bg1">
                    <a:lumMod val="50000"/>
                  </a:schemeClr>
                </a:solidFill>
                <a:cs typeface="+mn-ea"/>
                <a:sym typeface="+mn-lt"/>
              </a:endParaRPr>
            </a:p>
          </p:txBody>
        </p:sp>
        <p:sp>
          <p:nvSpPr>
            <p:cNvPr id="25" name="椭圆 46"/>
            <p:cNvSpPr>
              <a:spLocks/>
            </p:cNvSpPr>
            <p:nvPr/>
          </p:nvSpPr>
          <p:spPr bwMode="auto">
            <a:xfrm>
              <a:off x="279139" y="279139"/>
              <a:ext cx="1457723" cy="1457723"/>
            </a:xfrm>
            <a:custGeom>
              <a:avLst/>
              <a:gdLst>
                <a:gd name="T0" fmla="*/ 298053 w 1692000"/>
                <a:gd name="T1" fmla="*/ 38339 h 1692000"/>
                <a:gd name="T2" fmla="*/ 557766 w 1692000"/>
                <a:gd name="T3" fmla="*/ 298053 h 1692000"/>
                <a:gd name="T4" fmla="*/ 298053 w 1692000"/>
                <a:gd name="T5" fmla="*/ 557766 h 1692000"/>
                <a:gd name="T6" fmla="*/ 38339 w 1692000"/>
                <a:gd name="T7" fmla="*/ 298053 h 1692000"/>
                <a:gd name="T8" fmla="*/ 298053 w 1692000"/>
                <a:gd name="T9" fmla="*/ 38339 h 1692000"/>
                <a:gd name="T10" fmla="*/ 298053 w 1692000"/>
                <a:gd name="T11" fmla="*/ 19024 h 1692000"/>
                <a:gd name="T12" fmla="*/ 19024 w 1692000"/>
                <a:gd name="T13" fmla="*/ 298053 h 1692000"/>
                <a:gd name="T14" fmla="*/ 298053 w 1692000"/>
                <a:gd name="T15" fmla="*/ 577080 h 1692000"/>
                <a:gd name="T16" fmla="*/ 577080 w 1692000"/>
                <a:gd name="T17" fmla="*/ 298053 h 1692000"/>
                <a:gd name="T18" fmla="*/ 298053 w 1692000"/>
                <a:gd name="T19" fmla="*/ 19024 h 1692000"/>
                <a:gd name="T20" fmla="*/ 298053 w 1692000"/>
                <a:gd name="T21" fmla="*/ 0 h 1692000"/>
                <a:gd name="T22" fmla="*/ 596105 w 1692000"/>
                <a:gd name="T23" fmla="*/ 298053 h 1692000"/>
                <a:gd name="T24" fmla="*/ 298053 w 1692000"/>
                <a:gd name="T25" fmla="*/ 596105 h 1692000"/>
                <a:gd name="T26" fmla="*/ 0 w 1692000"/>
                <a:gd name="T27" fmla="*/ 298053 h 1692000"/>
                <a:gd name="T28" fmla="*/ 298053 w 1692000"/>
                <a:gd name="T29" fmla="*/ 0 h 16920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92000" h="1692000">
                  <a:moveTo>
                    <a:pt x="846000" y="108822"/>
                  </a:moveTo>
                  <a:cubicBezTo>
                    <a:pt x="1253132" y="108822"/>
                    <a:pt x="1583178" y="438868"/>
                    <a:pt x="1583178" y="846000"/>
                  </a:cubicBezTo>
                  <a:cubicBezTo>
                    <a:pt x="1583178" y="1253132"/>
                    <a:pt x="1253132" y="1583178"/>
                    <a:pt x="846000" y="1583178"/>
                  </a:cubicBezTo>
                  <a:cubicBezTo>
                    <a:pt x="438868" y="1583178"/>
                    <a:pt x="108822" y="1253132"/>
                    <a:pt x="108822" y="846000"/>
                  </a:cubicBezTo>
                  <a:cubicBezTo>
                    <a:pt x="108822" y="438868"/>
                    <a:pt x="438868" y="108822"/>
                    <a:pt x="846000" y="108822"/>
                  </a:cubicBezTo>
                  <a:close/>
                  <a:moveTo>
                    <a:pt x="846000" y="54000"/>
                  </a:moveTo>
                  <a:cubicBezTo>
                    <a:pt x="408590" y="54000"/>
                    <a:pt x="54000" y="408590"/>
                    <a:pt x="54000" y="846000"/>
                  </a:cubicBezTo>
                  <a:cubicBezTo>
                    <a:pt x="54000" y="1283410"/>
                    <a:pt x="408590" y="1638000"/>
                    <a:pt x="846000" y="1638000"/>
                  </a:cubicBezTo>
                  <a:cubicBezTo>
                    <a:pt x="1283410" y="1638000"/>
                    <a:pt x="1638000" y="1283410"/>
                    <a:pt x="1638000" y="846000"/>
                  </a:cubicBezTo>
                  <a:cubicBezTo>
                    <a:pt x="1638000" y="408590"/>
                    <a:pt x="1283410" y="54000"/>
                    <a:pt x="846000" y="54000"/>
                  </a:cubicBezTo>
                  <a:close/>
                  <a:moveTo>
                    <a:pt x="846000" y="0"/>
                  </a:moveTo>
                  <a:cubicBezTo>
                    <a:pt x="1313233" y="0"/>
                    <a:pt x="1692000" y="378767"/>
                    <a:pt x="1692000" y="846000"/>
                  </a:cubicBezTo>
                  <a:cubicBezTo>
                    <a:pt x="1692000" y="1313233"/>
                    <a:pt x="1313233" y="1692000"/>
                    <a:pt x="846000" y="1692000"/>
                  </a:cubicBezTo>
                  <a:cubicBezTo>
                    <a:pt x="378767" y="1692000"/>
                    <a:pt x="0" y="1313233"/>
                    <a:pt x="0" y="846000"/>
                  </a:cubicBezTo>
                  <a:cubicBezTo>
                    <a:pt x="0" y="378767"/>
                    <a:pt x="378767" y="0"/>
                    <a:pt x="8460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chemeClr val="bg1">
                    <a:lumMod val="50000"/>
                  </a:schemeClr>
                </a:solidFill>
                <a:cs typeface="+mn-ea"/>
                <a:sym typeface="+mn-lt"/>
              </a:endParaRPr>
            </a:p>
          </p:txBody>
        </p:sp>
        <p:pic>
          <p:nvPicPr>
            <p:cNvPr id="26" name="TextBox 50"/>
            <p:cNvPicPr>
              <a:picLocks noChangeArrowheads="1"/>
            </p:cNvPicPr>
            <p:nvPr/>
          </p:nvPicPr>
          <p:blipFill>
            <a:blip r:embed="rId3" cstate="print">
              <a:lum bright="70000" contrast="-70000"/>
              <a:extLst>
                <a:ext uri="{28A0092B-C50C-407E-A947-70E740481C1C}">
                  <a14:useLocalDpi xmlns:a14="http://schemas.microsoft.com/office/drawing/2010/main"/>
                </a:ext>
              </a:extLst>
            </a:blip>
            <a:srcRect/>
            <a:stretch>
              <a:fillRect/>
            </a:stretch>
          </p:blipFill>
          <p:spPr bwMode="auto">
            <a:xfrm>
              <a:off x="454191" y="695181"/>
              <a:ext cx="1150447" cy="62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组合 23"/>
          <p:cNvGrpSpPr>
            <a:grpSpLocks/>
          </p:cNvGrpSpPr>
          <p:nvPr/>
        </p:nvGrpSpPr>
        <p:grpSpPr bwMode="auto">
          <a:xfrm>
            <a:off x="4988827" y="1776182"/>
            <a:ext cx="2660650" cy="2660650"/>
            <a:chOff x="0" y="0"/>
            <a:chExt cx="2016000" cy="2016000"/>
          </a:xfrm>
        </p:grpSpPr>
        <p:sp>
          <p:nvSpPr>
            <p:cNvPr id="28" name="灰色圆形背景"/>
            <p:cNvSpPr>
              <a:spLocks noChangeArrowheads="1"/>
            </p:cNvSpPr>
            <p:nvPr/>
          </p:nvSpPr>
          <p:spPr bwMode="auto">
            <a:xfrm>
              <a:off x="0" y="0"/>
              <a:ext cx="2016000" cy="201600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buFont typeface="Arial" pitchFamily="34" charset="0"/>
                <a:buNone/>
              </a:pPr>
              <a:endParaRPr lang="zh-CN" altLang="en-US" sz="4800">
                <a:solidFill>
                  <a:schemeClr val="bg1">
                    <a:lumMod val="50000"/>
                  </a:schemeClr>
                </a:solidFill>
                <a:cs typeface="+mn-ea"/>
                <a:sym typeface="+mn-lt"/>
              </a:endParaRPr>
            </a:p>
          </p:txBody>
        </p:sp>
        <p:sp>
          <p:nvSpPr>
            <p:cNvPr id="29" name="空心弧 25"/>
            <p:cNvSpPr>
              <a:spLocks/>
            </p:cNvSpPr>
            <p:nvPr/>
          </p:nvSpPr>
          <p:spPr bwMode="auto">
            <a:xfrm>
              <a:off x="77539" y="77539"/>
              <a:ext cx="1860923" cy="1860923"/>
            </a:xfrm>
            <a:custGeom>
              <a:avLst/>
              <a:gdLst>
                <a:gd name="T0" fmla="*/ 1860902 w 1860923"/>
                <a:gd name="T1" fmla="*/ 936719 h 1860923"/>
                <a:gd name="T2" fmla="*/ 930005 w 1860923"/>
                <a:gd name="T3" fmla="*/ 1860924 h 1860923"/>
                <a:gd name="T4" fmla="*/ 14 w 1860923"/>
                <a:gd name="T5" fmla="*/ 935808 h 1860923"/>
                <a:gd name="T6" fmla="*/ 919314 w 1860923"/>
                <a:gd name="T7" fmla="*/ 67 h 1860923"/>
                <a:gd name="T8" fmla="*/ 923667 w 1860923"/>
                <a:gd name="T9" fmla="*/ 363349 h 1860923"/>
                <a:gd name="T10" fmla="*/ 363317 w 1860923"/>
                <a:gd name="T11" fmla="*/ 933721 h 1860923"/>
                <a:gd name="T12" fmla="*/ 930184 w 1860923"/>
                <a:gd name="T13" fmla="*/ 1497616 h 1860923"/>
                <a:gd name="T14" fmla="*/ 1497603 w 1860923"/>
                <a:gd name="T15" fmla="*/ 934276 h 1860923"/>
                <a:gd name="T16" fmla="*/ 1860902 w 1860923"/>
                <a:gd name="T17" fmla="*/ 936719 h 18609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60923" h="1860923">
                  <a:moveTo>
                    <a:pt x="1860902" y="936719"/>
                  </a:moveTo>
                  <a:cubicBezTo>
                    <a:pt x="1857462" y="1448323"/>
                    <a:pt x="1441621" y="1861174"/>
                    <a:pt x="930005" y="1860924"/>
                  </a:cubicBezTo>
                  <a:cubicBezTo>
                    <a:pt x="418389" y="1860673"/>
                    <a:pt x="2953" y="1447415"/>
                    <a:pt x="14" y="935808"/>
                  </a:cubicBezTo>
                  <a:cubicBezTo>
                    <a:pt x="-2925" y="424201"/>
                    <a:pt x="407735" y="6196"/>
                    <a:pt x="919314" y="67"/>
                  </a:cubicBezTo>
                  <a:lnTo>
                    <a:pt x="923667" y="363349"/>
                  </a:lnTo>
                  <a:cubicBezTo>
                    <a:pt x="611839" y="367085"/>
                    <a:pt x="361525" y="621875"/>
                    <a:pt x="363317" y="933721"/>
                  </a:cubicBezTo>
                  <a:cubicBezTo>
                    <a:pt x="365109" y="1245566"/>
                    <a:pt x="618334" y="1497464"/>
                    <a:pt x="930184" y="1497616"/>
                  </a:cubicBezTo>
                  <a:cubicBezTo>
                    <a:pt x="1242034" y="1497769"/>
                    <a:pt x="1495506" y="1246119"/>
                    <a:pt x="1497603" y="934276"/>
                  </a:cubicBezTo>
                  <a:lnTo>
                    <a:pt x="1860902" y="936719"/>
                  </a:lnTo>
                  <a:close/>
                </a:path>
              </a:pathLst>
            </a:custGeom>
            <a:solidFill>
              <a:srgbClr val="004C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chemeClr val="bg1">
                    <a:lumMod val="50000"/>
                  </a:schemeClr>
                </a:solidFill>
                <a:cs typeface="+mn-ea"/>
                <a:sym typeface="+mn-lt"/>
              </a:endParaRPr>
            </a:p>
          </p:txBody>
        </p:sp>
        <p:sp>
          <p:nvSpPr>
            <p:cNvPr id="30" name="椭圆 46"/>
            <p:cNvSpPr>
              <a:spLocks/>
            </p:cNvSpPr>
            <p:nvPr/>
          </p:nvSpPr>
          <p:spPr bwMode="auto">
            <a:xfrm>
              <a:off x="279139" y="279139"/>
              <a:ext cx="1457723" cy="1457723"/>
            </a:xfrm>
            <a:custGeom>
              <a:avLst/>
              <a:gdLst>
                <a:gd name="T0" fmla="*/ 298053 w 1692000"/>
                <a:gd name="T1" fmla="*/ 38339 h 1692000"/>
                <a:gd name="T2" fmla="*/ 557766 w 1692000"/>
                <a:gd name="T3" fmla="*/ 298053 h 1692000"/>
                <a:gd name="T4" fmla="*/ 298053 w 1692000"/>
                <a:gd name="T5" fmla="*/ 557766 h 1692000"/>
                <a:gd name="T6" fmla="*/ 38339 w 1692000"/>
                <a:gd name="T7" fmla="*/ 298053 h 1692000"/>
                <a:gd name="T8" fmla="*/ 298053 w 1692000"/>
                <a:gd name="T9" fmla="*/ 38339 h 1692000"/>
                <a:gd name="T10" fmla="*/ 298053 w 1692000"/>
                <a:gd name="T11" fmla="*/ 19024 h 1692000"/>
                <a:gd name="T12" fmla="*/ 19024 w 1692000"/>
                <a:gd name="T13" fmla="*/ 298053 h 1692000"/>
                <a:gd name="T14" fmla="*/ 298053 w 1692000"/>
                <a:gd name="T15" fmla="*/ 577080 h 1692000"/>
                <a:gd name="T16" fmla="*/ 577080 w 1692000"/>
                <a:gd name="T17" fmla="*/ 298053 h 1692000"/>
                <a:gd name="T18" fmla="*/ 298053 w 1692000"/>
                <a:gd name="T19" fmla="*/ 19024 h 1692000"/>
                <a:gd name="T20" fmla="*/ 298053 w 1692000"/>
                <a:gd name="T21" fmla="*/ 0 h 1692000"/>
                <a:gd name="T22" fmla="*/ 596105 w 1692000"/>
                <a:gd name="T23" fmla="*/ 298053 h 1692000"/>
                <a:gd name="T24" fmla="*/ 298053 w 1692000"/>
                <a:gd name="T25" fmla="*/ 596105 h 1692000"/>
                <a:gd name="T26" fmla="*/ 0 w 1692000"/>
                <a:gd name="T27" fmla="*/ 298053 h 1692000"/>
                <a:gd name="T28" fmla="*/ 298053 w 1692000"/>
                <a:gd name="T29" fmla="*/ 0 h 16920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92000" h="1692000">
                  <a:moveTo>
                    <a:pt x="846000" y="108822"/>
                  </a:moveTo>
                  <a:cubicBezTo>
                    <a:pt x="1253132" y="108822"/>
                    <a:pt x="1583178" y="438868"/>
                    <a:pt x="1583178" y="846000"/>
                  </a:cubicBezTo>
                  <a:cubicBezTo>
                    <a:pt x="1583178" y="1253132"/>
                    <a:pt x="1253132" y="1583178"/>
                    <a:pt x="846000" y="1583178"/>
                  </a:cubicBezTo>
                  <a:cubicBezTo>
                    <a:pt x="438868" y="1583178"/>
                    <a:pt x="108822" y="1253132"/>
                    <a:pt x="108822" y="846000"/>
                  </a:cubicBezTo>
                  <a:cubicBezTo>
                    <a:pt x="108822" y="438868"/>
                    <a:pt x="438868" y="108822"/>
                    <a:pt x="846000" y="108822"/>
                  </a:cubicBezTo>
                  <a:close/>
                  <a:moveTo>
                    <a:pt x="846000" y="54000"/>
                  </a:moveTo>
                  <a:cubicBezTo>
                    <a:pt x="408590" y="54000"/>
                    <a:pt x="54000" y="408590"/>
                    <a:pt x="54000" y="846000"/>
                  </a:cubicBezTo>
                  <a:cubicBezTo>
                    <a:pt x="54000" y="1283410"/>
                    <a:pt x="408590" y="1638000"/>
                    <a:pt x="846000" y="1638000"/>
                  </a:cubicBezTo>
                  <a:cubicBezTo>
                    <a:pt x="1283410" y="1638000"/>
                    <a:pt x="1638000" y="1283410"/>
                    <a:pt x="1638000" y="846000"/>
                  </a:cubicBezTo>
                  <a:cubicBezTo>
                    <a:pt x="1638000" y="408590"/>
                    <a:pt x="1283410" y="54000"/>
                    <a:pt x="846000" y="54000"/>
                  </a:cubicBezTo>
                  <a:close/>
                  <a:moveTo>
                    <a:pt x="846000" y="0"/>
                  </a:moveTo>
                  <a:cubicBezTo>
                    <a:pt x="1313233" y="0"/>
                    <a:pt x="1692000" y="378767"/>
                    <a:pt x="1692000" y="846000"/>
                  </a:cubicBezTo>
                  <a:cubicBezTo>
                    <a:pt x="1692000" y="1313233"/>
                    <a:pt x="1313233" y="1692000"/>
                    <a:pt x="846000" y="1692000"/>
                  </a:cubicBezTo>
                  <a:cubicBezTo>
                    <a:pt x="378767" y="1692000"/>
                    <a:pt x="0" y="1313233"/>
                    <a:pt x="0" y="846000"/>
                  </a:cubicBezTo>
                  <a:cubicBezTo>
                    <a:pt x="0" y="378767"/>
                    <a:pt x="378767" y="0"/>
                    <a:pt x="8460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chemeClr val="bg1">
                    <a:lumMod val="50000"/>
                  </a:schemeClr>
                </a:solidFill>
                <a:cs typeface="+mn-ea"/>
                <a:sym typeface="+mn-lt"/>
              </a:endParaRPr>
            </a:p>
          </p:txBody>
        </p:sp>
        <p:pic>
          <p:nvPicPr>
            <p:cNvPr id="31" name="TextBox 75"/>
            <p:cNvPicPr>
              <a:picLocks noChangeArrowheads="1"/>
            </p:cNvPicPr>
            <p:nvPr/>
          </p:nvPicPr>
          <p:blipFill>
            <a:blip r:embed="rId4" cstate="print">
              <a:lum bright="70000" contrast="-70000"/>
              <a:extLst>
                <a:ext uri="{28A0092B-C50C-407E-A947-70E740481C1C}">
                  <a14:useLocalDpi xmlns:a14="http://schemas.microsoft.com/office/drawing/2010/main"/>
                </a:ext>
              </a:extLst>
            </a:blip>
            <a:srcRect/>
            <a:stretch>
              <a:fillRect/>
            </a:stretch>
          </p:blipFill>
          <p:spPr bwMode="auto">
            <a:xfrm>
              <a:off x="431790" y="690561"/>
              <a:ext cx="1150447" cy="62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 name="组合 28"/>
          <p:cNvGrpSpPr>
            <a:grpSpLocks/>
          </p:cNvGrpSpPr>
          <p:nvPr/>
        </p:nvGrpSpPr>
        <p:grpSpPr bwMode="auto">
          <a:xfrm>
            <a:off x="8418286" y="1776182"/>
            <a:ext cx="2660650" cy="2660650"/>
            <a:chOff x="0" y="0"/>
            <a:chExt cx="2016000" cy="2016000"/>
          </a:xfrm>
        </p:grpSpPr>
        <p:sp>
          <p:nvSpPr>
            <p:cNvPr id="33" name="灰色圆形背景"/>
            <p:cNvSpPr>
              <a:spLocks noChangeArrowheads="1"/>
            </p:cNvSpPr>
            <p:nvPr/>
          </p:nvSpPr>
          <p:spPr bwMode="auto">
            <a:xfrm>
              <a:off x="0" y="0"/>
              <a:ext cx="2016000" cy="201600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buFont typeface="Arial" pitchFamily="34" charset="0"/>
                <a:buNone/>
              </a:pPr>
              <a:endParaRPr lang="zh-CN" altLang="en-US" sz="4800">
                <a:solidFill>
                  <a:schemeClr val="bg1">
                    <a:lumMod val="50000"/>
                  </a:schemeClr>
                </a:solidFill>
                <a:cs typeface="+mn-ea"/>
                <a:sym typeface="+mn-lt"/>
              </a:endParaRPr>
            </a:p>
          </p:txBody>
        </p:sp>
        <p:sp>
          <p:nvSpPr>
            <p:cNvPr id="34" name="空心弧 30"/>
            <p:cNvSpPr>
              <a:spLocks/>
            </p:cNvSpPr>
            <p:nvPr/>
          </p:nvSpPr>
          <p:spPr bwMode="auto">
            <a:xfrm>
              <a:off x="77539" y="77539"/>
              <a:ext cx="1860923" cy="1860923"/>
            </a:xfrm>
            <a:custGeom>
              <a:avLst/>
              <a:gdLst>
                <a:gd name="T0" fmla="*/ 270419 w 1860923"/>
                <a:gd name="T1" fmla="*/ 1586283 h 1860923"/>
                <a:gd name="T2" fmla="*/ 69274 w 1860923"/>
                <a:gd name="T3" fmla="*/ 578162 h 1860923"/>
                <a:gd name="T4" fmla="*/ 919316 w 1860923"/>
                <a:gd name="T5" fmla="*/ 65 h 1860923"/>
                <a:gd name="T6" fmla="*/ 923667 w 1860923"/>
                <a:gd name="T7" fmla="*/ 363349 h 1860923"/>
                <a:gd name="T8" fmla="*/ 405533 w 1860923"/>
                <a:gd name="T9" fmla="*/ 715722 h 1860923"/>
                <a:gd name="T10" fmla="*/ 528139 w 1860923"/>
                <a:gd name="T11" fmla="*/ 1330212 h 1860923"/>
                <a:gd name="T12" fmla="*/ 270419 w 1860923"/>
                <a:gd name="T13" fmla="*/ 1586283 h 18609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60923" h="1860923">
                  <a:moveTo>
                    <a:pt x="270419" y="1586283"/>
                  </a:moveTo>
                  <a:cubicBezTo>
                    <a:pt x="6976" y="1321144"/>
                    <a:pt x="-72244" y="924101"/>
                    <a:pt x="69274" y="578162"/>
                  </a:cubicBezTo>
                  <a:cubicBezTo>
                    <a:pt x="210792" y="232223"/>
                    <a:pt x="545576" y="4543"/>
                    <a:pt x="919316" y="65"/>
                  </a:cubicBezTo>
                  <a:cubicBezTo>
                    <a:pt x="920766" y="121160"/>
                    <a:pt x="922217" y="242254"/>
                    <a:pt x="923667" y="363349"/>
                  </a:cubicBezTo>
                  <a:cubicBezTo>
                    <a:pt x="695858" y="366078"/>
                    <a:pt x="491794" y="504859"/>
                    <a:pt x="405533" y="715722"/>
                  </a:cubicBezTo>
                  <a:cubicBezTo>
                    <a:pt x="319272" y="926586"/>
                    <a:pt x="367560" y="1168599"/>
                    <a:pt x="528139" y="1330212"/>
                  </a:cubicBezTo>
                  <a:lnTo>
                    <a:pt x="270419" y="1586283"/>
                  </a:lnTo>
                  <a:close/>
                </a:path>
              </a:pathLst>
            </a:custGeom>
            <a:solidFill>
              <a:srgbClr val="004C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chemeClr val="bg1">
                    <a:lumMod val="50000"/>
                  </a:schemeClr>
                </a:solidFill>
                <a:cs typeface="+mn-ea"/>
                <a:sym typeface="+mn-lt"/>
              </a:endParaRPr>
            </a:p>
          </p:txBody>
        </p:sp>
        <p:sp>
          <p:nvSpPr>
            <p:cNvPr id="35" name="椭圆 46"/>
            <p:cNvSpPr>
              <a:spLocks/>
            </p:cNvSpPr>
            <p:nvPr/>
          </p:nvSpPr>
          <p:spPr bwMode="auto">
            <a:xfrm>
              <a:off x="279139" y="279139"/>
              <a:ext cx="1457723" cy="1457723"/>
            </a:xfrm>
            <a:custGeom>
              <a:avLst/>
              <a:gdLst>
                <a:gd name="T0" fmla="*/ 298053 w 1692000"/>
                <a:gd name="T1" fmla="*/ 38339 h 1692000"/>
                <a:gd name="T2" fmla="*/ 557766 w 1692000"/>
                <a:gd name="T3" fmla="*/ 298053 h 1692000"/>
                <a:gd name="T4" fmla="*/ 298053 w 1692000"/>
                <a:gd name="T5" fmla="*/ 557766 h 1692000"/>
                <a:gd name="T6" fmla="*/ 38339 w 1692000"/>
                <a:gd name="T7" fmla="*/ 298053 h 1692000"/>
                <a:gd name="T8" fmla="*/ 298053 w 1692000"/>
                <a:gd name="T9" fmla="*/ 38339 h 1692000"/>
                <a:gd name="T10" fmla="*/ 298053 w 1692000"/>
                <a:gd name="T11" fmla="*/ 19024 h 1692000"/>
                <a:gd name="T12" fmla="*/ 19024 w 1692000"/>
                <a:gd name="T13" fmla="*/ 298053 h 1692000"/>
                <a:gd name="T14" fmla="*/ 298053 w 1692000"/>
                <a:gd name="T15" fmla="*/ 577080 h 1692000"/>
                <a:gd name="T16" fmla="*/ 577080 w 1692000"/>
                <a:gd name="T17" fmla="*/ 298053 h 1692000"/>
                <a:gd name="T18" fmla="*/ 298053 w 1692000"/>
                <a:gd name="T19" fmla="*/ 19024 h 1692000"/>
                <a:gd name="T20" fmla="*/ 298053 w 1692000"/>
                <a:gd name="T21" fmla="*/ 0 h 1692000"/>
                <a:gd name="T22" fmla="*/ 596105 w 1692000"/>
                <a:gd name="T23" fmla="*/ 298053 h 1692000"/>
                <a:gd name="T24" fmla="*/ 298053 w 1692000"/>
                <a:gd name="T25" fmla="*/ 596105 h 1692000"/>
                <a:gd name="T26" fmla="*/ 0 w 1692000"/>
                <a:gd name="T27" fmla="*/ 298053 h 1692000"/>
                <a:gd name="T28" fmla="*/ 298053 w 1692000"/>
                <a:gd name="T29" fmla="*/ 0 h 16920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92000" h="1692000">
                  <a:moveTo>
                    <a:pt x="846000" y="108822"/>
                  </a:moveTo>
                  <a:cubicBezTo>
                    <a:pt x="1253132" y="108822"/>
                    <a:pt x="1583178" y="438868"/>
                    <a:pt x="1583178" y="846000"/>
                  </a:cubicBezTo>
                  <a:cubicBezTo>
                    <a:pt x="1583178" y="1253132"/>
                    <a:pt x="1253132" y="1583178"/>
                    <a:pt x="846000" y="1583178"/>
                  </a:cubicBezTo>
                  <a:cubicBezTo>
                    <a:pt x="438868" y="1583178"/>
                    <a:pt x="108822" y="1253132"/>
                    <a:pt x="108822" y="846000"/>
                  </a:cubicBezTo>
                  <a:cubicBezTo>
                    <a:pt x="108822" y="438868"/>
                    <a:pt x="438868" y="108822"/>
                    <a:pt x="846000" y="108822"/>
                  </a:cubicBezTo>
                  <a:close/>
                  <a:moveTo>
                    <a:pt x="846000" y="54000"/>
                  </a:moveTo>
                  <a:cubicBezTo>
                    <a:pt x="408590" y="54000"/>
                    <a:pt x="54000" y="408590"/>
                    <a:pt x="54000" y="846000"/>
                  </a:cubicBezTo>
                  <a:cubicBezTo>
                    <a:pt x="54000" y="1283410"/>
                    <a:pt x="408590" y="1638000"/>
                    <a:pt x="846000" y="1638000"/>
                  </a:cubicBezTo>
                  <a:cubicBezTo>
                    <a:pt x="1283410" y="1638000"/>
                    <a:pt x="1638000" y="1283410"/>
                    <a:pt x="1638000" y="846000"/>
                  </a:cubicBezTo>
                  <a:cubicBezTo>
                    <a:pt x="1638000" y="408590"/>
                    <a:pt x="1283410" y="54000"/>
                    <a:pt x="846000" y="54000"/>
                  </a:cubicBezTo>
                  <a:close/>
                  <a:moveTo>
                    <a:pt x="846000" y="0"/>
                  </a:moveTo>
                  <a:cubicBezTo>
                    <a:pt x="1313233" y="0"/>
                    <a:pt x="1692000" y="378767"/>
                    <a:pt x="1692000" y="846000"/>
                  </a:cubicBezTo>
                  <a:cubicBezTo>
                    <a:pt x="1692000" y="1313233"/>
                    <a:pt x="1313233" y="1692000"/>
                    <a:pt x="846000" y="1692000"/>
                  </a:cubicBezTo>
                  <a:cubicBezTo>
                    <a:pt x="378767" y="1692000"/>
                    <a:pt x="0" y="1313233"/>
                    <a:pt x="0" y="846000"/>
                  </a:cubicBezTo>
                  <a:cubicBezTo>
                    <a:pt x="0" y="378767"/>
                    <a:pt x="378767" y="0"/>
                    <a:pt x="8460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chemeClr val="bg1">
                    <a:lumMod val="50000"/>
                  </a:schemeClr>
                </a:solidFill>
                <a:cs typeface="+mn-ea"/>
                <a:sym typeface="+mn-lt"/>
              </a:endParaRPr>
            </a:p>
          </p:txBody>
        </p:sp>
        <p:pic>
          <p:nvPicPr>
            <p:cNvPr id="36" name="TextBox 80"/>
            <p:cNvPicPr>
              <a:picLocks noChangeArrowheads="1"/>
            </p:cNvPicPr>
            <p:nvPr/>
          </p:nvPicPr>
          <p:blipFill>
            <a:blip r:embed="rId5" cstate="print">
              <a:lum bright="70000" contrast="-70000"/>
              <a:extLst>
                <a:ext uri="{28A0092B-C50C-407E-A947-70E740481C1C}">
                  <a14:useLocalDpi xmlns:a14="http://schemas.microsoft.com/office/drawing/2010/main"/>
                </a:ext>
              </a:extLst>
            </a:blip>
            <a:srcRect/>
            <a:stretch>
              <a:fillRect/>
            </a:stretch>
          </p:blipFill>
          <p:spPr bwMode="auto">
            <a:xfrm>
              <a:off x="432490" y="690561"/>
              <a:ext cx="1150447" cy="62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 name="矩形 56">
            <a:extLst>
              <a:ext uri="{FF2B5EF4-FFF2-40B4-BE49-F238E27FC236}">
                <a16:creationId xmlns:a16="http://schemas.microsoft.com/office/drawing/2014/main" id="{84380AE9-3DBB-7841-8F45-50FAA9F1B61F}"/>
              </a:ext>
            </a:extLst>
          </p:cNvPr>
          <p:cNvSpPr/>
          <p:nvPr/>
        </p:nvSpPr>
        <p:spPr>
          <a:xfrm>
            <a:off x="1647126" y="4702897"/>
            <a:ext cx="2198789" cy="1750765"/>
          </a:xfrm>
          <a:prstGeom prst="rect">
            <a:avLst/>
          </a:prstGeom>
          <a:noFill/>
          <a:ln w="9525">
            <a:noFill/>
            <a:miter/>
          </a:ln>
        </p:spPr>
        <p:txBody>
          <a:bodyPr>
            <a:spAutoFit/>
          </a:bodyPr>
          <a:lstStyle/>
          <a:p>
            <a:pPr lvl="0" eaLnBrk="1" hangingPunct="1">
              <a:lnSpc>
                <a:spcPct val="130000"/>
              </a:lnSpc>
              <a:buNone/>
            </a:pPr>
            <a:r>
              <a:rPr lang="zh-CN" altLang="en-US" sz="1400" dirty="0">
                <a:solidFill>
                  <a:schemeClr val="bg1">
                    <a:lumMod val="50000"/>
                  </a:schemeClr>
                </a:solidFill>
                <a:cs typeface="+mn-ea"/>
                <a:sym typeface="+mn-lt"/>
              </a:rPr>
              <a:t>您的内容打在这里，或者通过复制您的文本后，在此框中选择粘贴，并选择只保留，在此录入上述图表的描述说明。</a:t>
            </a:r>
          </a:p>
          <a:p>
            <a:pPr lvl="0" eaLnBrk="1" hangingPunct="1">
              <a:lnSpc>
                <a:spcPct val="120000"/>
              </a:lnSpc>
              <a:buNone/>
            </a:pPr>
            <a:endParaRPr lang="zh-CN" altLang="en-US" sz="1400" dirty="0">
              <a:solidFill>
                <a:schemeClr val="bg1">
                  <a:lumMod val="50000"/>
                </a:schemeClr>
              </a:solidFill>
              <a:cs typeface="+mn-ea"/>
              <a:sym typeface="+mn-lt"/>
            </a:endParaRPr>
          </a:p>
        </p:txBody>
      </p:sp>
      <p:sp>
        <p:nvSpPr>
          <p:cNvPr id="41" name="矩形 56">
            <a:extLst>
              <a:ext uri="{FF2B5EF4-FFF2-40B4-BE49-F238E27FC236}">
                <a16:creationId xmlns:a16="http://schemas.microsoft.com/office/drawing/2014/main" id="{65C3AEC8-3844-7C46-9DCE-6BA38C11DCE5}"/>
              </a:ext>
            </a:extLst>
          </p:cNvPr>
          <p:cNvSpPr/>
          <p:nvPr/>
        </p:nvSpPr>
        <p:spPr>
          <a:xfrm>
            <a:off x="5010820" y="4702896"/>
            <a:ext cx="2198789" cy="1750765"/>
          </a:xfrm>
          <a:prstGeom prst="rect">
            <a:avLst/>
          </a:prstGeom>
          <a:noFill/>
          <a:ln w="9525">
            <a:noFill/>
            <a:miter/>
          </a:ln>
        </p:spPr>
        <p:txBody>
          <a:bodyPr>
            <a:spAutoFit/>
          </a:bodyPr>
          <a:lstStyle/>
          <a:p>
            <a:pPr lvl="0" eaLnBrk="1" hangingPunct="1">
              <a:lnSpc>
                <a:spcPct val="130000"/>
              </a:lnSpc>
              <a:buNone/>
            </a:pPr>
            <a:r>
              <a:rPr lang="zh-CN" altLang="en-US" sz="1400" dirty="0">
                <a:solidFill>
                  <a:schemeClr val="bg1">
                    <a:lumMod val="50000"/>
                  </a:schemeClr>
                </a:solidFill>
                <a:cs typeface="+mn-ea"/>
                <a:sym typeface="+mn-lt"/>
              </a:rPr>
              <a:t>您的内容打在这里，或者通过复制您的文本后，在此框中选择粘贴，并选择只保留，在此录入上述图表的描述说明。</a:t>
            </a:r>
          </a:p>
          <a:p>
            <a:pPr lvl="0" eaLnBrk="1" hangingPunct="1">
              <a:lnSpc>
                <a:spcPct val="120000"/>
              </a:lnSpc>
              <a:buNone/>
            </a:pPr>
            <a:endParaRPr lang="zh-CN" altLang="en-US" sz="1400" dirty="0">
              <a:solidFill>
                <a:schemeClr val="bg1">
                  <a:lumMod val="50000"/>
                </a:schemeClr>
              </a:solidFill>
              <a:cs typeface="+mn-ea"/>
              <a:sym typeface="+mn-lt"/>
            </a:endParaRPr>
          </a:p>
        </p:txBody>
      </p:sp>
      <p:sp>
        <p:nvSpPr>
          <p:cNvPr id="42" name="矩形 56">
            <a:extLst>
              <a:ext uri="{FF2B5EF4-FFF2-40B4-BE49-F238E27FC236}">
                <a16:creationId xmlns:a16="http://schemas.microsoft.com/office/drawing/2014/main" id="{725E5D60-95DF-BC47-B1F6-F31065B85FAE}"/>
              </a:ext>
            </a:extLst>
          </p:cNvPr>
          <p:cNvSpPr/>
          <p:nvPr/>
        </p:nvSpPr>
        <p:spPr>
          <a:xfrm>
            <a:off x="8648838" y="4702895"/>
            <a:ext cx="2198789" cy="1750765"/>
          </a:xfrm>
          <a:prstGeom prst="rect">
            <a:avLst/>
          </a:prstGeom>
          <a:noFill/>
          <a:ln w="9525">
            <a:noFill/>
            <a:miter/>
          </a:ln>
        </p:spPr>
        <p:txBody>
          <a:bodyPr>
            <a:spAutoFit/>
          </a:bodyPr>
          <a:lstStyle/>
          <a:p>
            <a:pPr lvl="0" eaLnBrk="1" hangingPunct="1">
              <a:lnSpc>
                <a:spcPct val="130000"/>
              </a:lnSpc>
              <a:buNone/>
            </a:pPr>
            <a:r>
              <a:rPr lang="zh-CN" altLang="en-US" sz="1400" dirty="0">
                <a:solidFill>
                  <a:schemeClr val="bg1">
                    <a:lumMod val="50000"/>
                  </a:schemeClr>
                </a:solidFill>
                <a:cs typeface="+mn-ea"/>
                <a:sym typeface="+mn-lt"/>
              </a:rPr>
              <a:t>您的内容打在这里，或者通过复制您的文本后，在此框中选择粘贴，并选择只保留，在此录入上述图表的描述说明。</a:t>
            </a:r>
          </a:p>
          <a:p>
            <a:pPr lvl="0" eaLnBrk="1" hangingPunct="1">
              <a:lnSpc>
                <a:spcPct val="120000"/>
              </a:lnSpc>
              <a:buNone/>
            </a:pPr>
            <a:endParaRPr lang="zh-CN" altLang="en-US" sz="1400" dirty="0">
              <a:solidFill>
                <a:schemeClr val="bg1">
                  <a:lumMod val="50000"/>
                </a:schemeClr>
              </a:solidFill>
              <a:cs typeface="+mn-ea"/>
              <a:sym typeface="+mn-lt"/>
            </a:endParaRPr>
          </a:p>
        </p:txBody>
      </p:sp>
    </p:spTree>
    <p:extLst>
      <p:ext uri="{BB962C8B-B14F-4D97-AF65-F5344CB8AC3E}">
        <p14:creationId xmlns:p14="http://schemas.microsoft.com/office/powerpoint/2010/main" val="2131675992"/>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29469" y="414623"/>
            <a:ext cx="7373644" cy="697885"/>
            <a:chOff x="3132492" y="554842"/>
            <a:chExt cx="7341875" cy="697885"/>
          </a:xfrm>
        </p:grpSpPr>
        <p:sp>
          <p:nvSpPr>
            <p:cNvPr id="10" name="矩形 9"/>
            <p:cNvSpPr/>
            <p:nvPr/>
          </p:nvSpPr>
          <p:spPr>
            <a:xfrm>
              <a:off x="3132492" y="1207008"/>
              <a:ext cx="7341875"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TextBox 2"/>
            <p:cNvSpPr txBox="1"/>
            <p:nvPr/>
          </p:nvSpPr>
          <p:spPr>
            <a:xfrm>
              <a:off x="5166164" y="554842"/>
              <a:ext cx="3262432" cy="461666"/>
            </a:xfrm>
            <a:prstGeom prst="rect">
              <a:avLst/>
            </a:prstGeom>
            <a:noFill/>
          </p:spPr>
          <p:txBody>
            <a:bodyPr wrap="none" rtlCol="0">
              <a:spAutoFit/>
            </a:bodyPr>
            <a:lstStyle/>
            <a:p>
              <a:r>
                <a:rPr lang="zh-CN" altLang="en-US" sz="2400" dirty="0">
                  <a:solidFill>
                    <a:srgbClr val="0070C0"/>
                  </a:solidFill>
                  <a:cs typeface="+mn-ea"/>
                  <a:sym typeface="+mn-lt"/>
                </a:rPr>
                <a:t>点击输入相关文字标题</a:t>
              </a:r>
            </a:p>
          </p:txBody>
        </p:sp>
      </p:grpSp>
      <p:grpSp>
        <p:nvGrpSpPr>
          <p:cNvPr id="5" name="组合 4"/>
          <p:cNvGrpSpPr/>
          <p:nvPr/>
        </p:nvGrpSpPr>
        <p:grpSpPr>
          <a:xfrm rot="16200000">
            <a:off x="10250617" y="-5218513"/>
            <a:ext cx="6440943" cy="6440945"/>
            <a:chOff x="10978697" y="4915088"/>
            <a:chExt cx="6440943" cy="6440945"/>
          </a:xfrm>
          <a:solidFill>
            <a:srgbClr val="004C95">
              <a:alpha val="50000"/>
            </a:srgbClr>
          </a:solidFill>
        </p:grpSpPr>
        <p:grpSp>
          <p:nvGrpSpPr>
            <p:cNvPr id="6" name="组合 5"/>
            <p:cNvGrpSpPr/>
            <p:nvPr/>
          </p:nvGrpSpPr>
          <p:grpSpPr>
            <a:xfrm rot="2811066">
              <a:off x="10978696" y="4915089"/>
              <a:ext cx="6288545" cy="6288543"/>
              <a:chOff x="2967127" y="3028128"/>
              <a:chExt cx="1080000" cy="1080000"/>
            </a:xfrm>
            <a:grpFill/>
          </p:grpSpPr>
          <p:sp>
            <p:nvSpPr>
              <p:cNvPr id="13"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4"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7" name="组合 6"/>
            <p:cNvGrpSpPr/>
            <p:nvPr/>
          </p:nvGrpSpPr>
          <p:grpSpPr>
            <a:xfrm rot="2811066">
              <a:off x="11131096" y="5067489"/>
              <a:ext cx="6288545" cy="6288543"/>
              <a:chOff x="2967127" y="3028128"/>
              <a:chExt cx="1080000" cy="1080000"/>
            </a:xfrm>
            <a:grpFill/>
          </p:grpSpPr>
          <p:sp>
            <p:nvSpPr>
              <p:cNvPr id="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2"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15" name="组合 14"/>
          <p:cNvGrpSpPr/>
          <p:nvPr/>
        </p:nvGrpSpPr>
        <p:grpSpPr>
          <a:xfrm rot="5400000" flipH="1">
            <a:off x="-4491906" y="-5200764"/>
            <a:ext cx="6440943" cy="6440945"/>
            <a:chOff x="10978697" y="4915088"/>
            <a:chExt cx="6440943" cy="6440945"/>
          </a:xfrm>
          <a:solidFill>
            <a:srgbClr val="004C95">
              <a:alpha val="50000"/>
            </a:srgbClr>
          </a:solidFill>
        </p:grpSpPr>
        <p:grpSp>
          <p:nvGrpSpPr>
            <p:cNvPr id="16" name="组合 15"/>
            <p:cNvGrpSpPr/>
            <p:nvPr/>
          </p:nvGrpSpPr>
          <p:grpSpPr>
            <a:xfrm rot="2811066">
              <a:off x="10978696" y="4915089"/>
              <a:ext cx="6288545" cy="6288543"/>
              <a:chOff x="2967127" y="3028128"/>
              <a:chExt cx="1080000" cy="1080000"/>
            </a:xfrm>
            <a:grpFill/>
          </p:grpSpPr>
          <p:sp>
            <p:nvSpPr>
              <p:cNvPr id="20"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1"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7" name="组合 16"/>
            <p:cNvGrpSpPr/>
            <p:nvPr/>
          </p:nvGrpSpPr>
          <p:grpSpPr>
            <a:xfrm rot="2811066">
              <a:off x="11131096" y="5067489"/>
              <a:ext cx="6288545" cy="6288543"/>
              <a:chOff x="2967127" y="3028128"/>
              <a:chExt cx="1080000" cy="1080000"/>
            </a:xfrm>
            <a:grpFill/>
          </p:grpSpPr>
          <p:sp>
            <p:nvSpPr>
              <p:cNvPr id="1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9"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sp>
        <p:nvSpPr>
          <p:cNvPr id="22" name="矩形 21"/>
          <p:cNvSpPr/>
          <p:nvPr/>
        </p:nvSpPr>
        <p:spPr>
          <a:xfrm>
            <a:off x="1343446" y="4703245"/>
            <a:ext cx="138825" cy="1488005"/>
          </a:xfrm>
          <a:prstGeom prst="rect">
            <a:avLst/>
          </a:prstGeom>
          <a:solidFill>
            <a:srgbClr val="004C95"/>
          </a:solidFill>
          <a:ln w="9525" cap="flat" cmpd="sng" algn="ctr">
            <a:noFill/>
            <a:prstDash val="solid"/>
          </a:ln>
          <a:effectLst/>
        </p:spPr>
        <p:txBody>
          <a:bodyPr lIns="91424" tIns="45712" rIns="91424" bIns="45712" rtlCol="0" anchor="ctr"/>
          <a:lstStyle/>
          <a:p>
            <a:pPr marL="0" marR="0" lvl="0" indent="0" algn="ctr" defTabSz="457106"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FFFFFF"/>
              </a:solidFill>
              <a:effectLst/>
              <a:uLnTx/>
              <a:uFillTx/>
              <a:cs typeface="+mn-ea"/>
              <a:sym typeface="+mn-lt"/>
            </a:endParaRPr>
          </a:p>
        </p:txBody>
      </p:sp>
      <p:sp>
        <p:nvSpPr>
          <p:cNvPr id="23" name="文本框 4"/>
          <p:cNvSpPr txBox="1"/>
          <p:nvPr/>
        </p:nvSpPr>
        <p:spPr>
          <a:xfrm>
            <a:off x="1563672" y="4592199"/>
            <a:ext cx="4137006" cy="524679"/>
          </a:xfrm>
          <a:prstGeom prst="rect">
            <a:avLst/>
          </a:prstGeom>
          <a:noFill/>
        </p:spPr>
        <p:txBody>
          <a:bodyPr wrap="square" lIns="91424" tIns="45712" rIns="91424" bIns="45712" rtlCol="0">
            <a:spAutoFit/>
          </a:bodyPr>
          <a:lstStyle/>
          <a:p>
            <a:pPr defTabSz="457106">
              <a:lnSpc>
                <a:spcPct val="130000"/>
              </a:lnSpc>
            </a:pPr>
            <a:r>
              <a:rPr lang="zh-CN" altLang="en-US" sz="2400" dirty="0">
                <a:solidFill>
                  <a:schemeClr val="bg1">
                    <a:lumMod val="50000"/>
                  </a:schemeClr>
                </a:solidFill>
                <a:cs typeface="+mn-ea"/>
                <a:sym typeface="+mn-lt"/>
              </a:rPr>
              <a:t>添加标题</a:t>
            </a:r>
            <a:endParaRPr lang="en-US" altLang="zh-CN" sz="2400" dirty="0">
              <a:solidFill>
                <a:schemeClr val="bg1">
                  <a:lumMod val="50000"/>
                </a:schemeClr>
              </a:solidFill>
              <a:cs typeface="+mn-ea"/>
              <a:sym typeface="+mn-lt"/>
            </a:endParaRPr>
          </a:p>
        </p:txBody>
      </p:sp>
      <p:sp>
        <p:nvSpPr>
          <p:cNvPr id="24" name="文本框 5"/>
          <p:cNvSpPr txBox="1"/>
          <p:nvPr/>
        </p:nvSpPr>
        <p:spPr>
          <a:xfrm>
            <a:off x="1563680" y="5250689"/>
            <a:ext cx="9503548" cy="932547"/>
          </a:xfrm>
          <a:prstGeom prst="rect">
            <a:avLst/>
          </a:prstGeom>
          <a:noFill/>
        </p:spPr>
        <p:txBody>
          <a:bodyPr wrap="square" lIns="91424" tIns="45712" rIns="91424" bIns="45712" rtlCol="0">
            <a:spAutoFit/>
          </a:bodyPr>
          <a:lstStyle/>
          <a:p>
            <a:pPr defTabSz="457106">
              <a:lnSpc>
                <a:spcPct val="130000"/>
              </a:lnSpc>
            </a:pPr>
            <a:r>
              <a:rPr lang="zh-CN" altLang="en-US" sz="1400" dirty="0">
                <a:solidFill>
                  <a:schemeClr val="bg1">
                    <a:lumMod val="50000"/>
                  </a:schemeClr>
                </a:solidFill>
                <a:cs typeface="+mn-ea"/>
                <a:sym typeface="+mn-lt"/>
              </a:rPr>
              <a:t>双击图标可以对图表图形及文字的颜色、边框等进行选择。点击图表然后右键选择“编辑数据”即自动跳转到</a:t>
            </a:r>
            <a:r>
              <a:rPr lang="en-US" altLang="zh-CN" sz="1400" dirty="0">
                <a:solidFill>
                  <a:schemeClr val="bg1">
                    <a:lumMod val="50000"/>
                  </a:schemeClr>
                </a:solidFill>
                <a:cs typeface="+mn-ea"/>
                <a:sym typeface="+mn-lt"/>
              </a:rPr>
              <a:t>Excel</a:t>
            </a:r>
            <a:r>
              <a:rPr lang="zh-CN" altLang="en-US" sz="1400" dirty="0">
                <a:solidFill>
                  <a:schemeClr val="bg1">
                    <a:lumMod val="50000"/>
                  </a:schemeClr>
                </a:solidFill>
                <a:cs typeface="+mn-ea"/>
                <a:sym typeface="+mn-lt"/>
              </a:rPr>
              <a:t>中对图表的数据信息进行编辑。点击图标，在屏幕上方的“图标布局”面板中可以对图表的标题、坐标轴、图例、数据标签、网格线、趋势线等进行编辑。</a:t>
            </a:r>
          </a:p>
        </p:txBody>
      </p:sp>
      <p:pic>
        <p:nvPicPr>
          <p:cNvPr id="4" name="图片 3">
            <a:extLst>
              <a:ext uri="{FF2B5EF4-FFF2-40B4-BE49-F238E27FC236}">
                <a16:creationId xmlns:a16="http://schemas.microsoft.com/office/drawing/2014/main" id="{B935A43B-870D-0044-8497-9BBE165F80F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794475" y="1563199"/>
            <a:ext cx="3865273" cy="2578308"/>
          </a:xfrm>
          <a:prstGeom prst="rect">
            <a:avLst/>
          </a:prstGeom>
        </p:spPr>
      </p:pic>
      <p:pic>
        <p:nvPicPr>
          <p:cNvPr id="26" name="图片 25">
            <a:extLst>
              <a:ext uri="{FF2B5EF4-FFF2-40B4-BE49-F238E27FC236}">
                <a16:creationId xmlns:a16="http://schemas.microsoft.com/office/drawing/2014/main" id="{750D9AFE-7D65-9F4C-9867-894EB6BAD52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620254" y="1563199"/>
            <a:ext cx="3864148" cy="2578308"/>
          </a:xfrm>
          <a:prstGeom prst="rect">
            <a:avLst/>
          </a:prstGeom>
        </p:spPr>
      </p:pic>
    </p:spTree>
    <p:extLst>
      <p:ext uri="{BB962C8B-B14F-4D97-AF65-F5344CB8AC3E}">
        <p14:creationId xmlns:p14="http://schemas.microsoft.com/office/powerpoint/2010/main" val="3101466608"/>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29469" y="414623"/>
            <a:ext cx="7373644" cy="697885"/>
            <a:chOff x="3132492" y="554842"/>
            <a:chExt cx="7341875" cy="697885"/>
          </a:xfrm>
        </p:grpSpPr>
        <p:sp>
          <p:nvSpPr>
            <p:cNvPr id="10" name="矩形 9"/>
            <p:cNvSpPr/>
            <p:nvPr/>
          </p:nvSpPr>
          <p:spPr>
            <a:xfrm>
              <a:off x="3132492" y="1207008"/>
              <a:ext cx="7341875" cy="45719"/>
            </a:xfrm>
            <a:prstGeom prst="rect">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TextBox 2"/>
            <p:cNvSpPr txBox="1"/>
            <p:nvPr/>
          </p:nvSpPr>
          <p:spPr>
            <a:xfrm>
              <a:off x="5166164" y="554842"/>
              <a:ext cx="3262432" cy="461666"/>
            </a:xfrm>
            <a:prstGeom prst="rect">
              <a:avLst/>
            </a:prstGeom>
            <a:noFill/>
          </p:spPr>
          <p:txBody>
            <a:bodyPr wrap="none" rtlCol="0">
              <a:spAutoFit/>
            </a:bodyPr>
            <a:lstStyle/>
            <a:p>
              <a:r>
                <a:rPr lang="zh-CN" altLang="en-US" sz="2400" dirty="0">
                  <a:solidFill>
                    <a:srgbClr val="004C95"/>
                  </a:solidFill>
                  <a:cs typeface="+mn-ea"/>
                  <a:sym typeface="+mn-lt"/>
                </a:rPr>
                <a:t>点击输入相关文字标题</a:t>
              </a:r>
            </a:p>
          </p:txBody>
        </p:sp>
      </p:grpSp>
      <p:grpSp>
        <p:nvGrpSpPr>
          <p:cNvPr id="5" name="组合 4"/>
          <p:cNvGrpSpPr/>
          <p:nvPr/>
        </p:nvGrpSpPr>
        <p:grpSpPr>
          <a:xfrm rot="16200000">
            <a:off x="10250617" y="-5218513"/>
            <a:ext cx="6440943" cy="6440945"/>
            <a:chOff x="10978697" y="4915088"/>
            <a:chExt cx="6440943" cy="6440945"/>
          </a:xfrm>
          <a:solidFill>
            <a:srgbClr val="004C95">
              <a:alpha val="50000"/>
            </a:srgbClr>
          </a:solidFill>
        </p:grpSpPr>
        <p:grpSp>
          <p:nvGrpSpPr>
            <p:cNvPr id="6" name="组合 5"/>
            <p:cNvGrpSpPr/>
            <p:nvPr/>
          </p:nvGrpSpPr>
          <p:grpSpPr>
            <a:xfrm rot="2811066">
              <a:off x="10978696" y="4915089"/>
              <a:ext cx="6288545" cy="6288543"/>
              <a:chOff x="2967127" y="3028128"/>
              <a:chExt cx="1080000" cy="1080000"/>
            </a:xfrm>
            <a:grpFill/>
          </p:grpSpPr>
          <p:sp>
            <p:nvSpPr>
              <p:cNvPr id="13"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4"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7" name="组合 6"/>
            <p:cNvGrpSpPr/>
            <p:nvPr/>
          </p:nvGrpSpPr>
          <p:grpSpPr>
            <a:xfrm rot="2811066">
              <a:off x="11131096" y="5067489"/>
              <a:ext cx="6288545" cy="6288543"/>
              <a:chOff x="2967127" y="3028128"/>
              <a:chExt cx="1080000" cy="1080000"/>
            </a:xfrm>
            <a:grpFill/>
          </p:grpSpPr>
          <p:sp>
            <p:nvSpPr>
              <p:cNvPr id="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2"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15" name="组合 14"/>
          <p:cNvGrpSpPr/>
          <p:nvPr/>
        </p:nvGrpSpPr>
        <p:grpSpPr>
          <a:xfrm rot="5400000" flipH="1">
            <a:off x="-4491906" y="-5218513"/>
            <a:ext cx="6440943" cy="6440945"/>
            <a:chOff x="10978697" y="4915088"/>
            <a:chExt cx="6440943" cy="6440945"/>
          </a:xfrm>
          <a:solidFill>
            <a:srgbClr val="004C95">
              <a:alpha val="50000"/>
            </a:srgbClr>
          </a:solidFill>
        </p:grpSpPr>
        <p:grpSp>
          <p:nvGrpSpPr>
            <p:cNvPr id="16" name="组合 15"/>
            <p:cNvGrpSpPr/>
            <p:nvPr/>
          </p:nvGrpSpPr>
          <p:grpSpPr>
            <a:xfrm rot="2811066">
              <a:off x="10978696" y="4915089"/>
              <a:ext cx="6288545" cy="6288543"/>
              <a:chOff x="2967127" y="3028128"/>
              <a:chExt cx="1080000" cy="1080000"/>
            </a:xfrm>
            <a:grpFill/>
          </p:grpSpPr>
          <p:sp>
            <p:nvSpPr>
              <p:cNvPr id="20"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1"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7" name="组合 16"/>
            <p:cNvGrpSpPr/>
            <p:nvPr/>
          </p:nvGrpSpPr>
          <p:grpSpPr>
            <a:xfrm rot="2811066">
              <a:off x="11131096" y="5067489"/>
              <a:ext cx="6288545" cy="6288543"/>
              <a:chOff x="2967127" y="3028128"/>
              <a:chExt cx="1080000" cy="1080000"/>
            </a:xfrm>
            <a:grpFill/>
          </p:grpSpPr>
          <p:sp>
            <p:nvSpPr>
              <p:cNvPr id="1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9"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40" name="组合 39"/>
          <p:cNvGrpSpPr/>
          <p:nvPr/>
        </p:nvGrpSpPr>
        <p:grpSpPr>
          <a:xfrm>
            <a:off x="360328" y="2092300"/>
            <a:ext cx="11529299" cy="4098130"/>
            <a:chOff x="609600" y="1501973"/>
            <a:chExt cx="8153400" cy="2898155"/>
          </a:xfrm>
        </p:grpSpPr>
        <p:sp>
          <p:nvSpPr>
            <p:cNvPr id="41" name="TextBox 8"/>
            <p:cNvSpPr txBox="1"/>
            <p:nvPr/>
          </p:nvSpPr>
          <p:spPr>
            <a:xfrm>
              <a:off x="914400" y="1533413"/>
              <a:ext cx="1600200" cy="718266"/>
            </a:xfrm>
            <a:prstGeom prst="rect">
              <a:avLst/>
            </a:prstGeom>
            <a:solidFill>
              <a:srgbClr val="004C95"/>
            </a:solidFill>
          </p:spPr>
          <p:txBody>
            <a:bodyPr wrap="square" rtlCol="0">
              <a:spAutoFit/>
            </a:bodyPr>
            <a:lstStyle/>
            <a:p>
              <a:pPr algn="ctr"/>
              <a:r>
                <a:rPr lang="en-JM" sz="6000" dirty="0">
                  <a:solidFill>
                    <a:schemeClr val="bg1"/>
                  </a:solidFill>
                  <a:cs typeface="+mn-ea"/>
                  <a:sym typeface="+mn-lt"/>
                </a:rPr>
                <a:t>70</a:t>
              </a:r>
              <a:r>
                <a:rPr lang="en-JM" sz="3600" dirty="0">
                  <a:solidFill>
                    <a:schemeClr val="bg1"/>
                  </a:solidFill>
                  <a:cs typeface="+mn-ea"/>
                  <a:sym typeface="+mn-lt"/>
                </a:rPr>
                <a:t>%</a:t>
              </a:r>
            </a:p>
          </p:txBody>
        </p:sp>
        <p:sp>
          <p:nvSpPr>
            <p:cNvPr id="42" name="TextBox 9"/>
            <p:cNvSpPr txBox="1"/>
            <p:nvPr/>
          </p:nvSpPr>
          <p:spPr>
            <a:xfrm>
              <a:off x="2514600" y="1533412"/>
              <a:ext cx="2514600" cy="646331"/>
            </a:xfrm>
            <a:prstGeom prst="rect">
              <a:avLst/>
            </a:prstGeom>
            <a:solidFill>
              <a:schemeClr val="bg1">
                <a:lumMod val="75000"/>
              </a:schemeClr>
            </a:solidFill>
          </p:spPr>
          <p:txBody>
            <a:bodyPr wrap="square" rtlCol="0">
              <a:noAutofit/>
            </a:bodyPr>
            <a:lstStyle/>
            <a:p>
              <a:r>
                <a:rPr lang="zh-CN" altLang="en-US" sz="2000" dirty="0">
                  <a:solidFill>
                    <a:schemeClr val="bg1"/>
                  </a:solidFill>
                  <a:cs typeface="+mn-ea"/>
                  <a:sym typeface="+mn-lt"/>
                </a:rPr>
                <a:t>添加标题添加标题添加标题</a:t>
              </a:r>
              <a:endParaRPr lang="en-JM" altLang="zh-CN" sz="2000" dirty="0">
                <a:solidFill>
                  <a:schemeClr val="bg1"/>
                </a:solidFill>
                <a:cs typeface="+mn-ea"/>
                <a:sym typeface="+mn-lt"/>
              </a:endParaRPr>
            </a:p>
            <a:p>
              <a:r>
                <a:rPr lang="zh-CN" altLang="en-US" sz="2000" dirty="0">
                  <a:solidFill>
                    <a:schemeClr val="bg1"/>
                  </a:solidFill>
                  <a:cs typeface="+mn-ea"/>
                  <a:sym typeface="+mn-lt"/>
                </a:rPr>
                <a:t>添加标题添加标题添加标题</a:t>
              </a:r>
              <a:endParaRPr lang="en-JM" altLang="zh-CN" sz="2000" dirty="0">
                <a:solidFill>
                  <a:schemeClr val="bg1"/>
                </a:solidFill>
                <a:cs typeface="+mn-ea"/>
                <a:sym typeface="+mn-lt"/>
              </a:endParaRPr>
            </a:p>
            <a:p>
              <a:endParaRPr lang="en-JM" altLang="zh-CN" sz="2000" dirty="0">
                <a:solidFill>
                  <a:schemeClr val="bg1"/>
                </a:solidFill>
                <a:cs typeface="+mn-ea"/>
                <a:sym typeface="+mn-lt"/>
              </a:endParaRPr>
            </a:p>
            <a:p>
              <a:endParaRPr lang="en-JM" altLang="zh-CN" sz="2000" dirty="0">
                <a:solidFill>
                  <a:schemeClr val="bg1"/>
                </a:solidFill>
                <a:cs typeface="+mn-ea"/>
                <a:sym typeface="+mn-lt"/>
              </a:endParaRPr>
            </a:p>
          </p:txBody>
        </p:sp>
        <p:sp>
          <p:nvSpPr>
            <p:cNvPr id="43" name="Rectangle 6"/>
            <p:cNvSpPr/>
            <p:nvPr/>
          </p:nvSpPr>
          <p:spPr>
            <a:xfrm>
              <a:off x="5105400" y="1538339"/>
              <a:ext cx="1981200" cy="274320"/>
            </a:xfrm>
            <a:prstGeom prst="rect">
              <a:avLst/>
            </a:prstGeom>
            <a:solidFill>
              <a:srgbClr val="004C95"/>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bg1"/>
                  </a:solidFill>
                  <a:cs typeface="+mn-ea"/>
                  <a:sym typeface="+mn-lt"/>
                </a:rPr>
                <a:t>添加标题</a:t>
              </a:r>
              <a:endParaRPr lang="en-JM" sz="1400" dirty="0">
                <a:solidFill>
                  <a:schemeClr val="bg1"/>
                </a:solidFill>
                <a:cs typeface="+mn-ea"/>
                <a:sym typeface="+mn-lt"/>
              </a:endParaRPr>
            </a:p>
          </p:txBody>
        </p:sp>
        <p:sp>
          <p:nvSpPr>
            <p:cNvPr id="44" name="Rectangle 7"/>
            <p:cNvSpPr/>
            <p:nvPr/>
          </p:nvSpPr>
          <p:spPr>
            <a:xfrm>
              <a:off x="5105400" y="1905424"/>
              <a:ext cx="2819400" cy="274320"/>
            </a:xfrm>
            <a:prstGeom prst="rect">
              <a:avLst/>
            </a:prstGeom>
            <a:solidFill>
              <a:srgbClr val="004C95"/>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bg1"/>
                  </a:solidFill>
                  <a:cs typeface="+mn-ea"/>
                  <a:sym typeface="+mn-lt"/>
                </a:rPr>
                <a:t>添加标题</a:t>
              </a:r>
              <a:endParaRPr lang="en-JM" altLang="zh-CN" sz="1400" dirty="0">
                <a:solidFill>
                  <a:schemeClr val="bg1"/>
                </a:solidFill>
                <a:cs typeface="+mn-ea"/>
                <a:sym typeface="+mn-lt"/>
              </a:endParaRPr>
            </a:p>
          </p:txBody>
        </p:sp>
        <p:graphicFrame>
          <p:nvGraphicFramePr>
            <p:cNvPr id="45" name="Chart 8"/>
            <p:cNvGraphicFramePr/>
            <p:nvPr>
              <p:extLst>
                <p:ext uri="{D42A27DB-BD31-4B8C-83A1-F6EECF244321}">
                  <p14:modId xmlns:p14="http://schemas.microsoft.com/office/powerpoint/2010/main" val="1668478663"/>
                </p:ext>
              </p:extLst>
            </p:nvPr>
          </p:nvGraphicFramePr>
          <p:xfrm>
            <a:off x="609600" y="2527852"/>
            <a:ext cx="1905000" cy="15751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6" name="Chart 9"/>
            <p:cNvGraphicFramePr/>
            <p:nvPr>
              <p:extLst>
                <p:ext uri="{D42A27DB-BD31-4B8C-83A1-F6EECF244321}">
                  <p14:modId xmlns:p14="http://schemas.microsoft.com/office/powerpoint/2010/main" val="1149816732"/>
                </p:ext>
              </p:extLst>
            </p:nvPr>
          </p:nvGraphicFramePr>
          <p:xfrm>
            <a:off x="6477000" y="2527852"/>
            <a:ext cx="1905000" cy="156897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7" name="Chart 10"/>
            <p:cNvGraphicFramePr/>
            <p:nvPr>
              <p:extLst>
                <p:ext uri="{D42A27DB-BD31-4B8C-83A1-F6EECF244321}">
                  <p14:modId xmlns:p14="http://schemas.microsoft.com/office/powerpoint/2010/main" val="1695224385"/>
                </p:ext>
              </p:extLst>
            </p:nvPr>
          </p:nvGraphicFramePr>
          <p:xfrm>
            <a:off x="2590800" y="2523351"/>
            <a:ext cx="1905000" cy="156897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8" name="Chart 11"/>
            <p:cNvGraphicFramePr/>
            <p:nvPr>
              <p:extLst>
                <p:ext uri="{D42A27DB-BD31-4B8C-83A1-F6EECF244321}">
                  <p14:modId xmlns:p14="http://schemas.microsoft.com/office/powerpoint/2010/main" val="548991852"/>
                </p:ext>
              </p:extLst>
            </p:nvPr>
          </p:nvGraphicFramePr>
          <p:xfrm>
            <a:off x="4572000" y="2523351"/>
            <a:ext cx="1905000" cy="1568977"/>
          </p:xfrm>
          <a:graphic>
            <a:graphicData uri="http://schemas.openxmlformats.org/drawingml/2006/chart">
              <c:chart xmlns:c="http://schemas.openxmlformats.org/drawingml/2006/chart" xmlns:r="http://schemas.openxmlformats.org/officeDocument/2006/relationships" r:id="rId6"/>
            </a:graphicData>
          </a:graphic>
        </p:graphicFrame>
        <p:sp>
          <p:nvSpPr>
            <p:cNvPr id="49" name="TextBox 18"/>
            <p:cNvSpPr txBox="1"/>
            <p:nvPr/>
          </p:nvSpPr>
          <p:spPr>
            <a:xfrm>
              <a:off x="7151914" y="1501973"/>
              <a:ext cx="762000" cy="370016"/>
            </a:xfrm>
            <a:prstGeom prst="rect">
              <a:avLst/>
            </a:prstGeom>
            <a:noFill/>
          </p:spPr>
          <p:txBody>
            <a:bodyPr wrap="square" rtlCol="0">
              <a:spAutoFit/>
            </a:bodyPr>
            <a:lstStyle/>
            <a:p>
              <a:r>
                <a:rPr lang="en-JM" sz="2800" dirty="0">
                  <a:solidFill>
                    <a:schemeClr val="bg1">
                      <a:lumMod val="50000"/>
                    </a:schemeClr>
                  </a:solidFill>
                  <a:cs typeface="+mn-ea"/>
                  <a:sym typeface="+mn-lt"/>
                </a:rPr>
                <a:t>76%</a:t>
              </a:r>
            </a:p>
          </p:txBody>
        </p:sp>
        <p:sp>
          <p:nvSpPr>
            <p:cNvPr id="50" name="TextBox 19"/>
            <p:cNvSpPr txBox="1"/>
            <p:nvPr/>
          </p:nvSpPr>
          <p:spPr>
            <a:xfrm>
              <a:off x="8001000" y="1882973"/>
              <a:ext cx="762000" cy="370016"/>
            </a:xfrm>
            <a:prstGeom prst="rect">
              <a:avLst/>
            </a:prstGeom>
            <a:noFill/>
          </p:spPr>
          <p:txBody>
            <a:bodyPr wrap="square" rtlCol="0">
              <a:spAutoFit/>
            </a:bodyPr>
            <a:lstStyle/>
            <a:p>
              <a:r>
                <a:rPr lang="en-JM" sz="2800" dirty="0">
                  <a:solidFill>
                    <a:schemeClr val="bg1">
                      <a:lumMod val="50000"/>
                    </a:schemeClr>
                  </a:solidFill>
                  <a:cs typeface="+mn-ea"/>
                  <a:sym typeface="+mn-lt"/>
                </a:rPr>
                <a:t>76%</a:t>
              </a:r>
            </a:p>
          </p:txBody>
        </p:sp>
        <p:sp>
          <p:nvSpPr>
            <p:cNvPr id="51" name="TextBox 1"/>
            <p:cNvSpPr txBox="1"/>
            <p:nvPr/>
          </p:nvSpPr>
          <p:spPr>
            <a:xfrm>
              <a:off x="2971800" y="3041832"/>
              <a:ext cx="1219200" cy="447683"/>
            </a:xfrm>
            <a:prstGeom prst="rect">
              <a:avLst/>
            </a:prstGeom>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JM" sz="4000" dirty="0">
                  <a:solidFill>
                    <a:schemeClr val="bg1">
                      <a:lumMod val="50000"/>
                    </a:schemeClr>
                  </a:solidFill>
                  <a:cs typeface="+mn-ea"/>
                  <a:sym typeface="+mn-lt"/>
                </a:rPr>
                <a:t>80%</a:t>
              </a:r>
            </a:p>
          </p:txBody>
        </p:sp>
        <p:sp>
          <p:nvSpPr>
            <p:cNvPr id="52" name="TextBox 1"/>
            <p:cNvSpPr txBox="1"/>
            <p:nvPr/>
          </p:nvSpPr>
          <p:spPr>
            <a:xfrm>
              <a:off x="4981895" y="3041832"/>
              <a:ext cx="1097084" cy="447683"/>
            </a:xfrm>
            <a:prstGeom prst="rect">
              <a:avLst/>
            </a:prstGeom>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JM" sz="4000" dirty="0">
                  <a:solidFill>
                    <a:schemeClr val="bg1">
                      <a:lumMod val="50000"/>
                    </a:schemeClr>
                  </a:solidFill>
                  <a:cs typeface="+mn-ea"/>
                  <a:sym typeface="+mn-lt"/>
                </a:rPr>
                <a:t>30%</a:t>
              </a:r>
            </a:p>
          </p:txBody>
        </p:sp>
        <p:sp>
          <p:nvSpPr>
            <p:cNvPr id="53" name="TextBox 1"/>
            <p:cNvSpPr txBox="1"/>
            <p:nvPr/>
          </p:nvSpPr>
          <p:spPr>
            <a:xfrm>
              <a:off x="6934199" y="3046333"/>
              <a:ext cx="1093223" cy="447683"/>
            </a:xfrm>
            <a:prstGeom prst="rect">
              <a:avLst/>
            </a:prstGeom>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JM" sz="4000" dirty="0">
                  <a:solidFill>
                    <a:schemeClr val="bg1">
                      <a:lumMod val="50000"/>
                    </a:schemeClr>
                  </a:solidFill>
                  <a:cs typeface="+mn-ea"/>
                  <a:sym typeface="+mn-lt"/>
                </a:rPr>
                <a:t>40%</a:t>
              </a:r>
            </a:p>
          </p:txBody>
        </p:sp>
        <p:sp>
          <p:nvSpPr>
            <p:cNvPr id="54" name="TextBox 27"/>
            <p:cNvSpPr txBox="1"/>
            <p:nvPr/>
          </p:nvSpPr>
          <p:spPr>
            <a:xfrm>
              <a:off x="609600" y="4138940"/>
              <a:ext cx="1917444" cy="261188"/>
            </a:xfrm>
            <a:prstGeom prst="rect">
              <a:avLst/>
            </a:prstGeom>
            <a:noFill/>
          </p:spPr>
          <p:txBody>
            <a:bodyPr wrap="square" rtlCol="0">
              <a:spAutoFit/>
            </a:bodyPr>
            <a:lstStyle/>
            <a:p>
              <a:pPr algn="ctr"/>
              <a:r>
                <a:rPr lang="zh-CN" altLang="en-US" dirty="0">
                  <a:solidFill>
                    <a:schemeClr val="bg1">
                      <a:lumMod val="50000"/>
                    </a:schemeClr>
                  </a:solidFill>
                  <a:cs typeface="+mn-ea"/>
                  <a:sym typeface="+mn-lt"/>
                </a:rPr>
                <a:t>数据名称</a:t>
              </a:r>
              <a:endParaRPr lang="en-JM" dirty="0">
                <a:solidFill>
                  <a:schemeClr val="bg1">
                    <a:lumMod val="50000"/>
                  </a:schemeClr>
                </a:solidFill>
                <a:cs typeface="+mn-ea"/>
                <a:sym typeface="+mn-lt"/>
              </a:endParaRPr>
            </a:p>
          </p:txBody>
        </p:sp>
        <p:sp>
          <p:nvSpPr>
            <p:cNvPr id="55" name="TextBox 29"/>
            <p:cNvSpPr txBox="1"/>
            <p:nvPr/>
          </p:nvSpPr>
          <p:spPr>
            <a:xfrm>
              <a:off x="2578356" y="4138940"/>
              <a:ext cx="1917444" cy="261188"/>
            </a:xfrm>
            <a:prstGeom prst="rect">
              <a:avLst/>
            </a:prstGeom>
            <a:noFill/>
          </p:spPr>
          <p:txBody>
            <a:bodyPr wrap="square" rtlCol="0">
              <a:spAutoFit/>
            </a:bodyPr>
            <a:lstStyle/>
            <a:p>
              <a:pPr algn="ctr"/>
              <a:r>
                <a:rPr lang="zh-CN" altLang="en-US" dirty="0">
                  <a:solidFill>
                    <a:schemeClr val="bg1">
                      <a:lumMod val="50000"/>
                    </a:schemeClr>
                  </a:solidFill>
                  <a:cs typeface="+mn-ea"/>
                  <a:sym typeface="+mn-lt"/>
                </a:rPr>
                <a:t>数据名称</a:t>
              </a:r>
              <a:endParaRPr lang="en-JM" dirty="0">
                <a:solidFill>
                  <a:schemeClr val="bg1">
                    <a:lumMod val="50000"/>
                  </a:schemeClr>
                </a:solidFill>
                <a:cs typeface="+mn-ea"/>
                <a:sym typeface="+mn-lt"/>
              </a:endParaRPr>
            </a:p>
          </p:txBody>
        </p:sp>
        <p:sp>
          <p:nvSpPr>
            <p:cNvPr id="56" name="TextBox 30"/>
            <p:cNvSpPr txBox="1"/>
            <p:nvPr/>
          </p:nvSpPr>
          <p:spPr>
            <a:xfrm>
              <a:off x="4635756" y="4138940"/>
              <a:ext cx="1917444" cy="261188"/>
            </a:xfrm>
            <a:prstGeom prst="rect">
              <a:avLst/>
            </a:prstGeom>
            <a:noFill/>
          </p:spPr>
          <p:txBody>
            <a:bodyPr wrap="square" rtlCol="0">
              <a:spAutoFit/>
            </a:bodyPr>
            <a:lstStyle/>
            <a:p>
              <a:pPr algn="ctr"/>
              <a:r>
                <a:rPr lang="zh-CN" altLang="en-US" dirty="0">
                  <a:solidFill>
                    <a:schemeClr val="bg1">
                      <a:lumMod val="50000"/>
                    </a:schemeClr>
                  </a:solidFill>
                  <a:cs typeface="+mn-ea"/>
                  <a:sym typeface="+mn-lt"/>
                </a:rPr>
                <a:t>数据名称</a:t>
              </a:r>
              <a:endParaRPr lang="en-JM" dirty="0">
                <a:solidFill>
                  <a:schemeClr val="bg1">
                    <a:lumMod val="50000"/>
                  </a:schemeClr>
                </a:solidFill>
                <a:cs typeface="+mn-ea"/>
                <a:sym typeface="+mn-lt"/>
              </a:endParaRPr>
            </a:p>
          </p:txBody>
        </p:sp>
        <p:sp>
          <p:nvSpPr>
            <p:cNvPr id="57" name="TextBox 31"/>
            <p:cNvSpPr txBox="1"/>
            <p:nvPr/>
          </p:nvSpPr>
          <p:spPr>
            <a:xfrm>
              <a:off x="6477000" y="4138940"/>
              <a:ext cx="1917444" cy="261188"/>
            </a:xfrm>
            <a:prstGeom prst="rect">
              <a:avLst/>
            </a:prstGeom>
            <a:noFill/>
          </p:spPr>
          <p:txBody>
            <a:bodyPr wrap="square" rtlCol="0">
              <a:spAutoFit/>
            </a:bodyPr>
            <a:lstStyle/>
            <a:p>
              <a:pPr algn="ctr"/>
              <a:r>
                <a:rPr lang="zh-CN" altLang="en-US" dirty="0">
                  <a:solidFill>
                    <a:schemeClr val="bg1">
                      <a:lumMod val="50000"/>
                    </a:schemeClr>
                  </a:solidFill>
                  <a:cs typeface="+mn-ea"/>
                  <a:sym typeface="+mn-lt"/>
                </a:rPr>
                <a:t>数据名称</a:t>
              </a:r>
              <a:endParaRPr lang="en-JM" dirty="0">
                <a:solidFill>
                  <a:schemeClr val="bg1">
                    <a:lumMod val="50000"/>
                  </a:schemeClr>
                </a:solidFill>
                <a:cs typeface="+mn-ea"/>
                <a:sym typeface="+mn-lt"/>
              </a:endParaRPr>
            </a:p>
          </p:txBody>
        </p:sp>
        <p:sp>
          <p:nvSpPr>
            <p:cNvPr id="58" name="Rectangle 21"/>
            <p:cNvSpPr/>
            <p:nvPr/>
          </p:nvSpPr>
          <p:spPr>
            <a:xfrm>
              <a:off x="1066800" y="3046333"/>
              <a:ext cx="1066800" cy="500610"/>
            </a:xfrm>
            <a:prstGeom prst="rect">
              <a:avLst/>
            </a:prstGeom>
          </p:spPr>
          <p:txBody>
            <a:bodyPr wrap="square">
              <a:spAutoFit/>
            </a:bodyPr>
            <a:lstStyle/>
            <a:p>
              <a:pPr algn="ctr"/>
              <a:r>
                <a:rPr lang="en-JM" sz="4000" dirty="0">
                  <a:solidFill>
                    <a:schemeClr val="bg1">
                      <a:lumMod val="50000"/>
                    </a:schemeClr>
                  </a:solidFill>
                  <a:cs typeface="+mn-ea"/>
                  <a:sym typeface="+mn-lt"/>
                </a:rPr>
                <a:t>20%</a:t>
              </a:r>
            </a:p>
          </p:txBody>
        </p:sp>
      </p:grpSp>
    </p:spTree>
    <p:extLst>
      <p:ext uri="{BB962C8B-B14F-4D97-AF65-F5344CB8AC3E}">
        <p14:creationId xmlns:p14="http://schemas.microsoft.com/office/powerpoint/2010/main" val="2264643204"/>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0413" cy="6859588"/>
          </a:xfrm>
          <a:prstGeom prst="rect">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5580680" y="-1067122"/>
            <a:ext cx="8741405" cy="9459968"/>
            <a:chOff x="-3078022" y="-1067122"/>
            <a:chExt cx="8741405" cy="9459968"/>
          </a:xfrm>
        </p:grpSpPr>
        <p:grpSp>
          <p:nvGrpSpPr>
            <p:cNvPr id="9" name="组合 8"/>
            <p:cNvGrpSpPr/>
            <p:nvPr/>
          </p:nvGrpSpPr>
          <p:grpSpPr>
            <a:xfrm>
              <a:off x="-2830371" y="-1067122"/>
              <a:ext cx="8493754" cy="8493752"/>
              <a:chOff x="2967127" y="3028128"/>
              <a:chExt cx="1080000" cy="1080000"/>
            </a:xfrm>
            <a:solidFill>
              <a:schemeClr val="bg1">
                <a:alpha val="48000"/>
              </a:schemeClr>
            </a:solidFill>
          </p:grpSpPr>
          <p:sp>
            <p:nvSpPr>
              <p:cNvPr id="17"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8"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1" name="组合 10"/>
            <p:cNvGrpSpPr/>
            <p:nvPr/>
          </p:nvGrpSpPr>
          <p:grpSpPr>
            <a:xfrm>
              <a:off x="-3078022" y="-552007"/>
              <a:ext cx="8493754" cy="8493752"/>
              <a:chOff x="2967127" y="3028128"/>
              <a:chExt cx="1080000" cy="1080000"/>
            </a:xfrm>
            <a:solidFill>
              <a:schemeClr val="bg1">
                <a:alpha val="48000"/>
              </a:schemeClr>
            </a:solidFill>
          </p:grpSpPr>
          <p:sp>
            <p:nvSpPr>
              <p:cNvPr id="15"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6"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2" name="组合 11"/>
            <p:cNvGrpSpPr/>
            <p:nvPr/>
          </p:nvGrpSpPr>
          <p:grpSpPr>
            <a:xfrm>
              <a:off x="-2830372" y="-100906"/>
              <a:ext cx="8493754" cy="8493752"/>
              <a:chOff x="2967127" y="3028128"/>
              <a:chExt cx="1080000" cy="1080000"/>
            </a:xfrm>
            <a:solidFill>
              <a:schemeClr val="bg1">
                <a:alpha val="48000"/>
              </a:schemeClr>
            </a:solidFill>
          </p:grpSpPr>
          <p:sp>
            <p:nvSpPr>
              <p:cNvPr id="13"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4"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grpSp>
      </p:grpSp>
      <p:grpSp>
        <p:nvGrpSpPr>
          <p:cNvPr id="19" name="组合 18"/>
          <p:cNvGrpSpPr/>
          <p:nvPr/>
        </p:nvGrpSpPr>
        <p:grpSpPr>
          <a:xfrm>
            <a:off x="10978697" y="4915088"/>
            <a:ext cx="6440943" cy="6440945"/>
            <a:chOff x="10978697" y="4915088"/>
            <a:chExt cx="6440943" cy="6440945"/>
          </a:xfrm>
        </p:grpSpPr>
        <p:grpSp>
          <p:nvGrpSpPr>
            <p:cNvPr id="20" name="组合 19"/>
            <p:cNvGrpSpPr/>
            <p:nvPr/>
          </p:nvGrpSpPr>
          <p:grpSpPr>
            <a:xfrm rot="2811066">
              <a:off x="10978696" y="4915089"/>
              <a:ext cx="6288545" cy="6288543"/>
              <a:chOff x="2967127" y="3028128"/>
              <a:chExt cx="1080000" cy="1080000"/>
            </a:xfrm>
            <a:solidFill>
              <a:schemeClr val="bg1">
                <a:alpha val="48000"/>
              </a:schemeClr>
            </a:solidFill>
          </p:grpSpPr>
          <p:sp>
            <p:nvSpPr>
              <p:cNvPr id="24"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5"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21" name="组合 20"/>
            <p:cNvGrpSpPr/>
            <p:nvPr/>
          </p:nvGrpSpPr>
          <p:grpSpPr>
            <a:xfrm rot="2811066">
              <a:off x="11131096" y="5067489"/>
              <a:ext cx="6288545" cy="6288543"/>
              <a:chOff x="2967127" y="3028128"/>
              <a:chExt cx="1080000" cy="1080000"/>
            </a:xfrm>
            <a:solidFill>
              <a:schemeClr val="bg1">
                <a:alpha val="48000"/>
              </a:schemeClr>
            </a:solidFill>
          </p:grpSpPr>
          <p:sp>
            <p:nvSpPr>
              <p:cNvPr id="22"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3"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26" name="组合 25"/>
          <p:cNvGrpSpPr/>
          <p:nvPr/>
        </p:nvGrpSpPr>
        <p:grpSpPr>
          <a:xfrm rot="16200000">
            <a:off x="10250617" y="-5218513"/>
            <a:ext cx="6440943" cy="6440945"/>
            <a:chOff x="10978697" y="4915088"/>
            <a:chExt cx="6440943" cy="6440945"/>
          </a:xfrm>
        </p:grpSpPr>
        <p:grpSp>
          <p:nvGrpSpPr>
            <p:cNvPr id="27" name="组合 26"/>
            <p:cNvGrpSpPr/>
            <p:nvPr/>
          </p:nvGrpSpPr>
          <p:grpSpPr>
            <a:xfrm rot="2811066">
              <a:off x="10978696" y="4915089"/>
              <a:ext cx="6288545" cy="6288543"/>
              <a:chOff x="2967127" y="3028128"/>
              <a:chExt cx="1080000" cy="1080000"/>
            </a:xfrm>
            <a:solidFill>
              <a:schemeClr val="bg1">
                <a:alpha val="48000"/>
              </a:schemeClr>
            </a:solidFill>
          </p:grpSpPr>
          <p:sp>
            <p:nvSpPr>
              <p:cNvPr id="31"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32"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28" name="组合 27"/>
            <p:cNvGrpSpPr/>
            <p:nvPr/>
          </p:nvGrpSpPr>
          <p:grpSpPr>
            <a:xfrm rot="2811066">
              <a:off x="11131096" y="5067489"/>
              <a:ext cx="6288545" cy="6288543"/>
              <a:chOff x="2967127" y="3028128"/>
              <a:chExt cx="1080000" cy="1080000"/>
            </a:xfrm>
            <a:solidFill>
              <a:schemeClr val="bg1">
                <a:alpha val="48000"/>
              </a:schemeClr>
            </a:solidFill>
          </p:grpSpPr>
          <p:sp>
            <p:nvSpPr>
              <p:cNvPr id="29"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30"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sp>
        <p:nvSpPr>
          <p:cNvPr id="264" name="文本框 283"/>
          <p:cNvSpPr txBox="1"/>
          <p:nvPr/>
        </p:nvSpPr>
        <p:spPr>
          <a:xfrm>
            <a:off x="1247433" y="2732964"/>
            <a:ext cx="1074056" cy="1015663"/>
          </a:xfrm>
          <a:prstGeom prst="rect">
            <a:avLst/>
          </a:prstGeom>
          <a:solidFill>
            <a:srgbClr val="004C95"/>
          </a:solidFill>
        </p:spPr>
        <p:txBody>
          <a:bodyPr wrap="square" rtlCol="0">
            <a:spAutoFit/>
          </a:bodyPr>
          <a:lstStyle/>
          <a:p>
            <a:pPr algn="ctr"/>
            <a:r>
              <a:rPr lang="en-US" altLang="zh-CN" sz="6000" b="1" dirty="0">
                <a:solidFill>
                  <a:schemeClr val="bg1"/>
                </a:solidFill>
                <a:cs typeface="+mn-ea"/>
                <a:sym typeface="+mn-lt"/>
              </a:rPr>
              <a:t>3</a:t>
            </a:r>
            <a:endParaRPr lang="zh-CN" altLang="en-US" sz="6000" b="1" dirty="0">
              <a:solidFill>
                <a:schemeClr val="bg1"/>
              </a:solidFill>
              <a:cs typeface="+mn-ea"/>
              <a:sym typeface="+mn-lt"/>
            </a:endParaRPr>
          </a:p>
        </p:txBody>
      </p:sp>
      <p:grpSp>
        <p:nvGrpSpPr>
          <p:cNvPr id="265" name="组合 264"/>
          <p:cNvGrpSpPr/>
          <p:nvPr/>
        </p:nvGrpSpPr>
        <p:grpSpPr>
          <a:xfrm>
            <a:off x="4943929" y="2555248"/>
            <a:ext cx="5616460" cy="1380134"/>
            <a:chOff x="5159245" y="2700409"/>
            <a:chExt cx="5616460" cy="1380134"/>
          </a:xfrm>
        </p:grpSpPr>
        <p:sp>
          <p:nvSpPr>
            <p:cNvPr id="266" name="矩形 265"/>
            <p:cNvSpPr/>
            <p:nvPr/>
          </p:nvSpPr>
          <p:spPr>
            <a:xfrm>
              <a:off x="5159245" y="2700409"/>
              <a:ext cx="3877985" cy="830997"/>
            </a:xfrm>
            <a:prstGeom prst="rect">
              <a:avLst/>
            </a:prstGeom>
          </p:spPr>
          <p:txBody>
            <a:bodyPr wrap="none">
              <a:spAutoFit/>
            </a:bodyPr>
            <a:lstStyle/>
            <a:p>
              <a:r>
                <a:rPr kumimoji="1" lang="zh-CN" altLang="en-US" sz="4800" b="1" dirty="0">
                  <a:solidFill>
                    <a:schemeClr val="bg1"/>
                  </a:solidFill>
                  <a:cs typeface="+mn-ea"/>
                  <a:sym typeface="+mn-lt"/>
                </a:rPr>
                <a:t>加入你的标题</a:t>
              </a:r>
            </a:p>
          </p:txBody>
        </p:sp>
        <p:sp>
          <p:nvSpPr>
            <p:cNvPr id="267" name="矩形 266"/>
            <p:cNvSpPr/>
            <p:nvPr/>
          </p:nvSpPr>
          <p:spPr>
            <a:xfrm>
              <a:off x="5197345" y="3569506"/>
              <a:ext cx="5578360" cy="511037"/>
            </a:xfrm>
            <a:prstGeom prst="rect">
              <a:avLst/>
            </a:prstGeom>
          </p:spPr>
          <p:txBody>
            <a:bodyPr wrap="square">
              <a:spAutoFit/>
            </a:bodyPr>
            <a:lstStyle/>
            <a:p>
              <a:pPr>
                <a:lnSpc>
                  <a:spcPct val="130000"/>
                </a:lnSpc>
              </a:pPr>
              <a:r>
                <a:rPr lang="zh-CN" altLang="en-US" sz="1100" dirty="0">
                  <a:solidFill>
                    <a:schemeClr val="bg1"/>
                  </a:solidFill>
                  <a:cs typeface="+mn-ea"/>
                  <a:sym typeface="+mn-lt"/>
                </a:rPr>
                <a:t>点击此处添加文本内容，如关键词、部分简单介绍等。点击此处添加文本内容，如关键词、部分简单介绍等。点击此处添加文本内容，如关键词、部分简单介绍等。</a:t>
              </a:r>
              <a:endParaRPr lang="en-US" altLang="zh-CN" sz="1100" dirty="0">
                <a:solidFill>
                  <a:schemeClr val="bg1"/>
                </a:solidFill>
                <a:cs typeface="+mn-ea"/>
                <a:sym typeface="+mn-lt"/>
              </a:endParaRPr>
            </a:p>
          </p:txBody>
        </p:sp>
      </p:grpSp>
    </p:spTree>
    <p:extLst>
      <p:ext uri="{BB962C8B-B14F-4D97-AF65-F5344CB8AC3E}">
        <p14:creationId xmlns:p14="http://schemas.microsoft.com/office/powerpoint/2010/main" val="4181496733"/>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29469" y="414623"/>
            <a:ext cx="7373644" cy="697885"/>
            <a:chOff x="3132492" y="554842"/>
            <a:chExt cx="7341875" cy="697885"/>
          </a:xfrm>
        </p:grpSpPr>
        <p:sp>
          <p:nvSpPr>
            <p:cNvPr id="10" name="矩形 9"/>
            <p:cNvSpPr/>
            <p:nvPr/>
          </p:nvSpPr>
          <p:spPr>
            <a:xfrm>
              <a:off x="3132492" y="1207008"/>
              <a:ext cx="7341875" cy="45719"/>
            </a:xfrm>
            <a:prstGeom prst="rect">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TextBox 2"/>
            <p:cNvSpPr txBox="1"/>
            <p:nvPr/>
          </p:nvSpPr>
          <p:spPr>
            <a:xfrm>
              <a:off x="5166164" y="554842"/>
              <a:ext cx="3262432" cy="461666"/>
            </a:xfrm>
            <a:prstGeom prst="rect">
              <a:avLst/>
            </a:prstGeom>
            <a:noFill/>
          </p:spPr>
          <p:txBody>
            <a:bodyPr wrap="none" rtlCol="0">
              <a:spAutoFit/>
            </a:bodyPr>
            <a:lstStyle/>
            <a:p>
              <a:r>
                <a:rPr lang="zh-CN" altLang="en-US" sz="2400" dirty="0">
                  <a:solidFill>
                    <a:srgbClr val="004C95"/>
                  </a:solidFill>
                  <a:cs typeface="+mn-ea"/>
                  <a:sym typeface="+mn-lt"/>
                </a:rPr>
                <a:t>点击输入相关文字标题</a:t>
              </a:r>
            </a:p>
          </p:txBody>
        </p:sp>
      </p:grpSp>
      <p:grpSp>
        <p:nvGrpSpPr>
          <p:cNvPr id="5" name="组合 4"/>
          <p:cNvGrpSpPr/>
          <p:nvPr/>
        </p:nvGrpSpPr>
        <p:grpSpPr>
          <a:xfrm rot="16200000">
            <a:off x="10250617" y="-5218513"/>
            <a:ext cx="6440943" cy="6440945"/>
            <a:chOff x="10978697" y="4915088"/>
            <a:chExt cx="6440943" cy="6440945"/>
          </a:xfrm>
          <a:solidFill>
            <a:srgbClr val="004C95">
              <a:alpha val="50000"/>
            </a:srgbClr>
          </a:solidFill>
        </p:grpSpPr>
        <p:grpSp>
          <p:nvGrpSpPr>
            <p:cNvPr id="6" name="组合 5"/>
            <p:cNvGrpSpPr/>
            <p:nvPr/>
          </p:nvGrpSpPr>
          <p:grpSpPr>
            <a:xfrm rot="2811066">
              <a:off x="10978696" y="4915089"/>
              <a:ext cx="6288545" cy="6288543"/>
              <a:chOff x="2967127" y="3028128"/>
              <a:chExt cx="1080000" cy="1080000"/>
            </a:xfrm>
            <a:grpFill/>
          </p:grpSpPr>
          <p:sp>
            <p:nvSpPr>
              <p:cNvPr id="13"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4"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7" name="组合 6"/>
            <p:cNvGrpSpPr/>
            <p:nvPr/>
          </p:nvGrpSpPr>
          <p:grpSpPr>
            <a:xfrm rot="2811066">
              <a:off x="11131096" y="5067489"/>
              <a:ext cx="6288545" cy="6288543"/>
              <a:chOff x="2967127" y="3028128"/>
              <a:chExt cx="1080000" cy="1080000"/>
            </a:xfrm>
            <a:grpFill/>
          </p:grpSpPr>
          <p:sp>
            <p:nvSpPr>
              <p:cNvPr id="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2"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15" name="组合 14"/>
          <p:cNvGrpSpPr/>
          <p:nvPr/>
        </p:nvGrpSpPr>
        <p:grpSpPr>
          <a:xfrm rot="5400000" flipH="1">
            <a:off x="-4435266" y="-5166040"/>
            <a:ext cx="6440943" cy="6440945"/>
            <a:chOff x="10978697" y="4915088"/>
            <a:chExt cx="6440943" cy="6440945"/>
          </a:xfrm>
          <a:solidFill>
            <a:srgbClr val="004C95">
              <a:alpha val="50000"/>
            </a:srgbClr>
          </a:solidFill>
        </p:grpSpPr>
        <p:grpSp>
          <p:nvGrpSpPr>
            <p:cNvPr id="16" name="组合 15"/>
            <p:cNvGrpSpPr/>
            <p:nvPr/>
          </p:nvGrpSpPr>
          <p:grpSpPr>
            <a:xfrm rot="2811066">
              <a:off x="10978696" y="4915089"/>
              <a:ext cx="6288545" cy="6288543"/>
              <a:chOff x="2967127" y="3028128"/>
              <a:chExt cx="1080000" cy="1080000"/>
            </a:xfrm>
            <a:grpFill/>
          </p:grpSpPr>
          <p:sp>
            <p:nvSpPr>
              <p:cNvPr id="20"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1"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7" name="组合 16"/>
            <p:cNvGrpSpPr/>
            <p:nvPr/>
          </p:nvGrpSpPr>
          <p:grpSpPr>
            <a:xfrm rot="2811066">
              <a:off x="11131096" y="5067489"/>
              <a:ext cx="6288545" cy="6288543"/>
              <a:chOff x="2967127" y="3028128"/>
              <a:chExt cx="1080000" cy="1080000"/>
            </a:xfrm>
            <a:grpFill/>
          </p:grpSpPr>
          <p:sp>
            <p:nvSpPr>
              <p:cNvPr id="1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9"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22" name="组合 21"/>
          <p:cNvGrpSpPr/>
          <p:nvPr/>
        </p:nvGrpSpPr>
        <p:grpSpPr>
          <a:xfrm flipH="1">
            <a:off x="967540" y="2099098"/>
            <a:ext cx="5647908" cy="4065680"/>
            <a:chOff x="5586146" y="1968472"/>
            <a:chExt cx="5647908" cy="4065680"/>
          </a:xfrm>
        </p:grpSpPr>
        <p:grpSp>
          <p:nvGrpSpPr>
            <p:cNvPr id="24" name="8"/>
            <p:cNvGrpSpPr/>
            <p:nvPr/>
          </p:nvGrpSpPr>
          <p:grpSpPr>
            <a:xfrm>
              <a:off x="5586146" y="1968472"/>
              <a:ext cx="5647908" cy="4065680"/>
              <a:chOff x="4943871" y="1701800"/>
              <a:chExt cx="6552804" cy="4390504"/>
            </a:xfrm>
          </p:grpSpPr>
          <p:sp>
            <p:nvSpPr>
              <p:cNvPr id="31" name="3"/>
              <p:cNvSpPr/>
              <p:nvPr/>
            </p:nvSpPr>
            <p:spPr>
              <a:xfrm>
                <a:off x="5447928" y="1701800"/>
                <a:ext cx="6048747" cy="4390504"/>
              </a:xfrm>
              <a:prstGeom prst="rect">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25"/>
              <p:cNvSpPr/>
              <p:nvPr/>
            </p:nvSpPr>
            <p:spPr>
              <a:xfrm rot="16200000">
                <a:off x="3000647" y="3645024"/>
                <a:ext cx="4390504" cy="504056"/>
              </a:xfrm>
              <a:custGeom>
                <a:avLst/>
                <a:gdLst>
                  <a:gd name="connsiteX0" fmla="*/ 4390504 w 4390504"/>
                  <a:gd name="connsiteY0" fmla="*/ 216024 h 504056"/>
                  <a:gd name="connsiteX1" fmla="*/ 4390504 w 4390504"/>
                  <a:gd name="connsiteY1" fmla="*/ 504056 h 504056"/>
                  <a:gd name="connsiteX2" fmla="*/ 0 w 4390504"/>
                  <a:gd name="connsiteY2" fmla="*/ 504056 h 504056"/>
                  <a:gd name="connsiteX3" fmla="*/ 0 w 4390504"/>
                  <a:gd name="connsiteY3" fmla="*/ 216024 h 504056"/>
                  <a:gd name="connsiteX4" fmla="*/ 1985629 w 4390504"/>
                  <a:gd name="connsiteY4" fmla="*/ 216024 h 504056"/>
                  <a:gd name="connsiteX5" fmla="*/ 2195252 w 4390504"/>
                  <a:gd name="connsiteY5" fmla="*/ 0 h 504056"/>
                  <a:gd name="connsiteX6" fmla="*/ 2404874 w 4390504"/>
                  <a:gd name="connsiteY6" fmla="*/ 216024 h 50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0504" h="504056">
                    <a:moveTo>
                      <a:pt x="4390504" y="216024"/>
                    </a:moveTo>
                    <a:lnTo>
                      <a:pt x="4390504" y="504056"/>
                    </a:lnTo>
                    <a:lnTo>
                      <a:pt x="0" y="504056"/>
                    </a:lnTo>
                    <a:lnTo>
                      <a:pt x="0" y="216024"/>
                    </a:lnTo>
                    <a:lnTo>
                      <a:pt x="1985629" y="216024"/>
                    </a:lnTo>
                    <a:lnTo>
                      <a:pt x="2195252" y="0"/>
                    </a:lnTo>
                    <a:lnTo>
                      <a:pt x="2404874" y="21602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5" name="TextBox 19"/>
            <p:cNvSpPr txBox="1"/>
            <p:nvPr/>
          </p:nvSpPr>
          <p:spPr>
            <a:xfrm>
              <a:off x="6549168" y="2494821"/>
              <a:ext cx="3646748" cy="369332"/>
            </a:xfrm>
            <a:prstGeom prst="rect">
              <a:avLst/>
            </a:prstGeom>
            <a:noFill/>
          </p:spPr>
          <p:txBody>
            <a:bodyPr wrap="square" lIns="0" tIns="0" rIns="0" bIns="0" rtlCol="0">
              <a:spAutoFit/>
            </a:bodyPr>
            <a:lstStyle/>
            <a:p>
              <a:r>
                <a:rPr lang="zh-CN" altLang="en-US" sz="2400" b="1" dirty="0">
                  <a:solidFill>
                    <a:schemeClr val="bg1"/>
                  </a:solidFill>
                  <a:cs typeface="+mn-ea"/>
                  <a:sym typeface="+mn-lt"/>
                </a:rPr>
                <a:t>基本情况简介</a:t>
              </a:r>
            </a:p>
          </p:txBody>
        </p:sp>
        <p:sp>
          <p:nvSpPr>
            <p:cNvPr id="26" name="TextBox 106"/>
            <p:cNvSpPr txBox="1"/>
            <p:nvPr/>
          </p:nvSpPr>
          <p:spPr>
            <a:xfrm>
              <a:off x="6515511" y="3150262"/>
              <a:ext cx="4165206" cy="577081"/>
            </a:xfrm>
            <a:prstGeom prst="rect">
              <a:avLst/>
            </a:prstGeom>
            <a:noFill/>
          </p:spPr>
          <p:txBody>
            <a:bodyPr wrap="square" lIns="0" tIns="0" rIns="0" bIns="0" rtlCol="0">
              <a:spAutoFit/>
            </a:bodyPr>
            <a:lstStyle/>
            <a:p>
              <a:pPr algn="just">
                <a:lnSpc>
                  <a:spcPts val="1500"/>
                </a:lnSpc>
              </a:pPr>
              <a:r>
                <a:rPr lang="zh-CN" altLang="en-US" sz="1400" dirty="0">
                  <a:solidFill>
                    <a:schemeClr val="bg1"/>
                  </a:solidFill>
                  <a:cs typeface="+mn-ea"/>
                  <a:sym typeface="+mn-lt"/>
                </a:rPr>
                <a:t>点击输入简要文字内容，文字内容需概括精炼，言简意赅的说明该分项专业设计</a:t>
              </a:r>
              <a:r>
                <a:rPr lang="en-US" altLang="zh-CN" sz="1400" dirty="0">
                  <a:solidFill>
                    <a:schemeClr val="bg1"/>
                  </a:solidFill>
                  <a:cs typeface="+mn-ea"/>
                  <a:sym typeface="+mn-lt"/>
                </a:rPr>
                <a:t>……</a:t>
              </a:r>
              <a:r>
                <a:rPr lang="zh-CN" altLang="en-US" sz="1400" dirty="0">
                  <a:solidFill>
                    <a:schemeClr val="bg1"/>
                  </a:solidFill>
                  <a:cs typeface="+mn-ea"/>
                  <a:sym typeface="+mn-lt"/>
                </a:rPr>
                <a:t>输入简要文字内容，文字内容需概括精炼，言简意赅的说明该分项内容。</a:t>
              </a:r>
              <a:endParaRPr lang="en-US" altLang="zh-CN" sz="1400" dirty="0">
                <a:solidFill>
                  <a:schemeClr val="bg1"/>
                </a:solidFill>
                <a:cs typeface="+mn-ea"/>
                <a:sym typeface="+mn-lt"/>
              </a:endParaRPr>
            </a:p>
          </p:txBody>
        </p:sp>
        <p:sp>
          <p:nvSpPr>
            <p:cNvPr id="27" name="TextBox 19"/>
            <p:cNvSpPr txBox="1"/>
            <p:nvPr/>
          </p:nvSpPr>
          <p:spPr>
            <a:xfrm>
              <a:off x="6549168" y="4221570"/>
              <a:ext cx="3646748" cy="369332"/>
            </a:xfrm>
            <a:prstGeom prst="rect">
              <a:avLst/>
            </a:prstGeom>
            <a:noFill/>
          </p:spPr>
          <p:txBody>
            <a:bodyPr wrap="square" lIns="0" tIns="0" rIns="0" bIns="0" rtlCol="0">
              <a:spAutoFit/>
            </a:bodyPr>
            <a:lstStyle/>
            <a:p>
              <a:r>
                <a:rPr lang="zh-CN" altLang="en-US" sz="2400" b="1" dirty="0">
                  <a:solidFill>
                    <a:schemeClr val="bg1"/>
                  </a:solidFill>
                  <a:cs typeface="+mn-ea"/>
                  <a:sym typeface="+mn-lt"/>
                </a:rPr>
                <a:t>加入你的标题</a:t>
              </a:r>
            </a:p>
          </p:txBody>
        </p:sp>
        <p:sp>
          <p:nvSpPr>
            <p:cNvPr id="28" name="TextBox 106"/>
            <p:cNvSpPr txBox="1"/>
            <p:nvPr/>
          </p:nvSpPr>
          <p:spPr>
            <a:xfrm>
              <a:off x="6515511" y="4820086"/>
              <a:ext cx="4165206" cy="577081"/>
            </a:xfrm>
            <a:prstGeom prst="rect">
              <a:avLst/>
            </a:prstGeom>
            <a:noFill/>
          </p:spPr>
          <p:txBody>
            <a:bodyPr wrap="square" lIns="0" tIns="0" rIns="0" bIns="0" rtlCol="0">
              <a:spAutoFit/>
            </a:bodyPr>
            <a:lstStyle/>
            <a:p>
              <a:pPr algn="just">
                <a:lnSpc>
                  <a:spcPts val="1500"/>
                </a:lnSpc>
              </a:pPr>
              <a:r>
                <a:rPr lang="zh-CN" altLang="en-US" sz="1400" dirty="0">
                  <a:solidFill>
                    <a:schemeClr val="bg1"/>
                  </a:solidFill>
                  <a:cs typeface="+mn-ea"/>
                  <a:sym typeface="+mn-lt"/>
                </a:rPr>
                <a:t>点击输入简要文字内容，文字内容需概括精炼，言简意赅的说明该分项专业设计</a:t>
              </a:r>
              <a:r>
                <a:rPr lang="en-US" altLang="zh-CN" sz="1400" dirty="0">
                  <a:solidFill>
                    <a:schemeClr val="bg1"/>
                  </a:solidFill>
                  <a:cs typeface="+mn-ea"/>
                  <a:sym typeface="+mn-lt"/>
                </a:rPr>
                <a:t>……</a:t>
              </a:r>
              <a:r>
                <a:rPr lang="zh-CN" altLang="en-US" sz="1400" dirty="0">
                  <a:solidFill>
                    <a:schemeClr val="bg1"/>
                  </a:solidFill>
                  <a:cs typeface="+mn-ea"/>
                  <a:sym typeface="+mn-lt"/>
                </a:rPr>
                <a:t>输入简要文字内容，文字内容需概括精炼，言简意赅的说明该分项内容。</a:t>
              </a:r>
              <a:endParaRPr lang="en-US" altLang="zh-CN" sz="1400" dirty="0">
                <a:solidFill>
                  <a:schemeClr val="bg1"/>
                </a:solidFill>
                <a:cs typeface="+mn-ea"/>
                <a:sym typeface="+mn-lt"/>
              </a:endParaRPr>
            </a:p>
          </p:txBody>
        </p:sp>
        <p:cxnSp>
          <p:nvCxnSpPr>
            <p:cNvPr id="29" name="30"/>
            <p:cNvCxnSpPr/>
            <p:nvPr/>
          </p:nvCxnSpPr>
          <p:spPr>
            <a:xfrm>
              <a:off x="6582712" y="2968743"/>
              <a:ext cx="3888351" cy="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31"/>
            <p:cNvCxnSpPr/>
            <p:nvPr/>
          </p:nvCxnSpPr>
          <p:spPr>
            <a:xfrm>
              <a:off x="6582712" y="4689203"/>
              <a:ext cx="3888351" cy="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4" name="图片 3">
            <a:extLst>
              <a:ext uri="{FF2B5EF4-FFF2-40B4-BE49-F238E27FC236}">
                <a16:creationId xmlns:a16="http://schemas.microsoft.com/office/drawing/2014/main" id="{1E5E7F7C-5C69-FE4E-8169-D6465967F86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23844" y="2388166"/>
            <a:ext cx="4821618" cy="3347672"/>
          </a:xfrm>
          <a:prstGeom prst="rect">
            <a:avLst/>
          </a:prstGeom>
        </p:spPr>
      </p:pic>
    </p:spTree>
    <p:extLst>
      <p:ext uri="{BB962C8B-B14F-4D97-AF65-F5344CB8AC3E}">
        <p14:creationId xmlns:p14="http://schemas.microsoft.com/office/powerpoint/2010/main" val="169231288"/>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29469" y="414623"/>
            <a:ext cx="7373644" cy="697885"/>
            <a:chOff x="3132492" y="554842"/>
            <a:chExt cx="7341875" cy="697885"/>
          </a:xfrm>
        </p:grpSpPr>
        <p:sp>
          <p:nvSpPr>
            <p:cNvPr id="10" name="矩形 9"/>
            <p:cNvSpPr/>
            <p:nvPr/>
          </p:nvSpPr>
          <p:spPr>
            <a:xfrm>
              <a:off x="3132492" y="1207008"/>
              <a:ext cx="7341875" cy="45719"/>
            </a:xfrm>
            <a:prstGeom prst="rect">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TextBox 2"/>
            <p:cNvSpPr txBox="1"/>
            <p:nvPr/>
          </p:nvSpPr>
          <p:spPr>
            <a:xfrm>
              <a:off x="5166164" y="554842"/>
              <a:ext cx="3262432" cy="461666"/>
            </a:xfrm>
            <a:prstGeom prst="rect">
              <a:avLst/>
            </a:prstGeom>
            <a:noFill/>
          </p:spPr>
          <p:txBody>
            <a:bodyPr wrap="none" rtlCol="0">
              <a:spAutoFit/>
            </a:bodyPr>
            <a:lstStyle/>
            <a:p>
              <a:r>
                <a:rPr lang="zh-CN" altLang="en-US" sz="2400" dirty="0">
                  <a:solidFill>
                    <a:srgbClr val="004C95"/>
                  </a:solidFill>
                  <a:cs typeface="+mn-ea"/>
                  <a:sym typeface="+mn-lt"/>
                </a:rPr>
                <a:t>点击输入相关文字标题</a:t>
              </a:r>
            </a:p>
          </p:txBody>
        </p:sp>
      </p:grpSp>
      <p:grpSp>
        <p:nvGrpSpPr>
          <p:cNvPr id="5" name="组合 4"/>
          <p:cNvGrpSpPr/>
          <p:nvPr/>
        </p:nvGrpSpPr>
        <p:grpSpPr>
          <a:xfrm rot="16200000">
            <a:off x="10250617" y="-5218513"/>
            <a:ext cx="6440943" cy="6440945"/>
            <a:chOff x="10978697" y="4915088"/>
            <a:chExt cx="6440943" cy="6440945"/>
          </a:xfrm>
          <a:solidFill>
            <a:srgbClr val="004C95">
              <a:alpha val="50000"/>
            </a:srgbClr>
          </a:solidFill>
        </p:grpSpPr>
        <p:grpSp>
          <p:nvGrpSpPr>
            <p:cNvPr id="6" name="组合 5"/>
            <p:cNvGrpSpPr/>
            <p:nvPr/>
          </p:nvGrpSpPr>
          <p:grpSpPr>
            <a:xfrm rot="2811066">
              <a:off x="10978696" y="4915089"/>
              <a:ext cx="6288545" cy="6288543"/>
              <a:chOff x="2967127" y="3028128"/>
              <a:chExt cx="1080000" cy="1080000"/>
            </a:xfrm>
            <a:grpFill/>
          </p:grpSpPr>
          <p:sp>
            <p:nvSpPr>
              <p:cNvPr id="13"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4"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7" name="组合 6"/>
            <p:cNvGrpSpPr/>
            <p:nvPr/>
          </p:nvGrpSpPr>
          <p:grpSpPr>
            <a:xfrm rot="2811066">
              <a:off x="11131096" y="5067489"/>
              <a:ext cx="6288545" cy="6288543"/>
              <a:chOff x="2967127" y="3028128"/>
              <a:chExt cx="1080000" cy="1080000"/>
            </a:xfrm>
            <a:grpFill/>
          </p:grpSpPr>
          <p:sp>
            <p:nvSpPr>
              <p:cNvPr id="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2"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15" name="组合 14"/>
          <p:cNvGrpSpPr/>
          <p:nvPr/>
        </p:nvGrpSpPr>
        <p:grpSpPr>
          <a:xfrm rot="5400000" flipH="1">
            <a:off x="-4420354" y="-5166040"/>
            <a:ext cx="6440943" cy="6440945"/>
            <a:chOff x="10978697" y="4915088"/>
            <a:chExt cx="6440943" cy="6440945"/>
          </a:xfrm>
          <a:solidFill>
            <a:srgbClr val="004C95">
              <a:alpha val="50000"/>
            </a:srgbClr>
          </a:solidFill>
        </p:grpSpPr>
        <p:grpSp>
          <p:nvGrpSpPr>
            <p:cNvPr id="16" name="组合 15"/>
            <p:cNvGrpSpPr/>
            <p:nvPr/>
          </p:nvGrpSpPr>
          <p:grpSpPr>
            <a:xfrm rot="2811066">
              <a:off x="10978696" y="4915089"/>
              <a:ext cx="6288545" cy="6288543"/>
              <a:chOff x="2967127" y="3028128"/>
              <a:chExt cx="1080000" cy="1080000"/>
            </a:xfrm>
            <a:grpFill/>
          </p:grpSpPr>
          <p:sp>
            <p:nvSpPr>
              <p:cNvPr id="20"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1"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7" name="组合 16"/>
            <p:cNvGrpSpPr/>
            <p:nvPr/>
          </p:nvGrpSpPr>
          <p:grpSpPr>
            <a:xfrm rot="2811066">
              <a:off x="11131096" y="5067489"/>
              <a:ext cx="6288545" cy="6288543"/>
              <a:chOff x="2967127" y="3028128"/>
              <a:chExt cx="1080000" cy="1080000"/>
            </a:xfrm>
            <a:grpFill/>
          </p:grpSpPr>
          <p:sp>
            <p:nvSpPr>
              <p:cNvPr id="1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9"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22" name="组合 21"/>
          <p:cNvGrpSpPr/>
          <p:nvPr/>
        </p:nvGrpSpPr>
        <p:grpSpPr>
          <a:xfrm>
            <a:off x="-212495" y="2106144"/>
            <a:ext cx="12596169" cy="3960813"/>
            <a:chOff x="-23813" y="1423987"/>
            <a:chExt cx="9140429" cy="2874170"/>
          </a:xfrm>
        </p:grpSpPr>
        <p:sp>
          <p:nvSpPr>
            <p:cNvPr id="23" name="直接连接符 2"/>
            <p:cNvSpPr>
              <a:spLocks noChangeShapeType="1"/>
            </p:cNvSpPr>
            <p:nvPr/>
          </p:nvSpPr>
          <p:spPr bwMode="auto">
            <a:xfrm>
              <a:off x="-23813" y="1926431"/>
              <a:ext cx="9140429" cy="0"/>
            </a:xfrm>
            <a:prstGeom prst="line">
              <a:avLst/>
            </a:prstGeom>
            <a:noFill/>
            <a:ln w="38100">
              <a:solidFill>
                <a:srgbClr val="D8D8D8"/>
              </a:solidFill>
              <a:round/>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cs typeface="+mn-ea"/>
                <a:sym typeface="+mn-lt"/>
              </a:endParaRPr>
            </a:p>
          </p:txBody>
        </p:sp>
        <p:sp>
          <p:nvSpPr>
            <p:cNvPr id="24" name="椭圆 3"/>
            <p:cNvSpPr>
              <a:spLocks noChangeArrowheads="1"/>
            </p:cNvSpPr>
            <p:nvPr/>
          </p:nvSpPr>
          <p:spPr bwMode="auto">
            <a:xfrm>
              <a:off x="1326357" y="1790701"/>
              <a:ext cx="270272" cy="270272"/>
            </a:xfrm>
            <a:prstGeom prst="ellipse">
              <a:avLst/>
            </a:prstGeom>
            <a:solidFill>
              <a:srgbClr val="004C95"/>
            </a:solidFill>
            <a:ln w="12700">
              <a:solidFill>
                <a:srgbClr val="D8D8D8"/>
              </a:solidFill>
              <a:round/>
              <a:headEnd/>
              <a:tailEnd/>
            </a:ln>
          </p:spPr>
          <p:txBody>
            <a:bodyPr lIns="68580" tIns="34290" rIns="68580" bIns="34290" anchor="ctr"/>
            <a:lstStyle/>
            <a:p>
              <a:pPr algn="ctr"/>
              <a:endParaRPr lang="zh-CN" altLang="zh-CN">
                <a:solidFill>
                  <a:srgbClr val="FFFFFF"/>
                </a:solidFill>
                <a:cs typeface="+mn-ea"/>
                <a:sym typeface="+mn-lt"/>
              </a:endParaRPr>
            </a:p>
          </p:txBody>
        </p:sp>
        <p:sp>
          <p:nvSpPr>
            <p:cNvPr id="25" name="椭圆 4"/>
            <p:cNvSpPr>
              <a:spLocks noChangeArrowheads="1"/>
            </p:cNvSpPr>
            <p:nvPr/>
          </p:nvSpPr>
          <p:spPr bwMode="auto">
            <a:xfrm>
              <a:off x="2851547" y="1790701"/>
              <a:ext cx="270272" cy="270272"/>
            </a:xfrm>
            <a:prstGeom prst="ellipse">
              <a:avLst/>
            </a:prstGeom>
            <a:solidFill>
              <a:srgbClr val="004C95"/>
            </a:solidFill>
            <a:ln w="12700">
              <a:solidFill>
                <a:srgbClr val="D8D8D8"/>
              </a:solidFill>
              <a:round/>
              <a:headEnd/>
              <a:tailEnd/>
            </a:ln>
          </p:spPr>
          <p:txBody>
            <a:bodyPr lIns="68580" tIns="34290" rIns="68580" bIns="34290" anchor="ctr"/>
            <a:lstStyle/>
            <a:p>
              <a:pPr algn="ctr"/>
              <a:endParaRPr lang="zh-CN" altLang="zh-CN">
                <a:solidFill>
                  <a:srgbClr val="FFFFFF"/>
                </a:solidFill>
                <a:cs typeface="+mn-ea"/>
                <a:sym typeface="+mn-lt"/>
              </a:endParaRPr>
            </a:p>
          </p:txBody>
        </p:sp>
        <p:sp>
          <p:nvSpPr>
            <p:cNvPr id="26" name="椭圆 5"/>
            <p:cNvSpPr>
              <a:spLocks noChangeArrowheads="1"/>
            </p:cNvSpPr>
            <p:nvPr/>
          </p:nvSpPr>
          <p:spPr bwMode="auto">
            <a:xfrm>
              <a:off x="4382691" y="1790701"/>
              <a:ext cx="270272" cy="270272"/>
            </a:xfrm>
            <a:prstGeom prst="ellipse">
              <a:avLst/>
            </a:prstGeom>
            <a:solidFill>
              <a:srgbClr val="004C95"/>
            </a:solidFill>
            <a:ln w="12700">
              <a:solidFill>
                <a:srgbClr val="D8D8D8"/>
              </a:solidFill>
              <a:round/>
              <a:headEnd/>
              <a:tailEnd/>
            </a:ln>
          </p:spPr>
          <p:txBody>
            <a:bodyPr lIns="68580" tIns="34290" rIns="68580" bIns="34290" anchor="ctr"/>
            <a:lstStyle/>
            <a:p>
              <a:pPr algn="ctr"/>
              <a:endParaRPr lang="zh-CN" altLang="zh-CN">
                <a:solidFill>
                  <a:srgbClr val="FFFFFF"/>
                </a:solidFill>
                <a:cs typeface="+mn-ea"/>
                <a:sym typeface="+mn-lt"/>
              </a:endParaRPr>
            </a:p>
          </p:txBody>
        </p:sp>
        <p:sp>
          <p:nvSpPr>
            <p:cNvPr id="27" name="椭圆 6"/>
            <p:cNvSpPr>
              <a:spLocks noChangeArrowheads="1"/>
            </p:cNvSpPr>
            <p:nvPr/>
          </p:nvSpPr>
          <p:spPr bwMode="auto">
            <a:xfrm>
              <a:off x="5965032" y="1790701"/>
              <a:ext cx="270272" cy="270272"/>
            </a:xfrm>
            <a:prstGeom prst="ellipse">
              <a:avLst/>
            </a:prstGeom>
            <a:solidFill>
              <a:srgbClr val="004C95"/>
            </a:solidFill>
            <a:ln w="12700">
              <a:solidFill>
                <a:srgbClr val="D8D8D8"/>
              </a:solidFill>
              <a:round/>
              <a:headEnd/>
              <a:tailEnd/>
            </a:ln>
          </p:spPr>
          <p:txBody>
            <a:bodyPr lIns="68580" tIns="34290" rIns="68580" bIns="34290" anchor="ctr"/>
            <a:lstStyle/>
            <a:p>
              <a:pPr algn="ctr"/>
              <a:endParaRPr lang="zh-CN" altLang="zh-CN">
                <a:solidFill>
                  <a:srgbClr val="FFFFFF"/>
                </a:solidFill>
                <a:cs typeface="+mn-ea"/>
                <a:sym typeface="+mn-lt"/>
              </a:endParaRPr>
            </a:p>
          </p:txBody>
        </p:sp>
        <p:sp>
          <p:nvSpPr>
            <p:cNvPr id="28" name="椭圆 7"/>
            <p:cNvSpPr>
              <a:spLocks noChangeArrowheads="1"/>
            </p:cNvSpPr>
            <p:nvPr/>
          </p:nvSpPr>
          <p:spPr bwMode="auto">
            <a:xfrm>
              <a:off x="7553326" y="1790701"/>
              <a:ext cx="270272" cy="270272"/>
            </a:xfrm>
            <a:prstGeom prst="ellipse">
              <a:avLst/>
            </a:prstGeom>
            <a:solidFill>
              <a:srgbClr val="004C95"/>
            </a:solidFill>
            <a:ln w="12700">
              <a:solidFill>
                <a:srgbClr val="D8D8D8"/>
              </a:solidFill>
              <a:round/>
              <a:headEnd/>
              <a:tailEnd/>
            </a:ln>
          </p:spPr>
          <p:txBody>
            <a:bodyPr lIns="68580" tIns="34290" rIns="68580" bIns="34290" anchor="ctr"/>
            <a:lstStyle/>
            <a:p>
              <a:pPr algn="ctr"/>
              <a:endParaRPr lang="zh-CN" altLang="zh-CN">
                <a:solidFill>
                  <a:srgbClr val="FFFFFF"/>
                </a:solidFill>
                <a:cs typeface="+mn-ea"/>
                <a:sym typeface="+mn-lt"/>
              </a:endParaRPr>
            </a:p>
          </p:txBody>
        </p:sp>
        <p:sp>
          <p:nvSpPr>
            <p:cNvPr id="29" name="文本框 51"/>
            <p:cNvSpPr>
              <a:spLocks noChangeArrowheads="1"/>
            </p:cNvSpPr>
            <p:nvPr/>
          </p:nvSpPr>
          <p:spPr bwMode="auto">
            <a:xfrm>
              <a:off x="1127522" y="1423987"/>
              <a:ext cx="937022" cy="25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CN" altLang="en-US" dirty="0">
                  <a:solidFill>
                    <a:schemeClr val="bg1">
                      <a:lumMod val="50000"/>
                    </a:schemeClr>
                  </a:solidFill>
                  <a:cs typeface="+mn-ea"/>
                  <a:sym typeface="+mn-lt"/>
                </a:rPr>
                <a:t>时间段</a:t>
              </a:r>
              <a:r>
                <a:rPr lang="en-US" altLang="zh-CN" dirty="0">
                  <a:solidFill>
                    <a:schemeClr val="bg1">
                      <a:lumMod val="50000"/>
                    </a:schemeClr>
                  </a:solidFill>
                  <a:cs typeface="+mn-ea"/>
                  <a:sym typeface="+mn-lt"/>
                </a:rPr>
                <a:t>1</a:t>
              </a:r>
              <a:endParaRPr lang="zh-CN" altLang="en-US" dirty="0">
                <a:solidFill>
                  <a:schemeClr val="bg1">
                    <a:lumMod val="50000"/>
                  </a:schemeClr>
                </a:solidFill>
                <a:cs typeface="+mn-ea"/>
                <a:sym typeface="+mn-lt"/>
              </a:endParaRPr>
            </a:p>
          </p:txBody>
        </p:sp>
        <p:sp>
          <p:nvSpPr>
            <p:cNvPr id="30" name="文本框 53"/>
            <p:cNvSpPr>
              <a:spLocks noChangeArrowheads="1"/>
            </p:cNvSpPr>
            <p:nvPr/>
          </p:nvSpPr>
          <p:spPr bwMode="auto">
            <a:xfrm>
              <a:off x="2516981" y="1423987"/>
              <a:ext cx="938213" cy="25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CN" altLang="en-US" dirty="0">
                  <a:solidFill>
                    <a:schemeClr val="bg1">
                      <a:lumMod val="50000"/>
                    </a:schemeClr>
                  </a:solidFill>
                  <a:cs typeface="+mn-ea"/>
                  <a:sym typeface="+mn-lt"/>
                </a:rPr>
                <a:t>时间段</a:t>
              </a:r>
              <a:r>
                <a:rPr lang="en-US" altLang="zh-CN" dirty="0">
                  <a:solidFill>
                    <a:schemeClr val="bg1">
                      <a:lumMod val="50000"/>
                    </a:schemeClr>
                  </a:solidFill>
                  <a:cs typeface="+mn-ea"/>
                  <a:sym typeface="+mn-lt"/>
                </a:rPr>
                <a:t>2</a:t>
              </a:r>
              <a:endParaRPr lang="zh-CN" altLang="en-US" dirty="0">
                <a:solidFill>
                  <a:schemeClr val="bg1">
                    <a:lumMod val="50000"/>
                  </a:schemeClr>
                </a:solidFill>
                <a:cs typeface="+mn-ea"/>
                <a:sym typeface="+mn-lt"/>
              </a:endParaRPr>
            </a:p>
          </p:txBody>
        </p:sp>
        <p:sp>
          <p:nvSpPr>
            <p:cNvPr id="31" name="文本框 54"/>
            <p:cNvSpPr>
              <a:spLocks noChangeArrowheads="1"/>
            </p:cNvSpPr>
            <p:nvPr/>
          </p:nvSpPr>
          <p:spPr bwMode="auto">
            <a:xfrm>
              <a:off x="4075510" y="1423987"/>
              <a:ext cx="938213" cy="25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CN" altLang="en-US" dirty="0">
                  <a:solidFill>
                    <a:schemeClr val="bg1">
                      <a:lumMod val="50000"/>
                    </a:schemeClr>
                  </a:solidFill>
                  <a:cs typeface="+mn-ea"/>
                  <a:sym typeface="+mn-lt"/>
                </a:rPr>
                <a:t>时间段</a:t>
              </a:r>
              <a:r>
                <a:rPr lang="en-US" altLang="zh-CN" dirty="0">
                  <a:solidFill>
                    <a:schemeClr val="bg1">
                      <a:lumMod val="50000"/>
                    </a:schemeClr>
                  </a:solidFill>
                  <a:cs typeface="+mn-ea"/>
                  <a:sym typeface="+mn-lt"/>
                </a:rPr>
                <a:t>3</a:t>
              </a:r>
              <a:endParaRPr lang="zh-CN" altLang="en-US" dirty="0">
                <a:solidFill>
                  <a:schemeClr val="bg1">
                    <a:lumMod val="50000"/>
                  </a:schemeClr>
                </a:solidFill>
                <a:cs typeface="+mn-ea"/>
                <a:sym typeface="+mn-lt"/>
              </a:endParaRPr>
            </a:p>
          </p:txBody>
        </p:sp>
        <p:sp>
          <p:nvSpPr>
            <p:cNvPr id="32" name="文本框 55"/>
            <p:cNvSpPr>
              <a:spLocks noChangeArrowheads="1"/>
            </p:cNvSpPr>
            <p:nvPr/>
          </p:nvSpPr>
          <p:spPr bwMode="auto">
            <a:xfrm>
              <a:off x="5631656" y="1423987"/>
              <a:ext cx="938213" cy="25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CN" altLang="en-US" dirty="0">
                  <a:solidFill>
                    <a:schemeClr val="bg1">
                      <a:lumMod val="50000"/>
                    </a:schemeClr>
                  </a:solidFill>
                  <a:cs typeface="+mn-ea"/>
                  <a:sym typeface="+mn-lt"/>
                </a:rPr>
                <a:t>时间段</a:t>
              </a:r>
              <a:r>
                <a:rPr lang="en-US" altLang="zh-CN" dirty="0">
                  <a:solidFill>
                    <a:schemeClr val="bg1">
                      <a:lumMod val="50000"/>
                    </a:schemeClr>
                  </a:solidFill>
                  <a:cs typeface="+mn-ea"/>
                  <a:sym typeface="+mn-lt"/>
                </a:rPr>
                <a:t>4</a:t>
              </a:r>
              <a:endParaRPr lang="zh-CN" altLang="en-US" dirty="0">
                <a:solidFill>
                  <a:schemeClr val="bg1">
                    <a:lumMod val="50000"/>
                  </a:schemeClr>
                </a:solidFill>
                <a:cs typeface="+mn-ea"/>
                <a:sym typeface="+mn-lt"/>
              </a:endParaRPr>
            </a:p>
          </p:txBody>
        </p:sp>
        <p:sp>
          <p:nvSpPr>
            <p:cNvPr id="33" name="文本框 56"/>
            <p:cNvSpPr>
              <a:spLocks noChangeArrowheads="1"/>
            </p:cNvSpPr>
            <p:nvPr/>
          </p:nvSpPr>
          <p:spPr bwMode="auto">
            <a:xfrm>
              <a:off x="7219951" y="1423987"/>
              <a:ext cx="937022" cy="25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CN" altLang="en-US">
                  <a:solidFill>
                    <a:schemeClr val="bg1">
                      <a:lumMod val="50000"/>
                    </a:schemeClr>
                  </a:solidFill>
                  <a:cs typeface="+mn-ea"/>
                  <a:sym typeface="+mn-lt"/>
                </a:rPr>
                <a:t>时间段</a:t>
              </a:r>
              <a:r>
                <a:rPr lang="en-US" altLang="zh-CN" dirty="0">
                  <a:solidFill>
                    <a:schemeClr val="bg1">
                      <a:lumMod val="50000"/>
                    </a:schemeClr>
                  </a:solidFill>
                  <a:cs typeface="+mn-ea"/>
                  <a:sym typeface="+mn-lt"/>
                </a:rPr>
                <a:t>5</a:t>
              </a:r>
              <a:endParaRPr lang="zh-CN" altLang="en-US">
                <a:solidFill>
                  <a:schemeClr val="bg1">
                    <a:lumMod val="50000"/>
                  </a:schemeClr>
                </a:solidFill>
                <a:cs typeface="+mn-ea"/>
                <a:sym typeface="+mn-lt"/>
              </a:endParaRPr>
            </a:p>
          </p:txBody>
        </p:sp>
        <p:grpSp>
          <p:nvGrpSpPr>
            <p:cNvPr id="34" name="组合 33"/>
            <p:cNvGrpSpPr/>
            <p:nvPr/>
          </p:nvGrpSpPr>
          <p:grpSpPr>
            <a:xfrm>
              <a:off x="785813" y="2196704"/>
              <a:ext cx="1350169" cy="2101453"/>
              <a:chOff x="785813" y="2196704"/>
              <a:chExt cx="1350169" cy="2101453"/>
            </a:xfrm>
          </p:grpSpPr>
          <p:grpSp>
            <p:nvGrpSpPr>
              <p:cNvPr id="67" name="组合 40"/>
              <p:cNvGrpSpPr>
                <a:grpSpLocks/>
              </p:cNvGrpSpPr>
              <p:nvPr/>
            </p:nvGrpSpPr>
            <p:grpSpPr bwMode="auto">
              <a:xfrm>
                <a:off x="785813" y="2196704"/>
                <a:ext cx="1350169" cy="2101453"/>
                <a:chOff x="0" y="0"/>
                <a:chExt cx="1800001" cy="2803141"/>
              </a:xfrm>
            </p:grpSpPr>
            <p:grpSp>
              <p:nvGrpSpPr>
                <p:cNvPr id="70" name="组合 16"/>
                <p:cNvGrpSpPr>
                  <a:grpSpLocks/>
                </p:cNvGrpSpPr>
                <p:nvPr/>
              </p:nvGrpSpPr>
              <p:grpSpPr bwMode="auto">
                <a:xfrm>
                  <a:off x="1" y="0"/>
                  <a:ext cx="1800000" cy="696915"/>
                  <a:chOff x="0" y="0"/>
                  <a:chExt cx="1637325" cy="696915"/>
                </a:xfrm>
              </p:grpSpPr>
              <p:sp>
                <p:nvSpPr>
                  <p:cNvPr id="72" name="流程图: 过程 14"/>
                  <p:cNvSpPr>
                    <a:spLocks noChangeArrowheads="1"/>
                  </p:cNvSpPr>
                  <p:nvPr/>
                </p:nvSpPr>
                <p:spPr bwMode="auto">
                  <a:xfrm>
                    <a:off x="0" y="214635"/>
                    <a:ext cx="1637325" cy="482280"/>
                  </a:xfrm>
                  <a:prstGeom prst="flowChartProcess">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cs typeface="+mn-ea"/>
                      <a:sym typeface="+mn-lt"/>
                    </a:endParaRPr>
                  </a:p>
                </p:txBody>
              </p:sp>
              <p:sp>
                <p:nvSpPr>
                  <p:cNvPr id="73" name="等腰三角形 15"/>
                  <p:cNvSpPr>
                    <a:spLocks noChangeArrowheads="1"/>
                  </p:cNvSpPr>
                  <p:nvPr/>
                </p:nvSpPr>
                <p:spPr bwMode="auto">
                  <a:xfrm>
                    <a:off x="638662" y="0"/>
                    <a:ext cx="360000" cy="309283"/>
                  </a:xfrm>
                  <a:prstGeom prst="triangle">
                    <a:avLst>
                      <a:gd name="adj" fmla="val 50000"/>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cs typeface="+mn-ea"/>
                      <a:sym typeface="+mn-lt"/>
                    </a:endParaRPr>
                  </a:p>
                </p:txBody>
              </p:sp>
            </p:grpSp>
            <p:sp>
              <p:nvSpPr>
                <p:cNvPr id="71" name="流程图: 过程 17"/>
                <p:cNvSpPr>
                  <a:spLocks noChangeArrowheads="1"/>
                </p:cNvSpPr>
                <p:nvPr/>
              </p:nvSpPr>
              <p:spPr bwMode="auto">
                <a:xfrm>
                  <a:off x="0" y="671834"/>
                  <a:ext cx="1800000" cy="2131307"/>
                </a:xfrm>
                <a:prstGeom prst="flowChartProcess">
                  <a:avLst/>
                </a:prstGeom>
                <a:solidFill>
                  <a:srgbClr val="004C9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cs typeface="+mn-ea"/>
                    <a:sym typeface="+mn-lt"/>
                  </a:endParaRPr>
                </a:p>
              </p:txBody>
            </p:sp>
          </p:grpSp>
          <p:sp>
            <p:nvSpPr>
              <p:cNvPr id="68" name="文本框 52"/>
              <p:cNvSpPr>
                <a:spLocks noChangeArrowheads="1"/>
              </p:cNvSpPr>
              <p:nvPr/>
            </p:nvSpPr>
            <p:spPr bwMode="auto">
              <a:xfrm>
                <a:off x="785814" y="2372917"/>
                <a:ext cx="1341834" cy="25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a:r>
                  <a:rPr lang="zh-CN" altLang="en-US" dirty="0">
                    <a:solidFill>
                      <a:schemeClr val="bg1">
                        <a:lumMod val="50000"/>
                      </a:schemeClr>
                    </a:solidFill>
                    <a:cs typeface="+mn-ea"/>
                    <a:sym typeface="+mn-lt"/>
                  </a:rPr>
                  <a:t>名称</a:t>
                </a:r>
              </a:p>
            </p:txBody>
          </p:sp>
          <p:sp>
            <p:nvSpPr>
              <p:cNvPr id="69" name="文本框 63"/>
              <p:cNvSpPr>
                <a:spLocks noChangeArrowheads="1"/>
              </p:cNvSpPr>
              <p:nvPr/>
            </p:nvSpPr>
            <p:spPr bwMode="auto">
              <a:xfrm>
                <a:off x="848917" y="2834879"/>
                <a:ext cx="1278731" cy="22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CN" altLang="en-US" sz="1600" dirty="0">
                    <a:solidFill>
                      <a:schemeClr val="bg1"/>
                    </a:solidFill>
                    <a:cs typeface="+mn-ea"/>
                    <a:sym typeface="+mn-lt"/>
                  </a:rPr>
                  <a:t>这里输入</a:t>
                </a:r>
              </a:p>
            </p:txBody>
          </p:sp>
        </p:grpSp>
        <p:grpSp>
          <p:nvGrpSpPr>
            <p:cNvPr id="35" name="组合 34"/>
            <p:cNvGrpSpPr/>
            <p:nvPr/>
          </p:nvGrpSpPr>
          <p:grpSpPr>
            <a:xfrm>
              <a:off x="2311004" y="2196704"/>
              <a:ext cx="1359694" cy="2101453"/>
              <a:chOff x="2311004" y="2196704"/>
              <a:chExt cx="1359694" cy="2101453"/>
            </a:xfrm>
          </p:grpSpPr>
          <p:grpSp>
            <p:nvGrpSpPr>
              <p:cNvPr id="60" name="组合 34"/>
              <p:cNvGrpSpPr>
                <a:grpSpLocks/>
              </p:cNvGrpSpPr>
              <p:nvPr/>
            </p:nvGrpSpPr>
            <p:grpSpPr bwMode="auto">
              <a:xfrm>
                <a:off x="2311004" y="2196704"/>
                <a:ext cx="1350169" cy="2101453"/>
                <a:chOff x="0" y="0"/>
                <a:chExt cx="1800001" cy="2803141"/>
              </a:xfrm>
            </p:grpSpPr>
            <p:grpSp>
              <p:nvGrpSpPr>
                <p:cNvPr id="63" name="组合 18"/>
                <p:cNvGrpSpPr>
                  <a:grpSpLocks/>
                </p:cNvGrpSpPr>
                <p:nvPr/>
              </p:nvGrpSpPr>
              <p:grpSpPr bwMode="auto">
                <a:xfrm>
                  <a:off x="1" y="0"/>
                  <a:ext cx="1800000" cy="671834"/>
                  <a:chOff x="0" y="0"/>
                  <a:chExt cx="1637325" cy="671834"/>
                </a:xfrm>
              </p:grpSpPr>
              <p:sp>
                <p:nvSpPr>
                  <p:cNvPr id="65" name="流程图: 过程 19"/>
                  <p:cNvSpPr>
                    <a:spLocks noChangeArrowheads="1"/>
                  </p:cNvSpPr>
                  <p:nvPr/>
                </p:nvSpPr>
                <p:spPr bwMode="auto">
                  <a:xfrm>
                    <a:off x="0" y="214635"/>
                    <a:ext cx="1637325" cy="457199"/>
                  </a:xfrm>
                  <a:prstGeom prst="flowChartProcess">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cs typeface="+mn-ea"/>
                      <a:sym typeface="+mn-lt"/>
                    </a:endParaRPr>
                  </a:p>
                </p:txBody>
              </p:sp>
              <p:sp>
                <p:nvSpPr>
                  <p:cNvPr id="66" name="等腰三角形 20"/>
                  <p:cNvSpPr>
                    <a:spLocks noChangeArrowheads="1"/>
                  </p:cNvSpPr>
                  <p:nvPr/>
                </p:nvSpPr>
                <p:spPr bwMode="auto">
                  <a:xfrm>
                    <a:off x="638662" y="0"/>
                    <a:ext cx="360000" cy="309283"/>
                  </a:xfrm>
                  <a:prstGeom prst="triangle">
                    <a:avLst>
                      <a:gd name="adj" fmla="val 50000"/>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cs typeface="+mn-ea"/>
                      <a:sym typeface="+mn-lt"/>
                    </a:endParaRPr>
                  </a:p>
                </p:txBody>
              </p:sp>
            </p:grpSp>
            <p:sp>
              <p:nvSpPr>
                <p:cNvPr id="64" name="流程图: 过程 21"/>
                <p:cNvSpPr>
                  <a:spLocks noChangeArrowheads="1"/>
                </p:cNvSpPr>
                <p:nvPr/>
              </p:nvSpPr>
              <p:spPr bwMode="auto">
                <a:xfrm>
                  <a:off x="0" y="671834"/>
                  <a:ext cx="1800000" cy="2131307"/>
                </a:xfrm>
                <a:prstGeom prst="flowChartProcess">
                  <a:avLst/>
                </a:prstGeom>
                <a:solidFill>
                  <a:srgbClr val="004C9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cs typeface="+mn-ea"/>
                    <a:sym typeface="+mn-lt"/>
                  </a:endParaRPr>
                </a:p>
              </p:txBody>
            </p:sp>
          </p:grpSp>
          <p:sp>
            <p:nvSpPr>
              <p:cNvPr id="61" name="文本框 57"/>
              <p:cNvSpPr>
                <a:spLocks noChangeArrowheads="1"/>
              </p:cNvSpPr>
              <p:nvPr/>
            </p:nvSpPr>
            <p:spPr bwMode="auto">
              <a:xfrm>
                <a:off x="2311005" y="2372917"/>
                <a:ext cx="1350167" cy="25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a:r>
                  <a:rPr lang="zh-CN" altLang="en-US" dirty="0">
                    <a:solidFill>
                      <a:schemeClr val="bg1">
                        <a:lumMod val="50000"/>
                      </a:schemeClr>
                    </a:solidFill>
                    <a:cs typeface="+mn-ea"/>
                    <a:sym typeface="+mn-lt"/>
                  </a:rPr>
                  <a:t>名称</a:t>
                </a:r>
              </a:p>
            </p:txBody>
          </p:sp>
          <p:sp>
            <p:nvSpPr>
              <p:cNvPr id="62" name="文本框 64"/>
              <p:cNvSpPr>
                <a:spLocks noChangeArrowheads="1"/>
              </p:cNvSpPr>
              <p:nvPr/>
            </p:nvSpPr>
            <p:spPr bwMode="auto">
              <a:xfrm>
                <a:off x="2391967" y="2834879"/>
                <a:ext cx="1278731" cy="22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CN" altLang="en-US" sz="1600" dirty="0">
                    <a:solidFill>
                      <a:schemeClr val="bg1"/>
                    </a:solidFill>
                    <a:cs typeface="+mn-ea"/>
                    <a:sym typeface="+mn-lt"/>
                  </a:rPr>
                  <a:t>这里输入</a:t>
                </a:r>
              </a:p>
            </p:txBody>
          </p:sp>
        </p:grpSp>
        <p:grpSp>
          <p:nvGrpSpPr>
            <p:cNvPr id="36" name="组合 35"/>
            <p:cNvGrpSpPr/>
            <p:nvPr/>
          </p:nvGrpSpPr>
          <p:grpSpPr>
            <a:xfrm>
              <a:off x="3842148" y="2196704"/>
              <a:ext cx="1350169" cy="2101453"/>
              <a:chOff x="3842148" y="2196704"/>
              <a:chExt cx="1350169" cy="2101453"/>
            </a:xfrm>
          </p:grpSpPr>
          <p:grpSp>
            <p:nvGrpSpPr>
              <p:cNvPr id="53" name="组合 41"/>
              <p:cNvGrpSpPr>
                <a:grpSpLocks/>
              </p:cNvGrpSpPr>
              <p:nvPr/>
            </p:nvGrpSpPr>
            <p:grpSpPr bwMode="auto">
              <a:xfrm>
                <a:off x="3842148" y="2196704"/>
                <a:ext cx="1350169" cy="2101453"/>
                <a:chOff x="0" y="0"/>
                <a:chExt cx="1800001" cy="2803141"/>
              </a:xfrm>
            </p:grpSpPr>
            <p:grpSp>
              <p:nvGrpSpPr>
                <p:cNvPr id="56" name="组合 42"/>
                <p:cNvGrpSpPr>
                  <a:grpSpLocks/>
                </p:cNvGrpSpPr>
                <p:nvPr/>
              </p:nvGrpSpPr>
              <p:grpSpPr bwMode="auto">
                <a:xfrm>
                  <a:off x="1" y="0"/>
                  <a:ext cx="1800000" cy="671834"/>
                  <a:chOff x="0" y="0"/>
                  <a:chExt cx="1637325" cy="671834"/>
                </a:xfrm>
              </p:grpSpPr>
              <p:sp>
                <p:nvSpPr>
                  <p:cNvPr id="58" name="流程图: 过程 44"/>
                  <p:cNvSpPr>
                    <a:spLocks noChangeArrowheads="1"/>
                  </p:cNvSpPr>
                  <p:nvPr/>
                </p:nvSpPr>
                <p:spPr bwMode="auto">
                  <a:xfrm>
                    <a:off x="0" y="214635"/>
                    <a:ext cx="1637325" cy="457199"/>
                  </a:xfrm>
                  <a:prstGeom prst="flowChartProcess">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cs typeface="+mn-ea"/>
                      <a:sym typeface="+mn-lt"/>
                    </a:endParaRPr>
                  </a:p>
                </p:txBody>
              </p:sp>
              <p:sp>
                <p:nvSpPr>
                  <p:cNvPr id="59" name="等腰三角形 45"/>
                  <p:cNvSpPr>
                    <a:spLocks noChangeArrowheads="1"/>
                  </p:cNvSpPr>
                  <p:nvPr/>
                </p:nvSpPr>
                <p:spPr bwMode="auto">
                  <a:xfrm>
                    <a:off x="638662" y="0"/>
                    <a:ext cx="360000" cy="309283"/>
                  </a:xfrm>
                  <a:prstGeom prst="triangle">
                    <a:avLst>
                      <a:gd name="adj" fmla="val 50000"/>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cs typeface="+mn-ea"/>
                      <a:sym typeface="+mn-lt"/>
                    </a:endParaRPr>
                  </a:p>
                </p:txBody>
              </p:sp>
            </p:grpSp>
            <p:sp>
              <p:nvSpPr>
                <p:cNvPr id="57" name="流程图: 过程 43"/>
                <p:cNvSpPr>
                  <a:spLocks noChangeArrowheads="1"/>
                </p:cNvSpPr>
                <p:nvPr/>
              </p:nvSpPr>
              <p:spPr bwMode="auto">
                <a:xfrm>
                  <a:off x="0" y="671834"/>
                  <a:ext cx="1800000" cy="2131307"/>
                </a:xfrm>
                <a:prstGeom prst="flowChartProcess">
                  <a:avLst/>
                </a:prstGeom>
                <a:solidFill>
                  <a:srgbClr val="004C9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cs typeface="+mn-ea"/>
                    <a:sym typeface="+mn-lt"/>
                  </a:endParaRPr>
                </a:p>
              </p:txBody>
            </p:sp>
          </p:grpSp>
          <p:sp>
            <p:nvSpPr>
              <p:cNvPr id="54" name="文本框 58"/>
              <p:cNvSpPr>
                <a:spLocks noChangeArrowheads="1"/>
              </p:cNvSpPr>
              <p:nvPr/>
            </p:nvSpPr>
            <p:spPr bwMode="auto">
              <a:xfrm>
                <a:off x="3842149" y="2372917"/>
                <a:ext cx="1345405" cy="25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a:r>
                  <a:rPr lang="zh-CN" altLang="en-US" dirty="0">
                    <a:solidFill>
                      <a:schemeClr val="bg1">
                        <a:lumMod val="50000"/>
                      </a:schemeClr>
                    </a:solidFill>
                    <a:cs typeface="+mn-ea"/>
                    <a:sym typeface="+mn-lt"/>
                  </a:rPr>
                  <a:t>名称</a:t>
                </a:r>
              </a:p>
            </p:txBody>
          </p:sp>
          <p:sp>
            <p:nvSpPr>
              <p:cNvPr id="55" name="文本框 65"/>
              <p:cNvSpPr>
                <a:spLocks noChangeArrowheads="1"/>
              </p:cNvSpPr>
              <p:nvPr/>
            </p:nvSpPr>
            <p:spPr bwMode="auto">
              <a:xfrm>
                <a:off x="3908823" y="2834879"/>
                <a:ext cx="1278731" cy="22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CN" altLang="en-US" sz="1600" dirty="0">
                    <a:solidFill>
                      <a:schemeClr val="bg1"/>
                    </a:solidFill>
                    <a:cs typeface="+mn-ea"/>
                    <a:sym typeface="+mn-lt"/>
                  </a:rPr>
                  <a:t>这里输入</a:t>
                </a:r>
              </a:p>
            </p:txBody>
          </p:sp>
        </p:grpSp>
        <p:grpSp>
          <p:nvGrpSpPr>
            <p:cNvPr id="37" name="组合 36"/>
            <p:cNvGrpSpPr/>
            <p:nvPr/>
          </p:nvGrpSpPr>
          <p:grpSpPr>
            <a:xfrm>
              <a:off x="5425679" y="2196704"/>
              <a:ext cx="1356121" cy="2101453"/>
              <a:chOff x="5425679" y="2196704"/>
              <a:chExt cx="1356121" cy="2101453"/>
            </a:xfrm>
          </p:grpSpPr>
          <p:grpSp>
            <p:nvGrpSpPr>
              <p:cNvPr id="46" name="组合 35"/>
              <p:cNvGrpSpPr>
                <a:grpSpLocks/>
              </p:cNvGrpSpPr>
              <p:nvPr/>
            </p:nvGrpSpPr>
            <p:grpSpPr bwMode="auto">
              <a:xfrm>
                <a:off x="5425679" y="2196704"/>
                <a:ext cx="1350169" cy="2101453"/>
                <a:chOff x="0" y="0"/>
                <a:chExt cx="1800001" cy="2803141"/>
              </a:xfrm>
            </p:grpSpPr>
            <p:grpSp>
              <p:nvGrpSpPr>
                <p:cNvPr id="49" name="组合 36"/>
                <p:cNvGrpSpPr>
                  <a:grpSpLocks/>
                </p:cNvGrpSpPr>
                <p:nvPr/>
              </p:nvGrpSpPr>
              <p:grpSpPr bwMode="auto">
                <a:xfrm>
                  <a:off x="1" y="0"/>
                  <a:ext cx="1800000" cy="696915"/>
                  <a:chOff x="0" y="0"/>
                  <a:chExt cx="1637325" cy="696915"/>
                </a:xfrm>
              </p:grpSpPr>
              <p:sp>
                <p:nvSpPr>
                  <p:cNvPr id="51" name="流程图: 过程 38"/>
                  <p:cNvSpPr>
                    <a:spLocks noChangeArrowheads="1"/>
                  </p:cNvSpPr>
                  <p:nvPr/>
                </p:nvSpPr>
                <p:spPr bwMode="auto">
                  <a:xfrm>
                    <a:off x="0" y="214635"/>
                    <a:ext cx="1637325" cy="482280"/>
                  </a:xfrm>
                  <a:prstGeom prst="flowChartProcess">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cs typeface="+mn-ea"/>
                      <a:sym typeface="+mn-lt"/>
                    </a:endParaRPr>
                  </a:p>
                </p:txBody>
              </p:sp>
              <p:sp>
                <p:nvSpPr>
                  <p:cNvPr id="52" name="等腰三角形 39"/>
                  <p:cNvSpPr>
                    <a:spLocks noChangeArrowheads="1"/>
                  </p:cNvSpPr>
                  <p:nvPr/>
                </p:nvSpPr>
                <p:spPr bwMode="auto">
                  <a:xfrm>
                    <a:off x="638662" y="0"/>
                    <a:ext cx="360000" cy="309283"/>
                  </a:xfrm>
                  <a:prstGeom prst="triangle">
                    <a:avLst>
                      <a:gd name="adj" fmla="val 50000"/>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cs typeface="+mn-ea"/>
                      <a:sym typeface="+mn-lt"/>
                    </a:endParaRPr>
                  </a:p>
                </p:txBody>
              </p:sp>
            </p:grpSp>
            <p:sp>
              <p:nvSpPr>
                <p:cNvPr id="50" name="流程图: 过程 37"/>
                <p:cNvSpPr>
                  <a:spLocks noChangeArrowheads="1"/>
                </p:cNvSpPr>
                <p:nvPr/>
              </p:nvSpPr>
              <p:spPr bwMode="auto">
                <a:xfrm>
                  <a:off x="0" y="671834"/>
                  <a:ext cx="1800000" cy="2131307"/>
                </a:xfrm>
                <a:prstGeom prst="flowChartProcess">
                  <a:avLst/>
                </a:prstGeom>
                <a:solidFill>
                  <a:srgbClr val="004C9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cs typeface="+mn-ea"/>
                    <a:sym typeface="+mn-lt"/>
                  </a:endParaRPr>
                </a:p>
              </p:txBody>
            </p:sp>
          </p:grpSp>
          <p:sp>
            <p:nvSpPr>
              <p:cNvPr id="47" name="文本框 59"/>
              <p:cNvSpPr>
                <a:spLocks noChangeArrowheads="1"/>
              </p:cNvSpPr>
              <p:nvPr/>
            </p:nvSpPr>
            <p:spPr bwMode="auto">
              <a:xfrm>
                <a:off x="5425679" y="2372917"/>
                <a:ext cx="1356121" cy="25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a:r>
                  <a:rPr lang="zh-CN" altLang="en-US" dirty="0">
                    <a:solidFill>
                      <a:schemeClr val="bg1">
                        <a:lumMod val="50000"/>
                      </a:schemeClr>
                    </a:solidFill>
                    <a:cs typeface="+mn-ea"/>
                    <a:sym typeface="+mn-lt"/>
                  </a:rPr>
                  <a:t>名称</a:t>
                </a:r>
              </a:p>
            </p:txBody>
          </p:sp>
          <p:sp>
            <p:nvSpPr>
              <p:cNvPr id="48" name="文本框 66"/>
              <p:cNvSpPr>
                <a:spLocks noChangeArrowheads="1"/>
              </p:cNvSpPr>
              <p:nvPr/>
            </p:nvSpPr>
            <p:spPr bwMode="auto">
              <a:xfrm>
                <a:off x="5503069" y="2834879"/>
                <a:ext cx="1278731" cy="22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CN" altLang="en-US" sz="1600" dirty="0">
                    <a:solidFill>
                      <a:schemeClr val="bg1"/>
                    </a:solidFill>
                    <a:cs typeface="+mn-ea"/>
                    <a:sym typeface="+mn-lt"/>
                  </a:rPr>
                  <a:t>这里输入</a:t>
                </a:r>
              </a:p>
            </p:txBody>
          </p:sp>
        </p:grpSp>
        <p:grpSp>
          <p:nvGrpSpPr>
            <p:cNvPr id="38" name="组合 37"/>
            <p:cNvGrpSpPr/>
            <p:nvPr/>
          </p:nvGrpSpPr>
          <p:grpSpPr>
            <a:xfrm>
              <a:off x="7013973" y="2196704"/>
              <a:ext cx="1350169" cy="2101453"/>
              <a:chOff x="7013973" y="2196704"/>
              <a:chExt cx="1350169" cy="2101453"/>
            </a:xfrm>
          </p:grpSpPr>
          <p:grpSp>
            <p:nvGrpSpPr>
              <p:cNvPr id="39" name="组合 46"/>
              <p:cNvGrpSpPr>
                <a:grpSpLocks/>
              </p:cNvGrpSpPr>
              <p:nvPr/>
            </p:nvGrpSpPr>
            <p:grpSpPr bwMode="auto">
              <a:xfrm>
                <a:off x="7013973" y="2196704"/>
                <a:ext cx="1350169" cy="2101453"/>
                <a:chOff x="0" y="0"/>
                <a:chExt cx="1800001" cy="2803141"/>
              </a:xfrm>
            </p:grpSpPr>
            <p:grpSp>
              <p:nvGrpSpPr>
                <p:cNvPr id="42" name="组合 47"/>
                <p:cNvGrpSpPr>
                  <a:grpSpLocks/>
                </p:cNvGrpSpPr>
                <p:nvPr/>
              </p:nvGrpSpPr>
              <p:grpSpPr bwMode="auto">
                <a:xfrm>
                  <a:off x="1" y="0"/>
                  <a:ext cx="1800000" cy="696915"/>
                  <a:chOff x="0" y="0"/>
                  <a:chExt cx="1637325" cy="696915"/>
                </a:xfrm>
              </p:grpSpPr>
              <p:sp>
                <p:nvSpPr>
                  <p:cNvPr id="44" name="流程图: 过程 49"/>
                  <p:cNvSpPr>
                    <a:spLocks noChangeArrowheads="1"/>
                  </p:cNvSpPr>
                  <p:nvPr/>
                </p:nvSpPr>
                <p:spPr bwMode="auto">
                  <a:xfrm>
                    <a:off x="0" y="214635"/>
                    <a:ext cx="1637325" cy="482280"/>
                  </a:xfrm>
                  <a:prstGeom prst="flowChartProcess">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cs typeface="+mn-ea"/>
                      <a:sym typeface="+mn-lt"/>
                    </a:endParaRPr>
                  </a:p>
                </p:txBody>
              </p:sp>
              <p:sp>
                <p:nvSpPr>
                  <p:cNvPr id="45" name="等腰三角形 50"/>
                  <p:cNvSpPr>
                    <a:spLocks noChangeArrowheads="1"/>
                  </p:cNvSpPr>
                  <p:nvPr/>
                </p:nvSpPr>
                <p:spPr bwMode="auto">
                  <a:xfrm>
                    <a:off x="638662" y="0"/>
                    <a:ext cx="360000" cy="309283"/>
                  </a:xfrm>
                  <a:prstGeom prst="triangle">
                    <a:avLst>
                      <a:gd name="adj" fmla="val 50000"/>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cs typeface="+mn-ea"/>
                      <a:sym typeface="+mn-lt"/>
                    </a:endParaRPr>
                  </a:p>
                </p:txBody>
              </p:sp>
            </p:grpSp>
            <p:sp>
              <p:nvSpPr>
                <p:cNvPr id="43" name="流程图: 过程 48"/>
                <p:cNvSpPr>
                  <a:spLocks noChangeArrowheads="1"/>
                </p:cNvSpPr>
                <p:nvPr/>
              </p:nvSpPr>
              <p:spPr bwMode="auto">
                <a:xfrm>
                  <a:off x="0" y="671834"/>
                  <a:ext cx="1800000" cy="2131307"/>
                </a:xfrm>
                <a:prstGeom prst="flowChartProcess">
                  <a:avLst/>
                </a:prstGeom>
                <a:solidFill>
                  <a:srgbClr val="004C9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cs typeface="+mn-ea"/>
                    <a:sym typeface="+mn-lt"/>
                  </a:endParaRPr>
                </a:p>
              </p:txBody>
            </p:sp>
          </p:grpSp>
          <p:sp>
            <p:nvSpPr>
              <p:cNvPr id="40" name="文本框 60"/>
              <p:cNvSpPr>
                <a:spLocks noChangeArrowheads="1"/>
              </p:cNvSpPr>
              <p:nvPr/>
            </p:nvSpPr>
            <p:spPr bwMode="auto">
              <a:xfrm>
                <a:off x="7013974" y="2372917"/>
                <a:ext cx="1350168" cy="25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a:r>
                  <a:rPr lang="zh-CN" altLang="en-US" dirty="0">
                    <a:solidFill>
                      <a:schemeClr val="bg1">
                        <a:lumMod val="50000"/>
                      </a:schemeClr>
                    </a:solidFill>
                    <a:cs typeface="+mn-ea"/>
                    <a:sym typeface="+mn-lt"/>
                  </a:rPr>
                  <a:t>名称</a:t>
                </a:r>
              </a:p>
            </p:txBody>
          </p:sp>
          <p:sp>
            <p:nvSpPr>
              <p:cNvPr id="41" name="文本框 67"/>
              <p:cNvSpPr>
                <a:spLocks noChangeArrowheads="1"/>
              </p:cNvSpPr>
              <p:nvPr/>
            </p:nvSpPr>
            <p:spPr bwMode="auto">
              <a:xfrm>
                <a:off x="7084219" y="2834879"/>
                <a:ext cx="1278731" cy="22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CN" altLang="en-US" sz="1600" dirty="0">
                    <a:solidFill>
                      <a:schemeClr val="bg1"/>
                    </a:solidFill>
                    <a:cs typeface="+mn-ea"/>
                    <a:sym typeface="+mn-lt"/>
                  </a:rPr>
                  <a:t>这里输入</a:t>
                </a:r>
              </a:p>
            </p:txBody>
          </p:sp>
        </p:grpSp>
      </p:grpSp>
    </p:spTree>
    <p:extLst>
      <p:ext uri="{BB962C8B-B14F-4D97-AF65-F5344CB8AC3E}">
        <p14:creationId xmlns:p14="http://schemas.microsoft.com/office/powerpoint/2010/main" val="2368949107"/>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29469" y="414623"/>
            <a:ext cx="7373644" cy="697885"/>
            <a:chOff x="3132492" y="554842"/>
            <a:chExt cx="7341875" cy="697885"/>
          </a:xfrm>
        </p:grpSpPr>
        <p:sp>
          <p:nvSpPr>
            <p:cNvPr id="10" name="矩形 9"/>
            <p:cNvSpPr/>
            <p:nvPr/>
          </p:nvSpPr>
          <p:spPr>
            <a:xfrm>
              <a:off x="3132492" y="1207008"/>
              <a:ext cx="7341875" cy="45719"/>
            </a:xfrm>
            <a:prstGeom prst="rect">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TextBox 2"/>
            <p:cNvSpPr txBox="1"/>
            <p:nvPr/>
          </p:nvSpPr>
          <p:spPr>
            <a:xfrm>
              <a:off x="5166164" y="554842"/>
              <a:ext cx="3262432" cy="461666"/>
            </a:xfrm>
            <a:prstGeom prst="rect">
              <a:avLst/>
            </a:prstGeom>
            <a:noFill/>
          </p:spPr>
          <p:txBody>
            <a:bodyPr wrap="none" rtlCol="0">
              <a:spAutoFit/>
            </a:bodyPr>
            <a:lstStyle/>
            <a:p>
              <a:r>
                <a:rPr lang="zh-CN" altLang="en-US" sz="2400" dirty="0">
                  <a:solidFill>
                    <a:srgbClr val="004C95"/>
                  </a:solidFill>
                  <a:cs typeface="+mn-ea"/>
                  <a:sym typeface="+mn-lt"/>
                </a:rPr>
                <a:t>点击输入相关文字标题</a:t>
              </a:r>
            </a:p>
          </p:txBody>
        </p:sp>
      </p:grpSp>
      <p:grpSp>
        <p:nvGrpSpPr>
          <p:cNvPr id="5" name="组合 4"/>
          <p:cNvGrpSpPr/>
          <p:nvPr/>
        </p:nvGrpSpPr>
        <p:grpSpPr>
          <a:xfrm rot="16200000">
            <a:off x="10250617" y="-5218513"/>
            <a:ext cx="6440943" cy="6440945"/>
            <a:chOff x="10978697" y="4915088"/>
            <a:chExt cx="6440943" cy="6440945"/>
          </a:xfrm>
          <a:solidFill>
            <a:srgbClr val="004C95">
              <a:alpha val="50000"/>
            </a:srgbClr>
          </a:solidFill>
        </p:grpSpPr>
        <p:grpSp>
          <p:nvGrpSpPr>
            <p:cNvPr id="6" name="组合 5"/>
            <p:cNvGrpSpPr/>
            <p:nvPr/>
          </p:nvGrpSpPr>
          <p:grpSpPr>
            <a:xfrm rot="2811066">
              <a:off x="10978696" y="4915089"/>
              <a:ext cx="6288545" cy="6288543"/>
              <a:chOff x="2967127" y="3028128"/>
              <a:chExt cx="1080000" cy="1080000"/>
            </a:xfrm>
            <a:grpFill/>
          </p:grpSpPr>
          <p:sp>
            <p:nvSpPr>
              <p:cNvPr id="13"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4"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7" name="组合 6"/>
            <p:cNvGrpSpPr/>
            <p:nvPr/>
          </p:nvGrpSpPr>
          <p:grpSpPr>
            <a:xfrm rot="2811066">
              <a:off x="11131096" y="5067489"/>
              <a:ext cx="6288545" cy="6288543"/>
              <a:chOff x="2967127" y="3028128"/>
              <a:chExt cx="1080000" cy="1080000"/>
            </a:xfrm>
            <a:grpFill/>
          </p:grpSpPr>
          <p:sp>
            <p:nvSpPr>
              <p:cNvPr id="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2"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15" name="组合 14"/>
          <p:cNvGrpSpPr/>
          <p:nvPr/>
        </p:nvGrpSpPr>
        <p:grpSpPr>
          <a:xfrm rot="5400000" flipH="1">
            <a:off x="-4491906" y="-5166040"/>
            <a:ext cx="6440943" cy="6440945"/>
            <a:chOff x="10978697" y="4915088"/>
            <a:chExt cx="6440943" cy="6440945"/>
          </a:xfrm>
          <a:solidFill>
            <a:srgbClr val="004C95">
              <a:alpha val="50000"/>
            </a:srgbClr>
          </a:solidFill>
        </p:grpSpPr>
        <p:grpSp>
          <p:nvGrpSpPr>
            <p:cNvPr id="16" name="组合 15"/>
            <p:cNvGrpSpPr/>
            <p:nvPr/>
          </p:nvGrpSpPr>
          <p:grpSpPr>
            <a:xfrm rot="2811066">
              <a:off x="10978696" y="4915089"/>
              <a:ext cx="6288545" cy="6288543"/>
              <a:chOff x="2967127" y="3028128"/>
              <a:chExt cx="1080000" cy="1080000"/>
            </a:xfrm>
            <a:grpFill/>
          </p:grpSpPr>
          <p:sp>
            <p:nvSpPr>
              <p:cNvPr id="20"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1"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7" name="组合 16"/>
            <p:cNvGrpSpPr/>
            <p:nvPr/>
          </p:nvGrpSpPr>
          <p:grpSpPr>
            <a:xfrm rot="2811066">
              <a:off x="11131096" y="5067489"/>
              <a:ext cx="6288545" cy="6288543"/>
              <a:chOff x="2967127" y="3028128"/>
              <a:chExt cx="1080000" cy="1080000"/>
            </a:xfrm>
            <a:grpFill/>
          </p:grpSpPr>
          <p:sp>
            <p:nvSpPr>
              <p:cNvPr id="1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9"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sp>
        <p:nvSpPr>
          <p:cNvPr id="57" name="矩形 42"/>
          <p:cNvSpPr>
            <a:spLocks noChangeArrowheads="1"/>
          </p:cNvSpPr>
          <p:nvPr/>
        </p:nvSpPr>
        <p:spPr bwMode="auto">
          <a:xfrm>
            <a:off x="9884398" y="4170040"/>
            <a:ext cx="923925" cy="2260600"/>
          </a:xfrm>
          <a:prstGeom prst="rect">
            <a:avLst/>
          </a:prstGeom>
          <a:solidFill>
            <a:srgbClr val="004C95"/>
          </a:solidFill>
          <a:ln>
            <a:noFill/>
          </a:ln>
        </p:spPr>
        <p:txBody>
          <a:bodyPr lIns="121912" tIns="60956" rIns="121912" bIns="60956"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sz="2400">
              <a:solidFill>
                <a:schemeClr val="tx1">
                  <a:lumMod val="75000"/>
                  <a:lumOff val="25000"/>
                </a:schemeClr>
              </a:solidFill>
              <a:latin typeface="+mn-lt"/>
              <a:ea typeface="+mn-ea"/>
              <a:cs typeface="+mn-ea"/>
              <a:sym typeface="+mn-lt"/>
            </a:endParaRPr>
          </a:p>
        </p:txBody>
      </p:sp>
      <p:sp>
        <p:nvSpPr>
          <p:cNvPr id="58" name="矩形 37"/>
          <p:cNvSpPr>
            <a:spLocks noChangeArrowheads="1"/>
          </p:cNvSpPr>
          <p:nvPr/>
        </p:nvSpPr>
        <p:spPr bwMode="auto">
          <a:xfrm>
            <a:off x="5094911" y="4170040"/>
            <a:ext cx="4667250" cy="2260600"/>
          </a:xfrm>
          <a:prstGeom prst="rect">
            <a:avLst/>
          </a:prstGeom>
          <a:solidFill>
            <a:srgbClr val="004C95"/>
          </a:solidFill>
          <a:ln>
            <a:noFill/>
          </a:ln>
        </p:spPr>
        <p:txBody>
          <a:bodyPr lIns="121912" tIns="60956" rIns="121912" bIns="60956"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2400">
              <a:solidFill>
                <a:schemeClr val="tx1">
                  <a:lumMod val="75000"/>
                  <a:lumOff val="25000"/>
                </a:schemeClr>
              </a:solidFill>
              <a:latin typeface="+mn-lt"/>
              <a:ea typeface="+mn-ea"/>
              <a:cs typeface="+mn-ea"/>
              <a:sym typeface="+mn-lt"/>
            </a:endParaRPr>
          </a:p>
        </p:txBody>
      </p:sp>
      <p:sp>
        <p:nvSpPr>
          <p:cNvPr id="61" name="矩形 1"/>
          <p:cNvSpPr>
            <a:spLocks noChangeArrowheads="1"/>
          </p:cNvSpPr>
          <p:nvPr/>
        </p:nvSpPr>
        <p:spPr bwMode="auto">
          <a:xfrm>
            <a:off x="1457623" y="1815778"/>
            <a:ext cx="2260600" cy="2260600"/>
          </a:xfrm>
          <a:prstGeom prst="rect">
            <a:avLst/>
          </a:prstGeom>
          <a:solidFill>
            <a:srgbClr val="004C95"/>
          </a:solidFill>
          <a:ln>
            <a:noFill/>
          </a:ln>
        </p:spPr>
        <p:txBody>
          <a:bodyPr lIns="121912" tIns="60956" rIns="121912" bIns="60956"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2400">
              <a:solidFill>
                <a:schemeClr val="tx1">
                  <a:lumMod val="75000"/>
                  <a:lumOff val="25000"/>
                </a:schemeClr>
              </a:solidFill>
              <a:latin typeface="+mn-lt"/>
              <a:ea typeface="+mn-ea"/>
              <a:cs typeface="+mn-ea"/>
              <a:sym typeface="+mn-lt"/>
            </a:endParaRPr>
          </a:p>
        </p:txBody>
      </p:sp>
      <p:sp>
        <p:nvSpPr>
          <p:cNvPr id="63" name="矩形 56"/>
          <p:cNvSpPr>
            <a:spLocks noChangeArrowheads="1"/>
          </p:cNvSpPr>
          <p:nvPr/>
        </p:nvSpPr>
        <p:spPr bwMode="auto">
          <a:xfrm>
            <a:off x="1630710" y="1944365"/>
            <a:ext cx="182927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121912" tIns="60956" rIns="121912" bIns="6095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zh-CN" altLang="en-US" sz="2200" b="1" dirty="0">
                <a:solidFill>
                  <a:schemeClr val="bg1"/>
                </a:solidFill>
                <a:latin typeface="+mn-lt"/>
                <a:ea typeface="+mn-ea"/>
                <a:cs typeface="+mn-ea"/>
                <a:sym typeface="+mn-lt"/>
              </a:rPr>
              <a:t>添加主题</a:t>
            </a:r>
          </a:p>
        </p:txBody>
      </p:sp>
      <p:sp>
        <p:nvSpPr>
          <p:cNvPr id="64" name="矩形 57"/>
          <p:cNvSpPr>
            <a:spLocks noChangeArrowheads="1"/>
          </p:cNvSpPr>
          <p:nvPr/>
        </p:nvSpPr>
        <p:spPr bwMode="auto">
          <a:xfrm>
            <a:off x="1630710" y="2391842"/>
            <a:ext cx="1984326" cy="1092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121912" tIns="60956" rIns="121912" bIns="6095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buNone/>
            </a:pPr>
            <a:r>
              <a:rPr lang="zh-CN" altLang="en-US" sz="1400" dirty="0">
                <a:solidFill>
                  <a:schemeClr val="bg1"/>
                </a:solidFill>
                <a:latin typeface="+mn-lt"/>
                <a:ea typeface="+mn-ea"/>
                <a:cs typeface="+mn-ea"/>
                <a:sym typeface="+mn-lt"/>
              </a:rPr>
              <a:t>点击此处添加文字说明内容，可以通过复制您的文本内容，在此文本框粘贴并选择只保留文字。</a:t>
            </a:r>
            <a:endParaRPr lang="en-US" altLang="zh-CN" sz="1400" dirty="0">
              <a:solidFill>
                <a:schemeClr val="bg1"/>
              </a:solidFill>
              <a:latin typeface="+mn-lt"/>
              <a:ea typeface="+mn-ea"/>
              <a:cs typeface="+mn-ea"/>
              <a:sym typeface="+mn-lt"/>
            </a:endParaRPr>
          </a:p>
        </p:txBody>
      </p:sp>
      <p:sp>
        <p:nvSpPr>
          <p:cNvPr id="65" name="矩形 44"/>
          <p:cNvSpPr>
            <a:spLocks noChangeArrowheads="1"/>
          </p:cNvSpPr>
          <p:nvPr/>
        </p:nvSpPr>
        <p:spPr bwMode="auto">
          <a:xfrm>
            <a:off x="5259811" y="4311328"/>
            <a:ext cx="309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121912" tIns="60956" rIns="121912" bIns="6095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zh-CN" altLang="en-US" sz="2200" b="1" dirty="0">
                <a:solidFill>
                  <a:schemeClr val="bg1"/>
                </a:solidFill>
                <a:latin typeface="+mn-lt"/>
                <a:ea typeface="+mn-ea"/>
                <a:cs typeface="+mn-ea"/>
                <a:sym typeface="+mn-lt"/>
              </a:rPr>
              <a:t>添加主题</a:t>
            </a:r>
          </a:p>
        </p:txBody>
      </p:sp>
      <p:sp>
        <p:nvSpPr>
          <p:cNvPr id="66" name="矩形 45"/>
          <p:cNvSpPr>
            <a:spLocks noChangeArrowheads="1"/>
          </p:cNvSpPr>
          <p:nvPr/>
        </p:nvSpPr>
        <p:spPr bwMode="auto">
          <a:xfrm>
            <a:off x="5259811" y="4712965"/>
            <a:ext cx="4281487"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121912" tIns="60956" rIns="121912" bIns="6095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zh-CN" altLang="en-US" sz="1400" dirty="0">
                <a:solidFill>
                  <a:schemeClr val="bg1"/>
                </a:solidFill>
                <a:latin typeface="+mn-lt"/>
                <a:ea typeface="+mn-ea"/>
                <a:cs typeface="+mn-ea"/>
                <a:sym typeface="+mn-lt"/>
              </a:rPr>
              <a:t>右键点击图片选择设置图片格式可直接替换图片，在此录入上述图表的综合描述说明，在此录入上述图表的综合分析说明，在此录入上述图表的综合分析说明，在此录入上述图表的综合分析说明。 </a:t>
            </a:r>
            <a:endParaRPr lang="zh-CN" altLang="en-US" sz="1800" dirty="0">
              <a:solidFill>
                <a:schemeClr val="bg1"/>
              </a:solidFill>
              <a:latin typeface="+mn-lt"/>
              <a:ea typeface="+mn-ea"/>
              <a:cs typeface="+mn-ea"/>
              <a:sym typeface="+mn-lt"/>
            </a:endParaRPr>
          </a:p>
        </p:txBody>
      </p:sp>
      <p:sp>
        <p:nvSpPr>
          <p:cNvPr id="67" name="燕尾形 1"/>
          <p:cNvSpPr>
            <a:spLocks noChangeArrowheads="1"/>
          </p:cNvSpPr>
          <p:nvPr/>
        </p:nvSpPr>
        <p:spPr bwMode="auto">
          <a:xfrm>
            <a:off x="11057236" y="3819203"/>
            <a:ext cx="512762" cy="512762"/>
          </a:xfrm>
          <a:prstGeom prst="chevron">
            <a:avLst>
              <a:gd name="adj" fmla="val 50000"/>
            </a:avLst>
          </a:prstGeom>
          <a:solidFill>
            <a:srgbClr val="004C95"/>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a:solidFill>
                <a:schemeClr val="tx1">
                  <a:lumMod val="75000"/>
                  <a:lumOff val="25000"/>
                </a:schemeClr>
              </a:solidFill>
              <a:latin typeface="+mn-lt"/>
              <a:ea typeface="+mn-ea"/>
              <a:cs typeface="+mn-ea"/>
              <a:sym typeface="+mn-lt"/>
            </a:endParaRPr>
          </a:p>
        </p:txBody>
      </p:sp>
      <p:sp>
        <p:nvSpPr>
          <p:cNvPr id="68" name="燕尾形 23"/>
          <p:cNvSpPr>
            <a:spLocks noChangeArrowheads="1"/>
          </p:cNvSpPr>
          <p:nvPr/>
        </p:nvSpPr>
        <p:spPr bwMode="auto">
          <a:xfrm flipH="1">
            <a:off x="622598" y="3819203"/>
            <a:ext cx="512763" cy="512762"/>
          </a:xfrm>
          <a:prstGeom prst="chevron">
            <a:avLst>
              <a:gd name="adj" fmla="val 50000"/>
            </a:avLst>
          </a:prstGeom>
          <a:solidFill>
            <a:srgbClr val="004C95"/>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a:solidFill>
                <a:schemeClr val="tx1">
                  <a:lumMod val="75000"/>
                  <a:lumOff val="25000"/>
                </a:schemeClr>
              </a:solidFill>
              <a:latin typeface="+mn-lt"/>
              <a:ea typeface="+mn-ea"/>
              <a:cs typeface="+mn-ea"/>
              <a:sym typeface="+mn-lt"/>
            </a:endParaRPr>
          </a:p>
        </p:txBody>
      </p:sp>
      <p:pic>
        <p:nvPicPr>
          <p:cNvPr id="4" name="图片 3">
            <a:extLst>
              <a:ext uri="{FF2B5EF4-FFF2-40B4-BE49-F238E27FC236}">
                <a16:creationId xmlns:a16="http://schemas.microsoft.com/office/drawing/2014/main" id="{11986D69-1608-774B-B15C-A30974C0F1A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851064" y="1805986"/>
            <a:ext cx="3355137" cy="2239341"/>
          </a:xfrm>
          <a:prstGeom prst="rect">
            <a:avLst/>
          </a:prstGeom>
        </p:spPr>
      </p:pic>
      <p:pic>
        <p:nvPicPr>
          <p:cNvPr id="23" name="图片 22">
            <a:extLst>
              <a:ext uri="{FF2B5EF4-FFF2-40B4-BE49-F238E27FC236}">
                <a16:creationId xmlns:a16="http://schemas.microsoft.com/office/drawing/2014/main" id="{D064B642-8C20-574A-9F0B-0854837ADD7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57202" y="1827575"/>
            <a:ext cx="3309255" cy="2205372"/>
          </a:xfrm>
          <a:prstGeom prst="rect">
            <a:avLst/>
          </a:prstGeom>
        </p:spPr>
      </p:pic>
      <p:pic>
        <p:nvPicPr>
          <p:cNvPr id="27" name="图片 26">
            <a:extLst>
              <a:ext uri="{FF2B5EF4-FFF2-40B4-BE49-F238E27FC236}">
                <a16:creationId xmlns:a16="http://schemas.microsoft.com/office/drawing/2014/main" id="{6F251C39-14AD-9642-87D7-8E92A4CA34AA}"/>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457624" y="4128507"/>
            <a:ext cx="3453200" cy="2302133"/>
          </a:xfrm>
          <a:prstGeom prst="rect">
            <a:avLst/>
          </a:prstGeom>
        </p:spPr>
      </p:pic>
    </p:spTree>
    <p:extLst>
      <p:ext uri="{BB962C8B-B14F-4D97-AF65-F5344CB8AC3E}">
        <p14:creationId xmlns:p14="http://schemas.microsoft.com/office/powerpoint/2010/main" val="1290487782"/>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rot="16200000">
            <a:off x="10250617" y="-5218513"/>
            <a:ext cx="6440943" cy="6440945"/>
            <a:chOff x="10978697" y="4915088"/>
            <a:chExt cx="6440943" cy="6440945"/>
          </a:xfrm>
          <a:solidFill>
            <a:srgbClr val="004C95">
              <a:alpha val="50000"/>
            </a:srgbClr>
          </a:solidFill>
        </p:grpSpPr>
        <p:grpSp>
          <p:nvGrpSpPr>
            <p:cNvPr id="6" name="组合 5"/>
            <p:cNvGrpSpPr/>
            <p:nvPr/>
          </p:nvGrpSpPr>
          <p:grpSpPr>
            <a:xfrm rot="2811066">
              <a:off x="10978696" y="4915089"/>
              <a:ext cx="6288545" cy="6288543"/>
              <a:chOff x="2967127" y="3028128"/>
              <a:chExt cx="1080000" cy="1080000"/>
            </a:xfrm>
            <a:grpFill/>
          </p:grpSpPr>
          <p:sp>
            <p:nvSpPr>
              <p:cNvPr id="13"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4"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7" name="组合 6"/>
            <p:cNvGrpSpPr/>
            <p:nvPr/>
          </p:nvGrpSpPr>
          <p:grpSpPr>
            <a:xfrm rot="2811066">
              <a:off x="11131096" y="5067489"/>
              <a:ext cx="6288545" cy="6288543"/>
              <a:chOff x="2967127" y="3028128"/>
              <a:chExt cx="1080000" cy="1080000"/>
            </a:xfrm>
            <a:grpFill/>
          </p:grpSpPr>
          <p:sp>
            <p:nvSpPr>
              <p:cNvPr id="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2"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15" name="组合 14"/>
          <p:cNvGrpSpPr/>
          <p:nvPr/>
        </p:nvGrpSpPr>
        <p:grpSpPr>
          <a:xfrm rot="5400000" flipH="1">
            <a:off x="-4491906" y="-5218513"/>
            <a:ext cx="6440943" cy="6440945"/>
            <a:chOff x="10978697" y="4915088"/>
            <a:chExt cx="6440943" cy="6440945"/>
          </a:xfrm>
          <a:solidFill>
            <a:srgbClr val="004C95">
              <a:alpha val="50000"/>
            </a:srgbClr>
          </a:solidFill>
        </p:grpSpPr>
        <p:grpSp>
          <p:nvGrpSpPr>
            <p:cNvPr id="16" name="组合 15"/>
            <p:cNvGrpSpPr/>
            <p:nvPr/>
          </p:nvGrpSpPr>
          <p:grpSpPr>
            <a:xfrm rot="2811066">
              <a:off x="10978696" y="4915089"/>
              <a:ext cx="6288545" cy="6288543"/>
              <a:chOff x="2967127" y="3028128"/>
              <a:chExt cx="1080000" cy="1080000"/>
            </a:xfrm>
            <a:grpFill/>
          </p:grpSpPr>
          <p:sp>
            <p:nvSpPr>
              <p:cNvPr id="20"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1"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7" name="组合 16"/>
            <p:cNvGrpSpPr/>
            <p:nvPr/>
          </p:nvGrpSpPr>
          <p:grpSpPr>
            <a:xfrm rot="2811066">
              <a:off x="11131096" y="5067489"/>
              <a:ext cx="6288545" cy="6288543"/>
              <a:chOff x="2967127" y="3028128"/>
              <a:chExt cx="1080000" cy="1080000"/>
            </a:xfrm>
            <a:grpFill/>
          </p:grpSpPr>
          <p:sp>
            <p:nvSpPr>
              <p:cNvPr id="1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9"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2" name="组合 1"/>
          <p:cNvGrpSpPr/>
          <p:nvPr/>
        </p:nvGrpSpPr>
        <p:grpSpPr>
          <a:xfrm>
            <a:off x="1345660" y="2124224"/>
            <a:ext cx="9618695" cy="3884365"/>
            <a:chOff x="1345660" y="2124224"/>
            <a:chExt cx="9618695" cy="3884365"/>
          </a:xfrm>
        </p:grpSpPr>
        <p:sp>
          <p:nvSpPr>
            <p:cNvPr id="22" name="箭头3"/>
            <p:cNvSpPr>
              <a:spLocks/>
            </p:cNvSpPr>
            <p:nvPr/>
          </p:nvSpPr>
          <p:spPr bwMode="gray">
            <a:xfrm flipV="1">
              <a:off x="2342070" y="3906692"/>
              <a:ext cx="1088556" cy="1514498"/>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a:ex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cs typeface="+mn-ea"/>
                <a:sym typeface="+mn-lt"/>
              </a:endParaRPr>
            </a:p>
          </p:txBody>
        </p:sp>
        <p:sp>
          <p:nvSpPr>
            <p:cNvPr id="23" name="箭头2"/>
            <p:cNvSpPr>
              <a:spLocks/>
            </p:cNvSpPr>
            <p:nvPr/>
          </p:nvSpPr>
          <p:spPr bwMode="gray">
            <a:xfrm rot="16200000">
              <a:off x="2652533" y="3459269"/>
              <a:ext cx="323536" cy="1293906"/>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65000"/>
              </a:schemeClr>
            </a:solidFill>
            <a:ln>
              <a:noFill/>
            </a:ln>
            <a:effectLst/>
            <a:ex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cs typeface="+mn-ea"/>
                <a:sym typeface="+mn-lt"/>
              </a:endParaRPr>
            </a:p>
          </p:txBody>
        </p:sp>
        <p:sp>
          <p:nvSpPr>
            <p:cNvPr id="24" name="箭头1"/>
            <p:cNvSpPr>
              <a:spLocks/>
            </p:cNvSpPr>
            <p:nvPr/>
          </p:nvSpPr>
          <p:spPr bwMode="gray">
            <a:xfrm>
              <a:off x="2336799" y="2631165"/>
              <a:ext cx="1088556" cy="1754398"/>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a:ex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cs typeface="+mn-ea"/>
                <a:sym typeface="+mn-lt"/>
              </a:endParaRPr>
            </a:p>
          </p:txBody>
        </p:sp>
        <p:sp>
          <p:nvSpPr>
            <p:cNvPr id="25" name="文本1"/>
            <p:cNvSpPr>
              <a:spLocks noChangeArrowheads="1"/>
            </p:cNvSpPr>
            <p:nvPr/>
          </p:nvSpPr>
          <p:spPr bwMode="gray">
            <a:xfrm>
              <a:off x="5076361" y="2162418"/>
              <a:ext cx="5887994" cy="1191110"/>
            </a:xfrm>
            <a:prstGeom prst="roundRect">
              <a:avLst>
                <a:gd name="adj" fmla="val 11505"/>
              </a:avLst>
            </a:prstGeom>
            <a:solidFill>
              <a:srgbClr val="004C95"/>
            </a:solidFill>
            <a:ln w="15875" cap="flat" cmpd="sng" algn="ctr">
              <a:noFill/>
              <a:prstDash val="solid"/>
            </a:ln>
            <a:effectLst/>
            <a:ex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400" dirty="0">
                  <a:solidFill>
                    <a:schemeClr val="bg1"/>
                  </a:solidFill>
                  <a:cs typeface="+mn-ea"/>
                  <a:sym typeface="+mn-lt"/>
                </a:rPr>
                <a:t>您的内容打在这里，或者通过复制您的文本后，在此框中选择粘贴，并选择只保留文字。在此录入上述图表的综合描述说明。</a:t>
              </a:r>
              <a:endParaRPr lang="zh-CN" altLang="zh-CN" sz="1400" dirty="0">
                <a:solidFill>
                  <a:schemeClr val="bg1"/>
                </a:solidFill>
                <a:cs typeface="+mn-ea"/>
                <a:sym typeface="+mn-lt"/>
              </a:endParaRPr>
            </a:p>
          </p:txBody>
        </p:sp>
        <p:sp>
          <p:nvSpPr>
            <p:cNvPr id="26" name="文本2"/>
            <p:cNvSpPr>
              <a:spLocks noChangeArrowheads="1"/>
            </p:cNvSpPr>
            <p:nvPr/>
          </p:nvSpPr>
          <p:spPr bwMode="gray">
            <a:xfrm>
              <a:off x="5076363" y="3499676"/>
              <a:ext cx="5887990" cy="1187170"/>
            </a:xfrm>
            <a:prstGeom prst="roundRect">
              <a:avLst>
                <a:gd name="adj" fmla="val 11505"/>
              </a:avLst>
            </a:prstGeom>
            <a:solidFill>
              <a:srgbClr val="004C95"/>
            </a:solidFill>
            <a:ln w="15875" cap="flat" cmpd="sng" algn="ctr">
              <a:noFill/>
              <a:prstDash val="solid"/>
            </a:ln>
            <a:effectLst/>
            <a:ex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400" dirty="0">
                  <a:solidFill>
                    <a:schemeClr val="bg1"/>
                  </a:solidFill>
                  <a:cs typeface="+mn-ea"/>
                  <a:sym typeface="+mn-lt"/>
                </a:rPr>
                <a:t>您的内容打在这里，或者通过复制您的文本后，在此框中选择粘贴，并选择只保留文字。</a:t>
              </a:r>
              <a:endParaRPr lang="zh-CN" altLang="zh-CN" sz="1400" dirty="0">
                <a:solidFill>
                  <a:schemeClr val="bg1"/>
                </a:solidFill>
                <a:cs typeface="+mn-ea"/>
                <a:sym typeface="+mn-lt"/>
              </a:endParaRPr>
            </a:p>
          </p:txBody>
        </p:sp>
        <p:sp>
          <p:nvSpPr>
            <p:cNvPr id="27" name="文本3"/>
            <p:cNvSpPr>
              <a:spLocks noChangeArrowheads="1"/>
            </p:cNvSpPr>
            <p:nvPr/>
          </p:nvSpPr>
          <p:spPr bwMode="ltGray">
            <a:xfrm>
              <a:off x="5076362" y="4799497"/>
              <a:ext cx="5887992" cy="1176580"/>
            </a:xfrm>
            <a:prstGeom prst="roundRect">
              <a:avLst>
                <a:gd name="adj" fmla="val 11505"/>
              </a:avLst>
            </a:prstGeom>
            <a:solidFill>
              <a:srgbClr val="004C95"/>
            </a:solidFill>
            <a:ln w="15875" cap="flat" cmpd="sng" algn="ctr">
              <a:noFill/>
              <a:prstDash val="solid"/>
            </a:ln>
            <a:effectLst/>
            <a:ex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400" dirty="0">
                  <a:solidFill>
                    <a:schemeClr val="bg1"/>
                  </a:solidFill>
                  <a:cs typeface="+mn-ea"/>
                  <a:sym typeface="+mn-lt"/>
                </a:rPr>
                <a:t>您的内容打在这里，或者通过复制您的文本后，在此框中选择粘贴，并选择只保留文字。在此录入上述图表的综合描述说明。</a:t>
              </a:r>
              <a:endParaRPr lang="zh-CN" altLang="zh-CN" sz="1400" dirty="0">
                <a:solidFill>
                  <a:schemeClr val="bg1"/>
                </a:solidFill>
                <a:cs typeface="+mn-ea"/>
                <a:sym typeface="+mn-lt"/>
              </a:endParaRPr>
            </a:p>
          </p:txBody>
        </p:sp>
        <p:sp>
          <p:nvSpPr>
            <p:cNvPr id="28" name="椭圆 27"/>
            <p:cNvSpPr/>
            <p:nvPr/>
          </p:nvSpPr>
          <p:spPr>
            <a:xfrm>
              <a:off x="1345660" y="3341611"/>
              <a:ext cx="1531224" cy="1531224"/>
            </a:xfrm>
            <a:prstGeom prst="ellipse">
              <a:avLst/>
            </a:prstGeom>
            <a:solidFill>
              <a:srgbClr val="004C95"/>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cs typeface="+mn-ea"/>
                <a:sym typeface="+mn-lt"/>
              </a:endParaRPr>
            </a:p>
          </p:txBody>
        </p:sp>
        <p:grpSp>
          <p:nvGrpSpPr>
            <p:cNvPr id="29" name="组合 28"/>
            <p:cNvGrpSpPr/>
            <p:nvPr/>
          </p:nvGrpSpPr>
          <p:grpSpPr>
            <a:xfrm>
              <a:off x="1456506" y="3640814"/>
              <a:ext cx="1269096" cy="838282"/>
              <a:chOff x="8922207" y="2437732"/>
              <a:chExt cx="1019784" cy="841717"/>
            </a:xfrm>
          </p:grpSpPr>
          <p:sp>
            <p:nvSpPr>
              <p:cNvPr id="30" name="文本框 37"/>
              <p:cNvSpPr txBox="1"/>
              <p:nvPr/>
            </p:nvSpPr>
            <p:spPr>
              <a:xfrm>
                <a:off x="8931338" y="2437732"/>
                <a:ext cx="1010653" cy="525364"/>
              </a:xfrm>
              <a:prstGeom prst="rect">
                <a:avLst/>
              </a:prstGeom>
              <a:noFill/>
            </p:spPr>
            <p:txBody>
              <a:bodyPr wrap="square" rtlCol="0">
                <a:spAutoFit/>
              </a:bodyPr>
              <a:lstStyle/>
              <a:p>
                <a:pPr algn="ctr"/>
                <a:endParaRPr lang="zh-CN" altLang="en-US" sz="2800" dirty="0">
                  <a:solidFill>
                    <a:schemeClr val="tx1">
                      <a:lumMod val="65000"/>
                      <a:lumOff val="35000"/>
                    </a:schemeClr>
                  </a:solidFill>
                  <a:cs typeface="+mn-ea"/>
                  <a:sym typeface="+mn-lt"/>
                </a:endParaRPr>
              </a:p>
            </p:txBody>
          </p:sp>
          <p:sp>
            <p:nvSpPr>
              <p:cNvPr id="31" name="文本框 38"/>
              <p:cNvSpPr txBox="1"/>
              <p:nvPr/>
            </p:nvSpPr>
            <p:spPr>
              <a:xfrm>
                <a:off x="8922207" y="2445047"/>
                <a:ext cx="1010653" cy="834402"/>
              </a:xfrm>
              <a:prstGeom prst="rect">
                <a:avLst/>
              </a:prstGeom>
              <a:noFill/>
            </p:spPr>
            <p:txBody>
              <a:bodyPr wrap="square" rtlCol="0">
                <a:spAutoFit/>
              </a:bodyPr>
              <a:lstStyle/>
              <a:p>
                <a:pPr algn="ctr"/>
                <a:r>
                  <a:rPr lang="zh-CN" altLang="en-US" sz="2400" b="1" dirty="0">
                    <a:solidFill>
                      <a:schemeClr val="bg1"/>
                    </a:solidFill>
                    <a:cs typeface="+mn-ea"/>
                    <a:sym typeface="+mn-lt"/>
                  </a:rPr>
                  <a:t>添加</a:t>
                </a:r>
                <a:endParaRPr lang="en-US" altLang="zh-CN" sz="2400" b="1" dirty="0">
                  <a:solidFill>
                    <a:schemeClr val="bg1"/>
                  </a:solidFill>
                  <a:cs typeface="+mn-ea"/>
                  <a:sym typeface="+mn-lt"/>
                </a:endParaRPr>
              </a:p>
              <a:p>
                <a:pPr algn="ctr"/>
                <a:r>
                  <a:rPr lang="zh-CN" altLang="en-US" sz="2400" b="1" dirty="0">
                    <a:solidFill>
                      <a:schemeClr val="bg1"/>
                    </a:solidFill>
                    <a:cs typeface="+mn-ea"/>
                    <a:sym typeface="+mn-lt"/>
                  </a:rPr>
                  <a:t>内容</a:t>
                </a:r>
              </a:p>
            </p:txBody>
          </p:sp>
        </p:grpSp>
        <p:sp>
          <p:nvSpPr>
            <p:cNvPr id="32" name="圆角矩形 21"/>
            <p:cNvSpPr/>
            <p:nvPr/>
          </p:nvSpPr>
          <p:spPr>
            <a:xfrm>
              <a:off x="3679451" y="2124224"/>
              <a:ext cx="1262492" cy="1247618"/>
            </a:xfrm>
            <a:prstGeom prst="roundRect">
              <a:avLst>
                <a:gd name="adj" fmla="val 9039"/>
              </a:avLst>
            </a:prstGeom>
            <a:solidFill>
              <a:schemeClr val="bg1">
                <a:lumMod val="75000"/>
              </a:schemeClr>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3" name="Text Placeholder 4"/>
            <p:cNvSpPr txBox="1">
              <a:spLocks/>
            </p:cNvSpPr>
            <p:nvPr/>
          </p:nvSpPr>
          <p:spPr>
            <a:xfrm>
              <a:off x="3811785" y="2628918"/>
              <a:ext cx="1020460" cy="2256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cs typeface="+mn-ea"/>
                  <a:sym typeface="+mn-lt"/>
                </a:rPr>
                <a:t>点击输入标题内容</a:t>
              </a:r>
              <a:endParaRPr lang="en-GB" altLang="zh-CN" sz="1400" b="1" dirty="0">
                <a:solidFill>
                  <a:schemeClr val="bg1"/>
                </a:solidFill>
                <a:cs typeface="+mn-ea"/>
                <a:sym typeface="+mn-lt"/>
              </a:endParaRPr>
            </a:p>
          </p:txBody>
        </p:sp>
        <p:sp>
          <p:nvSpPr>
            <p:cNvPr id="34" name="圆角矩形 25"/>
            <p:cNvSpPr/>
            <p:nvPr/>
          </p:nvSpPr>
          <p:spPr>
            <a:xfrm>
              <a:off x="3679977" y="3467609"/>
              <a:ext cx="1262492" cy="1247618"/>
            </a:xfrm>
            <a:prstGeom prst="roundRect">
              <a:avLst>
                <a:gd name="adj" fmla="val 9039"/>
              </a:avLst>
            </a:prstGeom>
            <a:solidFill>
              <a:schemeClr val="bg1">
                <a:lumMod val="75000"/>
              </a:schemeClr>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5" name="Text Placeholder 4"/>
            <p:cNvSpPr txBox="1">
              <a:spLocks/>
            </p:cNvSpPr>
            <p:nvPr/>
          </p:nvSpPr>
          <p:spPr>
            <a:xfrm>
              <a:off x="3812311" y="3972303"/>
              <a:ext cx="1020460" cy="2256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cs typeface="+mn-ea"/>
                  <a:sym typeface="+mn-lt"/>
                </a:rPr>
                <a:t>点击输入标题内容</a:t>
              </a:r>
              <a:endParaRPr lang="en-GB" altLang="zh-CN" sz="1400" b="1" dirty="0">
                <a:solidFill>
                  <a:schemeClr val="bg1"/>
                </a:solidFill>
                <a:cs typeface="+mn-ea"/>
                <a:sym typeface="+mn-lt"/>
              </a:endParaRPr>
            </a:p>
          </p:txBody>
        </p:sp>
        <p:sp>
          <p:nvSpPr>
            <p:cNvPr id="36" name="圆角矩形 29"/>
            <p:cNvSpPr/>
            <p:nvPr/>
          </p:nvSpPr>
          <p:spPr>
            <a:xfrm>
              <a:off x="3682508" y="4760971"/>
              <a:ext cx="1262492" cy="1247618"/>
            </a:xfrm>
            <a:prstGeom prst="roundRect">
              <a:avLst>
                <a:gd name="adj" fmla="val 9039"/>
              </a:avLst>
            </a:prstGeom>
            <a:solidFill>
              <a:schemeClr val="bg1">
                <a:lumMod val="75000"/>
              </a:schemeClr>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7" name="Text Placeholder 4"/>
            <p:cNvSpPr txBox="1">
              <a:spLocks/>
            </p:cNvSpPr>
            <p:nvPr/>
          </p:nvSpPr>
          <p:spPr>
            <a:xfrm>
              <a:off x="3814842" y="5265665"/>
              <a:ext cx="1020460" cy="2256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cs typeface="+mn-ea"/>
                  <a:sym typeface="+mn-lt"/>
                </a:rPr>
                <a:t>点击输入标题内容</a:t>
              </a:r>
              <a:endParaRPr lang="en-GB" altLang="zh-CN" sz="1400" b="1" dirty="0">
                <a:solidFill>
                  <a:schemeClr val="bg1"/>
                </a:solidFill>
                <a:cs typeface="+mn-ea"/>
                <a:sym typeface="+mn-lt"/>
              </a:endParaRPr>
            </a:p>
          </p:txBody>
        </p:sp>
      </p:grpSp>
      <p:grpSp>
        <p:nvGrpSpPr>
          <p:cNvPr id="38" name="组合 37">
            <a:extLst>
              <a:ext uri="{FF2B5EF4-FFF2-40B4-BE49-F238E27FC236}">
                <a16:creationId xmlns:a16="http://schemas.microsoft.com/office/drawing/2014/main" id="{8F9A41DF-15D3-CB4B-B266-B4A504B6C27D}"/>
              </a:ext>
            </a:extLst>
          </p:cNvPr>
          <p:cNvGrpSpPr/>
          <p:nvPr/>
        </p:nvGrpSpPr>
        <p:grpSpPr>
          <a:xfrm>
            <a:off x="2429469" y="414623"/>
            <a:ext cx="7373644" cy="697885"/>
            <a:chOff x="3132492" y="554842"/>
            <a:chExt cx="7341875" cy="697885"/>
          </a:xfrm>
        </p:grpSpPr>
        <p:sp>
          <p:nvSpPr>
            <p:cNvPr id="39" name="矩形 38">
              <a:extLst>
                <a:ext uri="{FF2B5EF4-FFF2-40B4-BE49-F238E27FC236}">
                  <a16:creationId xmlns:a16="http://schemas.microsoft.com/office/drawing/2014/main" id="{E6821015-9F2B-044F-B743-93E840C6608D}"/>
                </a:ext>
              </a:extLst>
            </p:cNvPr>
            <p:cNvSpPr/>
            <p:nvPr/>
          </p:nvSpPr>
          <p:spPr>
            <a:xfrm>
              <a:off x="3132492" y="1207008"/>
              <a:ext cx="7341875" cy="45719"/>
            </a:xfrm>
            <a:prstGeom prst="rect">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TextBox 2">
              <a:extLst>
                <a:ext uri="{FF2B5EF4-FFF2-40B4-BE49-F238E27FC236}">
                  <a16:creationId xmlns:a16="http://schemas.microsoft.com/office/drawing/2014/main" id="{9207A9A9-742B-B342-BF84-A3533A71718C}"/>
                </a:ext>
              </a:extLst>
            </p:cNvPr>
            <p:cNvSpPr txBox="1"/>
            <p:nvPr/>
          </p:nvSpPr>
          <p:spPr>
            <a:xfrm>
              <a:off x="5166164" y="554842"/>
              <a:ext cx="3262432" cy="461666"/>
            </a:xfrm>
            <a:prstGeom prst="rect">
              <a:avLst/>
            </a:prstGeom>
            <a:noFill/>
          </p:spPr>
          <p:txBody>
            <a:bodyPr wrap="none" rtlCol="0">
              <a:spAutoFit/>
            </a:bodyPr>
            <a:lstStyle/>
            <a:p>
              <a:r>
                <a:rPr lang="zh-CN" altLang="en-US" sz="2400" dirty="0">
                  <a:solidFill>
                    <a:srgbClr val="004C95"/>
                  </a:solidFill>
                  <a:cs typeface="+mn-ea"/>
                  <a:sym typeface="+mn-lt"/>
                </a:rPr>
                <a:t>点击输入相关文字标题</a:t>
              </a:r>
            </a:p>
          </p:txBody>
        </p:sp>
      </p:grpSp>
    </p:spTree>
    <p:extLst>
      <p:ext uri="{BB962C8B-B14F-4D97-AF65-F5344CB8AC3E}">
        <p14:creationId xmlns:p14="http://schemas.microsoft.com/office/powerpoint/2010/main" val="4007567789"/>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rot="16200000">
            <a:off x="10250617" y="-5218513"/>
            <a:ext cx="6440943" cy="6440945"/>
            <a:chOff x="10978697" y="4915088"/>
            <a:chExt cx="6440943" cy="6440945"/>
          </a:xfrm>
          <a:solidFill>
            <a:srgbClr val="004C95">
              <a:alpha val="50000"/>
            </a:srgbClr>
          </a:solidFill>
        </p:grpSpPr>
        <p:grpSp>
          <p:nvGrpSpPr>
            <p:cNvPr id="6" name="组合 5"/>
            <p:cNvGrpSpPr/>
            <p:nvPr/>
          </p:nvGrpSpPr>
          <p:grpSpPr>
            <a:xfrm rot="2811066">
              <a:off x="10978696" y="4915089"/>
              <a:ext cx="6288545" cy="6288543"/>
              <a:chOff x="2967127" y="3028128"/>
              <a:chExt cx="1080000" cy="1080000"/>
            </a:xfrm>
            <a:grpFill/>
          </p:grpSpPr>
          <p:sp>
            <p:nvSpPr>
              <p:cNvPr id="13"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4"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7" name="组合 6"/>
            <p:cNvGrpSpPr/>
            <p:nvPr/>
          </p:nvGrpSpPr>
          <p:grpSpPr>
            <a:xfrm rot="2811066">
              <a:off x="11131096" y="5067489"/>
              <a:ext cx="6288545" cy="6288543"/>
              <a:chOff x="2967127" y="3028128"/>
              <a:chExt cx="1080000" cy="1080000"/>
            </a:xfrm>
            <a:grpFill/>
          </p:grpSpPr>
          <p:sp>
            <p:nvSpPr>
              <p:cNvPr id="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2"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15" name="组合 14"/>
          <p:cNvGrpSpPr/>
          <p:nvPr/>
        </p:nvGrpSpPr>
        <p:grpSpPr>
          <a:xfrm rot="5400000" flipH="1">
            <a:off x="-4491906" y="-5218513"/>
            <a:ext cx="6440943" cy="6440945"/>
            <a:chOff x="10978697" y="4915088"/>
            <a:chExt cx="6440943" cy="6440945"/>
          </a:xfrm>
          <a:solidFill>
            <a:srgbClr val="004C95">
              <a:alpha val="50000"/>
            </a:srgbClr>
          </a:solidFill>
        </p:grpSpPr>
        <p:grpSp>
          <p:nvGrpSpPr>
            <p:cNvPr id="16" name="组合 15"/>
            <p:cNvGrpSpPr/>
            <p:nvPr/>
          </p:nvGrpSpPr>
          <p:grpSpPr>
            <a:xfrm rot="2811066">
              <a:off x="10978696" y="4915089"/>
              <a:ext cx="6288545" cy="6288543"/>
              <a:chOff x="2967127" y="3028128"/>
              <a:chExt cx="1080000" cy="1080000"/>
            </a:xfrm>
            <a:grpFill/>
          </p:grpSpPr>
          <p:sp>
            <p:nvSpPr>
              <p:cNvPr id="20"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1"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7" name="组合 16"/>
            <p:cNvGrpSpPr/>
            <p:nvPr/>
          </p:nvGrpSpPr>
          <p:grpSpPr>
            <a:xfrm rot="2811066">
              <a:off x="11131096" y="5067489"/>
              <a:ext cx="6288545" cy="6288543"/>
              <a:chOff x="2967127" y="3028128"/>
              <a:chExt cx="1080000" cy="1080000"/>
            </a:xfrm>
            <a:grpFill/>
          </p:grpSpPr>
          <p:sp>
            <p:nvSpPr>
              <p:cNvPr id="1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9"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22" name="组合 21"/>
          <p:cNvGrpSpPr/>
          <p:nvPr/>
        </p:nvGrpSpPr>
        <p:grpSpPr>
          <a:xfrm>
            <a:off x="887545" y="1582057"/>
            <a:ext cx="10610998" cy="4397118"/>
            <a:chOff x="1170508" y="1231181"/>
            <a:chExt cx="6949728" cy="2879915"/>
          </a:xfrm>
        </p:grpSpPr>
        <p:sp>
          <p:nvSpPr>
            <p:cNvPr id="23" name="TextBox 22"/>
            <p:cNvSpPr txBox="1"/>
            <p:nvPr/>
          </p:nvSpPr>
          <p:spPr>
            <a:xfrm>
              <a:off x="1494459" y="3869200"/>
              <a:ext cx="6128085" cy="241896"/>
            </a:xfrm>
            <a:prstGeom prst="rect">
              <a:avLst/>
            </a:prstGeom>
            <a:noFill/>
          </p:spPr>
          <p:txBody>
            <a:bodyPr wrap="square" lIns="0" tIns="0" rIns="0" bIns="0" rtlCol="0">
              <a:spAutoFit/>
            </a:bodyPr>
            <a:lstStyle/>
            <a:p>
              <a:pPr algn="just"/>
              <a:r>
                <a:rPr lang="zh-CN" altLang="en-US" sz="1200" dirty="0">
                  <a:solidFill>
                    <a:schemeClr val="bg1">
                      <a:lumMod val="50000"/>
                    </a:schemeClr>
                  </a:solidFill>
                  <a:cs typeface="+mn-ea"/>
                  <a:sym typeface="+mn-lt"/>
                </a:rPr>
                <a:t>点击输入简要文字解说，解说文字尽量概括精炼，不用多余的文字修饰，简洁精准的 解说所提炼的核心概念。点击输入简要文字解说，解说文字尽量概括精炼，不用多余的文字修饰，简洁精准的 解说所提炼的核心概念。</a:t>
              </a:r>
            </a:p>
          </p:txBody>
        </p:sp>
        <p:sp>
          <p:nvSpPr>
            <p:cNvPr id="24" name="TextBox 23"/>
            <p:cNvSpPr txBox="1"/>
            <p:nvPr/>
          </p:nvSpPr>
          <p:spPr>
            <a:xfrm>
              <a:off x="3810778" y="3542988"/>
              <a:ext cx="1544105" cy="201580"/>
            </a:xfrm>
            <a:prstGeom prst="rect">
              <a:avLst/>
            </a:prstGeom>
            <a:noFill/>
          </p:spPr>
          <p:txBody>
            <a:bodyPr wrap="square" lIns="0" tIns="0" rIns="0" bIns="0" rtlCol="0">
              <a:spAutoFit/>
            </a:bodyPr>
            <a:lstStyle/>
            <a:p>
              <a:r>
                <a:rPr lang="zh-CN" altLang="en-US" sz="2000" b="1" dirty="0">
                  <a:solidFill>
                    <a:schemeClr val="bg1">
                      <a:lumMod val="50000"/>
                    </a:schemeClr>
                  </a:solidFill>
                  <a:cs typeface="+mn-ea"/>
                  <a:sym typeface="+mn-lt"/>
                </a:rPr>
                <a:t>点击输入标题文本</a:t>
              </a:r>
            </a:p>
          </p:txBody>
        </p:sp>
        <p:sp>
          <p:nvSpPr>
            <p:cNvPr id="25" name="Oval 12"/>
            <p:cNvSpPr/>
            <p:nvPr/>
          </p:nvSpPr>
          <p:spPr>
            <a:xfrm>
              <a:off x="1379741" y="1231181"/>
              <a:ext cx="1179602" cy="1179909"/>
            </a:xfrm>
            <a:prstGeom prst="ellipse">
              <a:avLst/>
            </a:prstGeom>
            <a:noFill/>
            <a:ln w="101600" cap="rnd" cmpd="sng">
              <a:solidFill>
                <a:schemeClr val="bg1">
                  <a:lumMod val="8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sz="2800">
                <a:solidFill>
                  <a:schemeClr val="bg1">
                    <a:lumMod val="50000"/>
                  </a:schemeClr>
                </a:solidFill>
                <a:latin typeface="+mn-lt"/>
                <a:cs typeface="+mn-ea"/>
                <a:sym typeface="+mn-lt"/>
              </a:endParaRPr>
            </a:p>
          </p:txBody>
        </p:sp>
        <p:sp>
          <p:nvSpPr>
            <p:cNvPr id="26" name="Oval 13"/>
            <p:cNvSpPr/>
            <p:nvPr/>
          </p:nvSpPr>
          <p:spPr>
            <a:xfrm>
              <a:off x="1528530" y="1380008"/>
              <a:ext cx="882024" cy="882254"/>
            </a:xfrm>
            <a:prstGeom prst="ellipse">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anchor="ctr"/>
            <a:lstStyle/>
            <a:p>
              <a:pPr algn="ctr">
                <a:defRPr/>
              </a:pPr>
              <a:r>
                <a:rPr lang="en-US" sz="2800" b="1" dirty="0">
                  <a:solidFill>
                    <a:schemeClr val="bg1"/>
                  </a:solidFill>
                  <a:cs typeface="+mn-ea"/>
                  <a:sym typeface="+mn-lt"/>
                </a:rPr>
                <a:t>5</a:t>
              </a:r>
            </a:p>
          </p:txBody>
        </p:sp>
        <p:sp>
          <p:nvSpPr>
            <p:cNvPr id="27" name="Arc 14"/>
            <p:cNvSpPr/>
            <p:nvPr/>
          </p:nvSpPr>
          <p:spPr>
            <a:xfrm>
              <a:off x="1379741" y="1231181"/>
              <a:ext cx="1179602" cy="1179909"/>
            </a:xfrm>
            <a:prstGeom prst="arc">
              <a:avLst>
                <a:gd name="adj1" fmla="val 16018236"/>
                <a:gd name="adj2" fmla="val 9832525"/>
              </a:avLst>
            </a:prstGeom>
            <a:noFill/>
            <a:ln w="101600" cap="rnd" cmpd="sng">
              <a:solidFill>
                <a:srgbClr val="004C95"/>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anchor="ctr"/>
            <a:lstStyle/>
            <a:p>
              <a:pPr algn="ctr">
                <a:defRPr/>
              </a:pPr>
              <a:endParaRPr lang="en-US" sz="2800" dirty="0">
                <a:solidFill>
                  <a:schemeClr val="bg1">
                    <a:lumMod val="50000"/>
                  </a:schemeClr>
                </a:solidFill>
                <a:cs typeface="+mn-ea"/>
                <a:sym typeface="+mn-lt"/>
              </a:endParaRPr>
            </a:p>
          </p:txBody>
        </p:sp>
        <p:sp>
          <p:nvSpPr>
            <p:cNvPr id="28" name="Oval 18"/>
            <p:cNvSpPr/>
            <p:nvPr/>
          </p:nvSpPr>
          <p:spPr>
            <a:xfrm>
              <a:off x="3166757" y="1231181"/>
              <a:ext cx="1179602" cy="1179909"/>
            </a:xfrm>
            <a:prstGeom prst="ellipse">
              <a:avLst/>
            </a:prstGeom>
            <a:noFill/>
            <a:ln w="101600" cap="rnd" cmpd="sng">
              <a:solidFill>
                <a:schemeClr val="bg1">
                  <a:lumMod val="8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sz="2800">
                <a:solidFill>
                  <a:schemeClr val="bg1">
                    <a:lumMod val="50000"/>
                  </a:schemeClr>
                </a:solidFill>
                <a:latin typeface="+mn-lt"/>
                <a:cs typeface="+mn-ea"/>
                <a:sym typeface="+mn-lt"/>
              </a:endParaRPr>
            </a:p>
          </p:txBody>
        </p:sp>
        <p:sp>
          <p:nvSpPr>
            <p:cNvPr id="29" name="Oval 19"/>
            <p:cNvSpPr/>
            <p:nvPr/>
          </p:nvSpPr>
          <p:spPr>
            <a:xfrm>
              <a:off x="3315546" y="1380008"/>
              <a:ext cx="882024" cy="882254"/>
            </a:xfrm>
            <a:prstGeom prst="ellipse">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anchor="ctr"/>
            <a:lstStyle/>
            <a:p>
              <a:pPr algn="ctr">
                <a:defRPr/>
              </a:pPr>
              <a:r>
                <a:rPr lang="en-US" sz="2800" b="1" dirty="0">
                  <a:solidFill>
                    <a:schemeClr val="bg1"/>
                  </a:solidFill>
                  <a:cs typeface="+mn-ea"/>
                  <a:sym typeface="+mn-lt"/>
                </a:rPr>
                <a:t>30</a:t>
              </a:r>
            </a:p>
          </p:txBody>
        </p:sp>
        <p:sp>
          <p:nvSpPr>
            <p:cNvPr id="30" name="Arc 20"/>
            <p:cNvSpPr/>
            <p:nvPr/>
          </p:nvSpPr>
          <p:spPr>
            <a:xfrm>
              <a:off x="3166757" y="1231181"/>
              <a:ext cx="1179602" cy="1179909"/>
            </a:xfrm>
            <a:prstGeom prst="arc">
              <a:avLst>
                <a:gd name="adj1" fmla="val 16018236"/>
                <a:gd name="adj2" fmla="val 5788795"/>
              </a:avLst>
            </a:prstGeom>
            <a:noFill/>
            <a:ln w="101600" cap="rnd" cmpd="sng">
              <a:solidFill>
                <a:srgbClr val="004C95"/>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anchor="ctr"/>
            <a:lstStyle/>
            <a:p>
              <a:pPr algn="ctr">
                <a:defRPr/>
              </a:pPr>
              <a:endParaRPr lang="en-US" sz="2800" dirty="0">
                <a:solidFill>
                  <a:schemeClr val="bg1">
                    <a:lumMod val="50000"/>
                  </a:schemeClr>
                </a:solidFill>
                <a:cs typeface="+mn-ea"/>
                <a:sym typeface="+mn-lt"/>
              </a:endParaRPr>
            </a:p>
          </p:txBody>
        </p:sp>
        <p:sp>
          <p:nvSpPr>
            <p:cNvPr id="31" name="Oval 22"/>
            <p:cNvSpPr/>
            <p:nvPr/>
          </p:nvSpPr>
          <p:spPr>
            <a:xfrm>
              <a:off x="4948491" y="1231181"/>
              <a:ext cx="1179603" cy="1179909"/>
            </a:xfrm>
            <a:prstGeom prst="ellipse">
              <a:avLst/>
            </a:prstGeom>
            <a:noFill/>
            <a:ln w="101600" cap="rnd" cmpd="sng">
              <a:solidFill>
                <a:schemeClr val="bg1">
                  <a:lumMod val="8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sz="2800">
                <a:solidFill>
                  <a:schemeClr val="bg1">
                    <a:lumMod val="50000"/>
                  </a:schemeClr>
                </a:solidFill>
                <a:latin typeface="+mn-lt"/>
                <a:cs typeface="+mn-ea"/>
                <a:sym typeface="+mn-lt"/>
              </a:endParaRPr>
            </a:p>
          </p:txBody>
        </p:sp>
        <p:sp>
          <p:nvSpPr>
            <p:cNvPr id="32" name="Oval 23"/>
            <p:cNvSpPr/>
            <p:nvPr/>
          </p:nvSpPr>
          <p:spPr>
            <a:xfrm>
              <a:off x="5097281" y="1380008"/>
              <a:ext cx="882023" cy="882254"/>
            </a:xfrm>
            <a:prstGeom prst="ellipse">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anchor="ctr"/>
            <a:lstStyle/>
            <a:p>
              <a:pPr algn="ctr">
                <a:defRPr/>
              </a:pPr>
              <a:r>
                <a:rPr lang="en-US" sz="2800" b="1" dirty="0">
                  <a:solidFill>
                    <a:schemeClr val="bg1"/>
                  </a:solidFill>
                  <a:cs typeface="+mn-ea"/>
                  <a:sym typeface="+mn-lt"/>
                </a:rPr>
                <a:t>12</a:t>
              </a:r>
            </a:p>
          </p:txBody>
        </p:sp>
        <p:sp>
          <p:nvSpPr>
            <p:cNvPr id="33" name="Arc 24"/>
            <p:cNvSpPr/>
            <p:nvPr/>
          </p:nvSpPr>
          <p:spPr>
            <a:xfrm>
              <a:off x="4948491" y="1231181"/>
              <a:ext cx="1179603" cy="1179909"/>
            </a:xfrm>
            <a:prstGeom prst="arc">
              <a:avLst>
                <a:gd name="adj1" fmla="val 16018236"/>
                <a:gd name="adj2" fmla="val 3132458"/>
              </a:avLst>
            </a:prstGeom>
            <a:noFill/>
            <a:ln w="101600" cap="rnd" cmpd="sng">
              <a:solidFill>
                <a:srgbClr val="004C95"/>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anchor="ctr"/>
            <a:lstStyle/>
            <a:p>
              <a:pPr algn="ctr">
                <a:defRPr/>
              </a:pPr>
              <a:endParaRPr lang="en-US" sz="2800" dirty="0">
                <a:solidFill>
                  <a:schemeClr val="bg1">
                    <a:lumMod val="50000"/>
                  </a:schemeClr>
                </a:solidFill>
                <a:cs typeface="+mn-ea"/>
                <a:sym typeface="+mn-lt"/>
              </a:endParaRPr>
            </a:p>
          </p:txBody>
        </p:sp>
        <p:sp>
          <p:nvSpPr>
            <p:cNvPr id="34" name="Oval 26"/>
            <p:cNvSpPr/>
            <p:nvPr/>
          </p:nvSpPr>
          <p:spPr>
            <a:xfrm>
              <a:off x="6707331" y="1231181"/>
              <a:ext cx="1179603" cy="1179909"/>
            </a:xfrm>
            <a:prstGeom prst="ellipse">
              <a:avLst/>
            </a:prstGeom>
            <a:noFill/>
            <a:ln w="101600" cap="rnd" cmpd="sng">
              <a:solidFill>
                <a:schemeClr val="bg1">
                  <a:lumMod val="8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sz="2800">
                <a:solidFill>
                  <a:schemeClr val="bg1">
                    <a:lumMod val="50000"/>
                  </a:schemeClr>
                </a:solidFill>
                <a:latin typeface="+mn-lt"/>
                <a:cs typeface="+mn-ea"/>
                <a:sym typeface="+mn-lt"/>
              </a:endParaRPr>
            </a:p>
          </p:txBody>
        </p:sp>
        <p:sp>
          <p:nvSpPr>
            <p:cNvPr id="35" name="Oval 27"/>
            <p:cNvSpPr/>
            <p:nvPr/>
          </p:nvSpPr>
          <p:spPr>
            <a:xfrm>
              <a:off x="6856121" y="1380008"/>
              <a:ext cx="882023" cy="882254"/>
            </a:xfrm>
            <a:prstGeom prst="ellipse">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anchor="ctr"/>
            <a:lstStyle/>
            <a:p>
              <a:pPr algn="ctr">
                <a:defRPr/>
              </a:pPr>
              <a:r>
                <a:rPr lang="en-US" sz="2800" b="1" dirty="0">
                  <a:solidFill>
                    <a:schemeClr val="bg1"/>
                  </a:solidFill>
                  <a:cs typeface="+mn-ea"/>
                  <a:sym typeface="+mn-lt"/>
                </a:rPr>
                <a:t>8</a:t>
              </a:r>
            </a:p>
          </p:txBody>
        </p:sp>
        <p:sp>
          <p:nvSpPr>
            <p:cNvPr id="36" name="Arc 28"/>
            <p:cNvSpPr/>
            <p:nvPr/>
          </p:nvSpPr>
          <p:spPr>
            <a:xfrm>
              <a:off x="6707331" y="1231181"/>
              <a:ext cx="1179603" cy="1179909"/>
            </a:xfrm>
            <a:prstGeom prst="arc">
              <a:avLst>
                <a:gd name="adj1" fmla="val 16018236"/>
                <a:gd name="adj2" fmla="val 13285852"/>
              </a:avLst>
            </a:prstGeom>
            <a:noFill/>
            <a:ln w="101600" cap="rnd" cmpd="sng">
              <a:solidFill>
                <a:srgbClr val="004C95"/>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anchor="ctr"/>
            <a:lstStyle/>
            <a:p>
              <a:pPr algn="ctr">
                <a:defRPr/>
              </a:pPr>
              <a:endParaRPr lang="en-US" sz="2800" dirty="0">
                <a:solidFill>
                  <a:schemeClr val="bg1">
                    <a:lumMod val="50000"/>
                  </a:schemeClr>
                </a:solidFill>
                <a:cs typeface="+mn-ea"/>
                <a:sym typeface="+mn-lt"/>
              </a:endParaRPr>
            </a:p>
          </p:txBody>
        </p:sp>
        <p:sp>
          <p:nvSpPr>
            <p:cNvPr id="37" name="TextBox 36"/>
            <p:cNvSpPr txBox="1"/>
            <p:nvPr/>
          </p:nvSpPr>
          <p:spPr>
            <a:xfrm>
              <a:off x="1170508" y="2635336"/>
              <a:ext cx="1646205" cy="549293"/>
            </a:xfrm>
            <a:prstGeom prst="rect">
              <a:avLst/>
            </a:prstGeom>
            <a:noFill/>
          </p:spPr>
          <p:txBody>
            <a:bodyPr lIns="68562" tIns="34281" rIns="68562" bIns="34281">
              <a:spAutoFit/>
            </a:bodyPr>
            <a:lstStyle/>
            <a:p>
              <a:pPr algn="ctr">
                <a:defRPr/>
              </a:pPr>
              <a:r>
                <a:rPr lang="zh-CN" altLang="en-US" sz="2800" b="1" dirty="0">
                  <a:solidFill>
                    <a:schemeClr val="bg1">
                      <a:lumMod val="50000"/>
                    </a:schemeClr>
                  </a:solidFill>
                  <a:cs typeface="+mn-ea"/>
                  <a:sym typeface="+mn-lt"/>
                </a:rPr>
                <a:t>项目一</a:t>
              </a:r>
              <a:endParaRPr lang="en-US" altLang="zh-CN" sz="1100" dirty="0">
                <a:solidFill>
                  <a:schemeClr val="bg1">
                    <a:lumMod val="50000"/>
                  </a:schemeClr>
                </a:solidFill>
                <a:cs typeface="+mn-ea"/>
                <a:sym typeface="+mn-lt"/>
              </a:endParaRPr>
            </a:p>
            <a:p>
              <a:r>
                <a:rPr lang="zh-CN" altLang="en-US" sz="1100" dirty="0">
                  <a:solidFill>
                    <a:schemeClr val="bg1">
                      <a:lumMod val="50000"/>
                    </a:schemeClr>
                  </a:solidFill>
                  <a:cs typeface="+mn-ea"/>
                  <a:sym typeface="+mn-lt"/>
                </a:rPr>
                <a:t>请在此处输入详细的文字介绍信息和介表达图表的含义表达图表的含义</a:t>
              </a:r>
              <a:r>
                <a:rPr lang="en-US" altLang="zh-CN" sz="1100" dirty="0">
                  <a:solidFill>
                    <a:schemeClr val="bg1">
                      <a:lumMod val="50000"/>
                    </a:schemeClr>
                  </a:solidFill>
                  <a:cs typeface="+mn-ea"/>
                  <a:sym typeface="+mn-lt"/>
                </a:rPr>
                <a:t>.</a:t>
              </a:r>
              <a:endParaRPr lang="zh-CN" altLang="en-US" sz="1100" dirty="0">
                <a:solidFill>
                  <a:schemeClr val="bg1">
                    <a:lumMod val="50000"/>
                  </a:schemeClr>
                </a:solidFill>
                <a:cs typeface="+mn-ea"/>
                <a:sym typeface="+mn-lt"/>
              </a:endParaRPr>
            </a:p>
          </p:txBody>
        </p:sp>
        <p:sp>
          <p:nvSpPr>
            <p:cNvPr id="38" name="TextBox 37"/>
            <p:cNvSpPr txBox="1"/>
            <p:nvPr/>
          </p:nvSpPr>
          <p:spPr>
            <a:xfrm>
              <a:off x="2933456" y="2635336"/>
              <a:ext cx="1646205" cy="549293"/>
            </a:xfrm>
            <a:prstGeom prst="rect">
              <a:avLst/>
            </a:prstGeom>
            <a:noFill/>
          </p:spPr>
          <p:txBody>
            <a:bodyPr lIns="68562" tIns="34281" rIns="68562" bIns="34281">
              <a:spAutoFit/>
            </a:bodyPr>
            <a:lstStyle/>
            <a:p>
              <a:pPr algn="ctr">
                <a:defRPr/>
              </a:pPr>
              <a:r>
                <a:rPr lang="zh-CN" altLang="en-US" sz="2800" b="1" dirty="0">
                  <a:solidFill>
                    <a:schemeClr val="bg1">
                      <a:lumMod val="50000"/>
                    </a:schemeClr>
                  </a:solidFill>
                  <a:cs typeface="+mn-ea"/>
                  <a:sym typeface="+mn-lt"/>
                </a:rPr>
                <a:t>项目二</a:t>
              </a:r>
              <a:endParaRPr lang="en-US" altLang="zh-CN" sz="1100" dirty="0">
                <a:solidFill>
                  <a:schemeClr val="bg1">
                    <a:lumMod val="50000"/>
                  </a:schemeClr>
                </a:solidFill>
                <a:cs typeface="+mn-ea"/>
                <a:sym typeface="+mn-lt"/>
              </a:endParaRPr>
            </a:p>
            <a:p>
              <a:r>
                <a:rPr lang="zh-CN" altLang="en-US" sz="1100" dirty="0">
                  <a:solidFill>
                    <a:schemeClr val="bg1">
                      <a:lumMod val="50000"/>
                    </a:schemeClr>
                  </a:solidFill>
                  <a:cs typeface="+mn-ea"/>
                  <a:sym typeface="+mn-lt"/>
                </a:rPr>
                <a:t>请在此处输入详细的文字介绍信息和介表达图表的含义表达图表的含义</a:t>
              </a:r>
              <a:r>
                <a:rPr lang="en-US" altLang="zh-CN" sz="1100" dirty="0">
                  <a:solidFill>
                    <a:schemeClr val="bg1">
                      <a:lumMod val="50000"/>
                    </a:schemeClr>
                  </a:solidFill>
                  <a:cs typeface="+mn-ea"/>
                  <a:sym typeface="+mn-lt"/>
                </a:rPr>
                <a:t>.</a:t>
              </a:r>
              <a:endParaRPr lang="zh-CN" altLang="en-US" sz="1100" dirty="0">
                <a:solidFill>
                  <a:schemeClr val="bg1">
                    <a:lumMod val="50000"/>
                  </a:schemeClr>
                </a:solidFill>
                <a:cs typeface="+mn-ea"/>
                <a:sym typeface="+mn-lt"/>
              </a:endParaRPr>
            </a:p>
          </p:txBody>
        </p:sp>
        <p:sp>
          <p:nvSpPr>
            <p:cNvPr id="39" name="TextBox 38"/>
            <p:cNvSpPr txBox="1"/>
            <p:nvPr/>
          </p:nvSpPr>
          <p:spPr>
            <a:xfrm>
              <a:off x="4715189" y="2635336"/>
              <a:ext cx="1646206" cy="549293"/>
            </a:xfrm>
            <a:prstGeom prst="rect">
              <a:avLst/>
            </a:prstGeom>
            <a:noFill/>
          </p:spPr>
          <p:txBody>
            <a:bodyPr lIns="68562" tIns="34281" rIns="68562" bIns="34281">
              <a:spAutoFit/>
            </a:bodyPr>
            <a:lstStyle/>
            <a:p>
              <a:pPr algn="ctr">
                <a:defRPr/>
              </a:pPr>
              <a:r>
                <a:rPr lang="zh-CN" altLang="en-US" sz="2800" b="1" dirty="0">
                  <a:solidFill>
                    <a:schemeClr val="bg1">
                      <a:lumMod val="50000"/>
                    </a:schemeClr>
                  </a:solidFill>
                  <a:cs typeface="+mn-ea"/>
                  <a:sym typeface="+mn-lt"/>
                </a:rPr>
                <a:t>项目三</a:t>
              </a:r>
              <a:endParaRPr lang="en-US" altLang="zh-CN" sz="1100" dirty="0">
                <a:solidFill>
                  <a:schemeClr val="bg1">
                    <a:lumMod val="50000"/>
                  </a:schemeClr>
                </a:solidFill>
                <a:cs typeface="+mn-ea"/>
                <a:sym typeface="+mn-lt"/>
              </a:endParaRPr>
            </a:p>
            <a:p>
              <a:r>
                <a:rPr lang="zh-CN" altLang="en-US" sz="1100" dirty="0">
                  <a:solidFill>
                    <a:schemeClr val="bg1">
                      <a:lumMod val="50000"/>
                    </a:schemeClr>
                  </a:solidFill>
                  <a:cs typeface="+mn-ea"/>
                  <a:sym typeface="+mn-lt"/>
                </a:rPr>
                <a:t>请在此处输入详细的文字介绍信息和介表达图表的含义表达图表的含义</a:t>
              </a:r>
              <a:r>
                <a:rPr lang="en-US" altLang="zh-CN" sz="1100" dirty="0">
                  <a:solidFill>
                    <a:schemeClr val="bg1">
                      <a:lumMod val="50000"/>
                    </a:schemeClr>
                  </a:solidFill>
                  <a:cs typeface="+mn-ea"/>
                  <a:sym typeface="+mn-lt"/>
                </a:rPr>
                <a:t>.</a:t>
              </a:r>
              <a:endParaRPr lang="zh-CN" altLang="en-US" sz="1100" dirty="0">
                <a:solidFill>
                  <a:schemeClr val="bg1">
                    <a:lumMod val="50000"/>
                  </a:schemeClr>
                </a:solidFill>
                <a:cs typeface="+mn-ea"/>
                <a:sym typeface="+mn-lt"/>
              </a:endParaRPr>
            </a:p>
          </p:txBody>
        </p:sp>
        <p:sp>
          <p:nvSpPr>
            <p:cNvPr id="40" name="TextBox 39"/>
            <p:cNvSpPr txBox="1"/>
            <p:nvPr/>
          </p:nvSpPr>
          <p:spPr>
            <a:xfrm>
              <a:off x="6474030" y="2635336"/>
              <a:ext cx="1646206" cy="549293"/>
            </a:xfrm>
            <a:prstGeom prst="rect">
              <a:avLst/>
            </a:prstGeom>
            <a:noFill/>
          </p:spPr>
          <p:txBody>
            <a:bodyPr lIns="68562" tIns="34281" rIns="68562" bIns="34281">
              <a:spAutoFit/>
            </a:bodyPr>
            <a:lstStyle/>
            <a:p>
              <a:pPr algn="ctr">
                <a:defRPr/>
              </a:pPr>
              <a:r>
                <a:rPr lang="zh-CN" altLang="en-US" sz="2800" b="1" dirty="0">
                  <a:solidFill>
                    <a:schemeClr val="bg1">
                      <a:lumMod val="50000"/>
                    </a:schemeClr>
                  </a:solidFill>
                  <a:cs typeface="+mn-ea"/>
                  <a:sym typeface="+mn-lt"/>
                </a:rPr>
                <a:t>项目四</a:t>
              </a:r>
              <a:endParaRPr lang="en-US" altLang="zh-CN" sz="1100" dirty="0">
                <a:solidFill>
                  <a:schemeClr val="bg1">
                    <a:lumMod val="50000"/>
                  </a:schemeClr>
                </a:solidFill>
                <a:cs typeface="+mn-ea"/>
                <a:sym typeface="+mn-lt"/>
              </a:endParaRPr>
            </a:p>
            <a:p>
              <a:r>
                <a:rPr lang="zh-CN" altLang="en-US" sz="1100" dirty="0">
                  <a:solidFill>
                    <a:schemeClr val="bg1">
                      <a:lumMod val="50000"/>
                    </a:schemeClr>
                  </a:solidFill>
                  <a:cs typeface="+mn-ea"/>
                  <a:sym typeface="+mn-lt"/>
                </a:rPr>
                <a:t>请在此处输入详细的文字介绍信息和介表达图表的含义表达图表的含义</a:t>
              </a:r>
              <a:r>
                <a:rPr lang="en-US" altLang="zh-CN" sz="1100" dirty="0">
                  <a:solidFill>
                    <a:schemeClr val="bg1">
                      <a:lumMod val="50000"/>
                    </a:schemeClr>
                  </a:solidFill>
                  <a:cs typeface="+mn-ea"/>
                  <a:sym typeface="+mn-lt"/>
                </a:rPr>
                <a:t>.</a:t>
              </a:r>
              <a:endParaRPr lang="zh-CN" altLang="en-US" sz="1100" dirty="0">
                <a:solidFill>
                  <a:schemeClr val="bg1">
                    <a:lumMod val="50000"/>
                  </a:schemeClr>
                </a:solidFill>
                <a:cs typeface="+mn-ea"/>
                <a:sym typeface="+mn-lt"/>
              </a:endParaRPr>
            </a:p>
          </p:txBody>
        </p:sp>
      </p:grpSp>
      <p:grpSp>
        <p:nvGrpSpPr>
          <p:cNvPr id="41" name="组合 40">
            <a:extLst>
              <a:ext uri="{FF2B5EF4-FFF2-40B4-BE49-F238E27FC236}">
                <a16:creationId xmlns:a16="http://schemas.microsoft.com/office/drawing/2014/main" id="{C6D69D31-EFFC-4E46-B2BF-53985EE62351}"/>
              </a:ext>
            </a:extLst>
          </p:cNvPr>
          <p:cNvGrpSpPr/>
          <p:nvPr/>
        </p:nvGrpSpPr>
        <p:grpSpPr>
          <a:xfrm>
            <a:off x="2429469" y="414623"/>
            <a:ext cx="7373644" cy="697885"/>
            <a:chOff x="3132492" y="554842"/>
            <a:chExt cx="7341875" cy="697885"/>
          </a:xfrm>
        </p:grpSpPr>
        <p:sp>
          <p:nvSpPr>
            <p:cNvPr id="42" name="矩形 41">
              <a:extLst>
                <a:ext uri="{FF2B5EF4-FFF2-40B4-BE49-F238E27FC236}">
                  <a16:creationId xmlns:a16="http://schemas.microsoft.com/office/drawing/2014/main" id="{9CA31112-04E4-0C47-A718-8397354A02E8}"/>
                </a:ext>
              </a:extLst>
            </p:cNvPr>
            <p:cNvSpPr/>
            <p:nvPr/>
          </p:nvSpPr>
          <p:spPr>
            <a:xfrm>
              <a:off x="3132492" y="1207008"/>
              <a:ext cx="7341875" cy="45719"/>
            </a:xfrm>
            <a:prstGeom prst="rect">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TextBox 2">
              <a:extLst>
                <a:ext uri="{FF2B5EF4-FFF2-40B4-BE49-F238E27FC236}">
                  <a16:creationId xmlns:a16="http://schemas.microsoft.com/office/drawing/2014/main" id="{D7CBD917-BFCA-A542-ACCA-65D9F76EDBB2}"/>
                </a:ext>
              </a:extLst>
            </p:cNvPr>
            <p:cNvSpPr txBox="1"/>
            <p:nvPr/>
          </p:nvSpPr>
          <p:spPr>
            <a:xfrm>
              <a:off x="5166164" y="554842"/>
              <a:ext cx="3262432" cy="461666"/>
            </a:xfrm>
            <a:prstGeom prst="rect">
              <a:avLst/>
            </a:prstGeom>
            <a:noFill/>
          </p:spPr>
          <p:txBody>
            <a:bodyPr wrap="none" rtlCol="0">
              <a:spAutoFit/>
            </a:bodyPr>
            <a:lstStyle/>
            <a:p>
              <a:r>
                <a:rPr lang="zh-CN" altLang="en-US" sz="2400" dirty="0">
                  <a:solidFill>
                    <a:srgbClr val="004C95"/>
                  </a:solidFill>
                  <a:cs typeface="+mn-ea"/>
                  <a:sym typeface="+mn-lt"/>
                </a:rPr>
                <a:t>点击输入相关文字标题</a:t>
              </a:r>
            </a:p>
          </p:txBody>
        </p:sp>
      </p:grpSp>
    </p:spTree>
    <p:extLst>
      <p:ext uri="{BB962C8B-B14F-4D97-AF65-F5344CB8AC3E}">
        <p14:creationId xmlns:p14="http://schemas.microsoft.com/office/powerpoint/2010/main" val="726362278"/>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0413" cy="6859588"/>
          </a:xfrm>
          <a:prstGeom prst="rect">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5580680" y="-1067122"/>
            <a:ext cx="8741405" cy="9459968"/>
            <a:chOff x="-3078022" y="-1067122"/>
            <a:chExt cx="8741405" cy="9459968"/>
          </a:xfrm>
        </p:grpSpPr>
        <p:grpSp>
          <p:nvGrpSpPr>
            <p:cNvPr id="9" name="组合 8"/>
            <p:cNvGrpSpPr/>
            <p:nvPr/>
          </p:nvGrpSpPr>
          <p:grpSpPr>
            <a:xfrm>
              <a:off x="-2830371" y="-1067122"/>
              <a:ext cx="8493754" cy="8493752"/>
              <a:chOff x="2967127" y="3028128"/>
              <a:chExt cx="1080000" cy="1080000"/>
            </a:xfrm>
            <a:solidFill>
              <a:schemeClr val="bg1">
                <a:alpha val="48000"/>
              </a:schemeClr>
            </a:solidFill>
          </p:grpSpPr>
          <p:sp>
            <p:nvSpPr>
              <p:cNvPr id="17"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8"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1" name="组合 10"/>
            <p:cNvGrpSpPr/>
            <p:nvPr/>
          </p:nvGrpSpPr>
          <p:grpSpPr>
            <a:xfrm>
              <a:off x="-3078022" y="-552007"/>
              <a:ext cx="8493754" cy="8493752"/>
              <a:chOff x="2967127" y="3028128"/>
              <a:chExt cx="1080000" cy="1080000"/>
            </a:xfrm>
            <a:solidFill>
              <a:schemeClr val="bg1">
                <a:alpha val="48000"/>
              </a:schemeClr>
            </a:solidFill>
          </p:grpSpPr>
          <p:sp>
            <p:nvSpPr>
              <p:cNvPr id="15"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6"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2" name="组合 11"/>
            <p:cNvGrpSpPr/>
            <p:nvPr/>
          </p:nvGrpSpPr>
          <p:grpSpPr>
            <a:xfrm>
              <a:off x="-2830372" y="-100906"/>
              <a:ext cx="8493754" cy="8493752"/>
              <a:chOff x="2967127" y="3028128"/>
              <a:chExt cx="1080000" cy="1080000"/>
            </a:xfrm>
            <a:solidFill>
              <a:schemeClr val="bg1">
                <a:alpha val="48000"/>
              </a:schemeClr>
            </a:solidFill>
          </p:grpSpPr>
          <p:sp>
            <p:nvSpPr>
              <p:cNvPr id="13"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4"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grpSp>
      </p:grpSp>
      <p:grpSp>
        <p:nvGrpSpPr>
          <p:cNvPr id="19" name="组合 18"/>
          <p:cNvGrpSpPr/>
          <p:nvPr/>
        </p:nvGrpSpPr>
        <p:grpSpPr>
          <a:xfrm>
            <a:off x="10978697" y="4915088"/>
            <a:ext cx="6440943" cy="6440945"/>
            <a:chOff x="10978697" y="4915088"/>
            <a:chExt cx="6440943" cy="6440945"/>
          </a:xfrm>
        </p:grpSpPr>
        <p:grpSp>
          <p:nvGrpSpPr>
            <p:cNvPr id="20" name="组合 19"/>
            <p:cNvGrpSpPr/>
            <p:nvPr/>
          </p:nvGrpSpPr>
          <p:grpSpPr>
            <a:xfrm rot="2811066">
              <a:off x="10978696" y="4915089"/>
              <a:ext cx="6288545" cy="6288543"/>
              <a:chOff x="2967127" y="3028128"/>
              <a:chExt cx="1080000" cy="1080000"/>
            </a:xfrm>
            <a:solidFill>
              <a:schemeClr val="bg1">
                <a:alpha val="48000"/>
              </a:schemeClr>
            </a:solidFill>
          </p:grpSpPr>
          <p:sp>
            <p:nvSpPr>
              <p:cNvPr id="24"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5"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21" name="组合 20"/>
            <p:cNvGrpSpPr/>
            <p:nvPr/>
          </p:nvGrpSpPr>
          <p:grpSpPr>
            <a:xfrm rot="2811066">
              <a:off x="11131096" y="5067489"/>
              <a:ext cx="6288545" cy="6288543"/>
              <a:chOff x="2967127" y="3028128"/>
              <a:chExt cx="1080000" cy="1080000"/>
            </a:xfrm>
            <a:solidFill>
              <a:schemeClr val="bg1">
                <a:alpha val="48000"/>
              </a:schemeClr>
            </a:solidFill>
          </p:grpSpPr>
          <p:sp>
            <p:nvSpPr>
              <p:cNvPr id="22"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3"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26" name="组合 25"/>
          <p:cNvGrpSpPr/>
          <p:nvPr/>
        </p:nvGrpSpPr>
        <p:grpSpPr>
          <a:xfrm rot="16200000">
            <a:off x="10250617" y="-5218513"/>
            <a:ext cx="6440943" cy="6440945"/>
            <a:chOff x="10978697" y="4915088"/>
            <a:chExt cx="6440943" cy="6440945"/>
          </a:xfrm>
        </p:grpSpPr>
        <p:grpSp>
          <p:nvGrpSpPr>
            <p:cNvPr id="27" name="组合 26"/>
            <p:cNvGrpSpPr/>
            <p:nvPr/>
          </p:nvGrpSpPr>
          <p:grpSpPr>
            <a:xfrm rot="2811066">
              <a:off x="10978696" y="4915089"/>
              <a:ext cx="6288545" cy="6288543"/>
              <a:chOff x="2967127" y="3028128"/>
              <a:chExt cx="1080000" cy="1080000"/>
            </a:xfrm>
            <a:solidFill>
              <a:schemeClr val="bg1">
                <a:alpha val="48000"/>
              </a:schemeClr>
            </a:solidFill>
          </p:grpSpPr>
          <p:sp>
            <p:nvSpPr>
              <p:cNvPr id="31"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32"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28" name="组合 27"/>
            <p:cNvGrpSpPr/>
            <p:nvPr/>
          </p:nvGrpSpPr>
          <p:grpSpPr>
            <a:xfrm rot="2811066">
              <a:off x="11131096" y="5067489"/>
              <a:ext cx="6288545" cy="6288543"/>
              <a:chOff x="2967127" y="3028128"/>
              <a:chExt cx="1080000" cy="1080000"/>
            </a:xfrm>
            <a:solidFill>
              <a:schemeClr val="bg1">
                <a:alpha val="48000"/>
              </a:schemeClr>
            </a:solidFill>
          </p:grpSpPr>
          <p:sp>
            <p:nvSpPr>
              <p:cNvPr id="29"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30"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sp>
        <p:nvSpPr>
          <p:cNvPr id="264" name="文本框 283"/>
          <p:cNvSpPr txBox="1"/>
          <p:nvPr/>
        </p:nvSpPr>
        <p:spPr>
          <a:xfrm>
            <a:off x="1247433" y="2732964"/>
            <a:ext cx="1074056" cy="1015663"/>
          </a:xfrm>
          <a:prstGeom prst="rect">
            <a:avLst/>
          </a:prstGeom>
          <a:solidFill>
            <a:srgbClr val="004C95"/>
          </a:solidFill>
        </p:spPr>
        <p:txBody>
          <a:bodyPr wrap="square" rtlCol="0">
            <a:spAutoFit/>
          </a:bodyPr>
          <a:lstStyle/>
          <a:p>
            <a:pPr algn="ctr"/>
            <a:r>
              <a:rPr lang="en-US" altLang="zh-CN" sz="6000" b="1" dirty="0">
                <a:solidFill>
                  <a:schemeClr val="bg1"/>
                </a:solidFill>
                <a:cs typeface="+mn-ea"/>
                <a:sym typeface="+mn-lt"/>
              </a:rPr>
              <a:t>4</a:t>
            </a:r>
            <a:endParaRPr lang="zh-CN" altLang="en-US" sz="6000" b="1" dirty="0">
              <a:solidFill>
                <a:schemeClr val="bg1"/>
              </a:solidFill>
              <a:cs typeface="+mn-ea"/>
              <a:sym typeface="+mn-lt"/>
            </a:endParaRPr>
          </a:p>
        </p:txBody>
      </p:sp>
      <p:grpSp>
        <p:nvGrpSpPr>
          <p:cNvPr id="265" name="组合 264"/>
          <p:cNvGrpSpPr/>
          <p:nvPr/>
        </p:nvGrpSpPr>
        <p:grpSpPr>
          <a:xfrm>
            <a:off x="4943929" y="2555248"/>
            <a:ext cx="5616460" cy="1380134"/>
            <a:chOff x="5159245" y="2700409"/>
            <a:chExt cx="5616460" cy="1380134"/>
          </a:xfrm>
        </p:grpSpPr>
        <p:sp>
          <p:nvSpPr>
            <p:cNvPr id="266" name="矩形 265"/>
            <p:cNvSpPr/>
            <p:nvPr/>
          </p:nvSpPr>
          <p:spPr>
            <a:xfrm>
              <a:off x="5159245" y="2700409"/>
              <a:ext cx="3877985" cy="830997"/>
            </a:xfrm>
            <a:prstGeom prst="rect">
              <a:avLst/>
            </a:prstGeom>
          </p:spPr>
          <p:txBody>
            <a:bodyPr wrap="none">
              <a:spAutoFit/>
            </a:bodyPr>
            <a:lstStyle/>
            <a:p>
              <a:r>
                <a:rPr kumimoji="1" lang="zh-CN" altLang="en-US" sz="4800" b="1" dirty="0">
                  <a:solidFill>
                    <a:schemeClr val="bg1"/>
                  </a:solidFill>
                  <a:cs typeface="+mn-ea"/>
                  <a:sym typeface="+mn-lt"/>
                </a:rPr>
                <a:t>加入你的标题</a:t>
              </a:r>
            </a:p>
          </p:txBody>
        </p:sp>
        <p:sp>
          <p:nvSpPr>
            <p:cNvPr id="267" name="矩形 266"/>
            <p:cNvSpPr/>
            <p:nvPr/>
          </p:nvSpPr>
          <p:spPr>
            <a:xfrm>
              <a:off x="5197345" y="3569506"/>
              <a:ext cx="5578360" cy="511037"/>
            </a:xfrm>
            <a:prstGeom prst="rect">
              <a:avLst/>
            </a:prstGeom>
          </p:spPr>
          <p:txBody>
            <a:bodyPr wrap="square">
              <a:spAutoFit/>
            </a:bodyPr>
            <a:lstStyle/>
            <a:p>
              <a:pPr>
                <a:lnSpc>
                  <a:spcPct val="130000"/>
                </a:lnSpc>
              </a:pPr>
              <a:r>
                <a:rPr lang="zh-CN" altLang="en-US" sz="1100" dirty="0">
                  <a:solidFill>
                    <a:schemeClr val="bg1"/>
                  </a:solidFill>
                  <a:cs typeface="+mn-ea"/>
                  <a:sym typeface="+mn-lt"/>
                </a:rPr>
                <a:t>点击此处添加文本内容，如关键词、部分简单介绍等。点击此处添加文本内容，如关键词、部分简单介绍等。点击此处添加文本内容，如关键词、部分简单介绍等。</a:t>
              </a:r>
              <a:endParaRPr lang="en-US" altLang="zh-CN" sz="1100" dirty="0">
                <a:solidFill>
                  <a:schemeClr val="bg1"/>
                </a:solidFill>
                <a:cs typeface="+mn-ea"/>
                <a:sym typeface="+mn-lt"/>
              </a:endParaRPr>
            </a:p>
          </p:txBody>
        </p:sp>
      </p:grpSp>
    </p:spTree>
    <p:extLst>
      <p:ext uri="{BB962C8B-B14F-4D97-AF65-F5344CB8AC3E}">
        <p14:creationId xmlns:p14="http://schemas.microsoft.com/office/powerpoint/2010/main" val="654137027"/>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0" y="0"/>
            <a:ext cx="12190413" cy="6859588"/>
          </a:xfrm>
          <a:prstGeom prst="rect">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5" name="组合 54"/>
          <p:cNvGrpSpPr/>
          <p:nvPr/>
        </p:nvGrpSpPr>
        <p:grpSpPr>
          <a:xfrm>
            <a:off x="-5580680" y="-1067122"/>
            <a:ext cx="8741405" cy="9459968"/>
            <a:chOff x="-3078022" y="-1067122"/>
            <a:chExt cx="8741405" cy="9459968"/>
          </a:xfrm>
        </p:grpSpPr>
        <p:grpSp>
          <p:nvGrpSpPr>
            <p:cNvPr id="56" name="组合 55"/>
            <p:cNvGrpSpPr/>
            <p:nvPr/>
          </p:nvGrpSpPr>
          <p:grpSpPr>
            <a:xfrm>
              <a:off x="-2830371" y="-1067122"/>
              <a:ext cx="8493754" cy="8493752"/>
              <a:chOff x="2967127" y="3028128"/>
              <a:chExt cx="1080000" cy="1080000"/>
            </a:xfrm>
            <a:solidFill>
              <a:schemeClr val="bg1">
                <a:alpha val="48000"/>
              </a:schemeClr>
            </a:solidFill>
          </p:grpSpPr>
          <p:sp>
            <p:nvSpPr>
              <p:cNvPr id="63"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64"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57" name="组合 56"/>
            <p:cNvGrpSpPr/>
            <p:nvPr/>
          </p:nvGrpSpPr>
          <p:grpSpPr>
            <a:xfrm>
              <a:off x="-3078022" y="-552007"/>
              <a:ext cx="8493754" cy="8493752"/>
              <a:chOff x="2967127" y="3028128"/>
              <a:chExt cx="1080000" cy="1080000"/>
            </a:xfrm>
            <a:solidFill>
              <a:schemeClr val="bg1">
                <a:alpha val="48000"/>
              </a:schemeClr>
            </a:solidFill>
          </p:grpSpPr>
          <p:sp>
            <p:nvSpPr>
              <p:cNvPr id="61"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62"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58" name="组合 57"/>
            <p:cNvGrpSpPr/>
            <p:nvPr/>
          </p:nvGrpSpPr>
          <p:grpSpPr>
            <a:xfrm>
              <a:off x="-2830372" y="-100906"/>
              <a:ext cx="8493754" cy="8493752"/>
              <a:chOff x="2967127" y="3028128"/>
              <a:chExt cx="1080000" cy="1080000"/>
            </a:xfrm>
            <a:solidFill>
              <a:schemeClr val="bg1">
                <a:alpha val="48000"/>
              </a:schemeClr>
            </a:solidFill>
          </p:grpSpPr>
          <p:sp>
            <p:nvSpPr>
              <p:cNvPr id="59"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60"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grpSp>
      </p:grpSp>
      <p:grpSp>
        <p:nvGrpSpPr>
          <p:cNvPr id="65" name="组合 64"/>
          <p:cNvGrpSpPr/>
          <p:nvPr/>
        </p:nvGrpSpPr>
        <p:grpSpPr>
          <a:xfrm>
            <a:off x="10978697" y="4915088"/>
            <a:ext cx="6440943" cy="6440945"/>
            <a:chOff x="10978697" y="4915088"/>
            <a:chExt cx="6440943" cy="6440945"/>
          </a:xfrm>
        </p:grpSpPr>
        <p:grpSp>
          <p:nvGrpSpPr>
            <p:cNvPr id="66" name="组合 65"/>
            <p:cNvGrpSpPr/>
            <p:nvPr/>
          </p:nvGrpSpPr>
          <p:grpSpPr>
            <a:xfrm rot="2811066">
              <a:off x="10978696" y="4915089"/>
              <a:ext cx="6288545" cy="6288543"/>
              <a:chOff x="2967127" y="3028128"/>
              <a:chExt cx="1080000" cy="1080000"/>
            </a:xfrm>
            <a:solidFill>
              <a:schemeClr val="bg1">
                <a:alpha val="48000"/>
              </a:schemeClr>
            </a:solidFill>
          </p:grpSpPr>
          <p:sp>
            <p:nvSpPr>
              <p:cNvPr id="70"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71"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67" name="组合 66"/>
            <p:cNvGrpSpPr/>
            <p:nvPr/>
          </p:nvGrpSpPr>
          <p:grpSpPr>
            <a:xfrm rot="2811066">
              <a:off x="11131096" y="5067489"/>
              <a:ext cx="6288545" cy="6288543"/>
              <a:chOff x="2967127" y="3028128"/>
              <a:chExt cx="1080000" cy="1080000"/>
            </a:xfrm>
            <a:solidFill>
              <a:schemeClr val="bg1">
                <a:alpha val="48000"/>
              </a:schemeClr>
            </a:solidFill>
          </p:grpSpPr>
          <p:sp>
            <p:nvSpPr>
              <p:cNvPr id="6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69"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72" name="组合 71"/>
          <p:cNvGrpSpPr/>
          <p:nvPr/>
        </p:nvGrpSpPr>
        <p:grpSpPr>
          <a:xfrm rot="16200000">
            <a:off x="10250617" y="-5218513"/>
            <a:ext cx="6440943" cy="6440945"/>
            <a:chOff x="10978697" y="4915088"/>
            <a:chExt cx="6440943" cy="6440945"/>
          </a:xfrm>
        </p:grpSpPr>
        <p:grpSp>
          <p:nvGrpSpPr>
            <p:cNvPr id="73" name="组合 72"/>
            <p:cNvGrpSpPr/>
            <p:nvPr/>
          </p:nvGrpSpPr>
          <p:grpSpPr>
            <a:xfrm rot="2811066">
              <a:off x="10978696" y="4915089"/>
              <a:ext cx="6288545" cy="6288543"/>
              <a:chOff x="2967127" y="3028128"/>
              <a:chExt cx="1080000" cy="1080000"/>
            </a:xfrm>
            <a:solidFill>
              <a:schemeClr val="bg1">
                <a:alpha val="48000"/>
              </a:schemeClr>
            </a:solidFill>
          </p:grpSpPr>
          <p:sp>
            <p:nvSpPr>
              <p:cNvPr id="77"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78"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74" name="组合 73"/>
            <p:cNvGrpSpPr/>
            <p:nvPr/>
          </p:nvGrpSpPr>
          <p:grpSpPr>
            <a:xfrm rot="2811066">
              <a:off x="11131096" y="5067489"/>
              <a:ext cx="6288545" cy="6288543"/>
              <a:chOff x="2967127" y="3028128"/>
              <a:chExt cx="1080000" cy="1080000"/>
            </a:xfrm>
            <a:solidFill>
              <a:schemeClr val="bg1">
                <a:alpha val="48000"/>
              </a:schemeClr>
            </a:solidFill>
          </p:grpSpPr>
          <p:sp>
            <p:nvSpPr>
              <p:cNvPr id="75"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76"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sp>
        <p:nvSpPr>
          <p:cNvPr id="284" name="WordArt 293"/>
          <p:cNvSpPr>
            <a:spLocks noChangeArrowheads="1" noChangeShapeType="1" noTextEdit="1"/>
          </p:cNvSpPr>
          <p:nvPr/>
        </p:nvSpPr>
        <p:spPr bwMode="auto">
          <a:xfrm>
            <a:off x="248159" y="2710472"/>
            <a:ext cx="1769031" cy="8758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1400" kern="10" dirty="0">
                <a:solidFill>
                  <a:srgbClr val="004C95"/>
                </a:solidFill>
                <a:cs typeface="+mn-ea"/>
                <a:sym typeface="+mn-lt"/>
              </a:rPr>
              <a:t>目录</a:t>
            </a:r>
            <a:endParaRPr lang="en-US" altLang="zh-CN" sz="1400" kern="10" dirty="0">
              <a:solidFill>
                <a:srgbClr val="004C95"/>
              </a:solidFill>
              <a:cs typeface="+mn-ea"/>
              <a:sym typeface="+mn-lt"/>
            </a:endParaRPr>
          </a:p>
          <a:p>
            <a:pPr algn="ctr"/>
            <a:r>
              <a:rPr lang="en-US" altLang="zh-CN" sz="900" kern="10" dirty="0">
                <a:solidFill>
                  <a:srgbClr val="004C95"/>
                </a:solidFill>
                <a:cs typeface="+mn-ea"/>
                <a:sym typeface="+mn-lt"/>
              </a:rPr>
              <a:t>DIRECTORY</a:t>
            </a:r>
            <a:endParaRPr lang="zh-CN" altLang="en-US" sz="900" kern="10" dirty="0">
              <a:solidFill>
                <a:srgbClr val="004C95"/>
              </a:solidFill>
              <a:cs typeface="+mn-ea"/>
              <a:sym typeface="+mn-lt"/>
            </a:endParaRPr>
          </a:p>
        </p:txBody>
      </p:sp>
      <p:sp>
        <p:nvSpPr>
          <p:cNvPr id="29" name="TextBox 46"/>
          <p:cNvSpPr txBox="1"/>
          <p:nvPr/>
        </p:nvSpPr>
        <p:spPr>
          <a:xfrm>
            <a:off x="6133304" y="1858270"/>
            <a:ext cx="5032690" cy="461665"/>
          </a:xfrm>
          <a:prstGeom prst="rect">
            <a:avLst/>
          </a:prstGeom>
          <a:noFill/>
        </p:spPr>
        <p:txBody>
          <a:bodyPr wrap="square" rtlCol="0">
            <a:spAutoFit/>
          </a:bodyPr>
          <a:lstStyle/>
          <a:p>
            <a:r>
              <a:rPr lang="zh-CN" altLang="en-US" sz="2400" b="1" dirty="0">
                <a:solidFill>
                  <a:schemeClr val="bg1"/>
                </a:solidFill>
                <a:cs typeface="+mn-ea"/>
                <a:sym typeface="+mn-lt"/>
              </a:rPr>
              <a:t>加入你的标题：</a:t>
            </a:r>
            <a:r>
              <a:rPr lang="zh-CN" altLang="en-US" dirty="0">
                <a:solidFill>
                  <a:schemeClr val="bg1"/>
                </a:solidFill>
                <a:cs typeface="+mn-ea"/>
                <a:sym typeface="+mn-lt"/>
              </a:rPr>
              <a:t>此处添加说明文字</a:t>
            </a:r>
          </a:p>
        </p:txBody>
      </p:sp>
      <p:sp>
        <p:nvSpPr>
          <p:cNvPr id="30" name="TextBox 47"/>
          <p:cNvSpPr txBox="1"/>
          <p:nvPr/>
        </p:nvSpPr>
        <p:spPr>
          <a:xfrm>
            <a:off x="6114254" y="2779914"/>
            <a:ext cx="5032690" cy="461665"/>
          </a:xfrm>
          <a:prstGeom prst="rect">
            <a:avLst/>
          </a:prstGeom>
          <a:noFill/>
        </p:spPr>
        <p:txBody>
          <a:bodyPr wrap="square" rtlCol="0">
            <a:spAutoFit/>
          </a:bodyPr>
          <a:lstStyle/>
          <a:p>
            <a:pPr lvl="0"/>
            <a:r>
              <a:rPr lang="zh-CN" altLang="en-US" sz="2400" b="1" dirty="0">
                <a:solidFill>
                  <a:schemeClr val="bg1"/>
                </a:solidFill>
                <a:cs typeface="+mn-ea"/>
                <a:sym typeface="+mn-lt"/>
              </a:rPr>
              <a:t>加入你的标题：</a:t>
            </a:r>
            <a:r>
              <a:rPr lang="zh-CN" altLang="en-US" dirty="0">
                <a:solidFill>
                  <a:schemeClr val="bg1"/>
                </a:solidFill>
                <a:cs typeface="+mn-ea"/>
                <a:sym typeface="+mn-lt"/>
              </a:rPr>
              <a:t>此处添加说明文字</a:t>
            </a:r>
          </a:p>
        </p:txBody>
      </p:sp>
      <p:sp>
        <p:nvSpPr>
          <p:cNvPr id="31" name="TextBox 48"/>
          <p:cNvSpPr txBox="1"/>
          <p:nvPr/>
        </p:nvSpPr>
        <p:spPr>
          <a:xfrm>
            <a:off x="6145264" y="3707955"/>
            <a:ext cx="5032690" cy="461665"/>
          </a:xfrm>
          <a:prstGeom prst="rect">
            <a:avLst/>
          </a:prstGeom>
          <a:noFill/>
        </p:spPr>
        <p:txBody>
          <a:bodyPr wrap="square" rtlCol="0">
            <a:spAutoFit/>
          </a:bodyPr>
          <a:lstStyle/>
          <a:p>
            <a:pPr lvl="0"/>
            <a:r>
              <a:rPr lang="zh-CN" altLang="en-US" sz="2400" b="1" dirty="0">
                <a:solidFill>
                  <a:schemeClr val="bg1"/>
                </a:solidFill>
                <a:cs typeface="+mn-ea"/>
                <a:sym typeface="+mn-lt"/>
              </a:rPr>
              <a:t>加入你的标题：</a:t>
            </a:r>
            <a:r>
              <a:rPr lang="zh-CN" altLang="en-US" dirty="0">
                <a:solidFill>
                  <a:schemeClr val="bg1"/>
                </a:solidFill>
                <a:cs typeface="+mn-ea"/>
                <a:sym typeface="+mn-lt"/>
              </a:rPr>
              <a:t>此处添加说明文字</a:t>
            </a:r>
          </a:p>
        </p:txBody>
      </p:sp>
      <p:sp>
        <p:nvSpPr>
          <p:cNvPr id="32" name="TextBox 49"/>
          <p:cNvSpPr txBox="1"/>
          <p:nvPr/>
        </p:nvSpPr>
        <p:spPr>
          <a:xfrm>
            <a:off x="6145264" y="4616899"/>
            <a:ext cx="5032690" cy="461665"/>
          </a:xfrm>
          <a:prstGeom prst="rect">
            <a:avLst/>
          </a:prstGeom>
          <a:noFill/>
        </p:spPr>
        <p:txBody>
          <a:bodyPr wrap="square" rtlCol="0">
            <a:spAutoFit/>
          </a:bodyPr>
          <a:lstStyle/>
          <a:p>
            <a:pPr lvl="0"/>
            <a:r>
              <a:rPr lang="zh-CN" altLang="en-US" sz="2400" b="1" dirty="0">
                <a:solidFill>
                  <a:schemeClr val="bg1"/>
                </a:solidFill>
                <a:cs typeface="+mn-ea"/>
                <a:sym typeface="+mn-lt"/>
              </a:rPr>
              <a:t>加入你的标题：</a:t>
            </a:r>
            <a:r>
              <a:rPr lang="zh-CN" altLang="en-US" dirty="0">
                <a:solidFill>
                  <a:schemeClr val="bg1"/>
                </a:solidFill>
                <a:cs typeface="+mn-ea"/>
                <a:sym typeface="+mn-lt"/>
              </a:rPr>
              <a:t>此处添加说明文字</a:t>
            </a:r>
          </a:p>
        </p:txBody>
      </p:sp>
      <p:grpSp>
        <p:nvGrpSpPr>
          <p:cNvPr id="33" name="组合 32"/>
          <p:cNvGrpSpPr/>
          <p:nvPr/>
        </p:nvGrpSpPr>
        <p:grpSpPr>
          <a:xfrm>
            <a:off x="5373398" y="1788828"/>
            <a:ext cx="624684" cy="600549"/>
            <a:chOff x="2215144" y="982844"/>
            <a:chExt cx="1120898" cy="842780"/>
          </a:xfrm>
          <a:solidFill>
            <a:schemeClr val="bg1">
              <a:alpha val="12000"/>
            </a:schemeClr>
          </a:solidFill>
        </p:grpSpPr>
        <p:sp>
          <p:nvSpPr>
            <p:cNvPr id="34" name="平行四边形 33"/>
            <p:cNvSpPr/>
            <p:nvPr/>
          </p:nvSpPr>
          <p:spPr>
            <a:xfrm>
              <a:off x="2215144" y="982844"/>
              <a:ext cx="1120898" cy="842780"/>
            </a:xfrm>
            <a:prstGeom prst="parallelogram">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35" name="文本框 9"/>
            <p:cNvSpPr txBox="1"/>
            <p:nvPr/>
          </p:nvSpPr>
          <p:spPr>
            <a:xfrm>
              <a:off x="2245058" y="1046848"/>
              <a:ext cx="1066799" cy="734260"/>
            </a:xfrm>
            <a:prstGeom prst="rect">
              <a:avLst/>
            </a:prstGeom>
            <a:grpFill/>
          </p:spPr>
          <p:txBody>
            <a:bodyPr wrap="square" rtlCol="0">
              <a:spAutoFit/>
            </a:bodyPr>
            <a:lstStyle/>
            <a:p>
              <a:pPr algn="ctr"/>
              <a:r>
                <a:rPr lang="en-US" altLang="zh-CN" sz="2800" dirty="0">
                  <a:solidFill>
                    <a:schemeClr val="bg1"/>
                  </a:solidFill>
                  <a:cs typeface="+mn-ea"/>
                  <a:sym typeface="+mn-lt"/>
                </a:rPr>
                <a:t>01</a:t>
              </a:r>
              <a:endParaRPr lang="zh-CN" altLang="en-US" sz="2800" dirty="0">
                <a:solidFill>
                  <a:schemeClr val="bg1"/>
                </a:solidFill>
                <a:cs typeface="+mn-ea"/>
                <a:sym typeface="+mn-lt"/>
              </a:endParaRPr>
            </a:p>
          </p:txBody>
        </p:sp>
      </p:grpSp>
      <p:grpSp>
        <p:nvGrpSpPr>
          <p:cNvPr id="36" name="组合 35"/>
          <p:cNvGrpSpPr/>
          <p:nvPr/>
        </p:nvGrpSpPr>
        <p:grpSpPr>
          <a:xfrm>
            <a:off x="5373398" y="3638513"/>
            <a:ext cx="624684" cy="600549"/>
            <a:chOff x="2215144" y="982844"/>
            <a:chExt cx="1120898" cy="842780"/>
          </a:xfrm>
          <a:solidFill>
            <a:schemeClr val="bg1">
              <a:alpha val="12000"/>
            </a:schemeClr>
          </a:solidFill>
        </p:grpSpPr>
        <p:sp>
          <p:nvSpPr>
            <p:cNvPr id="37" name="平行四边形 36"/>
            <p:cNvSpPr/>
            <p:nvPr/>
          </p:nvSpPr>
          <p:spPr>
            <a:xfrm>
              <a:off x="2215144" y="982844"/>
              <a:ext cx="1120898" cy="842780"/>
            </a:xfrm>
            <a:prstGeom prst="parallelogram">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38" name="文本框 9"/>
            <p:cNvSpPr txBox="1"/>
            <p:nvPr/>
          </p:nvSpPr>
          <p:spPr>
            <a:xfrm>
              <a:off x="2245058" y="1046848"/>
              <a:ext cx="1066799" cy="734260"/>
            </a:xfrm>
            <a:prstGeom prst="rect">
              <a:avLst/>
            </a:prstGeom>
            <a:grpFill/>
          </p:spPr>
          <p:txBody>
            <a:bodyPr wrap="square" rtlCol="0">
              <a:spAutoFit/>
            </a:bodyPr>
            <a:lstStyle/>
            <a:p>
              <a:pPr algn="ctr"/>
              <a:r>
                <a:rPr lang="en-US" altLang="zh-CN" sz="2800" dirty="0">
                  <a:solidFill>
                    <a:schemeClr val="bg1"/>
                  </a:solidFill>
                  <a:cs typeface="+mn-ea"/>
                  <a:sym typeface="+mn-lt"/>
                </a:rPr>
                <a:t>03</a:t>
              </a:r>
              <a:endParaRPr lang="zh-CN" altLang="en-US" sz="2800" dirty="0">
                <a:solidFill>
                  <a:schemeClr val="bg1"/>
                </a:solidFill>
                <a:cs typeface="+mn-ea"/>
                <a:sym typeface="+mn-lt"/>
              </a:endParaRPr>
            </a:p>
          </p:txBody>
        </p:sp>
      </p:grpSp>
      <p:grpSp>
        <p:nvGrpSpPr>
          <p:cNvPr id="39" name="组合 38"/>
          <p:cNvGrpSpPr/>
          <p:nvPr/>
        </p:nvGrpSpPr>
        <p:grpSpPr>
          <a:xfrm>
            <a:off x="5373398" y="2710472"/>
            <a:ext cx="624684" cy="600549"/>
            <a:chOff x="2215144" y="982844"/>
            <a:chExt cx="1120898" cy="842780"/>
          </a:xfrm>
          <a:solidFill>
            <a:schemeClr val="bg1">
              <a:alpha val="12000"/>
            </a:schemeClr>
          </a:solidFill>
        </p:grpSpPr>
        <p:sp>
          <p:nvSpPr>
            <p:cNvPr id="40" name="平行四边形 39"/>
            <p:cNvSpPr/>
            <p:nvPr/>
          </p:nvSpPr>
          <p:spPr>
            <a:xfrm>
              <a:off x="2215144" y="982844"/>
              <a:ext cx="1120898" cy="842780"/>
            </a:xfrm>
            <a:prstGeom prst="parallelogram">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41" name="文本框 9"/>
            <p:cNvSpPr txBox="1"/>
            <p:nvPr/>
          </p:nvSpPr>
          <p:spPr>
            <a:xfrm>
              <a:off x="2245058" y="1046848"/>
              <a:ext cx="1066799" cy="734260"/>
            </a:xfrm>
            <a:prstGeom prst="rect">
              <a:avLst/>
            </a:prstGeom>
            <a:grpFill/>
          </p:spPr>
          <p:txBody>
            <a:bodyPr wrap="square" rtlCol="0">
              <a:spAutoFit/>
            </a:bodyPr>
            <a:lstStyle/>
            <a:p>
              <a:pPr algn="ctr"/>
              <a:r>
                <a:rPr lang="en-US" altLang="zh-CN" sz="2800" dirty="0">
                  <a:solidFill>
                    <a:schemeClr val="bg1"/>
                  </a:solidFill>
                  <a:cs typeface="+mn-ea"/>
                  <a:sym typeface="+mn-lt"/>
                </a:rPr>
                <a:t>02</a:t>
              </a:r>
              <a:endParaRPr lang="zh-CN" altLang="en-US" sz="2800" dirty="0">
                <a:solidFill>
                  <a:schemeClr val="bg1"/>
                </a:solidFill>
                <a:cs typeface="+mn-ea"/>
                <a:sym typeface="+mn-lt"/>
              </a:endParaRPr>
            </a:p>
          </p:txBody>
        </p:sp>
      </p:grpSp>
      <p:grpSp>
        <p:nvGrpSpPr>
          <p:cNvPr id="42" name="组合 41"/>
          <p:cNvGrpSpPr/>
          <p:nvPr/>
        </p:nvGrpSpPr>
        <p:grpSpPr>
          <a:xfrm>
            <a:off x="5373398" y="4547457"/>
            <a:ext cx="624684" cy="600549"/>
            <a:chOff x="2215144" y="982844"/>
            <a:chExt cx="1120898" cy="842780"/>
          </a:xfrm>
          <a:solidFill>
            <a:schemeClr val="bg1">
              <a:alpha val="12000"/>
            </a:schemeClr>
          </a:solidFill>
        </p:grpSpPr>
        <p:sp>
          <p:nvSpPr>
            <p:cNvPr id="43" name="平行四边形 42"/>
            <p:cNvSpPr/>
            <p:nvPr/>
          </p:nvSpPr>
          <p:spPr>
            <a:xfrm>
              <a:off x="2215144" y="982844"/>
              <a:ext cx="1120898" cy="842780"/>
            </a:xfrm>
            <a:prstGeom prst="parallelogram">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44" name="文本框 9"/>
            <p:cNvSpPr txBox="1"/>
            <p:nvPr/>
          </p:nvSpPr>
          <p:spPr>
            <a:xfrm>
              <a:off x="2245058" y="1046848"/>
              <a:ext cx="1066799" cy="734260"/>
            </a:xfrm>
            <a:prstGeom prst="rect">
              <a:avLst/>
            </a:prstGeom>
            <a:grpFill/>
          </p:spPr>
          <p:txBody>
            <a:bodyPr wrap="square" rtlCol="0">
              <a:spAutoFit/>
            </a:bodyPr>
            <a:lstStyle/>
            <a:p>
              <a:pPr algn="ctr"/>
              <a:r>
                <a:rPr lang="en-US" altLang="zh-CN" sz="2800" dirty="0">
                  <a:solidFill>
                    <a:schemeClr val="bg1"/>
                  </a:solidFill>
                  <a:cs typeface="+mn-ea"/>
                  <a:sym typeface="+mn-lt"/>
                </a:rPr>
                <a:t>04</a:t>
              </a:r>
              <a:endParaRPr lang="zh-CN" altLang="en-US" sz="2800" dirty="0">
                <a:solidFill>
                  <a:schemeClr val="bg1"/>
                </a:solidFill>
                <a:cs typeface="+mn-ea"/>
                <a:sym typeface="+mn-lt"/>
              </a:endParaRPr>
            </a:p>
          </p:txBody>
        </p:sp>
      </p:grpSp>
    </p:spTree>
    <p:extLst>
      <p:ext uri="{BB962C8B-B14F-4D97-AF65-F5344CB8AC3E}">
        <p14:creationId xmlns:p14="http://schemas.microsoft.com/office/powerpoint/2010/main" val="751631942"/>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rot="16200000">
            <a:off x="10250617" y="-5218513"/>
            <a:ext cx="6440943" cy="6440945"/>
            <a:chOff x="10978697" y="4915088"/>
            <a:chExt cx="6440943" cy="6440945"/>
          </a:xfrm>
          <a:solidFill>
            <a:srgbClr val="004C95">
              <a:alpha val="50000"/>
            </a:srgbClr>
          </a:solidFill>
        </p:grpSpPr>
        <p:grpSp>
          <p:nvGrpSpPr>
            <p:cNvPr id="6" name="组合 5"/>
            <p:cNvGrpSpPr/>
            <p:nvPr/>
          </p:nvGrpSpPr>
          <p:grpSpPr>
            <a:xfrm rot="2811066">
              <a:off x="10978696" y="4915089"/>
              <a:ext cx="6288545" cy="6288543"/>
              <a:chOff x="2967127" y="3028128"/>
              <a:chExt cx="1080000" cy="1080000"/>
            </a:xfrm>
            <a:grpFill/>
          </p:grpSpPr>
          <p:sp>
            <p:nvSpPr>
              <p:cNvPr id="13"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4"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7" name="组合 6"/>
            <p:cNvGrpSpPr/>
            <p:nvPr/>
          </p:nvGrpSpPr>
          <p:grpSpPr>
            <a:xfrm rot="2811066">
              <a:off x="11131096" y="5067489"/>
              <a:ext cx="6288545" cy="6288543"/>
              <a:chOff x="2967127" y="3028128"/>
              <a:chExt cx="1080000" cy="1080000"/>
            </a:xfrm>
            <a:grpFill/>
          </p:grpSpPr>
          <p:sp>
            <p:nvSpPr>
              <p:cNvPr id="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2"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15" name="组合 14"/>
          <p:cNvGrpSpPr/>
          <p:nvPr/>
        </p:nvGrpSpPr>
        <p:grpSpPr>
          <a:xfrm rot="5400000" flipH="1">
            <a:off x="-4491906" y="-5218513"/>
            <a:ext cx="6440943" cy="6440945"/>
            <a:chOff x="10978697" y="4915088"/>
            <a:chExt cx="6440943" cy="6440945"/>
          </a:xfrm>
          <a:solidFill>
            <a:srgbClr val="004C95">
              <a:alpha val="50000"/>
            </a:srgbClr>
          </a:solidFill>
        </p:grpSpPr>
        <p:grpSp>
          <p:nvGrpSpPr>
            <p:cNvPr id="16" name="组合 15"/>
            <p:cNvGrpSpPr/>
            <p:nvPr/>
          </p:nvGrpSpPr>
          <p:grpSpPr>
            <a:xfrm rot="2811066">
              <a:off x="10978696" y="4915089"/>
              <a:ext cx="6288545" cy="6288543"/>
              <a:chOff x="2967127" y="3028128"/>
              <a:chExt cx="1080000" cy="1080000"/>
            </a:xfrm>
            <a:grpFill/>
          </p:grpSpPr>
          <p:sp>
            <p:nvSpPr>
              <p:cNvPr id="20"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1"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7" name="组合 16"/>
            <p:cNvGrpSpPr/>
            <p:nvPr/>
          </p:nvGrpSpPr>
          <p:grpSpPr>
            <a:xfrm rot="2811066">
              <a:off x="11131096" y="5067489"/>
              <a:ext cx="6288545" cy="6288543"/>
              <a:chOff x="2967127" y="3028128"/>
              <a:chExt cx="1080000" cy="1080000"/>
            </a:xfrm>
            <a:grpFill/>
          </p:grpSpPr>
          <p:sp>
            <p:nvSpPr>
              <p:cNvPr id="1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9"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22" name="组合 21"/>
          <p:cNvGrpSpPr/>
          <p:nvPr/>
        </p:nvGrpSpPr>
        <p:grpSpPr>
          <a:xfrm>
            <a:off x="714292" y="2014868"/>
            <a:ext cx="10858886" cy="4447072"/>
            <a:chOff x="468313" y="1491124"/>
            <a:chExt cx="8280401" cy="3391097"/>
          </a:xfrm>
        </p:grpSpPr>
        <p:grpSp>
          <p:nvGrpSpPr>
            <p:cNvPr id="23" name="Group 66"/>
            <p:cNvGrpSpPr/>
            <p:nvPr/>
          </p:nvGrpSpPr>
          <p:grpSpPr bwMode="auto">
            <a:xfrm>
              <a:off x="3765551" y="1491124"/>
              <a:ext cx="1611313" cy="3234735"/>
              <a:chOff x="2372" y="898"/>
              <a:chExt cx="1015" cy="2037"/>
            </a:xfrm>
          </p:grpSpPr>
          <p:sp>
            <p:nvSpPr>
              <p:cNvPr id="40" name="Freeform 47"/>
              <p:cNvSpPr/>
              <p:nvPr/>
            </p:nvSpPr>
            <p:spPr bwMode="auto">
              <a:xfrm>
                <a:off x="2372" y="898"/>
                <a:ext cx="223"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rgbClr val="004C9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600">
                  <a:solidFill>
                    <a:schemeClr val="bg1">
                      <a:lumMod val="50000"/>
                    </a:schemeClr>
                  </a:solidFill>
                  <a:cs typeface="+mn-ea"/>
                  <a:sym typeface="+mn-lt"/>
                </a:endParaRPr>
              </a:p>
            </p:txBody>
          </p:sp>
          <p:sp>
            <p:nvSpPr>
              <p:cNvPr id="41" name="Freeform 48"/>
              <p:cNvSpPr/>
              <p:nvPr/>
            </p:nvSpPr>
            <p:spPr bwMode="auto">
              <a:xfrm>
                <a:off x="2635"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rgbClr val="004C9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600">
                  <a:solidFill>
                    <a:schemeClr val="bg1">
                      <a:lumMod val="50000"/>
                    </a:schemeClr>
                  </a:solidFill>
                  <a:cs typeface="+mn-ea"/>
                  <a:sym typeface="+mn-lt"/>
                </a:endParaRPr>
              </a:p>
            </p:txBody>
          </p:sp>
          <p:sp>
            <p:nvSpPr>
              <p:cNvPr id="42" name="Freeform 49"/>
              <p:cNvSpPr/>
              <p:nvPr/>
            </p:nvSpPr>
            <p:spPr bwMode="auto">
              <a:xfrm>
                <a:off x="2899"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rgbClr val="004C9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600">
                  <a:solidFill>
                    <a:schemeClr val="bg1">
                      <a:lumMod val="50000"/>
                    </a:schemeClr>
                  </a:solidFill>
                  <a:cs typeface="+mn-ea"/>
                  <a:sym typeface="+mn-lt"/>
                </a:endParaRPr>
              </a:p>
            </p:txBody>
          </p:sp>
          <p:sp>
            <p:nvSpPr>
              <p:cNvPr id="43" name="Freeform 50"/>
              <p:cNvSpPr/>
              <p:nvPr/>
            </p:nvSpPr>
            <p:spPr bwMode="auto">
              <a:xfrm>
                <a:off x="3163"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rgbClr val="004C9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600">
                  <a:solidFill>
                    <a:schemeClr val="bg1">
                      <a:lumMod val="50000"/>
                    </a:schemeClr>
                  </a:solidFill>
                  <a:cs typeface="+mn-ea"/>
                  <a:sym typeface="+mn-lt"/>
                </a:endParaRPr>
              </a:p>
            </p:txBody>
          </p:sp>
          <p:sp>
            <p:nvSpPr>
              <p:cNvPr id="44" name="Freeform 51"/>
              <p:cNvSpPr/>
              <p:nvPr/>
            </p:nvSpPr>
            <p:spPr bwMode="auto">
              <a:xfrm>
                <a:off x="2619" y="2036"/>
                <a:ext cx="131" cy="526"/>
              </a:xfrm>
              <a:custGeom>
                <a:avLst/>
                <a:gdLst>
                  <a:gd name="T0" fmla="*/ 131 w 131"/>
                  <a:gd name="T1" fmla="*/ 462 h 526"/>
                  <a:gd name="T2" fmla="*/ 66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6" y="526"/>
                    </a:lnTo>
                    <a:lnTo>
                      <a:pt x="0" y="462"/>
                    </a:lnTo>
                    <a:lnTo>
                      <a:pt x="0" y="0"/>
                    </a:lnTo>
                    <a:lnTo>
                      <a:pt x="131" y="0"/>
                    </a:lnTo>
                    <a:lnTo>
                      <a:pt x="131" y="462"/>
                    </a:lnTo>
                    <a:close/>
                  </a:path>
                </a:pathLst>
              </a:custGeom>
              <a:solidFill>
                <a:srgbClr val="004C9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600">
                  <a:solidFill>
                    <a:schemeClr val="bg1">
                      <a:lumMod val="50000"/>
                    </a:schemeClr>
                  </a:solidFill>
                  <a:cs typeface="+mn-ea"/>
                  <a:sym typeface="+mn-lt"/>
                </a:endParaRPr>
              </a:p>
            </p:txBody>
          </p:sp>
          <p:sp>
            <p:nvSpPr>
              <p:cNvPr id="45" name="Freeform 52"/>
              <p:cNvSpPr/>
              <p:nvPr/>
            </p:nvSpPr>
            <p:spPr bwMode="auto">
              <a:xfrm>
                <a:off x="2750" y="2036"/>
                <a:ext cx="129" cy="526"/>
              </a:xfrm>
              <a:custGeom>
                <a:avLst/>
                <a:gdLst>
                  <a:gd name="T0" fmla="*/ 129 w 129"/>
                  <a:gd name="T1" fmla="*/ 462 h 526"/>
                  <a:gd name="T2" fmla="*/ 64 w 129"/>
                  <a:gd name="T3" fmla="*/ 526 h 526"/>
                  <a:gd name="T4" fmla="*/ 0 w 129"/>
                  <a:gd name="T5" fmla="*/ 462 h 526"/>
                  <a:gd name="T6" fmla="*/ 0 w 129"/>
                  <a:gd name="T7" fmla="*/ 0 h 526"/>
                  <a:gd name="T8" fmla="*/ 129 w 129"/>
                  <a:gd name="T9" fmla="*/ 0 h 526"/>
                  <a:gd name="T10" fmla="*/ 129 w 129"/>
                  <a:gd name="T11" fmla="*/ 462 h 526"/>
                </a:gdLst>
                <a:ahLst/>
                <a:cxnLst>
                  <a:cxn ang="0">
                    <a:pos x="T0" y="T1"/>
                  </a:cxn>
                  <a:cxn ang="0">
                    <a:pos x="T2" y="T3"/>
                  </a:cxn>
                  <a:cxn ang="0">
                    <a:pos x="T4" y="T5"/>
                  </a:cxn>
                  <a:cxn ang="0">
                    <a:pos x="T6" y="T7"/>
                  </a:cxn>
                  <a:cxn ang="0">
                    <a:pos x="T8" y="T9"/>
                  </a:cxn>
                  <a:cxn ang="0">
                    <a:pos x="T10" y="T11"/>
                  </a:cxn>
                </a:cxnLst>
                <a:rect l="0" t="0" r="r" b="b"/>
                <a:pathLst>
                  <a:path w="129" h="526">
                    <a:moveTo>
                      <a:pt x="129" y="462"/>
                    </a:moveTo>
                    <a:lnTo>
                      <a:pt x="64" y="526"/>
                    </a:lnTo>
                    <a:lnTo>
                      <a:pt x="0" y="462"/>
                    </a:lnTo>
                    <a:lnTo>
                      <a:pt x="0" y="0"/>
                    </a:lnTo>
                    <a:lnTo>
                      <a:pt x="129" y="0"/>
                    </a:lnTo>
                    <a:lnTo>
                      <a:pt x="129" y="462"/>
                    </a:lnTo>
                    <a:close/>
                  </a:path>
                </a:pathLst>
              </a:custGeom>
              <a:solidFill>
                <a:srgbClr val="004C9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600">
                  <a:solidFill>
                    <a:schemeClr val="bg1">
                      <a:lumMod val="50000"/>
                    </a:schemeClr>
                  </a:solidFill>
                  <a:cs typeface="+mn-ea"/>
                  <a:sym typeface="+mn-lt"/>
                </a:endParaRPr>
              </a:p>
            </p:txBody>
          </p:sp>
          <p:sp>
            <p:nvSpPr>
              <p:cNvPr id="46" name="Freeform 53"/>
              <p:cNvSpPr/>
              <p:nvPr/>
            </p:nvSpPr>
            <p:spPr bwMode="auto">
              <a:xfrm>
                <a:off x="2879" y="2036"/>
                <a:ext cx="130" cy="526"/>
              </a:xfrm>
              <a:custGeom>
                <a:avLst/>
                <a:gdLst>
                  <a:gd name="T0" fmla="*/ 130 w 130"/>
                  <a:gd name="T1" fmla="*/ 462 h 526"/>
                  <a:gd name="T2" fmla="*/ 66 w 130"/>
                  <a:gd name="T3" fmla="*/ 526 h 526"/>
                  <a:gd name="T4" fmla="*/ 0 w 130"/>
                  <a:gd name="T5" fmla="*/ 462 h 526"/>
                  <a:gd name="T6" fmla="*/ 0 w 130"/>
                  <a:gd name="T7" fmla="*/ 0 h 526"/>
                  <a:gd name="T8" fmla="*/ 130 w 130"/>
                  <a:gd name="T9" fmla="*/ 0 h 526"/>
                  <a:gd name="T10" fmla="*/ 130 w 130"/>
                  <a:gd name="T11" fmla="*/ 462 h 526"/>
                </a:gdLst>
                <a:ahLst/>
                <a:cxnLst>
                  <a:cxn ang="0">
                    <a:pos x="T0" y="T1"/>
                  </a:cxn>
                  <a:cxn ang="0">
                    <a:pos x="T2" y="T3"/>
                  </a:cxn>
                  <a:cxn ang="0">
                    <a:pos x="T4" y="T5"/>
                  </a:cxn>
                  <a:cxn ang="0">
                    <a:pos x="T6" y="T7"/>
                  </a:cxn>
                  <a:cxn ang="0">
                    <a:pos x="T8" y="T9"/>
                  </a:cxn>
                  <a:cxn ang="0">
                    <a:pos x="T10" y="T11"/>
                  </a:cxn>
                </a:cxnLst>
                <a:rect l="0" t="0" r="r" b="b"/>
                <a:pathLst>
                  <a:path w="130" h="526">
                    <a:moveTo>
                      <a:pt x="130" y="462"/>
                    </a:moveTo>
                    <a:lnTo>
                      <a:pt x="66" y="526"/>
                    </a:lnTo>
                    <a:lnTo>
                      <a:pt x="0" y="462"/>
                    </a:lnTo>
                    <a:lnTo>
                      <a:pt x="0" y="0"/>
                    </a:lnTo>
                    <a:lnTo>
                      <a:pt x="130" y="0"/>
                    </a:lnTo>
                    <a:lnTo>
                      <a:pt x="130" y="462"/>
                    </a:lnTo>
                    <a:close/>
                  </a:path>
                </a:pathLst>
              </a:custGeom>
              <a:solidFill>
                <a:srgbClr val="004C9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600">
                  <a:solidFill>
                    <a:schemeClr val="bg1">
                      <a:lumMod val="50000"/>
                    </a:schemeClr>
                  </a:solidFill>
                  <a:cs typeface="+mn-ea"/>
                  <a:sym typeface="+mn-lt"/>
                </a:endParaRPr>
              </a:p>
            </p:txBody>
          </p:sp>
          <p:sp>
            <p:nvSpPr>
              <p:cNvPr id="47" name="Freeform 54"/>
              <p:cNvSpPr/>
              <p:nvPr/>
            </p:nvSpPr>
            <p:spPr bwMode="auto">
              <a:xfrm>
                <a:off x="3009" y="2036"/>
                <a:ext cx="131" cy="526"/>
              </a:xfrm>
              <a:custGeom>
                <a:avLst/>
                <a:gdLst>
                  <a:gd name="T0" fmla="*/ 131 w 131"/>
                  <a:gd name="T1" fmla="*/ 462 h 526"/>
                  <a:gd name="T2" fmla="*/ 65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5" y="526"/>
                    </a:lnTo>
                    <a:lnTo>
                      <a:pt x="0" y="462"/>
                    </a:lnTo>
                    <a:lnTo>
                      <a:pt x="0" y="0"/>
                    </a:lnTo>
                    <a:lnTo>
                      <a:pt x="131" y="0"/>
                    </a:lnTo>
                    <a:lnTo>
                      <a:pt x="131" y="462"/>
                    </a:lnTo>
                    <a:close/>
                  </a:path>
                </a:pathLst>
              </a:custGeom>
              <a:solidFill>
                <a:srgbClr val="004C9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600">
                  <a:solidFill>
                    <a:schemeClr val="bg1">
                      <a:lumMod val="50000"/>
                    </a:schemeClr>
                  </a:solidFill>
                  <a:cs typeface="+mn-ea"/>
                  <a:sym typeface="+mn-lt"/>
                </a:endParaRPr>
              </a:p>
            </p:txBody>
          </p:sp>
          <p:sp>
            <p:nvSpPr>
              <p:cNvPr id="48" name="Freeform 55"/>
              <p:cNvSpPr/>
              <p:nvPr/>
            </p:nvSpPr>
            <p:spPr bwMode="auto">
              <a:xfrm>
                <a:off x="2372" y="1741"/>
                <a:ext cx="378" cy="297"/>
              </a:xfrm>
              <a:custGeom>
                <a:avLst/>
                <a:gdLst>
                  <a:gd name="T0" fmla="*/ 378 w 378"/>
                  <a:gd name="T1" fmla="*/ 297 h 297"/>
                  <a:gd name="T2" fmla="*/ 247 w 378"/>
                  <a:gd name="T3" fmla="*/ 297 h 297"/>
                  <a:gd name="T4" fmla="*/ 0 w 378"/>
                  <a:gd name="T5" fmla="*/ 0 h 297"/>
                  <a:gd name="T6" fmla="*/ 223 w 378"/>
                  <a:gd name="T7" fmla="*/ 0 h 297"/>
                  <a:gd name="T8" fmla="*/ 378 w 378"/>
                  <a:gd name="T9" fmla="*/ 297 h 297"/>
                </a:gdLst>
                <a:ahLst/>
                <a:cxnLst>
                  <a:cxn ang="0">
                    <a:pos x="T0" y="T1"/>
                  </a:cxn>
                  <a:cxn ang="0">
                    <a:pos x="T2" y="T3"/>
                  </a:cxn>
                  <a:cxn ang="0">
                    <a:pos x="T4" y="T5"/>
                  </a:cxn>
                  <a:cxn ang="0">
                    <a:pos x="T6" y="T7"/>
                  </a:cxn>
                  <a:cxn ang="0">
                    <a:pos x="T8" y="T9"/>
                  </a:cxn>
                </a:cxnLst>
                <a:rect l="0" t="0" r="r" b="b"/>
                <a:pathLst>
                  <a:path w="378" h="297">
                    <a:moveTo>
                      <a:pt x="378" y="297"/>
                    </a:moveTo>
                    <a:lnTo>
                      <a:pt x="247" y="297"/>
                    </a:lnTo>
                    <a:lnTo>
                      <a:pt x="0" y="0"/>
                    </a:lnTo>
                    <a:lnTo>
                      <a:pt x="223" y="0"/>
                    </a:lnTo>
                    <a:lnTo>
                      <a:pt x="378" y="297"/>
                    </a:lnTo>
                    <a:close/>
                  </a:path>
                </a:pathLst>
              </a:custGeom>
              <a:solidFill>
                <a:srgbClr val="004C9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600">
                  <a:solidFill>
                    <a:schemeClr val="bg1">
                      <a:lumMod val="50000"/>
                    </a:schemeClr>
                  </a:solidFill>
                  <a:cs typeface="+mn-ea"/>
                  <a:sym typeface="+mn-lt"/>
                </a:endParaRPr>
              </a:p>
            </p:txBody>
          </p:sp>
          <p:sp>
            <p:nvSpPr>
              <p:cNvPr id="49" name="Freeform 56"/>
              <p:cNvSpPr/>
              <p:nvPr/>
            </p:nvSpPr>
            <p:spPr bwMode="auto">
              <a:xfrm>
                <a:off x="2635" y="1741"/>
                <a:ext cx="244" cy="297"/>
              </a:xfrm>
              <a:custGeom>
                <a:avLst/>
                <a:gdLst>
                  <a:gd name="T0" fmla="*/ 244 w 244"/>
                  <a:gd name="T1" fmla="*/ 297 h 297"/>
                  <a:gd name="T2" fmla="*/ 115 w 244"/>
                  <a:gd name="T3" fmla="*/ 297 h 297"/>
                  <a:gd name="T4" fmla="*/ 0 w 244"/>
                  <a:gd name="T5" fmla="*/ 0 h 297"/>
                  <a:gd name="T6" fmla="*/ 224 w 244"/>
                  <a:gd name="T7" fmla="*/ 0 h 297"/>
                  <a:gd name="T8" fmla="*/ 244 w 244"/>
                  <a:gd name="T9" fmla="*/ 297 h 297"/>
                </a:gdLst>
                <a:ahLst/>
                <a:cxnLst>
                  <a:cxn ang="0">
                    <a:pos x="T0" y="T1"/>
                  </a:cxn>
                  <a:cxn ang="0">
                    <a:pos x="T2" y="T3"/>
                  </a:cxn>
                  <a:cxn ang="0">
                    <a:pos x="T4" y="T5"/>
                  </a:cxn>
                  <a:cxn ang="0">
                    <a:pos x="T6" y="T7"/>
                  </a:cxn>
                  <a:cxn ang="0">
                    <a:pos x="T8" y="T9"/>
                  </a:cxn>
                </a:cxnLst>
                <a:rect l="0" t="0" r="r" b="b"/>
                <a:pathLst>
                  <a:path w="244" h="297">
                    <a:moveTo>
                      <a:pt x="244" y="297"/>
                    </a:moveTo>
                    <a:lnTo>
                      <a:pt x="115" y="297"/>
                    </a:lnTo>
                    <a:lnTo>
                      <a:pt x="0" y="0"/>
                    </a:lnTo>
                    <a:lnTo>
                      <a:pt x="224" y="0"/>
                    </a:lnTo>
                    <a:lnTo>
                      <a:pt x="244" y="297"/>
                    </a:lnTo>
                    <a:close/>
                  </a:path>
                </a:pathLst>
              </a:custGeom>
              <a:solidFill>
                <a:srgbClr val="004C9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600">
                  <a:solidFill>
                    <a:schemeClr val="bg1">
                      <a:lumMod val="50000"/>
                    </a:schemeClr>
                  </a:solidFill>
                  <a:cs typeface="+mn-ea"/>
                  <a:sym typeface="+mn-lt"/>
                </a:endParaRPr>
              </a:p>
            </p:txBody>
          </p:sp>
          <p:sp>
            <p:nvSpPr>
              <p:cNvPr id="50" name="Freeform 57"/>
              <p:cNvSpPr/>
              <p:nvPr/>
            </p:nvSpPr>
            <p:spPr bwMode="auto">
              <a:xfrm>
                <a:off x="2879" y="1741"/>
                <a:ext cx="244" cy="297"/>
              </a:xfrm>
              <a:custGeom>
                <a:avLst/>
                <a:gdLst>
                  <a:gd name="T0" fmla="*/ 130 w 244"/>
                  <a:gd name="T1" fmla="*/ 297 h 297"/>
                  <a:gd name="T2" fmla="*/ 0 w 244"/>
                  <a:gd name="T3" fmla="*/ 297 h 297"/>
                  <a:gd name="T4" fmla="*/ 20 w 244"/>
                  <a:gd name="T5" fmla="*/ 0 h 297"/>
                  <a:gd name="T6" fmla="*/ 244 w 244"/>
                  <a:gd name="T7" fmla="*/ 0 h 297"/>
                  <a:gd name="T8" fmla="*/ 130 w 244"/>
                  <a:gd name="T9" fmla="*/ 297 h 297"/>
                </a:gdLst>
                <a:ahLst/>
                <a:cxnLst>
                  <a:cxn ang="0">
                    <a:pos x="T0" y="T1"/>
                  </a:cxn>
                  <a:cxn ang="0">
                    <a:pos x="T2" y="T3"/>
                  </a:cxn>
                  <a:cxn ang="0">
                    <a:pos x="T4" y="T5"/>
                  </a:cxn>
                  <a:cxn ang="0">
                    <a:pos x="T6" y="T7"/>
                  </a:cxn>
                  <a:cxn ang="0">
                    <a:pos x="T8" y="T9"/>
                  </a:cxn>
                </a:cxnLst>
                <a:rect l="0" t="0" r="r" b="b"/>
                <a:pathLst>
                  <a:path w="244" h="297">
                    <a:moveTo>
                      <a:pt x="130" y="297"/>
                    </a:moveTo>
                    <a:lnTo>
                      <a:pt x="0" y="297"/>
                    </a:lnTo>
                    <a:lnTo>
                      <a:pt x="20" y="0"/>
                    </a:lnTo>
                    <a:lnTo>
                      <a:pt x="244" y="0"/>
                    </a:lnTo>
                    <a:lnTo>
                      <a:pt x="130" y="297"/>
                    </a:lnTo>
                    <a:close/>
                  </a:path>
                </a:pathLst>
              </a:custGeom>
              <a:solidFill>
                <a:srgbClr val="004C9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600">
                  <a:solidFill>
                    <a:schemeClr val="bg1">
                      <a:lumMod val="50000"/>
                    </a:schemeClr>
                  </a:solidFill>
                  <a:cs typeface="+mn-ea"/>
                  <a:sym typeface="+mn-lt"/>
                </a:endParaRPr>
              </a:p>
            </p:txBody>
          </p:sp>
          <p:sp>
            <p:nvSpPr>
              <p:cNvPr id="51" name="Freeform 58"/>
              <p:cNvSpPr/>
              <p:nvPr/>
            </p:nvSpPr>
            <p:spPr bwMode="auto">
              <a:xfrm>
                <a:off x="3009" y="1741"/>
                <a:ext cx="378" cy="297"/>
              </a:xfrm>
              <a:custGeom>
                <a:avLst/>
                <a:gdLst>
                  <a:gd name="T0" fmla="*/ 131 w 378"/>
                  <a:gd name="T1" fmla="*/ 297 h 297"/>
                  <a:gd name="T2" fmla="*/ 0 w 378"/>
                  <a:gd name="T3" fmla="*/ 297 h 297"/>
                  <a:gd name="T4" fmla="*/ 154 w 378"/>
                  <a:gd name="T5" fmla="*/ 0 h 297"/>
                  <a:gd name="T6" fmla="*/ 378 w 378"/>
                  <a:gd name="T7" fmla="*/ 0 h 297"/>
                  <a:gd name="T8" fmla="*/ 131 w 378"/>
                  <a:gd name="T9" fmla="*/ 297 h 297"/>
                </a:gdLst>
                <a:ahLst/>
                <a:cxnLst>
                  <a:cxn ang="0">
                    <a:pos x="T0" y="T1"/>
                  </a:cxn>
                  <a:cxn ang="0">
                    <a:pos x="T2" y="T3"/>
                  </a:cxn>
                  <a:cxn ang="0">
                    <a:pos x="T4" y="T5"/>
                  </a:cxn>
                  <a:cxn ang="0">
                    <a:pos x="T6" y="T7"/>
                  </a:cxn>
                  <a:cxn ang="0">
                    <a:pos x="T8" y="T9"/>
                  </a:cxn>
                </a:cxnLst>
                <a:rect l="0" t="0" r="r" b="b"/>
                <a:pathLst>
                  <a:path w="378" h="297">
                    <a:moveTo>
                      <a:pt x="131" y="297"/>
                    </a:moveTo>
                    <a:lnTo>
                      <a:pt x="0" y="297"/>
                    </a:lnTo>
                    <a:lnTo>
                      <a:pt x="154" y="0"/>
                    </a:lnTo>
                    <a:lnTo>
                      <a:pt x="378" y="0"/>
                    </a:lnTo>
                    <a:lnTo>
                      <a:pt x="131" y="297"/>
                    </a:lnTo>
                    <a:close/>
                  </a:path>
                </a:pathLst>
              </a:custGeom>
              <a:solidFill>
                <a:srgbClr val="004C9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600">
                  <a:solidFill>
                    <a:schemeClr val="bg1">
                      <a:lumMod val="50000"/>
                    </a:schemeClr>
                  </a:solidFill>
                  <a:cs typeface="+mn-ea"/>
                  <a:sym typeface="+mn-lt"/>
                </a:endParaRPr>
              </a:p>
            </p:txBody>
          </p:sp>
          <p:sp>
            <p:nvSpPr>
              <p:cNvPr id="52" name="Freeform 59"/>
              <p:cNvSpPr/>
              <p:nvPr/>
            </p:nvSpPr>
            <p:spPr bwMode="auto">
              <a:xfrm>
                <a:off x="2619" y="2498"/>
                <a:ext cx="521" cy="321"/>
              </a:xfrm>
              <a:custGeom>
                <a:avLst/>
                <a:gdLst>
                  <a:gd name="T0" fmla="*/ 521 w 521"/>
                  <a:gd name="T1" fmla="*/ 0 h 321"/>
                  <a:gd name="T2" fmla="*/ 0 w 521"/>
                  <a:gd name="T3" fmla="*/ 0 h 321"/>
                  <a:gd name="T4" fmla="*/ 191 w 521"/>
                  <a:gd name="T5" fmla="*/ 321 h 321"/>
                  <a:gd name="T6" fmla="*/ 330 w 521"/>
                  <a:gd name="T7" fmla="*/ 321 h 321"/>
                  <a:gd name="T8" fmla="*/ 521 w 521"/>
                  <a:gd name="T9" fmla="*/ 0 h 321"/>
                </a:gdLst>
                <a:ahLst/>
                <a:cxnLst>
                  <a:cxn ang="0">
                    <a:pos x="T0" y="T1"/>
                  </a:cxn>
                  <a:cxn ang="0">
                    <a:pos x="T2" y="T3"/>
                  </a:cxn>
                  <a:cxn ang="0">
                    <a:pos x="T4" y="T5"/>
                  </a:cxn>
                  <a:cxn ang="0">
                    <a:pos x="T6" y="T7"/>
                  </a:cxn>
                  <a:cxn ang="0">
                    <a:pos x="T8" y="T9"/>
                  </a:cxn>
                </a:cxnLst>
                <a:rect l="0" t="0" r="r" b="b"/>
                <a:pathLst>
                  <a:path w="521" h="321">
                    <a:moveTo>
                      <a:pt x="521" y="0"/>
                    </a:moveTo>
                    <a:lnTo>
                      <a:pt x="0" y="0"/>
                    </a:lnTo>
                    <a:lnTo>
                      <a:pt x="191" y="321"/>
                    </a:lnTo>
                    <a:lnTo>
                      <a:pt x="330" y="321"/>
                    </a:lnTo>
                    <a:lnTo>
                      <a:pt x="521"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600">
                  <a:solidFill>
                    <a:schemeClr val="bg1">
                      <a:lumMod val="50000"/>
                    </a:schemeClr>
                  </a:solidFill>
                  <a:cs typeface="+mn-ea"/>
                  <a:sym typeface="+mn-lt"/>
                </a:endParaRPr>
              </a:p>
            </p:txBody>
          </p:sp>
          <p:sp>
            <p:nvSpPr>
              <p:cNvPr id="53" name="Freeform 60"/>
              <p:cNvSpPr/>
              <p:nvPr/>
            </p:nvSpPr>
            <p:spPr bwMode="auto">
              <a:xfrm>
                <a:off x="2810" y="2819"/>
                <a:ext cx="139" cy="116"/>
              </a:xfrm>
              <a:custGeom>
                <a:avLst/>
                <a:gdLst>
                  <a:gd name="T0" fmla="*/ 139 w 139"/>
                  <a:gd name="T1" fmla="*/ 0 h 116"/>
                  <a:gd name="T2" fmla="*/ 0 w 139"/>
                  <a:gd name="T3" fmla="*/ 0 h 116"/>
                  <a:gd name="T4" fmla="*/ 69 w 139"/>
                  <a:gd name="T5" fmla="*/ 116 h 116"/>
                  <a:gd name="T6" fmla="*/ 139 w 139"/>
                  <a:gd name="T7" fmla="*/ 0 h 116"/>
                </a:gdLst>
                <a:ahLst/>
                <a:cxnLst>
                  <a:cxn ang="0">
                    <a:pos x="T0" y="T1"/>
                  </a:cxn>
                  <a:cxn ang="0">
                    <a:pos x="T2" y="T3"/>
                  </a:cxn>
                  <a:cxn ang="0">
                    <a:pos x="T4" y="T5"/>
                  </a:cxn>
                  <a:cxn ang="0">
                    <a:pos x="T6" y="T7"/>
                  </a:cxn>
                </a:cxnLst>
                <a:rect l="0" t="0" r="r" b="b"/>
                <a:pathLst>
                  <a:path w="139" h="116">
                    <a:moveTo>
                      <a:pt x="139" y="0"/>
                    </a:moveTo>
                    <a:lnTo>
                      <a:pt x="0" y="0"/>
                    </a:lnTo>
                    <a:lnTo>
                      <a:pt x="69" y="116"/>
                    </a:lnTo>
                    <a:lnTo>
                      <a:pt x="139"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600">
                  <a:solidFill>
                    <a:schemeClr val="bg1">
                      <a:lumMod val="50000"/>
                    </a:schemeClr>
                  </a:solidFill>
                  <a:cs typeface="+mn-ea"/>
                  <a:sym typeface="+mn-lt"/>
                </a:endParaRPr>
              </a:p>
            </p:txBody>
          </p:sp>
        </p:grpSp>
        <p:grpSp>
          <p:nvGrpSpPr>
            <p:cNvPr id="24" name="Group 76"/>
            <p:cNvGrpSpPr/>
            <p:nvPr/>
          </p:nvGrpSpPr>
          <p:grpSpPr bwMode="auto">
            <a:xfrm>
              <a:off x="684213" y="3507871"/>
              <a:ext cx="284162" cy="282662"/>
              <a:chOff x="1245" y="2094"/>
              <a:chExt cx="179" cy="178"/>
            </a:xfrm>
            <a:solidFill>
              <a:schemeClr val="accent5"/>
            </a:solidFill>
          </p:grpSpPr>
          <p:sp>
            <p:nvSpPr>
              <p:cNvPr id="38" name="Oval 61"/>
              <p:cNvSpPr>
                <a:spLocks noChangeArrowheads="1"/>
              </p:cNvSpPr>
              <p:nvPr/>
            </p:nvSpPr>
            <p:spPr bwMode="auto">
              <a:xfrm>
                <a:off x="1245" y="2094"/>
                <a:ext cx="179" cy="178"/>
              </a:xfrm>
              <a:prstGeom prst="ellipse">
                <a:avLst/>
              </a:prstGeom>
              <a:solidFill>
                <a:srgbClr val="004C9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600">
                  <a:solidFill>
                    <a:schemeClr val="bg1">
                      <a:lumMod val="50000"/>
                    </a:schemeClr>
                  </a:solidFill>
                  <a:cs typeface="+mn-ea"/>
                  <a:sym typeface="+mn-lt"/>
                </a:endParaRPr>
              </a:p>
            </p:txBody>
          </p:sp>
          <p:sp>
            <p:nvSpPr>
              <p:cNvPr id="39" name="Freeform 62"/>
              <p:cNvSpPr/>
              <p:nvPr/>
            </p:nvSpPr>
            <p:spPr bwMode="auto">
              <a:xfrm>
                <a:off x="1283" y="2149"/>
                <a:ext cx="104" cy="67"/>
              </a:xfrm>
              <a:custGeom>
                <a:avLst/>
                <a:gdLst>
                  <a:gd name="T0" fmla="*/ 0 w 104"/>
                  <a:gd name="T1" fmla="*/ 29 h 67"/>
                  <a:gd name="T2" fmla="*/ 42 w 104"/>
                  <a:gd name="T3" fmla="*/ 67 h 67"/>
                  <a:gd name="T4" fmla="*/ 104 w 104"/>
                  <a:gd name="T5" fmla="*/ 0 h 67"/>
                </a:gdLst>
                <a:ahLst/>
                <a:cxnLst>
                  <a:cxn ang="0">
                    <a:pos x="T0" y="T1"/>
                  </a:cxn>
                  <a:cxn ang="0">
                    <a:pos x="T2" y="T3"/>
                  </a:cxn>
                  <a:cxn ang="0">
                    <a:pos x="T4" y="T5"/>
                  </a:cxn>
                </a:cxnLst>
                <a:rect l="0" t="0" r="r" b="b"/>
                <a:pathLst>
                  <a:path w="104" h="67">
                    <a:moveTo>
                      <a:pt x="0" y="29"/>
                    </a:moveTo>
                    <a:lnTo>
                      <a:pt x="42" y="67"/>
                    </a:lnTo>
                    <a:lnTo>
                      <a:pt x="104" y="0"/>
                    </a:lnTo>
                  </a:path>
                </a:pathLst>
              </a:custGeom>
              <a:noFill/>
              <a:ln w="33338" cap="rnd">
                <a:solidFill>
                  <a:srgbClr val="FFFFFF"/>
                </a:solidFill>
                <a:prstDash val="solid"/>
                <a:miter lim="800000"/>
              </a:ln>
              <a:extLst/>
            </p:spPr>
            <p:txBody>
              <a:bodyPr/>
              <a:lstStyle/>
              <a:p>
                <a:endParaRPr lang="zh-CN" altLang="en-US" sz="3600">
                  <a:solidFill>
                    <a:schemeClr val="bg1">
                      <a:lumMod val="50000"/>
                    </a:schemeClr>
                  </a:solidFill>
                  <a:cs typeface="+mn-ea"/>
                  <a:sym typeface="+mn-lt"/>
                </a:endParaRPr>
              </a:p>
            </p:txBody>
          </p:sp>
        </p:grpSp>
        <p:grpSp>
          <p:nvGrpSpPr>
            <p:cNvPr id="25" name="Group 77"/>
            <p:cNvGrpSpPr/>
            <p:nvPr/>
          </p:nvGrpSpPr>
          <p:grpSpPr bwMode="auto">
            <a:xfrm>
              <a:off x="5651501" y="3507871"/>
              <a:ext cx="284163" cy="282662"/>
              <a:chOff x="4336" y="2094"/>
              <a:chExt cx="179" cy="178"/>
            </a:xfrm>
            <a:solidFill>
              <a:schemeClr val="accent6"/>
            </a:solidFill>
          </p:grpSpPr>
          <p:sp>
            <p:nvSpPr>
              <p:cNvPr id="36" name="Oval 63"/>
              <p:cNvSpPr>
                <a:spLocks noChangeArrowheads="1"/>
              </p:cNvSpPr>
              <p:nvPr/>
            </p:nvSpPr>
            <p:spPr bwMode="auto">
              <a:xfrm>
                <a:off x="4336" y="2094"/>
                <a:ext cx="179" cy="178"/>
              </a:xfrm>
              <a:prstGeom prst="ellipse">
                <a:avLst/>
              </a:prstGeom>
              <a:solidFill>
                <a:srgbClr val="004C9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600">
                  <a:solidFill>
                    <a:schemeClr val="bg1">
                      <a:lumMod val="50000"/>
                    </a:schemeClr>
                  </a:solidFill>
                  <a:cs typeface="+mn-ea"/>
                  <a:sym typeface="+mn-lt"/>
                </a:endParaRPr>
              </a:p>
            </p:txBody>
          </p:sp>
          <p:sp>
            <p:nvSpPr>
              <p:cNvPr id="37" name="Freeform 64"/>
              <p:cNvSpPr/>
              <p:nvPr/>
            </p:nvSpPr>
            <p:spPr bwMode="auto">
              <a:xfrm>
                <a:off x="4375" y="2149"/>
                <a:ext cx="103" cy="67"/>
              </a:xfrm>
              <a:custGeom>
                <a:avLst/>
                <a:gdLst>
                  <a:gd name="T0" fmla="*/ 0 w 103"/>
                  <a:gd name="T1" fmla="*/ 29 h 67"/>
                  <a:gd name="T2" fmla="*/ 41 w 103"/>
                  <a:gd name="T3" fmla="*/ 67 h 67"/>
                  <a:gd name="T4" fmla="*/ 103 w 103"/>
                  <a:gd name="T5" fmla="*/ 0 h 67"/>
                </a:gdLst>
                <a:ahLst/>
                <a:cxnLst>
                  <a:cxn ang="0">
                    <a:pos x="T0" y="T1"/>
                  </a:cxn>
                  <a:cxn ang="0">
                    <a:pos x="T2" y="T3"/>
                  </a:cxn>
                  <a:cxn ang="0">
                    <a:pos x="T4" y="T5"/>
                  </a:cxn>
                </a:cxnLst>
                <a:rect l="0" t="0" r="r" b="b"/>
                <a:pathLst>
                  <a:path w="103" h="67">
                    <a:moveTo>
                      <a:pt x="0" y="29"/>
                    </a:moveTo>
                    <a:lnTo>
                      <a:pt x="41" y="67"/>
                    </a:lnTo>
                    <a:lnTo>
                      <a:pt x="103" y="0"/>
                    </a:lnTo>
                  </a:path>
                </a:pathLst>
              </a:custGeom>
              <a:noFill/>
              <a:ln w="33338" cap="rnd">
                <a:solidFill>
                  <a:srgbClr val="FFFFFF"/>
                </a:solidFill>
                <a:prstDash val="solid"/>
                <a:miter lim="800000"/>
              </a:ln>
              <a:extLst/>
            </p:spPr>
            <p:txBody>
              <a:bodyPr/>
              <a:lstStyle/>
              <a:p>
                <a:endParaRPr lang="zh-CN" altLang="en-US" sz="3600">
                  <a:solidFill>
                    <a:schemeClr val="bg1">
                      <a:lumMod val="50000"/>
                    </a:schemeClr>
                  </a:solidFill>
                  <a:cs typeface="+mn-ea"/>
                  <a:sym typeface="+mn-lt"/>
                </a:endParaRPr>
              </a:p>
            </p:txBody>
          </p:sp>
        </p:grpSp>
        <p:sp>
          <p:nvSpPr>
            <p:cNvPr id="26" name="Rectangle 67"/>
            <p:cNvSpPr>
              <a:spLocks noChangeArrowheads="1"/>
            </p:cNvSpPr>
            <p:nvPr/>
          </p:nvSpPr>
          <p:spPr bwMode="auto">
            <a:xfrm>
              <a:off x="468313" y="1556231"/>
              <a:ext cx="1800225" cy="61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pitchFamily="34" charset="0"/>
                <a:buNone/>
              </a:pPr>
              <a:r>
                <a:rPr lang="zh-CN" altLang="en-US" sz="1600" b="1" dirty="0">
                  <a:solidFill>
                    <a:schemeClr val="bg1">
                      <a:lumMod val="50000"/>
                    </a:schemeClr>
                  </a:solidFill>
                  <a:cs typeface="+mn-ea"/>
                  <a:sym typeface="+mn-lt"/>
                </a:rPr>
                <a:t>Option 01</a:t>
              </a:r>
            </a:p>
            <a:p>
              <a:pPr algn="r">
                <a:buFont typeface="Arial" pitchFamily="34" charset="0"/>
                <a:buNone/>
              </a:pPr>
              <a:r>
                <a:rPr lang="en-US" altLang="zh-CN" sz="1200" dirty="0">
                  <a:solidFill>
                    <a:schemeClr val="bg1">
                      <a:lumMod val="50000"/>
                    </a:schemeClr>
                  </a:solidFill>
                  <a:cs typeface="+mn-ea"/>
                  <a:sym typeface="+mn-lt"/>
                </a:rPr>
                <a:t>We have many PowerPoint </a:t>
              </a:r>
              <a:r>
                <a:rPr lang="zh-CN" altLang="en-US" sz="1200" dirty="0">
                  <a:solidFill>
                    <a:schemeClr val="bg1">
                      <a:lumMod val="50000"/>
                    </a:schemeClr>
                  </a:solidFill>
                  <a:cs typeface="+mn-ea"/>
                  <a:sym typeface="+mn-lt"/>
                </a:rPr>
                <a:t>templates</a:t>
              </a:r>
              <a:r>
                <a:rPr lang="en-US" altLang="zh-CN" sz="1200" dirty="0">
                  <a:solidFill>
                    <a:schemeClr val="bg1">
                      <a:lumMod val="50000"/>
                    </a:schemeClr>
                  </a:solidFill>
                  <a:cs typeface="+mn-ea"/>
                  <a:sym typeface="+mn-lt"/>
                </a:rPr>
                <a:t> that has been specifically designed</a:t>
              </a:r>
              <a:r>
                <a:rPr lang="zh-CN" altLang="en-US" sz="1200" dirty="0">
                  <a:solidFill>
                    <a:schemeClr val="bg1">
                      <a:lumMod val="50000"/>
                    </a:schemeClr>
                  </a:solidFill>
                  <a:cs typeface="+mn-ea"/>
                  <a:sym typeface="+mn-lt"/>
                </a:rPr>
                <a:t>.</a:t>
              </a:r>
            </a:p>
          </p:txBody>
        </p:sp>
        <p:sp>
          <p:nvSpPr>
            <p:cNvPr id="27" name="Rectangle 68"/>
            <p:cNvSpPr>
              <a:spLocks noChangeArrowheads="1"/>
            </p:cNvSpPr>
            <p:nvPr/>
          </p:nvSpPr>
          <p:spPr bwMode="auto">
            <a:xfrm>
              <a:off x="828675" y="2227951"/>
              <a:ext cx="1800225" cy="61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pitchFamily="34" charset="0"/>
                <a:buNone/>
              </a:pPr>
              <a:r>
                <a:rPr lang="zh-CN" altLang="en-US" sz="1600" b="1" dirty="0">
                  <a:solidFill>
                    <a:schemeClr val="bg1">
                      <a:lumMod val="50000"/>
                    </a:schemeClr>
                  </a:solidFill>
                  <a:cs typeface="+mn-ea"/>
                  <a:sym typeface="+mn-lt"/>
                </a:rPr>
                <a:t>Option 0</a:t>
              </a:r>
              <a:r>
                <a:rPr lang="en-US" altLang="zh-CN" sz="1600" b="1" dirty="0">
                  <a:solidFill>
                    <a:schemeClr val="bg1">
                      <a:lumMod val="50000"/>
                    </a:schemeClr>
                  </a:solidFill>
                  <a:cs typeface="+mn-ea"/>
                  <a:sym typeface="+mn-lt"/>
                </a:rPr>
                <a:t>2</a:t>
              </a:r>
              <a:endParaRPr lang="zh-CN" altLang="en-US" sz="1600" b="1" dirty="0">
                <a:solidFill>
                  <a:schemeClr val="bg1">
                    <a:lumMod val="50000"/>
                  </a:schemeClr>
                </a:solidFill>
                <a:cs typeface="+mn-ea"/>
                <a:sym typeface="+mn-lt"/>
              </a:endParaRPr>
            </a:p>
            <a:p>
              <a:pPr algn="r">
                <a:buFont typeface="Arial" pitchFamily="34" charset="0"/>
                <a:buNone/>
              </a:pPr>
              <a:r>
                <a:rPr lang="en-US" altLang="zh-CN" sz="1200" dirty="0">
                  <a:solidFill>
                    <a:schemeClr val="bg1">
                      <a:lumMod val="50000"/>
                    </a:schemeClr>
                  </a:solidFill>
                  <a:cs typeface="+mn-ea"/>
                  <a:sym typeface="+mn-lt"/>
                </a:rPr>
                <a:t>We have many PowerPoint </a:t>
              </a:r>
              <a:r>
                <a:rPr lang="zh-CN" altLang="en-US" sz="1200" dirty="0">
                  <a:solidFill>
                    <a:schemeClr val="bg1">
                      <a:lumMod val="50000"/>
                    </a:schemeClr>
                  </a:solidFill>
                  <a:cs typeface="+mn-ea"/>
                  <a:sym typeface="+mn-lt"/>
                </a:rPr>
                <a:t>templates</a:t>
              </a:r>
              <a:r>
                <a:rPr lang="en-US" altLang="zh-CN" sz="1200" dirty="0">
                  <a:solidFill>
                    <a:schemeClr val="bg1">
                      <a:lumMod val="50000"/>
                    </a:schemeClr>
                  </a:solidFill>
                  <a:cs typeface="+mn-ea"/>
                  <a:sym typeface="+mn-lt"/>
                </a:rPr>
                <a:t> that has been specifically designed</a:t>
              </a:r>
              <a:r>
                <a:rPr lang="zh-CN" altLang="en-US" sz="1200" dirty="0">
                  <a:solidFill>
                    <a:schemeClr val="bg1">
                      <a:lumMod val="50000"/>
                    </a:schemeClr>
                  </a:solidFill>
                  <a:cs typeface="+mn-ea"/>
                  <a:sym typeface="+mn-lt"/>
                </a:rPr>
                <a:t>.</a:t>
              </a:r>
            </a:p>
          </p:txBody>
        </p:sp>
        <p:sp>
          <p:nvSpPr>
            <p:cNvPr id="28" name="Rectangle 69"/>
            <p:cNvSpPr>
              <a:spLocks noChangeArrowheads="1"/>
            </p:cNvSpPr>
            <p:nvPr/>
          </p:nvSpPr>
          <p:spPr bwMode="auto">
            <a:xfrm>
              <a:off x="6948489" y="1556231"/>
              <a:ext cx="1800225" cy="61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itchFamily="34" charset="0"/>
                <a:buNone/>
              </a:pPr>
              <a:r>
                <a:rPr lang="zh-CN" altLang="en-US" sz="1600" b="1" dirty="0">
                  <a:solidFill>
                    <a:schemeClr val="bg1">
                      <a:lumMod val="50000"/>
                    </a:schemeClr>
                  </a:solidFill>
                  <a:cs typeface="+mn-ea"/>
                  <a:sym typeface="+mn-lt"/>
                </a:rPr>
                <a:t>Option 0</a:t>
              </a:r>
              <a:r>
                <a:rPr lang="en-US" altLang="zh-CN" sz="1600" b="1" dirty="0">
                  <a:solidFill>
                    <a:schemeClr val="bg1">
                      <a:lumMod val="50000"/>
                    </a:schemeClr>
                  </a:solidFill>
                  <a:cs typeface="+mn-ea"/>
                  <a:sym typeface="+mn-lt"/>
                </a:rPr>
                <a:t>3</a:t>
              </a:r>
              <a:endParaRPr lang="zh-CN" altLang="en-US" sz="1600" b="1" dirty="0">
                <a:solidFill>
                  <a:schemeClr val="bg1">
                    <a:lumMod val="50000"/>
                  </a:schemeClr>
                </a:solidFill>
                <a:cs typeface="+mn-ea"/>
                <a:sym typeface="+mn-lt"/>
              </a:endParaRPr>
            </a:p>
            <a:p>
              <a:pPr>
                <a:buFont typeface="Arial" pitchFamily="34" charset="0"/>
                <a:buNone/>
              </a:pPr>
              <a:r>
                <a:rPr lang="en-US" altLang="zh-CN" sz="1200" dirty="0">
                  <a:solidFill>
                    <a:schemeClr val="bg1">
                      <a:lumMod val="50000"/>
                    </a:schemeClr>
                  </a:solidFill>
                  <a:cs typeface="+mn-ea"/>
                  <a:sym typeface="+mn-lt"/>
                </a:rPr>
                <a:t>We have many PowerPoint </a:t>
              </a:r>
              <a:r>
                <a:rPr lang="zh-CN" altLang="en-US" sz="1200" dirty="0">
                  <a:solidFill>
                    <a:schemeClr val="bg1">
                      <a:lumMod val="50000"/>
                    </a:schemeClr>
                  </a:solidFill>
                  <a:cs typeface="+mn-ea"/>
                  <a:sym typeface="+mn-lt"/>
                </a:rPr>
                <a:t>templates</a:t>
              </a:r>
              <a:r>
                <a:rPr lang="en-US" altLang="zh-CN" sz="1200" dirty="0">
                  <a:solidFill>
                    <a:schemeClr val="bg1">
                      <a:lumMod val="50000"/>
                    </a:schemeClr>
                  </a:solidFill>
                  <a:cs typeface="+mn-ea"/>
                  <a:sym typeface="+mn-lt"/>
                </a:rPr>
                <a:t> that has been specifically designed</a:t>
              </a:r>
              <a:r>
                <a:rPr lang="zh-CN" altLang="en-US" sz="1200" dirty="0">
                  <a:solidFill>
                    <a:schemeClr val="bg1">
                      <a:lumMod val="50000"/>
                    </a:schemeClr>
                  </a:solidFill>
                  <a:cs typeface="+mn-ea"/>
                  <a:sym typeface="+mn-lt"/>
                </a:rPr>
                <a:t>.</a:t>
              </a:r>
            </a:p>
          </p:txBody>
        </p:sp>
        <p:sp>
          <p:nvSpPr>
            <p:cNvPr id="29" name="Rectangle 70"/>
            <p:cNvSpPr>
              <a:spLocks noChangeArrowheads="1"/>
            </p:cNvSpPr>
            <p:nvPr/>
          </p:nvSpPr>
          <p:spPr bwMode="auto">
            <a:xfrm>
              <a:off x="6588126" y="2227951"/>
              <a:ext cx="1800225" cy="61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itchFamily="34" charset="0"/>
                <a:buNone/>
              </a:pPr>
              <a:r>
                <a:rPr lang="zh-CN" altLang="en-US" sz="1600" b="1" dirty="0">
                  <a:solidFill>
                    <a:schemeClr val="bg1">
                      <a:lumMod val="50000"/>
                    </a:schemeClr>
                  </a:solidFill>
                  <a:cs typeface="+mn-ea"/>
                  <a:sym typeface="+mn-lt"/>
                </a:rPr>
                <a:t>Option 0</a:t>
              </a:r>
              <a:r>
                <a:rPr lang="en-US" altLang="zh-CN" sz="1600" b="1" dirty="0">
                  <a:solidFill>
                    <a:schemeClr val="bg1">
                      <a:lumMod val="50000"/>
                    </a:schemeClr>
                  </a:solidFill>
                  <a:cs typeface="+mn-ea"/>
                  <a:sym typeface="+mn-lt"/>
                </a:rPr>
                <a:t>4</a:t>
              </a:r>
              <a:endParaRPr lang="zh-CN" altLang="en-US" sz="1600" b="1" dirty="0">
                <a:solidFill>
                  <a:schemeClr val="bg1">
                    <a:lumMod val="50000"/>
                  </a:schemeClr>
                </a:solidFill>
                <a:cs typeface="+mn-ea"/>
                <a:sym typeface="+mn-lt"/>
              </a:endParaRPr>
            </a:p>
            <a:p>
              <a:pPr>
                <a:buFont typeface="Arial" pitchFamily="34" charset="0"/>
                <a:buNone/>
              </a:pPr>
              <a:r>
                <a:rPr lang="en-US" altLang="zh-CN" sz="1200" dirty="0">
                  <a:solidFill>
                    <a:schemeClr val="bg1">
                      <a:lumMod val="50000"/>
                    </a:schemeClr>
                  </a:solidFill>
                  <a:cs typeface="+mn-ea"/>
                  <a:sym typeface="+mn-lt"/>
                </a:rPr>
                <a:t>We have many PowerPoint </a:t>
              </a:r>
              <a:r>
                <a:rPr lang="zh-CN" altLang="en-US" sz="1200" dirty="0">
                  <a:solidFill>
                    <a:schemeClr val="bg1">
                      <a:lumMod val="50000"/>
                    </a:schemeClr>
                  </a:solidFill>
                  <a:cs typeface="+mn-ea"/>
                  <a:sym typeface="+mn-lt"/>
                </a:rPr>
                <a:t>templates</a:t>
              </a:r>
              <a:r>
                <a:rPr lang="en-US" altLang="zh-CN" sz="1200" dirty="0">
                  <a:solidFill>
                    <a:schemeClr val="bg1">
                      <a:lumMod val="50000"/>
                    </a:schemeClr>
                  </a:solidFill>
                  <a:cs typeface="+mn-ea"/>
                  <a:sym typeface="+mn-lt"/>
                </a:rPr>
                <a:t> that has been specifically designed</a:t>
              </a:r>
              <a:r>
                <a:rPr lang="zh-CN" altLang="en-US" sz="1200" dirty="0">
                  <a:solidFill>
                    <a:schemeClr val="bg1">
                      <a:lumMod val="50000"/>
                    </a:schemeClr>
                  </a:solidFill>
                  <a:cs typeface="+mn-ea"/>
                  <a:sym typeface="+mn-lt"/>
                </a:rPr>
                <a:t>.</a:t>
              </a:r>
            </a:p>
          </p:txBody>
        </p:sp>
        <p:sp>
          <p:nvSpPr>
            <p:cNvPr id="30" name="Line 71"/>
            <p:cNvSpPr>
              <a:spLocks noChangeShapeType="1"/>
            </p:cNvSpPr>
            <p:nvPr/>
          </p:nvSpPr>
          <p:spPr bwMode="auto">
            <a:xfrm>
              <a:off x="2339976" y="1627690"/>
              <a:ext cx="1584325" cy="0"/>
            </a:xfrm>
            <a:prstGeom prst="line">
              <a:avLst/>
            </a:prstGeom>
            <a:noFill/>
            <a:ln w="6350">
              <a:solidFill>
                <a:schemeClr val="bg1">
                  <a:lumMod val="50000"/>
                </a:schemeClr>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600">
                <a:solidFill>
                  <a:schemeClr val="bg1">
                    <a:lumMod val="50000"/>
                  </a:schemeClr>
                </a:solidFill>
                <a:cs typeface="+mn-ea"/>
                <a:sym typeface="+mn-lt"/>
              </a:endParaRPr>
            </a:p>
          </p:txBody>
        </p:sp>
        <p:sp>
          <p:nvSpPr>
            <p:cNvPr id="31" name="Line 73"/>
            <p:cNvSpPr>
              <a:spLocks noChangeShapeType="1"/>
            </p:cNvSpPr>
            <p:nvPr/>
          </p:nvSpPr>
          <p:spPr bwMode="auto">
            <a:xfrm>
              <a:off x="5213351" y="1627690"/>
              <a:ext cx="1584325" cy="0"/>
            </a:xfrm>
            <a:prstGeom prst="line">
              <a:avLst/>
            </a:prstGeom>
            <a:noFill/>
            <a:ln w="6350">
              <a:solidFill>
                <a:schemeClr val="bg1">
                  <a:lumMod val="50000"/>
                </a:schemeClr>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600">
                <a:solidFill>
                  <a:schemeClr val="bg1">
                    <a:lumMod val="50000"/>
                  </a:schemeClr>
                </a:solidFill>
                <a:cs typeface="+mn-ea"/>
                <a:sym typeface="+mn-lt"/>
              </a:endParaRPr>
            </a:p>
          </p:txBody>
        </p:sp>
        <p:sp>
          <p:nvSpPr>
            <p:cNvPr id="32" name="Line 74"/>
            <p:cNvSpPr>
              <a:spLocks noChangeShapeType="1"/>
            </p:cNvSpPr>
            <p:nvPr/>
          </p:nvSpPr>
          <p:spPr bwMode="auto">
            <a:xfrm>
              <a:off x="4784725" y="2305761"/>
              <a:ext cx="1682750" cy="0"/>
            </a:xfrm>
            <a:prstGeom prst="line">
              <a:avLst/>
            </a:prstGeom>
            <a:noFill/>
            <a:ln w="6350">
              <a:solidFill>
                <a:schemeClr val="bg1">
                  <a:lumMod val="50000"/>
                </a:schemeClr>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600">
                <a:solidFill>
                  <a:schemeClr val="bg1">
                    <a:lumMod val="50000"/>
                  </a:schemeClr>
                </a:solidFill>
                <a:cs typeface="+mn-ea"/>
                <a:sym typeface="+mn-lt"/>
              </a:endParaRPr>
            </a:p>
          </p:txBody>
        </p:sp>
        <p:sp>
          <p:nvSpPr>
            <p:cNvPr id="33" name="Line 75"/>
            <p:cNvSpPr>
              <a:spLocks noChangeShapeType="1"/>
            </p:cNvSpPr>
            <p:nvPr/>
          </p:nvSpPr>
          <p:spPr bwMode="auto">
            <a:xfrm>
              <a:off x="2687638" y="2305761"/>
              <a:ext cx="1682750" cy="0"/>
            </a:xfrm>
            <a:prstGeom prst="line">
              <a:avLst/>
            </a:prstGeom>
            <a:noFill/>
            <a:ln w="6350">
              <a:solidFill>
                <a:schemeClr val="bg1">
                  <a:lumMod val="50000"/>
                </a:schemeClr>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600">
                <a:solidFill>
                  <a:schemeClr val="bg1">
                    <a:lumMod val="50000"/>
                  </a:schemeClr>
                </a:solidFill>
                <a:cs typeface="+mn-ea"/>
                <a:sym typeface="+mn-lt"/>
              </a:endParaRPr>
            </a:p>
          </p:txBody>
        </p:sp>
        <p:sp>
          <p:nvSpPr>
            <p:cNvPr id="34" name="Rectangle 78"/>
            <p:cNvSpPr>
              <a:spLocks noChangeArrowheads="1"/>
            </p:cNvSpPr>
            <p:nvPr/>
          </p:nvSpPr>
          <p:spPr bwMode="auto">
            <a:xfrm>
              <a:off x="684214" y="3868344"/>
              <a:ext cx="3095625" cy="101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itchFamily="34" charset="0"/>
                <a:buNone/>
              </a:pPr>
              <a:r>
                <a:rPr lang="en-US" altLang="zh-CN" sz="1200">
                  <a:solidFill>
                    <a:schemeClr val="bg1">
                      <a:lumMod val="50000"/>
                    </a:schemeClr>
                  </a:solidFill>
                  <a:cs typeface="+mn-ea"/>
                  <a:sym typeface="+mn-lt"/>
                </a:rPr>
                <a:t>We have many PowerPoint </a:t>
              </a:r>
              <a:r>
                <a:rPr lang="zh-CN" altLang="en-US" sz="1200">
                  <a:solidFill>
                    <a:schemeClr val="bg1">
                      <a:lumMod val="50000"/>
                    </a:schemeClr>
                  </a:solidFill>
                  <a:cs typeface="+mn-ea"/>
                  <a:sym typeface="+mn-lt"/>
                </a:rPr>
                <a:t>templates</a:t>
              </a:r>
              <a:r>
                <a:rPr lang="en-US" altLang="zh-CN" sz="1200">
                  <a:solidFill>
                    <a:schemeClr val="bg1">
                      <a:lumMod val="50000"/>
                    </a:schemeClr>
                  </a:solidFill>
                  <a:cs typeface="+mn-ea"/>
                  <a:sym typeface="+mn-lt"/>
                </a:rPr>
                <a:t> that has been specifically designed to help anyone that is stepping into the world of PowerPoint for the very first time. We have many PowerPoint </a:t>
              </a:r>
              <a:r>
                <a:rPr lang="zh-CN" altLang="en-US" sz="1200">
                  <a:solidFill>
                    <a:schemeClr val="bg1">
                      <a:lumMod val="50000"/>
                    </a:schemeClr>
                  </a:solidFill>
                  <a:cs typeface="+mn-ea"/>
                  <a:sym typeface="+mn-lt"/>
                </a:rPr>
                <a:t>templates</a:t>
              </a:r>
              <a:r>
                <a:rPr lang="en-US" altLang="zh-CN" sz="1200">
                  <a:solidFill>
                    <a:schemeClr val="bg1">
                      <a:lumMod val="50000"/>
                    </a:schemeClr>
                  </a:solidFill>
                  <a:cs typeface="+mn-ea"/>
                  <a:sym typeface="+mn-lt"/>
                </a:rPr>
                <a:t> that has been specifically designed to help anyone that is stepping into the world of PowerPoint for the very first time. </a:t>
              </a:r>
              <a:endParaRPr lang="zh-CN" altLang="en-US" sz="1200">
                <a:solidFill>
                  <a:schemeClr val="bg1">
                    <a:lumMod val="50000"/>
                  </a:schemeClr>
                </a:solidFill>
                <a:cs typeface="+mn-ea"/>
                <a:sym typeface="+mn-lt"/>
              </a:endParaRPr>
            </a:p>
          </p:txBody>
        </p:sp>
        <p:sp>
          <p:nvSpPr>
            <p:cNvPr id="35" name="Rectangle 79"/>
            <p:cNvSpPr>
              <a:spLocks noChangeArrowheads="1"/>
            </p:cNvSpPr>
            <p:nvPr/>
          </p:nvSpPr>
          <p:spPr bwMode="auto">
            <a:xfrm>
              <a:off x="5651501" y="3868344"/>
              <a:ext cx="3095625" cy="101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itchFamily="34" charset="0"/>
                <a:buNone/>
              </a:pPr>
              <a:r>
                <a:rPr lang="en-US" altLang="zh-CN" sz="1200">
                  <a:solidFill>
                    <a:schemeClr val="bg1">
                      <a:lumMod val="50000"/>
                    </a:schemeClr>
                  </a:solidFill>
                  <a:cs typeface="+mn-ea"/>
                  <a:sym typeface="+mn-lt"/>
                </a:rPr>
                <a:t>We have many PowerPoint </a:t>
              </a:r>
              <a:r>
                <a:rPr lang="zh-CN" altLang="en-US" sz="1200">
                  <a:solidFill>
                    <a:schemeClr val="bg1">
                      <a:lumMod val="50000"/>
                    </a:schemeClr>
                  </a:solidFill>
                  <a:cs typeface="+mn-ea"/>
                  <a:sym typeface="+mn-lt"/>
                </a:rPr>
                <a:t>templates</a:t>
              </a:r>
              <a:r>
                <a:rPr lang="en-US" altLang="zh-CN" sz="1200">
                  <a:solidFill>
                    <a:schemeClr val="bg1">
                      <a:lumMod val="50000"/>
                    </a:schemeClr>
                  </a:solidFill>
                  <a:cs typeface="+mn-ea"/>
                  <a:sym typeface="+mn-lt"/>
                </a:rPr>
                <a:t> that has been specifically designed to help anyone that is stepping into the world of PowerPoint for the very first time. We have many PowerPoint </a:t>
              </a:r>
              <a:r>
                <a:rPr lang="zh-CN" altLang="en-US" sz="1200">
                  <a:solidFill>
                    <a:schemeClr val="bg1">
                      <a:lumMod val="50000"/>
                    </a:schemeClr>
                  </a:solidFill>
                  <a:cs typeface="+mn-ea"/>
                  <a:sym typeface="+mn-lt"/>
                </a:rPr>
                <a:t>templates</a:t>
              </a:r>
              <a:r>
                <a:rPr lang="en-US" altLang="zh-CN" sz="1200">
                  <a:solidFill>
                    <a:schemeClr val="bg1">
                      <a:lumMod val="50000"/>
                    </a:schemeClr>
                  </a:solidFill>
                  <a:cs typeface="+mn-ea"/>
                  <a:sym typeface="+mn-lt"/>
                </a:rPr>
                <a:t> that has been specifically designed to help anyone that is stepping into the world of PowerPoint for the very first time. </a:t>
              </a:r>
              <a:endParaRPr lang="zh-CN" altLang="en-US" sz="1200">
                <a:solidFill>
                  <a:schemeClr val="bg1">
                    <a:lumMod val="50000"/>
                  </a:schemeClr>
                </a:solidFill>
                <a:cs typeface="+mn-ea"/>
                <a:sym typeface="+mn-lt"/>
              </a:endParaRPr>
            </a:p>
          </p:txBody>
        </p:sp>
      </p:grpSp>
      <p:grpSp>
        <p:nvGrpSpPr>
          <p:cNvPr id="54" name="组合 53">
            <a:extLst>
              <a:ext uri="{FF2B5EF4-FFF2-40B4-BE49-F238E27FC236}">
                <a16:creationId xmlns:a16="http://schemas.microsoft.com/office/drawing/2014/main" id="{5D0F7C52-EEF8-AB4A-A069-47DAA5F3D754}"/>
              </a:ext>
            </a:extLst>
          </p:cNvPr>
          <p:cNvGrpSpPr/>
          <p:nvPr/>
        </p:nvGrpSpPr>
        <p:grpSpPr>
          <a:xfrm>
            <a:off x="2429469" y="414623"/>
            <a:ext cx="7373644" cy="697885"/>
            <a:chOff x="3132492" y="554842"/>
            <a:chExt cx="7341875" cy="697885"/>
          </a:xfrm>
        </p:grpSpPr>
        <p:sp>
          <p:nvSpPr>
            <p:cNvPr id="55" name="矩形 54">
              <a:extLst>
                <a:ext uri="{FF2B5EF4-FFF2-40B4-BE49-F238E27FC236}">
                  <a16:creationId xmlns:a16="http://schemas.microsoft.com/office/drawing/2014/main" id="{B80F0F78-61D7-2949-89F9-97B165F1862D}"/>
                </a:ext>
              </a:extLst>
            </p:cNvPr>
            <p:cNvSpPr/>
            <p:nvPr/>
          </p:nvSpPr>
          <p:spPr>
            <a:xfrm>
              <a:off x="3132492" y="1207008"/>
              <a:ext cx="7341875" cy="45719"/>
            </a:xfrm>
            <a:prstGeom prst="rect">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TextBox 2">
              <a:extLst>
                <a:ext uri="{FF2B5EF4-FFF2-40B4-BE49-F238E27FC236}">
                  <a16:creationId xmlns:a16="http://schemas.microsoft.com/office/drawing/2014/main" id="{19A3EC95-70AF-7849-B451-5869F1AEB729}"/>
                </a:ext>
              </a:extLst>
            </p:cNvPr>
            <p:cNvSpPr txBox="1"/>
            <p:nvPr/>
          </p:nvSpPr>
          <p:spPr>
            <a:xfrm>
              <a:off x="5166164" y="554842"/>
              <a:ext cx="3262432" cy="461666"/>
            </a:xfrm>
            <a:prstGeom prst="rect">
              <a:avLst/>
            </a:prstGeom>
            <a:noFill/>
          </p:spPr>
          <p:txBody>
            <a:bodyPr wrap="none" rtlCol="0">
              <a:spAutoFit/>
            </a:bodyPr>
            <a:lstStyle/>
            <a:p>
              <a:r>
                <a:rPr lang="zh-CN" altLang="en-US" sz="2400" dirty="0">
                  <a:solidFill>
                    <a:srgbClr val="004C95"/>
                  </a:solidFill>
                  <a:cs typeface="+mn-ea"/>
                  <a:sym typeface="+mn-lt"/>
                </a:rPr>
                <a:t>点击输入相关文字标题</a:t>
              </a:r>
            </a:p>
          </p:txBody>
        </p:sp>
      </p:grpSp>
    </p:spTree>
    <p:extLst>
      <p:ext uri="{BB962C8B-B14F-4D97-AF65-F5344CB8AC3E}">
        <p14:creationId xmlns:p14="http://schemas.microsoft.com/office/powerpoint/2010/main" val="2682210103"/>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rot="16200000">
            <a:off x="10250617" y="-5218513"/>
            <a:ext cx="6440943" cy="6440945"/>
            <a:chOff x="10978697" y="4915088"/>
            <a:chExt cx="6440943" cy="6440945"/>
          </a:xfrm>
          <a:solidFill>
            <a:srgbClr val="004C95">
              <a:alpha val="50000"/>
            </a:srgbClr>
          </a:solidFill>
        </p:grpSpPr>
        <p:grpSp>
          <p:nvGrpSpPr>
            <p:cNvPr id="6" name="组合 5"/>
            <p:cNvGrpSpPr/>
            <p:nvPr/>
          </p:nvGrpSpPr>
          <p:grpSpPr>
            <a:xfrm rot="2811066">
              <a:off x="10978696" y="4915089"/>
              <a:ext cx="6288545" cy="6288543"/>
              <a:chOff x="2967127" y="3028128"/>
              <a:chExt cx="1080000" cy="1080000"/>
            </a:xfrm>
            <a:grpFill/>
          </p:grpSpPr>
          <p:sp>
            <p:nvSpPr>
              <p:cNvPr id="13"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4"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7" name="组合 6"/>
            <p:cNvGrpSpPr/>
            <p:nvPr/>
          </p:nvGrpSpPr>
          <p:grpSpPr>
            <a:xfrm rot="2811066">
              <a:off x="11131096" y="5067489"/>
              <a:ext cx="6288545" cy="6288543"/>
              <a:chOff x="2967127" y="3028128"/>
              <a:chExt cx="1080000" cy="1080000"/>
            </a:xfrm>
            <a:grpFill/>
          </p:grpSpPr>
          <p:sp>
            <p:nvSpPr>
              <p:cNvPr id="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2"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15" name="组合 14"/>
          <p:cNvGrpSpPr/>
          <p:nvPr/>
        </p:nvGrpSpPr>
        <p:grpSpPr>
          <a:xfrm rot="5400000" flipH="1">
            <a:off x="-4491906" y="-5218513"/>
            <a:ext cx="6440943" cy="6440945"/>
            <a:chOff x="10978697" y="4915088"/>
            <a:chExt cx="6440943" cy="6440945"/>
          </a:xfrm>
          <a:solidFill>
            <a:srgbClr val="004C95">
              <a:alpha val="50000"/>
            </a:srgbClr>
          </a:solidFill>
        </p:grpSpPr>
        <p:grpSp>
          <p:nvGrpSpPr>
            <p:cNvPr id="16" name="组合 15"/>
            <p:cNvGrpSpPr/>
            <p:nvPr/>
          </p:nvGrpSpPr>
          <p:grpSpPr>
            <a:xfrm rot="2811066">
              <a:off x="10978696" y="4915089"/>
              <a:ext cx="6288545" cy="6288543"/>
              <a:chOff x="2967127" y="3028128"/>
              <a:chExt cx="1080000" cy="1080000"/>
            </a:xfrm>
            <a:grpFill/>
          </p:grpSpPr>
          <p:sp>
            <p:nvSpPr>
              <p:cNvPr id="20"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1"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7" name="组合 16"/>
            <p:cNvGrpSpPr/>
            <p:nvPr/>
          </p:nvGrpSpPr>
          <p:grpSpPr>
            <a:xfrm rot="2811066">
              <a:off x="11131096" y="5067489"/>
              <a:ext cx="6288545" cy="6288543"/>
              <a:chOff x="2967127" y="3028128"/>
              <a:chExt cx="1080000" cy="1080000"/>
            </a:xfrm>
            <a:grpFill/>
          </p:grpSpPr>
          <p:sp>
            <p:nvSpPr>
              <p:cNvPr id="1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9"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22" name="组合 21"/>
          <p:cNvGrpSpPr/>
          <p:nvPr/>
        </p:nvGrpSpPr>
        <p:grpSpPr>
          <a:xfrm>
            <a:off x="352976" y="2750571"/>
            <a:ext cx="11462545" cy="2900119"/>
            <a:chOff x="250825" y="1823013"/>
            <a:chExt cx="8642351" cy="2186586"/>
          </a:xfrm>
        </p:grpSpPr>
        <p:grpSp>
          <p:nvGrpSpPr>
            <p:cNvPr id="23" name="Group 21"/>
            <p:cNvGrpSpPr/>
            <p:nvPr/>
          </p:nvGrpSpPr>
          <p:grpSpPr bwMode="auto">
            <a:xfrm>
              <a:off x="2946401" y="1902412"/>
              <a:ext cx="3248025" cy="2102499"/>
              <a:chOff x="0" y="0"/>
              <a:chExt cx="2046" cy="1324"/>
            </a:xfrm>
          </p:grpSpPr>
          <p:sp>
            <p:nvSpPr>
              <p:cNvPr id="48" name="Freeform 22"/>
              <p:cNvSpPr/>
              <p:nvPr/>
            </p:nvSpPr>
            <p:spPr bwMode="auto">
              <a:xfrm>
                <a:off x="1023" y="0"/>
                <a:ext cx="664" cy="1324"/>
              </a:xfrm>
              <a:custGeom>
                <a:avLst/>
                <a:gdLst>
                  <a:gd name="T0" fmla="*/ 0 w 347"/>
                  <a:gd name="T1" fmla="*/ 0 h 693"/>
                  <a:gd name="T2" fmla="*/ 0 w 347"/>
                  <a:gd name="T3" fmla="*/ 122 h 693"/>
                  <a:gd name="T4" fmla="*/ 225 w 347"/>
                  <a:gd name="T5" fmla="*/ 347 h 693"/>
                  <a:gd name="T6" fmla="*/ 0 w 347"/>
                  <a:gd name="T7" fmla="*/ 572 h 693"/>
                  <a:gd name="T8" fmla="*/ 0 w 347"/>
                  <a:gd name="T9" fmla="*/ 693 h 693"/>
                  <a:gd name="T10" fmla="*/ 347 w 347"/>
                  <a:gd name="T11" fmla="*/ 347 h 693"/>
                  <a:gd name="T12" fmla="*/ 0 w 347"/>
                  <a:gd name="T13" fmla="*/ 0 h 693"/>
                </a:gdLst>
                <a:ahLst/>
                <a:cxnLst>
                  <a:cxn ang="0">
                    <a:pos x="T0" y="T1"/>
                  </a:cxn>
                  <a:cxn ang="0">
                    <a:pos x="T2" y="T3"/>
                  </a:cxn>
                  <a:cxn ang="0">
                    <a:pos x="T4" y="T5"/>
                  </a:cxn>
                  <a:cxn ang="0">
                    <a:pos x="T6" y="T7"/>
                  </a:cxn>
                  <a:cxn ang="0">
                    <a:pos x="T8" y="T9"/>
                  </a:cxn>
                  <a:cxn ang="0">
                    <a:pos x="T10" y="T11"/>
                  </a:cxn>
                  <a:cxn ang="0">
                    <a:pos x="T12" y="T13"/>
                  </a:cxn>
                </a:cxnLst>
                <a:rect l="0" t="0" r="r" b="b"/>
                <a:pathLst>
                  <a:path w="347" h="693">
                    <a:moveTo>
                      <a:pt x="0" y="0"/>
                    </a:moveTo>
                    <a:cubicBezTo>
                      <a:pt x="0" y="122"/>
                      <a:pt x="0" y="122"/>
                      <a:pt x="0" y="122"/>
                    </a:cubicBezTo>
                    <a:cubicBezTo>
                      <a:pt x="125" y="122"/>
                      <a:pt x="225" y="222"/>
                      <a:pt x="225" y="347"/>
                    </a:cubicBezTo>
                    <a:cubicBezTo>
                      <a:pt x="225" y="471"/>
                      <a:pt x="125" y="572"/>
                      <a:pt x="0" y="572"/>
                    </a:cubicBezTo>
                    <a:cubicBezTo>
                      <a:pt x="0" y="693"/>
                      <a:pt x="0" y="693"/>
                      <a:pt x="0" y="693"/>
                    </a:cubicBezTo>
                    <a:cubicBezTo>
                      <a:pt x="192" y="693"/>
                      <a:pt x="347" y="538"/>
                      <a:pt x="347" y="347"/>
                    </a:cubicBezTo>
                    <a:cubicBezTo>
                      <a:pt x="347" y="155"/>
                      <a:pt x="192" y="0"/>
                      <a:pt x="0" y="0"/>
                    </a:cubicBezTo>
                    <a:close/>
                  </a:path>
                </a:pathLst>
              </a:custGeom>
              <a:solidFill>
                <a:srgbClr val="004C9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200">
                  <a:solidFill>
                    <a:schemeClr val="bg1">
                      <a:lumMod val="50000"/>
                    </a:schemeClr>
                  </a:solidFill>
                  <a:cs typeface="+mn-ea"/>
                  <a:sym typeface="+mn-lt"/>
                </a:endParaRPr>
              </a:p>
            </p:txBody>
          </p:sp>
          <p:sp>
            <p:nvSpPr>
              <p:cNvPr id="49" name="Freeform 23"/>
              <p:cNvSpPr/>
              <p:nvPr/>
            </p:nvSpPr>
            <p:spPr bwMode="auto">
              <a:xfrm>
                <a:off x="361" y="0"/>
                <a:ext cx="662" cy="1324"/>
              </a:xfrm>
              <a:custGeom>
                <a:avLst/>
                <a:gdLst>
                  <a:gd name="T0" fmla="*/ 121 w 346"/>
                  <a:gd name="T1" fmla="*/ 347 h 693"/>
                  <a:gd name="T2" fmla="*/ 346 w 346"/>
                  <a:gd name="T3" fmla="*/ 122 h 693"/>
                  <a:gd name="T4" fmla="*/ 346 w 346"/>
                  <a:gd name="T5" fmla="*/ 0 h 693"/>
                  <a:gd name="T6" fmla="*/ 0 w 346"/>
                  <a:gd name="T7" fmla="*/ 347 h 693"/>
                  <a:gd name="T8" fmla="*/ 346 w 346"/>
                  <a:gd name="T9" fmla="*/ 693 h 693"/>
                  <a:gd name="T10" fmla="*/ 346 w 346"/>
                  <a:gd name="T11" fmla="*/ 572 h 693"/>
                  <a:gd name="T12" fmla="*/ 121 w 346"/>
                  <a:gd name="T13" fmla="*/ 347 h 693"/>
                </a:gdLst>
                <a:ahLst/>
                <a:cxnLst>
                  <a:cxn ang="0">
                    <a:pos x="T0" y="T1"/>
                  </a:cxn>
                  <a:cxn ang="0">
                    <a:pos x="T2" y="T3"/>
                  </a:cxn>
                  <a:cxn ang="0">
                    <a:pos x="T4" y="T5"/>
                  </a:cxn>
                  <a:cxn ang="0">
                    <a:pos x="T6" y="T7"/>
                  </a:cxn>
                  <a:cxn ang="0">
                    <a:pos x="T8" y="T9"/>
                  </a:cxn>
                  <a:cxn ang="0">
                    <a:pos x="T10" y="T11"/>
                  </a:cxn>
                  <a:cxn ang="0">
                    <a:pos x="T12" y="T13"/>
                  </a:cxn>
                </a:cxnLst>
                <a:rect l="0" t="0" r="r" b="b"/>
                <a:pathLst>
                  <a:path w="346" h="693">
                    <a:moveTo>
                      <a:pt x="121" y="347"/>
                    </a:moveTo>
                    <a:cubicBezTo>
                      <a:pt x="121" y="222"/>
                      <a:pt x="222" y="122"/>
                      <a:pt x="346" y="122"/>
                    </a:cubicBezTo>
                    <a:cubicBezTo>
                      <a:pt x="346" y="0"/>
                      <a:pt x="346" y="0"/>
                      <a:pt x="346" y="0"/>
                    </a:cubicBezTo>
                    <a:cubicBezTo>
                      <a:pt x="155" y="0"/>
                      <a:pt x="0" y="155"/>
                      <a:pt x="0" y="347"/>
                    </a:cubicBezTo>
                    <a:cubicBezTo>
                      <a:pt x="0" y="538"/>
                      <a:pt x="155" y="693"/>
                      <a:pt x="346" y="693"/>
                    </a:cubicBezTo>
                    <a:cubicBezTo>
                      <a:pt x="346" y="572"/>
                      <a:pt x="346" y="572"/>
                      <a:pt x="346" y="572"/>
                    </a:cubicBezTo>
                    <a:cubicBezTo>
                      <a:pt x="222" y="572"/>
                      <a:pt x="121" y="471"/>
                      <a:pt x="121" y="347"/>
                    </a:cubicBezTo>
                    <a:close/>
                  </a:path>
                </a:pathLst>
              </a:custGeom>
              <a:solidFill>
                <a:srgbClr val="004C9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200">
                  <a:solidFill>
                    <a:schemeClr val="bg1">
                      <a:lumMod val="50000"/>
                    </a:schemeClr>
                  </a:solidFill>
                  <a:cs typeface="+mn-ea"/>
                  <a:sym typeface="+mn-lt"/>
                </a:endParaRPr>
              </a:p>
            </p:txBody>
          </p:sp>
          <p:sp>
            <p:nvSpPr>
              <p:cNvPr id="50" name="Freeform 24"/>
              <p:cNvSpPr/>
              <p:nvPr/>
            </p:nvSpPr>
            <p:spPr bwMode="auto">
              <a:xfrm>
                <a:off x="593" y="233"/>
                <a:ext cx="430" cy="860"/>
              </a:xfrm>
              <a:custGeom>
                <a:avLst/>
                <a:gdLst>
                  <a:gd name="T0" fmla="*/ 0 w 225"/>
                  <a:gd name="T1" fmla="*/ 225 h 450"/>
                  <a:gd name="T2" fmla="*/ 225 w 225"/>
                  <a:gd name="T3" fmla="*/ 450 h 450"/>
                  <a:gd name="T4" fmla="*/ 225 w 225"/>
                  <a:gd name="T5" fmla="*/ 0 h 450"/>
                  <a:gd name="T6" fmla="*/ 0 w 225"/>
                  <a:gd name="T7" fmla="*/ 225 h 450"/>
                </a:gdLst>
                <a:ahLst/>
                <a:cxnLst>
                  <a:cxn ang="0">
                    <a:pos x="T0" y="T1"/>
                  </a:cxn>
                  <a:cxn ang="0">
                    <a:pos x="T2" y="T3"/>
                  </a:cxn>
                  <a:cxn ang="0">
                    <a:pos x="T4" y="T5"/>
                  </a:cxn>
                  <a:cxn ang="0">
                    <a:pos x="T6" y="T7"/>
                  </a:cxn>
                </a:cxnLst>
                <a:rect l="0" t="0" r="r" b="b"/>
                <a:pathLst>
                  <a:path w="225" h="450">
                    <a:moveTo>
                      <a:pt x="0" y="225"/>
                    </a:moveTo>
                    <a:cubicBezTo>
                      <a:pt x="0" y="349"/>
                      <a:pt x="101" y="450"/>
                      <a:pt x="225" y="450"/>
                    </a:cubicBezTo>
                    <a:cubicBezTo>
                      <a:pt x="225" y="0"/>
                      <a:pt x="225" y="0"/>
                      <a:pt x="225" y="0"/>
                    </a:cubicBezTo>
                    <a:cubicBezTo>
                      <a:pt x="101" y="0"/>
                      <a:pt x="0" y="100"/>
                      <a:pt x="0" y="225"/>
                    </a:cubicBezTo>
                    <a:close/>
                  </a:path>
                </a:pathLst>
              </a:custGeom>
              <a:solidFill>
                <a:srgbClr val="004C9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200">
                  <a:solidFill>
                    <a:schemeClr val="bg1">
                      <a:lumMod val="50000"/>
                    </a:schemeClr>
                  </a:solidFill>
                  <a:cs typeface="+mn-ea"/>
                  <a:sym typeface="+mn-lt"/>
                </a:endParaRPr>
              </a:p>
            </p:txBody>
          </p:sp>
          <p:sp>
            <p:nvSpPr>
              <p:cNvPr id="51" name="Freeform 25"/>
              <p:cNvSpPr/>
              <p:nvPr/>
            </p:nvSpPr>
            <p:spPr bwMode="auto">
              <a:xfrm>
                <a:off x="1023" y="233"/>
                <a:ext cx="430" cy="860"/>
              </a:xfrm>
              <a:custGeom>
                <a:avLst/>
                <a:gdLst>
                  <a:gd name="T0" fmla="*/ 225 w 225"/>
                  <a:gd name="T1" fmla="*/ 225 h 450"/>
                  <a:gd name="T2" fmla="*/ 0 w 225"/>
                  <a:gd name="T3" fmla="*/ 0 h 450"/>
                  <a:gd name="T4" fmla="*/ 0 w 225"/>
                  <a:gd name="T5" fmla="*/ 450 h 450"/>
                  <a:gd name="T6" fmla="*/ 225 w 225"/>
                  <a:gd name="T7" fmla="*/ 225 h 450"/>
                </a:gdLst>
                <a:ahLst/>
                <a:cxnLst>
                  <a:cxn ang="0">
                    <a:pos x="T0" y="T1"/>
                  </a:cxn>
                  <a:cxn ang="0">
                    <a:pos x="T2" y="T3"/>
                  </a:cxn>
                  <a:cxn ang="0">
                    <a:pos x="T4" y="T5"/>
                  </a:cxn>
                  <a:cxn ang="0">
                    <a:pos x="T6" y="T7"/>
                  </a:cxn>
                </a:cxnLst>
                <a:rect l="0" t="0" r="r" b="b"/>
                <a:pathLst>
                  <a:path w="225" h="450">
                    <a:moveTo>
                      <a:pt x="225" y="225"/>
                    </a:moveTo>
                    <a:cubicBezTo>
                      <a:pt x="225" y="100"/>
                      <a:pt x="125" y="0"/>
                      <a:pt x="0" y="0"/>
                    </a:cubicBezTo>
                    <a:cubicBezTo>
                      <a:pt x="0" y="450"/>
                      <a:pt x="0" y="450"/>
                      <a:pt x="0" y="450"/>
                    </a:cubicBezTo>
                    <a:cubicBezTo>
                      <a:pt x="125" y="450"/>
                      <a:pt x="225" y="349"/>
                      <a:pt x="225" y="225"/>
                    </a:cubicBezTo>
                    <a:close/>
                  </a:path>
                </a:pathLst>
              </a:custGeom>
              <a:solidFill>
                <a:srgbClr val="004C9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200">
                  <a:solidFill>
                    <a:schemeClr val="bg1">
                      <a:lumMod val="50000"/>
                    </a:schemeClr>
                  </a:solidFill>
                  <a:cs typeface="+mn-ea"/>
                  <a:sym typeface="+mn-lt"/>
                </a:endParaRPr>
              </a:p>
            </p:txBody>
          </p:sp>
          <p:sp>
            <p:nvSpPr>
              <p:cNvPr id="52" name="Oval 26"/>
              <p:cNvSpPr>
                <a:spLocks noChangeArrowheads="1"/>
              </p:cNvSpPr>
              <p:nvPr/>
            </p:nvSpPr>
            <p:spPr bwMode="auto">
              <a:xfrm>
                <a:off x="824" y="464"/>
                <a:ext cx="398" cy="397"/>
              </a:xfrm>
              <a:prstGeom prst="ellipse">
                <a:avLst/>
              </a:pr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200">
                  <a:solidFill>
                    <a:schemeClr val="bg1">
                      <a:lumMod val="50000"/>
                    </a:schemeClr>
                  </a:solidFill>
                  <a:cs typeface="+mn-ea"/>
                  <a:sym typeface="+mn-lt"/>
                </a:endParaRPr>
              </a:p>
            </p:txBody>
          </p:sp>
          <p:sp>
            <p:nvSpPr>
              <p:cNvPr id="53" name="Freeform 27"/>
              <p:cNvSpPr>
                <a:spLocks noEditPoints="1"/>
              </p:cNvSpPr>
              <p:nvPr/>
            </p:nvSpPr>
            <p:spPr bwMode="auto">
              <a:xfrm>
                <a:off x="924" y="561"/>
                <a:ext cx="201" cy="201"/>
              </a:xfrm>
              <a:custGeom>
                <a:avLst/>
                <a:gdLst>
                  <a:gd name="T0" fmla="*/ 87 w 105"/>
                  <a:gd name="T1" fmla="*/ 1 h 105"/>
                  <a:gd name="T2" fmla="*/ 91 w 105"/>
                  <a:gd name="T3" fmla="*/ 2 h 105"/>
                  <a:gd name="T4" fmla="*/ 91 w 105"/>
                  <a:gd name="T5" fmla="*/ 2 h 105"/>
                  <a:gd name="T6" fmla="*/ 103 w 105"/>
                  <a:gd name="T7" fmla="*/ 14 h 105"/>
                  <a:gd name="T8" fmla="*/ 103 w 105"/>
                  <a:gd name="T9" fmla="*/ 14 h 105"/>
                  <a:gd name="T10" fmla="*/ 104 w 105"/>
                  <a:gd name="T11" fmla="*/ 18 h 105"/>
                  <a:gd name="T12" fmla="*/ 88 w 105"/>
                  <a:gd name="T13" fmla="*/ 32 h 105"/>
                  <a:gd name="T14" fmla="*/ 77 w 105"/>
                  <a:gd name="T15" fmla="*/ 34 h 105"/>
                  <a:gd name="T16" fmla="*/ 74 w 105"/>
                  <a:gd name="T17" fmla="*/ 76 h 105"/>
                  <a:gd name="T18" fmla="*/ 51 w 105"/>
                  <a:gd name="T19" fmla="*/ 85 h 105"/>
                  <a:gd name="T20" fmla="*/ 19 w 105"/>
                  <a:gd name="T21" fmla="*/ 53 h 105"/>
                  <a:gd name="T22" fmla="*/ 51 w 105"/>
                  <a:gd name="T23" fmla="*/ 21 h 105"/>
                  <a:gd name="T24" fmla="*/ 75 w 105"/>
                  <a:gd name="T25" fmla="*/ 24 h 105"/>
                  <a:gd name="T26" fmla="*/ 73 w 105"/>
                  <a:gd name="T27" fmla="*/ 14 h 105"/>
                  <a:gd name="T28" fmla="*/ 93 w 105"/>
                  <a:gd name="T29" fmla="*/ 41 h 105"/>
                  <a:gd name="T30" fmla="*/ 101 w 105"/>
                  <a:gd name="T31" fmla="*/ 38 h 105"/>
                  <a:gd name="T32" fmla="*/ 103 w 105"/>
                  <a:gd name="T33" fmla="*/ 53 h 105"/>
                  <a:gd name="T34" fmla="*/ 51 w 105"/>
                  <a:gd name="T35" fmla="*/ 105 h 105"/>
                  <a:gd name="T36" fmla="*/ 0 w 105"/>
                  <a:gd name="T37" fmla="*/ 53 h 105"/>
                  <a:gd name="T38" fmla="*/ 51 w 105"/>
                  <a:gd name="T39" fmla="*/ 2 h 105"/>
                  <a:gd name="T40" fmla="*/ 66 w 105"/>
                  <a:gd name="T41" fmla="*/ 4 h 105"/>
                  <a:gd name="T42" fmla="*/ 64 w 105"/>
                  <a:gd name="T43" fmla="*/ 12 h 105"/>
                  <a:gd name="T44" fmla="*/ 51 w 105"/>
                  <a:gd name="T45" fmla="*/ 10 h 105"/>
                  <a:gd name="T46" fmla="*/ 8 w 105"/>
                  <a:gd name="T47" fmla="*/ 53 h 105"/>
                  <a:gd name="T48" fmla="*/ 51 w 105"/>
                  <a:gd name="T49" fmla="*/ 97 h 105"/>
                  <a:gd name="T50" fmla="*/ 95 w 105"/>
                  <a:gd name="T51" fmla="*/ 53 h 105"/>
                  <a:gd name="T52" fmla="*/ 93 w 105"/>
                  <a:gd name="T53" fmla="*/ 41 h 105"/>
                  <a:gd name="T54" fmla="*/ 51 w 105"/>
                  <a:gd name="T55" fmla="*/ 39 h 105"/>
                  <a:gd name="T56" fmla="*/ 67 w 105"/>
                  <a:gd name="T57" fmla="*/ 32 h 105"/>
                  <a:gd name="T58" fmla="*/ 32 w 105"/>
                  <a:gd name="T59" fmla="*/ 34 h 105"/>
                  <a:gd name="T60" fmla="*/ 32 w 105"/>
                  <a:gd name="T61" fmla="*/ 34 h 105"/>
                  <a:gd name="T62" fmla="*/ 32 w 105"/>
                  <a:gd name="T63" fmla="*/ 73 h 105"/>
                  <a:gd name="T64" fmla="*/ 71 w 105"/>
                  <a:gd name="T65" fmla="*/ 73 h 105"/>
                  <a:gd name="T66" fmla="*/ 79 w 105"/>
                  <a:gd name="T67" fmla="*/ 53 h 105"/>
                  <a:gd name="T68" fmla="*/ 64 w 105"/>
                  <a:gd name="T69" fmla="*/ 46 h 105"/>
                  <a:gd name="T70" fmla="*/ 62 w 105"/>
                  <a:gd name="T71" fmla="*/ 64 h 105"/>
                  <a:gd name="T72" fmla="*/ 51 w 105"/>
                  <a:gd name="T73" fmla="*/ 68 h 105"/>
                  <a:gd name="T74" fmla="*/ 37 w 105"/>
                  <a:gd name="T75" fmla="*/ 53 h 105"/>
                  <a:gd name="T76" fmla="*/ 41 w 105"/>
                  <a:gd name="T77" fmla="*/ 43 h 105"/>
                  <a:gd name="T78" fmla="*/ 55 w 105"/>
                  <a:gd name="T79" fmla="*/ 44 h 105"/>
                  <a:gd name="T80" fmla="*/ 51 w 105"/>
                  <a:gd name="T81" fmla="*/ 44 h 105"/>
                  <a:gd name="T82" fmla="*/ 42 w 105"/>
                  <a:gd name="T83" fmla="*/ 53 h 105"/>
                  <a:gd name="T84" fmla="*/ 51 w 105"/>
                  <a:gd name="T85" fmla="*/ 63 h 105"/>
                  <a:gd name="T86" fmla="*/ 58 w 105"/>
                  <a:gd name="T87" fmla="*/ 60 h 105"/>
                  <a:gd name="T88" fmla="*/ 61 w 105"/>
                  <a:gd name="T89" fmla="*/ 50 h 105"/>
                  <a:gd name="T90" fmla="*/ 49 w 105"/>
                  <a:gd name="T91" fmla="*/ 56 h 105"/>
                  <a:gd name="T92" fmla="*/ 55 w 105"/>
                  <a:gd name="T93" fmla="*/ 44 h 105"/>
                  <a:gd name="T94" fmla="*/ 87 w 105"/>
                  <a:gd name="T95" fmla="*/ 7 h 105"/>
                  <a:gd name="T96" fmla="*/ 79 w 105"/>
                  <a:gd name="T97" fmla="*/ 22 h 105"/>
                  <a:gd name="T98" fmla="*/ 87 w 105"/>
                  <a:gd name="T99" fmla="*/ 7 h 105"/>
                  <a:gd name="T100" fmla="*/ 92 w 105"/>
                  <a:gd name="T101" fmla="*/ 16 h 105"/>
                  <a:gd name="T102" fmla="*/ 88 w 105"/>
                  <a:gd name="T103" fmla="*/ 27 h 105"/>
                  <a:gd name="T104" fmla="*/ 92 w 105"/>
                  <a:gd name="T105" fmla="*/ 1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 h="105">
                    <a:moveTo>
                      <a:pt x="73" y="14"/>
                    </a:moveTo>
                    <a:cubicBezTo>
                      <a:pt x="87" y="1"/>
                      <a:pt x="87" y="1"/>
                      <a:pt x="87" y="1"/>
                    </a:cubicBezTo>
                    <a:cubicBezTo>
                      <a:pt x="88" y="0"/>
                      <a:pt x="89" y="0"/>
                      <a:pt x="90" y="1"/>
                    </a:cubicBezTo>
                    <a:cubicBezTo>
                      <a:pt x="91" y="1"/>
                      <a:pt x="91" y="2"/>
                      <a:pt x="91" y="2"/>
                    </a:cubicBezTo>
                    <a:cubicBezTo>
                      <a:pt x="91" y="2"/>
                      <a:pt x="91" y="2"/>
                      <a:pt x="91" y="2"/>
                    </a:cubicBezTo>
                    <a:cubicBezTo>
                      <a:pt x="91" y="2"/>
                      <a:pt x="91" y="2"/>
                      <a:pt x="91" y="2"/>
                    </a:cubicBezTo>
                    <a:cubicBezTo>
                      <a:pt x="94" y="11"/>
                      <a:pt x="94" y="11"/>
                      <a:pt x="94" y="11"/>
                    </a:cubicBezTo>
                    <a:cubicBezTo>
                      <a:pt x="103" y="14"/>
                      <a:pt x="103" y="14"/>
                      <a:pt x="103" y="14"/>
                    </a:cubicBezTo>
                    <a:cubicBezTo>
                      <a:pt x="103" y="14"/>
                      <a:pt x="103" y="14"/>
                      <a:pt x="103" y="14"/>
                    </a:cubicBezTo>
                    <a:cubicBezTo>
                      <a:pt x="103" y="14"/>
                      <a:pt x="103" y="14"/>
                      <a:pt x="103" y="14"/>
                    </a:cubicBezTo>
                    <a:cubicBezTo>
                      <a:pt x="103" y="14"/>
                      <a:pt x="104" y="14"/>
                      <a:pt x="104" y="14"/>
                    </a:cubicBezTo>
                    <a:cubicBezTo>
                      <a:pt x="105" y="15"/>
                      <a:pt x="105" y="17"/>
                      <a:pt x="104" y="18"/>
                    </a:cubicBezTo>
                    <a:cubicBezTo>
                      <a:pt x="91" y="31"/>
                      <a:pt x="91" y="31"/>
                      <a:pt x="91" y="31"/>
                    </a:cubicBezTo>
                    <a:cubicBezTo>
                      <a:pt x="90" y="32"/>
                      <a:pt x="89" y="32"/>
                      <a:pt x="88" y="32"/>
                    </a:cubicBezTo>
                    <a:cubicBezTo>
                      <a:pt x="81" y="30"/>
                      <a:pt x="81" y="30"/>
                      <a:pt x="81" y="30"/>
                    </a:cubicBezTo>
                    <a:cubicBezTo>
                      <a:pt x="77" y="34"/>
                      <a:pt x="77" y="34"/>
                      <a:pt x="77" y="34"/>
                    </a:cubicBezTo>
                    <a:cubicBezTo>
                      <a:pt x="81" y="39"/>
                      <a:pt x="83" y="46"/>
                      <a:pt x="83" y="53"/>
                    </a:cubicBezTo>
                    <a:cubicBezTo>
                      <a:pt x="83" y="62"/>
                      <a:pt x="80" y="70"/>
                      <a:pt x="74" y="76"/>
                    </a:cubicBezTo>
                    <a:cubicBezTo>
                      <a:pt x="74" y="76"/>
                      <a:pt x="74" y="76"/>
                      <a:pt x="74" y="76"/>
                    </a:cubicBezTo>
                    <a:cubicBezTo>
                      <a:pt x="68" y="82"/>
                      <a:pt x="60" y="85"/>
                      <a:pt x="51" y="85"/>
                    </a:cubicBezTo>
                    <a:cubicBezTo>
                      <a:pt x="43" y="85"/>
                      <a:pt x="35" y="82"/>
                      <a:pt x="29" y="76"/>
                    </a:cubicBezTo>
                    <a:cubicBezTo>
                      <a:pt x="23" y="70"/>
                      <a:pt x="19" y="62"/>
                      <a:pt x="19" y="53"/>
                    </a:cubicBezTo>
                    <a:cubicBezTo>
                      <a:pt x="19" y="45"/>
                      <a:pt x="23" y="37"/>
                      <a:pt x="29" y="31"/>
                    </a:cubicBezTo>
                    <a:cubicBezTo>
                      <a:pt x="35" y="25"/>
                      <a:pt x="43" y="21"/>
                      <a:pt x="51" y="21"/>
                    </a:cubicBezTo>
                    <a:cubicBezTo>
                      <a:pt x="59" y="21"/>
                      <a:pt x="66" y="24"/>
                      <a:pt x="71" y="28"/>
                    </a:cubicBezTo>
                    <a:cubicBezTo>
                      <a:pt x="75" y="24"/>
                      <a:pt x="75" y="24"/>
                      <a:pt x="75" y="24"/>
                    </a:cubicBezTo>
                    <a:cubicBezTo>
                      <a:pt x="73" y="17"/>
                      <a:pt x="73" y="17"/>
                      <a:pt x="73" y="17"/>
                    </a:cubicBezTo>
                    <a:cubicBezTo>
                      <a:pt x="73" y="16"/>
                      <a:pt x="73" y="15"/>
                      <a:pt x="73" y="14"/>
                    </a:cubicBezTo>
                    <a:close/>
                    <a:moveTo>
                      <a:pt x="93" y="41"/>
                    </a:moveTo>
                    <a:cubicBezTo>
                      <a:pt x="93" y="41"/>
                      <a:pt x="93" y="41"/>
                      <a:pt x="93" y="41"/>
                    </a:cubicBezTo>
                    <a:cubicBezTo>
                      <a:pt x="92" y="39"/>
                      <a:pt x="94" y="36"/>
                      <a:pt x="96" y="36"/>
                    </a:cubicBezTo>
                    <a:cubicBezTo>
                      <a:pt x="98" y="35"/>
                      <a:pt x="100" y="36"/>
                      <a:pt x="101" y="38"/>
                    </a:cubicBezTo>
                    <a:cubicBezTo>
                      <a:pt x="102" y="41"/>
                      <a:pt x="102" y="43"/>
                      <a:pt x="102" y="46"/>
                    </a:cubicBezTo>
                    <a:cubicBezTo>
                      <a:pt x="103" y="48"/>
                      <a:pt x="103" y="51"/>
                      <a:pt x="103" y="53"/>
                    </a:cubicBezTo>
                    <a:cubicBezTo>
                      <a:pt x="103" y="68"/>
                      <a:pt x="97" y="81"/>
                      <a:pt x="88" y="90"/>
                    </a:cubicBezTo>
                    <a:cubicBezTo>
                      <a:pt x="79" y="99"/>
                      <a:pt x="66" y="105"/>
                      <a:pt x="51" y="105"/>
                    </a:cubicBezTo>
                    <a:cubicBezTo>
                      <a:pt x="37" y="105"/>
                      <a:pt x="24" y="99"/>
                      <a:pt x="15" y="90"/>
                    </a:cubicBezTo>
                    <a:cubicBezTo>
                      <a:pt x="6" y="81"/>
                      <a:pt x="0" y="68"/>
                      <a:pt x="0" y="53"/>
                    </a:cubicBezTo>
                    <a:cubicBezTo>
                      <a:pt x="0" y="39"/>
                      <a:pt x="6" y="26"/>
                      <a:pt x="15" y="17"/>
                    </a:cubicBezTo>
                    <a:cubicBezTo>
                      <a:pt x="24" y="8"/>
                      <a:pt x="37" y="2"/>
                      <a:pt x="51" y="2"/>
                    </a:cubicBezTo>
                    <a:cubicBezTo>
                      <a:pt x="54" y="2"/>
                      <a:pt x="57" y="2"/>
                      <a:pt x="59" y="2"/>
                    </a:cubicBezTo>
                    <a:cubicBezTo>
                      <a:pt x="62" y="3"/>
                      <a:pt x="64" y="3"/>
                      <a:pt x="66" y="4"/>
                    </a:cubicBezTo>
                    <a:cubicBezTo>
                      <a:pt x="69" y="5"/>
                      <a:pt x="70" y="7"/>
                      <a:pt x="69" y="9"/>
                    </a:cubicBezTo>
                    <a:cubicBezTo>
                      <a:pt x="69" y="11"/>
                      <a:pt x="66" y="13"/>
                      <a:pt x="64" y="12"/>
                    </a:cubicBezTo>
                    <a:cubicBezTo>
                      <a:pt x="62" y="11"/>
                      <a:pt x="60" y="11"/>
                      <a:pt x="58" y="11"/>
                    </a:cubicBezTo>
                    <a:cubicBezTo>
                      <a:pt x="56" y="10"/>
                      <a:pt x="54" y="10"/>
                      <a:pt x="51" y="10"/>
                    </a:cubicBezTo>
                    <a:cubicBezTo>
                      <a:pt x="39" y="10"/>
                      <a:pt x="29" y="15"/>
                      <a:pt x="21" y="23"/>
                    </a:cubicBezTo>
                    <a:cubicBezTo>
                      <a:pt x="13" y="31"/>
                      <a:pt x="8" y="41"/>
                      <a:pt x="8" y="53"/>
                    </a:cubicBezTo>
                    <a:cubicBezTo>
                      <a:pt x="8" y="65"/>
                      <a:pt x="13" y="76"/>
                      <a:pt x="21" y="84"/>
                    </a:cubicBezTo>
                    <a:cubicBezTo>
                      <a:pt x="29" y="92"/>
                      <a:pt x="39" y="97"/>
                      <a:pt x="51" y="97"/>
                    </a:cubicBezTo>
                    <a:cubicBezTo>
                      <a:pt x="63" y="97"/>
                      <a:pt x="74" y="92"/>
                      <a:pt x="82" y="84"/>
                    </a:cubicBezTo>
                    <a:cubicBezTo>
                      <a:pt x="90" y="76"/>
                      <a:pt x="95" y="65"/>
                      <a:pt x="95" y="53"/>
                    </a:cubicBezTo>
                    <a:cubicBezTo>
                      <a:pt x="95" y="51"/>
                      <a:pt x="95" y="49"/>
                      <a:pt x="94" y="47"/>
                    </a:cubicBezTo>
                    <a:cubicBezTo>
                      <a:pt x="94" y="45"/>
                      <a:pt x="94" y="43"/>
                      <a:pt x="93" y="41"/>
                    </a:cubicBezTo>
                    <a:close/>
                    <a:moveTo>
                      <a:pt x="51" y="39"/>
                    </a:moveTo>
                    <a:cubicBezTo>
                      <a:pt x="51" y="39"/>
                      <a:pt x="51" y="39"/>
                      <a:pt x="51" y="39"/>
                    </a:cubicBezTo>
                    <a:cubicBezTo>
                      <a:pt x="54" y="39"/>
                      <a:pt x="56" y="39"/>
                      <a:pt x="59" y="41"/>
                    </a:cubicBezTo>
                    <a:cubicBezTo>
                      <a:pt x="67" y="32"/>
                      <a:pt x="67" y="32"/>
                      <a:pt x="67" y="32"/>
                    </a:cubicBezTo>
                    <a:cubicBezTo>
                      <a:pt x="63" y="28"/>
                      <a:pt x="57" y="26"/>
                      <a:pt x="51" y="26"/>
                    </a:cubicBezTo>
                    <a:cubicBezTo>
                      <a:pt x="44" y="26"/>
                      <a:pt x="37" y="29"/>
                      <a:pt x="32" y="34"/>
                    </a:cubicBezTo>
                    <a:cubicBezTo>
                      <a:pt x="32" y="34"/>
                      <a:pt x="32" y="34"/>
                      <a:pt x="32" y="34"/>
                    </a:cubicBezTo>
                    <a:cubicBezTo>
                      <a:pt x="32" y="34"/>
                      <a:pt x="32" y="34"/>
                      <a:pt x="32" y="34"/>
                    </a:cubicBezTo>
                    <a:cubicBezTo>
                      <a:pt x="27" y="39"/>
                      <a:pt x="24" y="46"/>
                      <a:pt x="24" y="53"/>
                    </a:cubicBezTo>
                    <a:cubicBezTo>
                      <a:pt x="24" y="61"/>
                      <a:pt x="27" y="68"/>
                      <a:pt x="32" y="73"/>
                    </a:cubicBezTo>
                    <a:cubicBezTo>
                      <a:pt x="37" y="78"/>
                      <a:pt x="44" y="81"/>
                      <a:pt x="51" y="81"/>
                    </a:cubicBezTo>
                    <a:cubicBezTo>
                      <a:pt x="59" y="81"/>
                      <a:pt x="66" y="78"/>
                      <a:pt x="71" y="73"/>
                    </a:cubicBezTo>
                    <a:cubicBezTo>
                      <a:pt x="71" y="73"/>
                      <a:pt x="71" y="73"/>
                      <a:pt x="71" y="73"/>
                    </a:cubicBezTo>
                    <a:cubicBezTo>
                      <a:pt x="76" y="68"/>
                      <a:pt x="79" y="61"/>
                      <a:pt x="79" y="53"/>
                    </a:cubicBezTo>
                    <a:cubicBezTo>
                      <a:pt x="79" y="47"/>
                      <a:pt x="77" y="42"/>
                      <a:pt x="73" y="37"/>
                    </a:cubicBezTo>
                    <a:cubicBezTo>
                      <a:pt x="64" y="46"/>
                      <a:pt x="64" y="46"/>
                      <a:pt x="64" y="46"/>
                    </a:cubicBezTo>
                    <a:cubicBezTo>
                      <a:pt x="65" y="48"/>
                      <a:pt x="66" y="51"/>
                      <a:pt x="66" y="53"/>
                    </a:cubicBezTo>
                    <a:cubicBezTo>
                      <a:pt x="66" y="57"/>
                      <a:pt x="64" y="61"/>
                      <a:pt x="62" y="64"/>
                    </a:cubicBezTo>
                    <a:cubicBezTo>
                      <a:pt x="62" y="64"/>
                      <a:pt x="62" y="64"/>
                      <a:pt x="62" y="64"/>
                    </a:cubicBezTo>
                    <a:cubicBezTo>
                      <a:pt x="59" y="66"/>
                      <a:pt x="55" y="68"/>
                      <a:pt x="51" y="68"/>
                    </a:cubicBezTo>
                    <a:cubicBezTo>
                      <a:pt x="47" y="68"/>
                      <a:pt x="44" y="66"/>
                      <a:pt x="41" y="64"/>
                    </a:cubicBezTo>
                    <a:cubicBezTo>
                      <a:pt x="38" y="61"/>
                      <a:pt x="37" y="57"/>
                      <a:pt x="37" y="53"/>
                    </a:cubicBezTo>
                    <a:cubicBezTo>
                      <a:pt x="37" y="49"/>
                      <a:pt x="38" y="46"/>
                      <a:pt x="41" y="43"/>
                    </a:cubicBezTo>
                    <a:cubicBezTo>
                      <a:pt x="41" y="43"/>
                      <a:pt x="41" y="43"/>
                      <a:pt x="41" y="43"/>
                    </a:cubicBezTo>
                    <a:cubicBezTo>
                      <a:pt x="44" y="40"/>
                      <a:pt x="47" y="39"/>
                      <a:pt x="51" y="39"/>
                    </a:cubicBezTo>
                    <a:close/>
                    <a:moveTo>
                      <a:pt x="55" y="44"/>
                    </a:moveTo>
                    <a:cubicBezTo>
                      <a:pt x="55" y="44"/>
                      <a:pt x="55" y="44"/>
                      <a:pt x="55" y="44"/>
                    </a:cubicBezTo>
                    <a:cubicBezTo>
                      <a:pt x="54" y="44"/>
                      <a:pt x="53" y="44"/>
                      <a:pt x="51" y="44"/>
                    </a:cubicBezTo>
                    <a:cubicBezTo>
                      <a:pt x="49" y="44"/>
                      <a:pt x="46" y="45"/>
                      <a:pt x="45" y="46"/>
                    </a:cubicBezTo>
                    <a:cubicBezTo>
                      <a:pt x="43" y="48"/>
                      <a:pt x="42" y="51"/>
                      <a:pt x="42" y="53"/>
                    </a:cubicBezTo>
                    <a:cubicBezTo>
                      <a:pt x="42" y="56"/>
                      <a:pt x="43" y="59"/>
                      <a:pt x="45" y="60"/>
                    </a:cubicBezTo>
                    <a:cubicBezTo>
                      <a:pt x="46" y="62"/>
                      <a:pt x="49" y="63"/>
                      <a:pt x="51" y="63"/>
                    </a:cubicBezTo>
                    <a:cubicBezTo>
                      <a:pt x="54" y="63"/>
                      <a:pt x="57" y="62"/>
                      <a:pt x="58" y="60"/>
                    </a:cubicBezTo>
                    <a:cubicBezTo>
                      <a:pt x="58" y="60"/>
                      <a:pt x="58" y="60"/>
                      <a:pt x="58" y="60"/>
                    </a:cubicBezTo>
                    <a:cubicBezTo>
                      <a:pt x="60" y="59"/>
                      <a:pt x="61" y="56"/>
                      <a:pt x="61" y="53"/>
                    </a:cubicBezTo>
                    <a:cubicBezTo>
                      <a:pt x="61" y="52"/>
                      <a:pt x="61" y="51"/>
                      <a:pt x="61" y="50"/>
                    </a:cubicBezTo>
                    <a:cubicBezTo>
                      <a:pt x="54" y="56"/>
                      <a:pt x="54" y="56"/>
                      <a:pt x="54" y="56"/>
                    </a:cubicBezTo>
                    <a:cubicBezTo>
                      <a:pt x="53" y="58"/>
                      <a:pt x="50" y="58"/>
                      <a:pt x="49" y="56"/>
                    </a:cubicBezTo>
                    <a:cubicBezTo>
                      <a:pt x="47" y="55"/>
                      <a:pt x="47" y="52"/>
                      <a:pt x="49" y="51"/>
                    </a:cubicBezTo>
                    <a:cubicBezTo>
                      <a:pt x="55" y="44"/>
                      <a:pt x="55" y="44"/>
                      <a:pt x="55" y="44"/>
                    </a:cubicBezTo>
                    <a:close/>
                    <a:moveTo>
                      <a:pt x="87" y="7"/>
                    </a:moveTo>
                    <a:cubicBezTo>
                      <a:pt x="87" y="7"/>
                      <a:pt x="87" y="7"/>
                      <a:pt x="87" y="7"/>
                    </a:cubicBezTo>
                    <a:cubicBezTo>
                      <a:pt x="78" y="17"/>
                      <a:pt x="78" y="17"/>
                      <a:pt x="78" y="17"/>
                    </a:cubicBezTo>
                    <a:cubicBezTo>
                      <a:pt x="79" y="22"/>
                      <a:pt x="79" y="22"/>
                      <a:pt x="79" y="22"/>
                    </a:cubicBezTo>
                    <a:cubicBezTo>
                      <a:pt x="89" y="13"/>
                      <a:pt x="89" y="13"/>
                      <a:pt x="89" y="13"/>
                    </a:cubicBezTo>
                    <a:cubicBezTo>
                      <a:pt x="87" y="7"/>
                      <a:pt x="87" y="7"/>
                      <a:pt x="87" y="7"/>
                    </a:cubicBezTo>
                    <a:close/>
                    <a:moveTo>
                      <a:pt x="92" y="16"/>
                    </a:moveTo>
                    <a:cubicBezTo>
                      <a:pt x="92" y="16"/>
                      <a:pt x="92" y="16"/>
                      <a:pt x="92" y="16"/>
                    </a:cubicBezTo>
                    <a:cubicBezTo>
                      <a:pt x="83" y="25"/>
                      <a:pt x="83" y="25"/>
                      <a:pt x="83" y="25"/>
                    </a:cubicBezTo>
                    <a:cubicBezTo>
                      <a:pt x="88" y="27"/>
                      <a:pt x="88" y="27"/>
                      <a:pt x="88" y="27"/>
                    </a:cubicBezTo>
                    <a:cubicBezTo>
                      <a:pt x="97" y="18"/>
                      <a:pt x="97" y="18"/>
                      <a:pt x="97" y="18"/>
                    </a:cubicBezTo>
                    <a:cubicBezTo>
                      <a:pt x="92" y="16"/>
                      <a:pt x="92" y="16"/>
                      <a:pt x="92" y="16"/>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200">
                  <a:solidFill>
                    <a:schemeClr val="bg1">
                      <a:lumMod val="50000"/>
                    </a:schemeClr>
                  </a:solidFill>
                  <a:cs typeface="+mn-ea"/>
                  <a:sym typeface="+mn-lt"/>
                </a:endParaRPr>
              </a:p>
            </p:txBody>
          </p:sp>
          <p:sp>
            <p:nvSpPr>
              <p:cNvPr id="54" name="Freeform 28"/>
              <p:cNvSpPr/>
              <p:nvPr/>
            </p:nvSpPr>
            <p:spPr bwMode="auto">
              <a:xfrm>
                <a:off x="0" y="861"/>
                <a:ext cx="1051" cy="232"/>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rgbClr val="004C9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200">
                  <a:solidFill>
                    <a:schemeClr val="bg1">
                      <a:lumMod val="50000"/>
                    </a:schemeClr>
                  </a:solidFill>
                  <a:cs typeface="+mn-ea"/>
                  <a:sym typeface="+mn-lt"/>
                </a:endParaRPr>
              </a:p>
            </p:txBody>
          </p:sp>
          <p:sp>
            <p:nvSpPr>
              <p:cNvPr id="55" name="Freeform 29"/>
              <p:cNvSpPr/>
              <p:nvPr/>
            </p:nvSpPr>
            <p:spPr bwMode="auto">
              <a:xfrm>
                <a:off x="0" y="1093"/>
                <a:ext cx="1051" cy="231"/>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rgbClr val="004C9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200">
                  <a:solidFill>
                    <a:schemeClr val="bg1">
                      <a:lumMod val="50000"/>
                    </a:schemeClr>
                  </a:solidFill>
                  <a:cs typeface="+mn-ea"/>
                  <a:sym typeface="+mn-lt"/>
                </a:endParaRPr>
              </a:p>
            </p:txBody>
          </p:sp>
          <p:sp>
            <p:nvSpPr>
              <p:cNvPr id="56" name="Freeform 30"/>
              <p:cNvSpPr/>
              <p:nvPr/>
            </p:nvSpPr>
            <p:spPr bwMode="auto">
              <a:xfrm>
                <a:off x="983" y="2"/>
                <a:ext cx="1063" cy="23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rgbClr val="004C9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200">
                  <a:solidFill>
                    <a:schemeClr val="bg1">
                      <a:lumMod val="50000"/>
                    </a:schemeClr>
                  </a:solidFill>
                  <a:cs typeface="+mn-ea"/>
                  <a:sym typeface="+mn-lt"/>
                </a:endParaRPr>
              </a:p>
            </p:txBody>
          </p:sp>
          <p:sp>
            <p:nvSpPr>
              <p:cNvPr id="57" name="Freeform 31"/>
              <p:cNvSpPr/>
              <p:nvPr/>
            </p:nvSpPr>
            <p:spPr bwMode="auto">
              <a:xfrm>
                <a:off x="983" y="233"/>
                <a:ext cx="1063" cy="23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rgbClr val="004C9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200">
                  <a:solidFill>
                    <a:schemeClr val="bg1">
                      <a:lumMod val="50000"/>
                    </a:schemeClr>
                  </a:solidFill>
                  <a:cs typeface="+mn-ea"/>
                  <a:sym typeface="+mn-lt"/>
                </a:endParaRPr>
              </a:p>
            </p:txBody>
          </p:sp>
        </p:grpSp>
        <p:grpSp>
          <p:nvGrpSpPr>
            <p:cNvPr id="24" name="Group 32"/>
            <p:cNvGrpSpPr/>
            <p:nvPr/>
          </p:nvGrpSpPr>
          <p:grpSpPr bwMode="auto">
            <a:xfrm flipH="1">
              <a:off x="6967538" y="3241088"/>
              <a:ext cx="196850" cy="247726"/>
              <a:chOff x="0" y="0"/>
              <a:chExt cx="127" cy="163"/>
            </a:xfrm>
            <a:solidFill>
              <a:schemeClr val="accent4"/>
            </a:solidFill>
          </p:grpSpPr>
          <p:sp>
            <p:nvSpPr>
              <p:cNvPr id="43" name="Freeform 33"/>
              <p:cNvSpPr/>
              <p:nvPr/>
            </p:nvSpPr>
            <p:spPr bwMode="auto">
              <a:xfrm>
                <a:off x="0" y="0"/>
                <a:ext cx="127" cy="163"/>
              </a:xfrm>
              <a:custGeom>
                <a:avLst/>
                <a:gdLst>
                  <a:gd name="T0" fmla="*/ 28 w 124"/>
                  <a:gd name="T1" fmla="*/ 146 h 159"/>
                  <a:gd name="T2" fmla="*/ 14 w 124"/>
                  <a:gd name="T3" fmla="*/ 146 h 159"/>
                  <a:gd name="T4" fmla="*/ 14 w 124"/>
                  <a:gd name="T5" fmla="*/ 13 h 159"/>
                  <a:gd name="T6" fmla="*/ 117 w 124"/>
                  <a:gd name="T7" fmla="*/ 13 h 159"/>
                  <a:gd name="T8" fmla="*/ 124 w 124"/>
                  <a:gd name="T9" fmla="*/ 7 h 159"/>
                  <a:gd name="T10" fmla="*/ 117 w 124"/>
                  <a:gd name="T11" fmla="*/ 0 h 159"/>
                  <a:gd name="T12" fmla="*/ 7 w 124"/>
                  <a:gd name="T13" fmla="*/ 0 h 159"/>
                  <a:gd name="T14" fmla="*/ 0 w 124"/>
                  <a:gd name="T15" fmla="*/ 7 h 159"/>
                  <a:gd name="T16" fmla="*/ 0 w 124"/>
                  <a:gd name="T17" fmla="*/ 152 h 159"/>
                  <a:gd name="T18" fmla="*/ 7 w 124"/>
                  <a:gd name="T19" fmla="*/ 159 h 159"/>
                  <a:gd name="T20" fmla="*/ 28 w 124"/>
                  <a:gd name="T21" fmla="*/ 159 h 159"/>
                  <a:gd name="T22" fmla="*/ 35 w 124"/>
                  <a:gd name="T23" fmla="*/ 152 h 159"/>
                  <a:gd name="T24" fmla="*/ 28 w 124"/>
                  <a:gd name="T25" fmla="*/ 14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59">
                    <a:moveTo>
                      <a:pt x="28" y="146"/>
                    </a:moveTo>
                    <a:cubicBezTo>
                      <a:pt x="14" y="146"/>
                      <a:pt x="14" y="146"/>
                      <a:pt x="14" y="146"/>
                    </a:cubicBezTo>
                    <a:cubicBezTo>
                      <a:pt x="14" y="13"/>
                      <a:pt x="14" y="13"/>
                      <a:pt x="14" y="13"/>
                    </a:cubicBezTo>
                    <a:cubicBezTo>
                      <a:pt x="117" y="13"/>
                      <a:pt x="117" y="13"/>
                      <a:pt x="117" y="13"/>
                    </a:cubicBezTo>
                    <a:cubicBezTo>
                      <a:pt x="121" y="13"/>
                      <a:pt x="124" y="10"/>
                      <a:pt x="124" y="7"/>
                    </a:cubicBezTo>
                    <a:cubicBezTo>
                      <a:pt x="124" y="3"/>
                      <a:pt x="121" y="0"/>
                      <a:pt x="117" y="0"/>
                    </a:cubicBezTo>
                    <a:cubicBezTo>
                      <a:pt x="7" y="0"/>
                      <a:pt x="7" y="0"/>
                      <a:pt x="7" y="0"/>
                    </a:cubicBezTo>
                    <a:cubicBezTo>
                      <a:pt x="3" y="0"/>
                      <a:pt x="0" y="3"/>
                      <a:pt x="0" y="7"/>
                    </a:cubicBezTo>
                    <a:cubicBezTo>
                      <a:pt x="0" y="152"/>
                      <a:pt x="0" y="152"/>
                      <a:pt x="0" y="152"/>
                    </a:cubicBezTo>
                    <a:cubicBezTo>
                      <a:pt x="0" y="156"/>
                      <a:pt x="3" y="159"/>
                      <a:pt x="7" y="159"/>
                    </a:cubicBezTo>
                    <a:cubicBezTo>
                      <a:pt x="28" y="159"/>
                      <a:pt x="28" y="159"/>
                      <a:pt x="28" y="159"/>
                    </a:cubicBezTo>
                    <a:cubicBezTo>
                      <a:pt x="31" y="159"/>
                      <a:pt x="35" y="156"/>
                      <a:pt x="35" y="152"/>
                    </a:cubicBezTo>
                    <a:cubicBezTo>
                      <a:pt x="35" y="149"/>
                      <a:pt x="31" y="146"/>
                      <a:pt x="28" y="146"/>
                    </a:cubicBezTo>
                  </a:path>
                </a:pathLst>
              </a:custGeom>
              <a:solidFill>
                <a:srgbClr val="004C9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200">
                  <a:solidFill>
                    <a:schemeClr val="bg1">
                      <a:lumMod val="50000"/>
                    </a:schemeClr>
                  </a:solidFill>
                  <a:cs typeface="+mn-ea"/>
                  <a:sym typeface="+mn-lt"/>
                </a:endParaRPr>
              </a:p>
            </p:txBody>
          </p:sp>
          <p:sp>
            <p:nvSpPr>
              <p:cNvPr id="44" name="Freeform 34"/>
              <p:cNvSpPr/>
              <p:nvPr/>
            </p:nvSpPr>
            <p:spPr bwMode="auto">
              <a:xfrm>
                <a:off x="80" y="95"/>
                <a:ext cx="47" cy="68"/>
              </a:xfrm>
              <a:custGeom>
                <a:avLst/>
                <a:gdLst>
                  <a:gd name="T0" fmla="*/ 39 w 46"/>
                  <a:gd name="T1" fmla="*/ 0 h 66"/>
                  <a:gd name="T2" fmla="*/ 32 w 46"/>
                  <a:gd name="T3" fmla="*/ 7 h 66"/>
                  <a:gd name="T4" fmla="*/ 32 w 46"/>
                  <a:gd name="T5" fmla="*/ 53 h 66"/>
                  <a:gd name="T6" fmla="*/ 7 w 46"/>
                  <a:gd name="T7" fmla="*/ 53 h 66"/>
                  <a:gd name="T8" fmla="*/ 0 w 46"/>
                  <a:gd name="T9" fmla="*/ 59 h 66"/>
                  <a:gd name="T10" fmla="*/ 7 w 46"/>
                  <a:gd name="T11" fmla="*/ 66 h 66"/>
                  <a:gd name="T12" fmla="*/ 39 w 46"/>
                  <a:gd name="T13" fmla="*/ 66 h 66"/>
                  <a:gd name="T14" fmla="*/ 44 w 46"/>
                  <a:gd name="T15" fmla="*/ 64 h 66"/>
                  <a:gd name="T16" fmla="*/ 46 w 46"/>
                  <a:gd name="T17" fmla="*/ 59 h 66"/>
                  <a:gd name="T18" fmla="*/ 46 w 46"/>
                  <a:gd name="T19" fmla="*/ 7 h 66"/>
                  <a:gd name="T20" fmla="*/ 39 w 4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6">
                    <a:moveTo>
                      <a:pt x="39" y="0"/>
                    </a:moveTo>
                    <a:cubicBezTo>
                      <a:pt x="35" y="0"/>
                      <a:pt x="32" y="3"/>
                      <a:pt x="32" y="7"/>
                    </a:cubicBezTo>
                    <a:cubicBezTo>
                      <a:pt x="32" y="53"/>
                      <a:pt x="32" y="53"/>
                      <a:pt x="32" y="53"/>
                    </a:cubicBezTo>
                    <a:cubicBezTo>
                      <a:pt x="7" y="53"/>
                      <a:pt x="7" y="53"/>
                      <a:pt x="7" y="53"/>
                    </a:cubicBezTo>
                    <a:cubicBezTo>
                      <a:pt x="3" y="53"/>
                      <a:pt x="0" y="56"/>
                      <a:pt x="0" y="59"/>
                    </a:cubicBezTo>
                    <a:cubicBezTo>
                      <a:pt x="0" y="63"/>
                      <a:pt x="3" y="66"/>
                      <a:pt x="7" y="66"/>
                    </a:cubicBezTo>
                    <a:cubicBezTo>
                      <a:pt x="39" y="66"/>
                      <a:pt x="39" y="66"/>
                      <a:pt x="39" y="66"/>
                    </a:cubicBezTo>
                    <a:cubicBezTo>
                      <a:pt x="41" y="66"/>
                      <a:pt x="43" y="66"/>
                      <a:pt x="44" y="64"/>
                    </a:cubicBezTo>
                    <a:cubicBezTo>
                      <a:pt x="45" y="63"/>
                      <a:pt x="46" y="61"/>
                      <a:pt x="46" y="59"/>
                    </a:cubicBezTo>
                    <a:cubicBezTo>
                      <a:pt x="46" y="7"/>
                      <a:pt x="46" y="7"/>
                      <a:pt x="46" y="7"/>
                    </a:cubicBezTo>
                    <a:cubicBezTo>
                      <a:pt x="46" y="3"/>
                      <a:pt x="43" y="0"/>
                      <a:pt x="39" y="0"/>
                    </a:cubicBezTo>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200">
                  <a:solidFill>
                    <a:schemeClr val="bg1">
                      <a:lumMod val="50000"/>
                    </a:schemeClr>
                  </a:solidFill>
                  <a:cs typeface="+mn-ea"/>
                  <a:sym typeface="+mn-lt"/>
                </a:endParaRPr>
              </a:p>
            </p:txBody>
          </p:sp>
          <p:sp>
            <p:nvSpPr>
              <p:cNvPr id="45" name="Freeform 35"/>
              <p:cNvSpPr>
                <a:spLocks noEditPoints="1"/>
              </p:cNvSpPr>
              <p:nvPr/>
            </p:nvSpPr>
            <p:spPr bwMode="auto">
              <a:xfrm>
                <a:off x="46" y="34"/>
                <a:ext cx="79" cy="114"/>
              </a:xfrm>
              <a:custGeom>
                <a:avLst/>
                <a:gdLst>
                  <a:gd name="T0" fmla="*/ 68 w 78"/>
                  <a:gd name="T1" fmla="*/ 2 h 112"/>
                  <a:gd name="T2" fmla="*/ 60 w 78"/>
                  <a:gd name="T3" fmla="*/ 0 h 112"/>
                  <a:gd name="T4" fmla="*/ 46 w 78"/>
                  <a:gd name="T5" fmla="*/ 8 h 112"/>
                  <a:gd name="T6" fmla="*/ 1 w 78"/>
                  <a:gd name="T7" fmla="*/ 85 h 112"/>
                  <a:gd name="T8" fmla="*/ 0 w 78"/>
                  <a:gd name="T9" fmla="*/ 88 h 112"/>
                  <a:gd name="T10" fmla="*/ 1 w 78"/>
                  <a:gd name="T11" fmla="*/ 106 h 112"/>
                  <a:gd name="T12" fmla="*/ 4 w 78"/>
                  <a:gd name="T13" fmla="*/ 112 h 112"/>
                  <a:gd name="T14" fmla="*/ 8 w 78"/>
                  <a:gd name="T15" fmla="*/ 112 h 112"/>
                  <a:gd name="T16" fmla="*/ 11 w 78"/>
                  <a:gd name="T17" fmla="*/ 112 h 112"/>
                  <a:gd name="T18" fmla="*/ 27 w 78"/>
                  <a:gd name="T19" fmla="*/ 103 h 112"/>
                  <a:gd name="T20" fmla="*/ 29 w 78"/>
                  <a:gd name="T21" fmla="*/ 101 h 112"/>
                  <a:gd name="T22" fmla="*/ 74 w 78"/>
                  <a:gd name="T23" fmla="*/ 24 h 112"/>
                  <a:gd name="T24" fmla="*/ 68 w 78"/>
                  <a:gd name="T25" fmla="*/ 2 h 112"/>
                  <a:gd name="T26" fmla="*/ 62 w 78"/>
                  <a:gd name="T27" fmla="*/ 17 h 112"/>
                  <a:gd name="T28" fmla="*/ 18 w 78"/>
                  <a:gd name="T29" fmla="*/ 92 h 112"/>
                  <a:gd name="T30" fmla="*/ 14 w 78"/>
                  <a:gd name="T31" fmla="*/ 94 h 112"/>
                  <a:gd name="T32" fmla="*/ 14 w 78"/>
                  <a:gd name="T33" fmla="*/ 90 h 112"/>
                  <a:gd name="T34" fmla="*/ 57 w 78"/>
                  <a:gd name="T35" fmla="*/ 15 h 112"/>
                  <a:gd name="T36" fmla="*/ 61 w 78"/>
                  <a:gd name="T37" fmla="*/ 14 h 112"/>
                  <a:gd name="T38" fmla="*/ 62 w 78"/>
                  <a:gd name="T39"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8" h="112">
                    <a:moveTo>
                      <a:pt x="68" y="2"/>
                    </a:moveTo>
                    <a:cubicBezTo>
                      <a:pt x="65" y="1"/>
                      <a:pt x="62" y="0"/>
                      <a:pt x="60" y="0"/>
                    </a:cubicBezTo>
                    <a:cubicBezTo>
                      <a:pt x="54" y="0"/>
                      <a:pt x="48" y="3"/>
                      <a:pt x="46" y="8"/>
                    </a:cubicBezTo>
                    <a:cubicBezTo>
                      <a:pt x="1" y="85"/>
                      <a:pt x="1" y="85"/>
                      <a:pt x="1" y="85"/>
                    </a:cubicBezTo>
                    <a:cubicBezTo>
                      <a:pt x="1" y="86"/>
                      <a:pt x="0" y="87"/>
                      <a:pt x="0" y="88"/>
                    </a:cubicBezTo>
                    <a:cubicBezTo>
                      <a:pt x="1" y="106"/>
                      <a:pt x="1" y="106"/>
                      <a:pt x="1" y="106"/>
                    </a:cubicBezTo>
                    <a:cubicBezTo>
                      <a:pt x="1" y="108"/>
                      <a:pt x="2" y="110"/>
                      <a:pt x="4" y="112"/>
                    </a:cubicBezTo>
                    <a:cubicBezTo>
                      <a:pt x="5" y="112"/>
                      <a:pt x="7" y="112"/>
                      <a:pt x="8" y="112"/>
                    </a:cubicBezTo>
                    <a:cubicBezTo>
                      <a:pt x="9" y="112"/>
                      <a:pt x="10" y="112"/>
                      <a:pt x="11" y="112"/>
                    </a:cubicBezTo>
                    <a:cubicBezTo>
                      <a:pt x="27" y="103"/>
                      <a:pt x="27" y="103"/>
                      <a:pt x="27" y="103"/>
                    </a:cubicBezTo>
                    <a:cubicBezTo>
                      <a:pt x="28" y="103"/>
                      <a:pt x="29" y="102"/>
                      <a:pt x="29" y="101"/>
                    </a:cubicBezTo>
                    <a:cubicBezTo>
                      <a:pt x="74" y="24"/>
                      <a:pt x="74" y="24"/>
                      <a:pt x="74" y="24"/>
                    </a:cubicBezTo>
                    <a:cubicBezTo>
                      <a:pt x="78" y="16"/>
                      <a:pt x="75" y="7"/>
                      <a:pt x="68" y="2"/>
                    </a:cubicBezTo>
                    <a:moveTo>
                      <a:pt x="62" y="17"/>
                    </a:moveTo>
                    <a:cubicBezTo>
                      <a:pt x="18" y="92"/>
                      <a:pt x="18" y="92"/>
                      <a:pt x="18" y="92"/>
                    </a:cubicBezTo>
                    <a:cubicBezTo>
                      <a:pt x="14" y="94"/>
                      <a:pt x="14" y="94"/>
                      <a:pt x="14" y="94"/>
                    </a:cubicBezTo>
                    <a:cubicBezTo>
                      <a:pt x="14" y="90"/>
                      <a:pt x="14" y="90"/>
                      <a:pt x="14" y="90"/>
                    </a:cubicBezTo>
                    <a:cubicBezTo>
                      <a:pt x="57" y="15"/>
                      <a:pt x="57" y="15"/>
                      <a:pt x="57" y="15"/>
                    </a:cubicBezTo>
                    <a:cubicBezTo>
                      <a:pt x="58" y="14"/>
                      <a:pt x="60" y="13"/>
                      <a:pt x="61" y="14"/>
                    </a:cubicBezTo>
                    <a:cubicBezTo>
                      <a:pt x="62" y="15"/>
                      <a:pt x="62" y="16"/>
                      <a:pt x="62" y="17"/>
                    </a:cubicBezTo>
                  </a:path>
                </a:pathLst>
              </a:custGeom>
              <a:solidFill>
                <a:srgbClr val="004C9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200">
                  <a:solidFill>
                    <a:schemeClr val="bg1">
                      <a:lumMod val="50000"/>
                    </a:schemeClr>
                  </a:solidFill>
                  <a:cs typeface="+mn-ea"/>
                  <a:sym typeface="+mn-lt"/>
                </a:endParaRPr>
              </a:p>
            </p:txBody>
          </p:sp>
          <p:sp>
            <p:nvSpPr>
              <p:cNvPr id="46" name="Freeform 36"/>
              <p:cNvSpPr/>
              <p:nvPr/>
            </p:nvSpPr>
            <p:spPr bwMode="auto">
              <a:xfrm>
                <a:off x="24" y="46"/>
                <a:ext cx="49" cy="14"/>
              </a:xfrm>
              <a:custGeom>
                <a:avLst/>
                <a:gdLst>
                  <a:gd name="T0" fmla="*/ 48 w 48"/>
                  <a:gd name="T1" fmla="*/ 7 h 14"/>
                  <a:gd name="T2" fmla="*/ 42 w 48"/>
                  <a:gd name="T3" fmla="*/ 0 h 14"/>
                  <a:gd name="T4" fmla="*/ 7 w 48"/>
                  <a:gd name="T5" fmla="*/ 0 h 14"/>
                  <a:gd name="T6" fmla="*/ 0 w 48"/>
                  <a:gd name="T7" fmla="*/ 7 h 14"/>
                  <a:gd name="T8" fmla="*/ 7 w 48"/>
                  <a:gd name="T9" fmla="*/ 14 h 14"/>
                  <a:gd name="T10" fmla="*/ 42 w 48"/>
                  <a:gd name="T11" fmla="*/ 14 h 14"/>
                  <a:gd name="T12" fmla="*/ 48 w 48"/>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8" y="7"/>
                    </a:moveTo>
                    <a:cubicBezTo>
                      <a:pt x="48" y="3"/>
                      <a:pt x="45" y="0"/>
                      <a:pt x="42" y="0"/>
                    </a:cubicBezTo>
                    <a:cubicBezTo>
                      <a:pt x="7" y="0"/>
                      <a:pt x="7" y="0"/>
                      <a:pt x="7" y="0"/>
                    </a:cubicBezTo>
                    <a:cubicBezTo>
                      <a:pt x="3" y="0"/>
                      <a:pt x="0" y="3"/>
                      <a:pt x="0" y="7"/>
                    </a:cubicBezTo>
                    <a:cubicBezTo>
                      <a:pt x="0" y="11"/>
                      <a:pt x="3" y="14"/>
                      <a:pt x="7" y="14"/>
                    </a:cubicBezTo>
                    <a:cubicBezTo>
                      <a:pt x="42" y="14"/>
                      <a:pt x="42" y="14"/>
                      <a:pt x="42" y="14"/>
                    </a:cubicBezTo>
                    <a:cubicBezTo>
                      <a:pt x="45" y="14"/>
                      <a:pt x="48" y="11"/>
                      <a:pt x="48" y="7"/>
                    </a:cubicBezTo>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200">
                  <a:solidFill>
                    <a:schemeClr val="bg1">
                      <a:lumMod val="50000"/>
                    </a:schemeClr>
                  </a:solidFill>
                  <a:cs typeface="+mn-ea"/>
                  <a:sym typeface="+mn-lt"/>
                </a:endParaRPr>
              </a:p>
            </p:txBody>
          </p:sp>
          <p:sp>
            <p:nvSpPr>
              <p:cNvPr id="47" name="Freeform 37"/>
              <p:cNvSpPr/>
              <p:nvPr/>
            </p:nvSpPr>
            <p:spPr bwMode="auto">
              <a:xfrm>
                <a:off x="24" y="73"/>
                <a:ext cx="32" cy="15"/>
              </a:xfrm>
              <a:custGeom>
                <a:avLst/>
                <a:gdLst>
                  <a:gd name="T0" fmla="*/ 7 w 31"/>
                  <a:gd name="T1" fmla="*/ 0 h 14"/>
                  <a:gd name="T2" fmla="*/ 0 w 31"/>
                  <a:gd name="T3" fmla="*/ 7 h 14"/>
                  <a:gd name="T4" fmla="*/ 7 w 31"/>
                  <a:gd name="T5" fmla="*/ 14 h 14"/>
                  <a:gd name="T6" fmla="*/ 24 w 31"/>
                  <a:gd name="T7" fmla="*/ 14 h 14"/>
                  <a:gd name="T8" fmla="*/ 31 w 31"/>
                  <a:gd name="T9" fmla="*/ 7 h 14"/>
                  <a:gd name="T10" fmla="*/ 24 w 31"/>
                  <a:gd name="T11" fmla="*/ 0 h 14"/>
                  <a:gd name="T12" fmla="*/ 7 w 31"/>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31" h="14">
                    <a:moveTo>
                      <a:pt x="7" y="0"/>
                    </a:moveTo>
                    <a:cubicBezTo>
                      <a:pt x="3" y="0"/>
                      <a:pt x="0" y="3"/>
                      <a:pt x="0" y="7"/>
                    </a:cubicBezTo>
                    <a:cubicBezTo>
                      <a:pt x="0" y="11"/>
                      <a:pt x="3" y="14"/>
                      <a:pt x="7" y="14"/>
                    </a:cubicBezTo>
                    <a:cubicBezTo>
                      <a:pt x="24" y="14"/>
                      <a:pt x="24" y="14"/>
                      <a:pt x="24" y="14"/>
                    </a:cubicBezTo>
                    <a:cubicBezTo>
                      <a:pt x="28" y="14"/>
                      <a:pt x="31" y="11"/>
                      <a:pt x="31" y="7"/>
                    </a:cubicBezTo>
                    <a:cubicBezTo>
                      <a:pt x="31" y="3"/>
                      <a:pt x="28" y="0"/>
                      <a:pt x="24" y="0"/>
                    </a:cubicBezTo>
                    <a:lnTo>
                      <a:pt x="7" y="0"/>
                    </a:lnTo>
                    <a:close/>
                  </a:path>
                </a:pathLst>
              </a:custGeom>
              <a:solidFill>
                <a:srgbClr val="004C9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200">
                  <a:solidFill>
                    <a:schemeClr val="bg1">
                      <a:lumMod val="50000"/>
                    </a:schemeClr>
                  </a:solidFill>
                  <a:cs typeface="+mn-ea"/>
                  <a:sym typeface="+mn-lt"/>
                </a:endParaRPr>
              </a:p>
            </p:txBody>
          </p:sp>
        </p:grpSp>
        <p:sp>
          <p:nvSpPr>
            <p:cNvPr id="25" name="Freeform 38"/>
            <p:cNvSpPr>
              <a:spLocks noEditPoints="1"/>
            </p:cNvSpPr>
            <p:nvPr/>
          </p:nvSpPr>
          <p:spPr bwMode="auto">
            <a:xfrm flipH="1">
              <a:off x="6877051" y="1946876"/>
              <a:ext cx="301625" cy="203263"/>
            </a:xfrm>
            <a:custGeom>
              <a:avLst/>
              <a:gdLst>
                <a:gd name="T0" fmla="*/ 154 w 160"/>
                <a:gd name="T1" fmla="*/ 12 h 109"/>
                <a:gd name="T2" fmla="*/ 139 w 160"/>
                <a:gd name="T3" fmla="*/ 6 h 109"/>
                <a:gd name="T4" fmla="*/ 123 w 160"/>
                <a:gd name="T5" fmla="*/ 12 h 109"/>
                <a:gd name="T6" fmla="*/ 117 w 160"/>
                <a:gd name="T7" fmla="*/ 27 h 109"/>
                <a:gd name="T8" fmla="*/ 119 w 160"/>
                <a:gd name="T9" fmla="*/ 36 h 109"/>
                <a:gd name="T10" fmla="*/ 93 w 160"/>
                <a:gd name="T11" fmla="*/ 60 h 109"/>
                <a:gd name="T12" fmla="*/ 79 w 160"/>
                <a:gd name="T13" fmla="*/ 56 h 109"/>
                <a:gd name="T14" fmla="*/ 66 w 160"/>
                <a:gd name="T15" fmla="*/ 59 h 109"/>
                <a:gd name="T16" fmla="*/ 47 w 160"/>
                <a:gd name="T17" fmla="*/ 37 h 109"/>
                <a:gd name="T18" fmla="*/ 43 w 160"/>
                <a:gd name="T19" fmla="*/ 7 h 109"/>
                <a:gd name="T20" fmla="*/ 25 w 160"/>
                <a:gd name="T21" fmla="*/ 0 h 109"/>
                <a:gd name="T22" fmla="*/ 8 w 160"/>
                <a:gd name="T23" fmla="*/ 7 h 109"/>
                <a:gd name="T24" fmla="*/ 0 w 160"/>
                <a:gd name="T25" fmla="*/ 24 h 109"/>
                <a:gd name="T26" fmla="*/ 8 w 160"/>
                <a:gd name="T27" fmla="*/ 42 h 109"/>
                <a:gd name="T28" fmla="*/ 25 w 160"/>
                <a:gd name="T29" fmla="*/ 49 h 109"/>
                <a:gd name="T30" fmla="*/ 37 w 160"/>
                <a:gd name="T31" fmla="*/ 46 h 109"/>
                <a:gd name="T32" fmla="*/ 56 w 160"/>
                <a:gd name="T33" fmla="*/ 69 h 109"/>
                <a:gd name="T34" fmla="*/ 60 w 160"/>
                <a:gd name="T35" fmla="*/ 102 h 109"/>
                <a:gd name="T36" fmla="*/ 79 w 160"/>
                <a:gd name="T37" fmla="*/ 109 h 109"/>
                <a:gd name="T38" fmla="*/ 98 w 160"/>
                <a:gd name="T39" fmla="*/ 102 h 109"/>
                <a:gd name="T40" fmla="*/ 102 w 160"/>
                <a:gd name="T41" fmla="*/ 69 h 109"/>
                <a:gd name="T42" fmla="*/ 129 w 160"/>
                <a:gd name="T43" fmla="*/ 46 h 109"/>
                <a:gd name="T44" fmla="*/ 139 w 160"/>
                <a:gd name="T45" fmla="*/ 49 h 109"/>
                <a:gd name="T46" fmla="*/ 154 w 160"/>
                <a:gd name="T47" fmla="*/ 43 h 109"/>
                <a:gd name="T48" fmla="*/ 160 w 160"/>
                <a:gd name="T49" fmla="*/ 27 h 109"/>
                <a:gd name="T50" fmla="*/ 154 w 160"/>
                <a:gd name="T51" fmla="*/ 12 h 109"/>
                <a:gd name="T52" fmla="*/ 17 w 160"/>
                <a:gd name="T53" fmla="*/ 32 h 109"/>
                <a:gd name="T54" fmla="*/ 14 w 160"/>
                <a:gd name="T55" fmla="*/ 24 h 109"/>
                <a:gd name="T56" fmla="*/ 17 w 160"/>
                <a:gd name="T57" fmla="*/ 17 h 109"/>
                <a:gd name="T58" fmla="*/ 25 w 160"/>
                <a:gd name="T59" fmla="*/ 13 h 109"/>
                <a:gd name="T60" fmla="*/ 33 w 160"/>
                <a:gd name="T61" fmla="*/ 17 h 109"/>
                <a:gd name="T62" fmla="*/ 33 w 160"/>
                <a:gd name="T63" fmla="*/ 32 h 109"/>
                <a:gd name="T64" fmla="*/ 17 w 160"/>
                <a:gd name="T65" fmla="*/ 32 h 109"/>
                <a:gd name="T66" fmla="*/ 144 w 160"/>
                <a:gd name="T67" fmla="*/ 33 h 109"/>
                <a:gd name="T68" fmla="*/ 133 w 160"/>
                <a:gd name="T69" fmla="*/ 33 h 109"/>
                <a:gd name="T70" fmla="*/ 131 w 160"/>
                <a:gd name="T71" fmla="*/ 27 h 109"/>
                <a:gd name="T72" fmla="*/ 133 w 160"/>
                <a:gd name="T73" fmla="*/ 22 h 109"/>
                <a:gd name="T74" fmla="*/ 139 w 160"/>
                <a:gd name="T75" fmla="*/ 20 h 109"/>
                <a:gd name="T76" fmla="*/ 144 w 160"/>
                <a:gd name="T77" fmla="*/ 22 h 109"/>
                <a:gd name="T78" fmla="*/ 146 w 160"/>
                <a:gd name="T79" fmla="*/ 27 h 109"/>
                <a:gd name="T80" fmla="*/ 144 w 160"/>
                <a:gd name="T81" fmla="*/ 3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 h="109">
                  <a:moveTo>
                    <a:pt x="154" y="12"/>
                  </a:moveTo>
                  <a:cubicBezTo>
                    <a:pt x="150" y="8"/>
                    <a:pt x="144" y="6"/>
                    <a:pt x="139" y="6"/>
                  </a:cubicBezTo>
                  <a:cubicBezTo>
                    <a:pt x="133" y="6"/>
                    <a:pt x="127" y="8"/>
                    <a:pt x="123" y="12"/>
                  </a:cubicBezTo>
                  <a:cubicBezTo>
                    <a:pt x="119" y="16"/>
                    <a:pt x="117" y="22"/>
                    <a:pt x="117" y="27"/>
                  </a:cubicBezTo>
                  <a:cubicBezTo>
                    <a:pt x="117" y="31"/>
                    <a:pt x="118" y="34"/>
                    <a:pt x="119" y="36"/>
                  </a:cubicBezTo>
                  <a:cubicBezTo>
                    <a:pt x="93" y="60"/>
                    <a:pt x="93" y="60"/>
                    <a:pt x="93" y="60"/>
                  </a:cubicBezTo>
                  <a:cubicBezTo>
                    <a:pt x="89" y="57"/>
                    <a:pt x="84" y="56"/>
                    <a:pt x="79" y="56"/>
                  </a:cubicBezTo>
                  <a:cubicBezTo>
                    <a:pt x="74" y="56"/>
                    <a:pt x="70" y="57"/>
                    <a:pt x="66" y="59"/>
                  </a:cubicBezTo>
                  <a:cubicBezTo>
                    <a:pt x="47" y="37"/>
                    <a:pt x="47" y="37"/>
                    <a:pt x="47" y="37"/>
                  </a:cubicBezTo>
                  <a:cubicBezTo>
                    <a:pt x="52" y="27"/>
                    <a:pt x="51" y="15"/>
                    <a:pt x="43" y="7"/>
                  </a:cubicBezTo>
                  <a:cubicBezTo>
                    <a:pt x="38" y="2"/>
                    <a:pt x="32" y="0"/>
                    <a:pt x="25" y="0"/>
                  </a:cubicBezTo>
                  <a:cubicBezTo>
                    <a:pt x="19" y="0"/>
                    <a:pt x="12" y="2"/>
                    <a:pt x="8" y="7"/>
                  </a:cubicBezTo>
                  <a:cubicBezTo>
                    <a:pt x="3" y="12"/>
                    <a:pt x="0" y="18"/>
                    <a:pt x="0" y="24"/>
                  </a:cubicBezTo>
                  <a:cubicBezTo>
                    <a:pt x="0" y="31"/>
                    <a:pt x="3" y="37"/>
                    <a:pt x="8" y="42"/>
                  </a:cubicBezTo>
                  <a:cubicBezTo>
                    <a:pt x="12" y="47"/>
                    <a:pt x="19" y="49"/>
                    <a:pt x="25" y="49"/>
                  </a:cubicBezTo>
                  <a:cubicBezTo>
                    <a:pt x="29" y="49"/>
                    <a:pt x="33" y="48"/>
                    <a:pt x="37" y="46"/>
                  </a:cubicBezTo>
                  <a:cubicBezTo>
                    <a:pt x="56" y="69"/>
                    <a:pt x="56" y="69"/>
                    <a:pt x="56" y="69"/>
                  </a:cubicBezTo>
                  <a:cubicBezTo>
                    <a:pt x="50" y="79"/>
                    <a:pt x="51" y="93"/>
                    <a:pt x="60" y="102"/>
                  </a:cubicBezTo>
                  <a:cubicBezTo>
                    <a:pt x="65" y="107"/>
                    <a:pt x="72" y="109"/>
                    <a:pt x="79" y="109"/>
                  </a:cubicBezTo>
                  <a:cubicBezTo>
                    <a:pt x="86" y="109"/>
                    <a:pt x="93" y="107"/>
                    <a:pt x="98" y="102"/>
                  </a:cubicBezTo>
                  <a:cubicBezTo>
                    <a:pt x="107" y="93"/>
                    <a:pt x="108" y="80"/>
                    <a:pt x="102" y="69"/>
                  </a:cubicBezTo>
                  <a:cubicBezTo>
                    <a:pt x="129" y="46"/>
                    <a:pt x="129" y="46"/>
                    <a:pt x="129" y="46"/>
                  </a:cubicBezTo>
                  <a:cubicBezTo>
                    <a:pt x="132" y="48"/>
                    <a:pt x="135" y="49"/>
                    <a:pt x="139" y="49"/>
                  </a:cubicBezTo>
                  <a:cubicBezTo>
                    <a:pt x="144" y="49"/>
                    <a:pt x="150" y="47"/>
                    <a:pt x="154" y="43"/>
                  </a:cubicBezTo>
                  <a:cubicBezTo>
                    <a:pt x="158" y="38"/>
                    <a:pt x="160" y="33"/>
                    <a:pt x="160" y="27"/>
                  </a:cubicBezTo>
                  <a:cubicBezTo>
                    <a:pt x="160" y="22"/>
                    <a:pt x="158" y="16"/>
                    <a:pt x="154" y="12"/>
                  </a:cubicBezTo>
                  <a:moveTo>
                    <a:pt x="17" y="32"/>
                  </a:moveTo>
                  <a:cubicBezTo>
                    <a:pt x="15" y="30"/>
                    <a:pt x="14" y="27"/>
                    <a:pt x="14" y="24"/>
                  </a:cubicBezTo>
                  <a:cubicBezTo>
                    <a:pt x="14" y="21"/>
                    <a:pt x="15" y="19"/>
                    <a:pt x="17" y="17"/>
                  </a:cubicBezTo>
                  <a:cubicBezTo>
                    <a:pt x="20" y="14"/>
                    <a:pt x="22" y="13"/>
                    <a:pt x="25" y="13"/>
                  </a:cubicBezTo>
                  <a:cubicBezTo>
                    <a:pt x="28" y="13"/>
                    <a:pt x="31" y="14"/>
                    <a:pt x="33" y="17"/>
                  </a:cubicBezTo>
                  <a:cubicBezTo>
                    <a:pt x="38" y="21"/>
                    <a:pt x="38" y="28"/>
                    <a:pt x="33" y="32"/>
                  </a:cubicBezTo>
                  <a:cubicBezTo>
                    <a:pt x="29" y="37"/>
                    <a:pt x="22" y="37"/>
                    <a:pt x="17" y="32"/>
                  </a:cubicBezTo>
                  <a:moveTo>
                    <a:pt x="144" y="33"/>
                  </a:moveTo>
                  <a:cubicBezTo>
                    <a:pt x="141" y="36"/>
                    <a:pt x="136" y="36"/>
                    <a:pt x="133" y="33"/>
                  </a:cubicBezTo>
                  <a:cubicBezTo>
                    <a:pt x="132" y="31"/>
                    <a:pt x="131" y="29"/>
                    <a:pt x="131" y="27"/>
                  </a:cubicBezTo>
                  <a:cubicBezTo>
                    <a:pt x="131" y="25"/>
                    <a:pt x="132" y="23"/>
                    <a:pt x="133" y="22"/>
                  </a:cubicBezTo>
                  <a:cubicBezTo>
                    <a:pt x="135" y="20"/>
                    <a:pt x="137" y="20"/>
                    <a:pt x="139" y="20"/>
                  </a:cubicBezTo>
                  <a:cubicBezTo>
                    <a:pt x="141" y="20"/>
                    <a:pt x="143" y="20"/>
                    <a:pt x="144" y="22"/>
                  </a:cubicBezTo>
                  <a:cubicBezTo>
                    <a:pt x="146" y="23"/>
                    <a:pt x="146" y="25"/>
                    <a:pt x="146" y="27"/>
                  </a:cubicBezTo>
                  <a:cubicBezTo>
                    <a:pt x="146" y="29"/>
                    <a:pt x="146" y="31"/>
                    <a:pt x="144" y="33"/>
                  </a:cubicBezTo>
                </a:path>
              </a:pathLst>
            </a:custGeom>
            <a:solidFill>
              <a:srgbClr val="004C95"/>
            </a:solidFill>
            <a:ln>
              <a:noFill/>
            </a:ln>
          </p:spPr>
          <p:txBody>
            <a:bodyPr/>
            <a:lstStyle/>
            <a:p>
              <a:endParaRPr lang="zh-CN" altLang="en-US" sz="3200">
                <a:solidFill>
                  <a:schemeClr val="bg1">
                    <a:lumMod val="50000"/>
                  </a:schemeClr>
                </a:solidFill>
                <a:cs typeface="+mn-ea"/>
                <a:sym typeface="+mn-lt"/>
              </a:endParaRPr>
            </a:p>
          </p:txBody>
        </p:sp>
        <p:sp>
          <p:nvSpPr>
            <p:cNvPr id="26" name="Rectangle 39"/>
            <p:cNvSpPr>
              <a:spLocks noChangeArrowheads="1"/>
            </p:cNvSpPr>
            <p:nvPr/>
          </p:nvSpPr>
          <p:spPr bwMode="auto">
            <a:xfrm>
              <a:off x="6300789" y="2242242"/>
              <a:ext cx="2592387" cy="45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100">
                  <a:solidFill>
                    <a:schemeClr val="bg1">
                      <a:lumMod val="50000"/>
                    </a:schemeClr>
                  </a:solidFill>
                  <a:cs typeface="+mn-ea"/>
                  <a:sym typeface="+mn-lt"/>
                </a:rPr>
                <a:t>We have many PowerPoint </a:t>
              </a:r>
              <a:r>
                <a:rPr lang="zh-CN" altLang="en-US" sz="1100">
                  <a:solidFill>
                    <a:schemeClr val="bg1">
                      <a:lumMod val="50000"/>
                    </a:schemeClr>
                  </a:solidFill>
                  <a:cs typeface="+mn-ea"/>
                  <a:sym typeface="+mn-lt"/>
                </a:rPr>
                <a:t>templates</a:t>
              </a:r>
              <a:r>
                <a:rPr lang="en-US" altLang="zh-CN" sz="1100">
                  <a:solidFill>
                    <a:schemeClr val="bg1">
                      <a:lumMod val="50000"/>
                    </a:schemeClr>
                  </a:solidFill>
                  <a:cs typeface="+mn-ea"/>
                  <a:sym typeface="+mn-lt"/>
                </a:rPr>
                <a:t> that has been specifically designed to help anyone that is stepping into the world of PowerPoint for the very first time. </a:t>
              </a:r>
              <a:endParaRPr lang="zh-CN" altLang="en-US" sz="1100">
                <a:solidFill>
                  <a:schemeClr val="bg1">
                    <a:lumMod val="50000"/>
                  </a:schemeClr>
                </a:solidFill>
                <a:cs typeface="+mn-ea"/>
                <a:sym typeface="+mn-lt"/>
              </a:endParaRPr>
            </a:p>
          </p:txBody>
        </p:sp>
        <p:sp>
          <p:nvSpPr>
            <p:cNvPr id="27" name="Text Box 40"/>
            <p:cNvSpPr txBox="1">
              <a:spLocks noChangeArrowheads="1"/>
            </p:cNvSpPr>
            <p:nvPr/>
          </p:nvSpPr>
          <p:spPr bwMode="auto">
            <a:xfrm>
              <a:off x="6300788" y="1823013"/>
              <a:ext cx="569496" cy="533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4000" dirty="0">
                  <a:solidFill>
                    <a:schemeClr val="bg1">
                      <a:lumMod val="50000"/>
                    </a:schemeClr>
                  </a:solidFill>
                  <a:cs typeface="+mn-ea"/>
                  <a:sym typeface="+mn-lt"/>
                </a:rPr>
                <a:t>03</a:t>
              </a:r>
            </a:p>
          </p:txBody>
        </p:sp>
        <p:sp>
          <p:nvSpPr>
            <p:cNvPr id="28" name="Rectangle 41"/>
            <p:cNvSpPr>
              <a:spLocks noChangeArrowheads="1"/>
            </p:cNvSpPr>
            <p:nvPr/>
          </p:nvSpPr>
          <p:spPr bwMode="auto">
            <a:xfrm>
              <a:off x="6300789" y="3557097"/>
              <a:ext cx="2592387" cy="45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100">
                  <a:solidFill>
                    <a:schemeClr val="bg1">
                      <a:lumMod val="50000"/>
                    </a:schemeClr>
                  </a:solidFill>
                  <a:cs typeface="+mn-ea"/>
                  <a:sym typeface="+mn-lt"/>
                </a:rPr>
                <a:t>We have many PowerPoint </a:t>
              </a:r>
              <a:r>
                <a:rPr lang="zh-CN" altLang="en-US" sz="1100">
                  <a:solidFill>
                    <a:schemeClr val="bg1">
                      <a:lumMod val="50000"/>
                    </a:schemeClr>
                  </a:solidFill>
                  <a:cs typeface="+mn-ea"/>
                  <a:sym typeface="+mn-lt"/>
                </a:rPr>
                <a:t>templates</a:t>
              </a:r>
              <a:r>
                <a:rPr lang="en-US" altLang="zh-CN" sz="1100">
                  <a:solidFill>
                    <a:schemeClr val="bg1">
                      <a:lumMod val="50000"/>
                    </a:schemeClr>
                  </a:solidFill>
                  <a:cs typeface="+mn-ea"/>
                  <a:sym typeface="+mn-lt"/>
                </a:rPr>
                <a:t> that has been specifically designed to help anyone that is stepping into the world of PowerPoint for the very first time. </a:t>
              </a:r>
              <a:endParaRPr lang="zh-CN" altLang="en-US" sz="1100">
                <a:solidFill>
                  <a:schemeClr val="bg1">
                    <a:lumMod val="50000"/>
                  </a:schemeClr>
                </a:solidFill>
                <a:cs typeface="+mn-ea"/>
                <a:sym typeface="+mn-lt"/>
              </a:endParaRPr>
            </a:p>
          </p:txBody>
        </p:sp>
        <p:sp>
          <p:nvSpPr>
            <p:cNvPr id="29" name="Text Box 42"/>
            <p:cNvSpPr txBox="1">
              <a:spLocks noChangeArrowheads="1"/>
            </p:cNvSpPr>
            <p:nvPr/>
          </p:nvSpPr>
          <p:spPr bwMode="auto">
            <a:xfrm>
              <a:off x="6300788" y="3137869"/>
              <a:ext cx="569496" cy="533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4000" dirty="0">
                  <a:solidFill>
                    <a:schemeClr val="bg1">
                      <a:lumMod val="50000"/>
                    </a:schemeClr>
                  </a:solidFill>
                  <a:cs typeface="+mn-ea"/>
                  <a:sym typeface="+mn-lt"/>
                </a:rPr>
                <a:t>04</a:t>
              </a:r>
            </a:p>
          </p:txBody>
        </p:sp>
        <p:sp>
          <p:nvSpPr>
            <p:cNvPr id="30" name="Rectangle 43"/>
            <p:cNvSpPr>
              <a:spLocks noChangeArrowheads="1"/>
            </p:cNvSpPr>
            <p:nvPr/>
          </p:nvSpPr>
          <p:spPr bwMode="auto">
            <a:xfrm>
              <a:off x="250825" y="3557097"/>
              <a:ext cx="2592388" cy="45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100">
                  <a:solidFill>
                    <a:schemeClr val="bg1">
                      <a:lumMod val="50000"/>
                    </a:schemeClr>
                  </a:solidFill>
                  <a:cs typeface="+mn-ea"/>
                  <a:sym typeface="+mn-lt"/>
                </a:rPr>
                <a:t>We have many PowerPoint </a:t>
              </a:r>
              <a:r>
                <a:rPr lang="zh-CN" altLang="en-US" sz="1100">
                  <a:solidFill>
                    <a:schemeClr val="bg1">
                      <a:lumMod val="50000"/>
                    </a:schemeClr>
                  </a:solidFill>
                  <a:cs typeface="+mn-ea"/>
                  <a:sym typeface="+mn-lt"/>
                </a:rPr>
                <a:t>templates</a:t>
              </a:r>
              <a:r>
                <a:rPr lang="en-US" altLang="zh-CN" sz="1100">
                  <a:solidFill>
                    <a:schemeClr val="bg1">
                      <a:lumMod val="50000"/>
                    </a:schemeClr>
                  </a:solidFill>
                  <a:cs typeface="+mn-ea"/>
                  <a:sym typeface="+mn-lt"/>
                </a:rPr>
                <a:t> that has been specifically designed to help anyone that is stepping into the world of PowerPoint for the very first time. </a:t>
              </a:r>
              <a:endParaRPr lang="zh-CN" altLang="en-US" sz="1100">
                <a:solidFill>
                  <a:schemeClr val="bg1">
                    <a:lumMod val="50000"/>
                  </a:schemeClr>
                </a:solidFill>
                <a:cs typeface="+mn-ea"/>
                <a:sym typeface="+mn-lt"/>
              </a:endParaRPr>
            </a:p>
          </p:txBody>
        </p:sp>
        <p:sp>
          <p:nvSpPr>
            <p:cNvPr id="31" name="Text Box 44"/>
            <p:cNvSpPr txBox="1">
              <a:spLocks noChangeArrowheads="1"/>
            </p:cNvSpPr>
            <p:nvPr/>
          </p:nvSpPr>
          <p:spPr bwMode="auto">
            <a:xfrm>
              <a:off x="2297529" y="3137869"/>
              <a:ext cx="569496" cy="533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zh-CN" sz="4000" dirty="0">
                  <a:solidFill>
                    <a:schemeClr val="bg1">
                      <a:lumMod val="50000"/>
                    </a:schemeClr>
                  </a:solidFill>
                  <a:cs typeface="+mn-ea"/>
                  <a:sym typeface="+mn-lt"/>
                </a:rPr>
                <a:t>02</a:t>
              </a:r>
            </a:p>
          </p:txBody>
        </p:sp>
        <p:grpSp>
          <p:nvGrpSpPr>
            <p:cNvPr id="32" name="Group 45"/>
            <p:cNvGrpSpPr/>
            <p:nvPr/>
          </p:nvGrpSpPr>
          <p:grpSpPr bwMode="auto">
            <a:xfrm flipH="1">
              <a:off x="2003425" y="1935761"/>
              <a:ext cx="209550" cy="257254"/>
              <a:chOff x="0" y="0"/>
              <a:chExt cx="134" cy="163"/>
            </a:xfrm>
            <a:solidFill>
              <a:schemeClr val="accent1"/>
            </a:solidFill>
          </p:grpSpPr>
          <p:sp>
            <p:nvSpPr>
              <p:cNvPr id="40" name="Freeform 46"/>
              <p:cNvSpPr>
                <a:spLocks noEditPoints="1"/>
              </p:cNvSpPr>
              <p:nvPr/>
            </p:nvSpPr>
            <p:spPr bwMode="auto">
              <a:xfrm>
                <a:off x="0" y="0"/>
                <a:ext cx="134" cy="163"/>
              </a:xfrm>
              <a:custGeom>
                <a:avLst/>
                <a:gdLst>
                  <a:gd name="T0" fmla="*/ 0 w 134"/>
                  <a:gd name="T1" fmla="*/ 0 h 163"/>
                  <a:gd name="T2" fmla="*/ 0 w 134"/>
                  <a:gd name="T3" fmla="*/ 163 h 163"/>
                  <a:gd name="T4" fmla="*/ 92 w 134"/>
                  <a:gd name="T5" fmla="*/ 163 h 163"/>
                  <a:gd name="T6" fmla="*/ 134 w 134"/>
                  <a:gd name="T7" fmla="*/ 121 h 163"/>
                  <a:gd name="T8" fmla="*/ 134 w 134"/>
                  <a:gd name="T9" fmla="*/ 0 h 163"/>
                  <a:gd name="T10" fmla="*/ 0 w 134"/>
                  <a:gd name="T11" fmla="*/ 0 h 163"/>
                  <a:gd name="T12" fmla="*/ 14 w 134"/>
                  <a:gd name="T13" fmla="*/ 14 h 163"/>
                  <a:gd name="T14" fmla="*/ 120 w 134"/>
                  <a:gd name="T15" fmla="*/ 14 h 163"/>
                  <a:gd name="T16" fmla="*/ 120 w 134"/>
                  <a:gd name="T17" fmla="*/ 112 h 163"/>
                  <a:gd name="T18" fmla="*/ 83 w 134"/>
                  <a:gd name="T19" fmla="*/ 112 h 163"/>
                  <a:gd name="T20" fmla="*/ 83 w 134"/>
                  <a:gd name="T21" fmla="*/ 150 h 163"/>
                  <a:gd name="T22" fmla="*/ 14 w 134"/>
                  <a:gd name="T23" fmla="*/ 150 h 163"/>
                  <a:gd name="T24" fmla="*/ 14 w 134"/>
                  <a:gd name="T25" fmla="*/ 14 h 163"/>
                  <a:gd name="T26" fmla="*/ 111 w 134"/>
                  <a:gd name="T27" fmla="*/ 125 h 163"/>
                  <a:gd name="T28" fmla="*/ 96 w 134"/>
                  <a:gd name="T29" fmla="*/ 140 h 163"/>
                  <a:gd name="T30" fmla="*/ 96 w 134"/>
                  <a:gd name="T31" fmla="*/ 125 h 163"/>
                  <a:gd name="T32" fmla="*/ 111 w 134"/>
                  <a:gd name="T33" fmla="*/ 12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163">
                    <a:moveTo>
                      <a:pt x="0" y="0"/>
                    </a:moveTo>
                    <a:lnTo>
                      <a:pt x="0" y="163"/>
                    </a:lnTo>
                    <a:lnTo>
                      <a:pt x="92" y="163"/>
                    </a:lnTo>
                    <a:lnTo>
                      <a:pt x="134" y="121"/>
                    </a:lnTo>
                    <a:lnTo>
                      <a:pt x="134" y="0"/>
                    </a:lnTo>
                    <a:lnTo>
                      <a:pt x="0" y="0"/>
                    </a:lnTo>
                    <a:close/>
                    <a:moveTo>
                      <a:pt x="14" y="14"/>
                    </a:moveTo>
                    <a:lnTo>
                      <a:pt x="120" y="14"/>
                    </a:lnTo>
                    <a:lnTo>
                      <a:pt x="120" y="112"/>
                    </a:lnTo>
                    <a:lnTo>
                      <a:pt x="83" y="112"/>
                    </a:lnTo>
                    <a:lnTo>
                      <a:pt x="83" y="150"/>
                    </a:lnTo>
                    <a:lnTo>
                      <a:pt x="14" y="150"/>
                    </a:lnTo>
                    <a:lnTo>
                      <a:pt x="14" y="14"/>
                    </a:lnTo>
                    <a:close/>
                    <a:moveTo>
                      <a:pt x="111" y="125"/>
                    </a:moveTo>
                    <a:lnTo>
                      <a:pt x="96" y="140"/>
                    </a:lnTo>
                    <a:lnTo>
                      <a:pt x="96" y="125"/>
                    </a:lnTo>
                    <a:lnTo>
                      <a:pt x="111" y="125"/>
                    </a:lnTo>
                    <a:close/>
                  </a:path>
                </a:pathLst>
              </a:custGeom>
              <a:solidFill>
                <a:srgbClr val="004C9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200">
                  <a:solidFill>
                    <a:schemeClr val="bg1">
                      <a:lumMod val="50000"/>
                    </a:schemeClr>
                  </a:solidFill>
                  <a:cs typeface="+mn-ea"/>
                  <a:sym typeface="+mn-lt"/>
                </a:endParaRPr>
              </a:p>
            </p:txBody>
          </p:sp>
          <p:sp>
            <p:nvSpPr>
              <p:cNvPr id="41" name="Rectangle 47"/>
              <p:cNvSpPr>
                <a:spLocks noChangeArrowheads="1"/>
              </p:cNvSpPr>
              <p:nvPr/>
            </p:nvSpPr>
            <p:spPr bwMode="auto">
              <a:xfrm>
                <a:off x="37" y="44"/>
                <a:ext cx="59" cy="15"/>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3200">
                  <a:solidFill>
                    <a:schemeClr val="bg1">
                      <a:lumMod val="50000"/>
                    </a:schemeClr>
                  </a:solidFill>
                  <a:cs typeface="+mn-ea"/>
                  <a:sym typeface="+mn-lt"/>
                </a:endParaRPr>
              </a:p>
            </p:txBody>
          </p:sp>
          <p:sp>
            <p:nvSpPr>
              <p:cNvPr id="42" name="Rectangle 48"/>
              <p:cNvSpPr>
                <a:spLocks noChangeArrowheads="1"/>
              </p:cNvSpPr>
              <p:nvPr/>
            </p:nvSpPr>
            <p:spPr bwMode="auto">
              <a:xfrm>
                <a:off x="37" y="83"/>
                <a:ext cx="38" cy="14"/>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3200">
                  <a:solidFill>
                    <a:schemeClr val="bg1">
                      <a:lumMod val="50000"/>
                    </a:schemeClr>
                  </a:solidFill>
                  <a:cs typeface="+mn-ea"/>
                  <a:sym typeface="+mn-lt"/>
                </a:endParaRPr>
              </a:p>
            </p:txBody>
          </p:sp>
        </p:grpSp>
        <p:sp>
          <p:nvSpPr>
            <p:cNvPr id="33" name="Rectangle 49"/>
            <p:cNvSpPr>
              <a:spLocks noChangeArrowheads="1"/>
            </p:cNvSpPr>
            <p:nvPr/>
          </p:nvSpPr>
          <p:spPr bwMode="auto">
            <a:xfrm>
              <a:off x="250825" y="2248594"/>
              <a:ext cx="2592388" cy="45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100" dirty="0">
                  <a:solidFill>
                    <a:schemeClr val="bg1">
                      <a:lumMod val="50000"/>
                    </a:schemeClr>
                  </a:solidFill>
                  <a:cs typeface="+mn-ea"/>
                  <a:sym typeface="+mn-lt"/>
                </a:rPr>
                <a:t>We have many PowerPoint </a:t>
              </a:r>
              <a:r>
                <a:rPr lang="zh-CN" altLang="en-US" sz="1100" dirty="0">
                  <a:solidFill>
                    <a:schemeClr val="bg1">
                      <a:lumMod val="50000"/>
                    </a:schemeClr>
                  </a:solidFill>
                  <a:cs typeface="+mn-ea"/>
                  <a:sym typeface="+mn-lt"/>
                </a:rPr>
                <a:t>templates</a:t>
              </a:r>
              <a:r>
                <a:rPr lang="en-US" altLang="zh-CN" sz="1100" dirty="0">
                  <a:solidFill>
                    <a:schemeClr val="bg1">
                      <a:lumMod val="50000"/>
                    </a:schemeClr>
                  </a:solidFill>
                  <a:cs typeface="+mn-ea"/>
                  <a:sym typeface="+mn-lt"/>
                </a:rPr>
                <a:t> that has been specifically designed to help anyone that is stepping into the world of PowerPoint for the very first time. </a:t>
              </a:r>
              <a:endParaRPr lang="zh-CN" altLang="en-US" sz="1100" dirty="0">
                <a:solidFill>
                  <a:schemeClr val="bg1">
                    <a:lumMod val="50000"/>
                  </a:schemeClr>
                </a:solidFill>
                <a:cs typeface="+mn-ea"/>
                <a:sym typeface="+mn-lt"/>
              </a:endParaRPr>
            </a:p>
          </p:txBody>
        </p:sp>
        <p:sp>
          <p:nvSpPr>
            <p:cNvPr id="34" name="Text Box 50"/>
            <p:cNvSpPr txBox="1">
              <a:spLocks noChangeArrowheads="1"/>
            </p:cNvSpPr>
            <p:nvPr/>
          </p:nvSpPr>
          <p:spPr bwMode="auto">
            <a:xfrm>
              <a:off x="2297531" y="1829365"/>
              <a:ext cx="569496" cy="533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zh-CN" sz="4000" dirty="0">
                  <a:solidFill>
                    <a:schemeClr val="bg1">
                      <a:lumMod val="50000"/>
                    </a:schemeClr>
                  </a:solidFill>
                  <a:cs typeface="+mn-ea"/>
                  <a:sym typeface="+mn-lt"/>
                </a:rPr>
                <a:t>01</a:t>
              </a:r>
            </a:p>
          </p:txBody>
        </p:sp>
        <p:sp>
          <p:nvSpPr>
            <p:cNvPr id="35" name="Freeform 51"/>
            <p:cNvSpPr>
              <a:spLocks noEditPoints="1"/>
            </p:cNvSpPr>
            <p:nvPr/>
          </p:nvSpPr>
          <p:spPr bwMode="auto">
            <a:xfrm>
              <a:off x="2005013" y="3244264"/>
              <a:ext cx="233362" cy="242962"/>
            </a:xfrm>
            <a:custGeom>
              <a:avLst/>
              <a:gdLst>
                <a:gd name="T0" fmla="*/ 123 w 144"/>
                <a:gd name="T1" fmla="*/ 21 h 151"/>
                <a:gd name="T2" fmla="*/ 127 w 144"/>
                <a:gd name="T3" fmla="*/ 119 h 151"/>
                <a:gd name="T4" fmla="*/ 133 w 144"/>
                <a:gd name="T5" fmla="*/ 76 h 151"/>
                <a:gd name="T6" fmla="*/ 108 w 144"/>
                <a:gd name="T7" fmla="*/ 101 h 151"/>
                <a:gd name="T8" fmla="*/ 105 w 144"/>
                <a:gd name="T9" fmla="*/ 76 h 151"/>
                <a:gd name="T10" fmla="*/ 42 w 144"/>
                <a:gd name="T11" fmla="*/ 100 h 151"/>
                <a:gd name="T12" fmla="*/ 32 w 144"/>
                <a:gd name="T13" fmla="*/ 76 h 151"/>
                <a:gd name="T14" fmla="*/ 25 w 144"/>
                <a:gd name="T15" fmla="*/ 112 h 151"/>
                <a:gd name="T16" fmla="*/ 0 w 144"/>
                <a:gd name="T17" fmla="*/ 72 h 151"/>
                <a:gd name="T18" fmla="*/ 72 w 144"/>
                <a:gd name="T19" fmla="*/ 0 h 151"/>
                <a:gd name="T20" fmla="*/ 94 w 144"/>
                <a:gd name="T21" fmla="*/ 131 h 151"/>
                <a:gd name="T22" fmla="*/ 88 w 144"/>
                <a:gd name="T23" fmla="*/ 151 h 151"/>
                <a:gd name="T24" fmla="*/ 56 w 144"/>
                <a:gd name="T25" fmla="*/ 151 h 151"/>
                <a:gd name="T26" fmla="*/ 50 w 144"/>
                <a:gd name="T27" fmla="*/ 146 h 151"/>
                <a:gd name="T28" fmla="*/ 33 w 144"/>
                <a:gd name="T29" fmla="*/ 131 h 151"/>
                <a:gd name="T30" fmla="*/ 29 w 144"/>
                <a:gd name="T31" fmla="*/ 121 h 151"/>
                <a:gd name="T32" fmla="*/ 76 w 144"/>
                <a:gd name="T33" fmla="*/ 83 h 151"/>
                <a:gd name="T34" fmla="*/ 115 w 144"/>
                <a:gd name="T35" fmla="*/ 121 h 151"/>
                <a:gd name="T36" fmla="*/ 111 w 144"/>
                <a:gd name="T37" fmla="*/ 131 h 151"/>
                <a:gd name="T38" fmla="*/ 94 w 144"/>
                <a:gd name="T39" fmla="*/ 131 h 151"/>
                <a:gd name="T40" fmla="*/ 83 w 144"/>
                <a:gd name="T41" fmla="*/ 140 h 151"/>
                <a:gd name="T42" fmla="*/ 83 w 144"/>
                <a:gd name="T43" fmla="*/ 125 h 151"/>
                <a:gd name="T44" fmla="*/ 97 w 144"/>
                <a:gd name="T45" fmla="*/ 120 h 151"/>
                <a:gd name="T46" fmla="*/ 47 w 144"/>
                <a:gd name="T47" fmla="*/ 120 h 151"/>
                <a:gd name="T48" fmla="*/ 56 w 144"/>
                <a:gd name="T49" fmla="*/ 120 h 151"/>
                <a:gd name="T50" fmla="*/ 61 w 144"/>
                <a:gd name="T51" fmla="*/ 140 h 151"/>
                <a:gd name="T52" fmla="*/ 115 w 144"/>
                <a:gd name="T53" fmla="*/ 29 h 151"/>
                <a:gd name="T54" fmla="*/ 114 w 144"/>
                <a:gd name="T55" fmla="*/ 28 h 151"/>
                <a:gd name="T56" fmla="*/ 112 w 144"/>
                <a:gd name="T57" fmla="*/ 69 h 151"/>
                <a:gd name="T58" fmla="*/ 115 w 144"/>
                <a:gd name="T59" fmla="*/ 29 h 151"/>
                <a:gd name="T60" fmla="*/ 108 w 144"/>
                <a:gd name="T61" fmla="*/ 23 h 151"/>
                <a:gd name="T62" fmla="*/ 101 w 144"/>
                <a:gd name="T63" fmla="*/ 24 h 151"/>
                <a:gd name="T64" fmla="*/ 108 w 144"/>
                <a:gd name="T65" fmla="*/ 23 h 151"/>
                <a:gd name="T66" fmla="*/ 82 w 144"/>
                <a:gd name="T67" fmla="*/ 12 h 151"/>
                <a:gd name="T68" fmla="*/ 75 w 144"/>
                <a:gd name="T69" fmla="*/ 35 h 151"/>
                <a:gd name="T70" fmla="*/ 96 w 144"/>
                <a:gd name="T71" fmla="*/ 30 h 151"/>
                <a:gd name="T72" fmla="*/ 82 w 144"/>
                <a:gd name="T73" fmla="*/ 12 h 151"/>
                <a:gd name="T74" fmla="*/ 69 w 144"/>
                <a:gd name="T75" fmla="*/ 12 h 151"/>
                <a:gd name="T76" fmla="*/ 49 w 144"/>
                <a:gd name="T77" fmla="*/ 27 h 151"/>
                <a:gd name="T78" fmla="*/ 50 w 144"/>
                <a:gd name="T79" fmla="*/ 31 h 151"/>
                <a:gd name="T80" fmla="*/ 69 w 144"/>
                <a:gd name="T81" fmla="*/ 12 h 151"/>
                <a:gd name="T82" fmla="*/ 48 w 144"/>
                <a:gd name="T83" fmla="*/ 16 h 151"/>
                <a:gd name="T84" fmla="*/ 41 w 144"/>
                <a:gd name="T85" fmla="*/ 27 h 151"/>
                <a:gd name="T86" fmla="*/ 48 w 144"/>
                <a:gd name="T87" fmla="*/ 16 h 151"/>
                <a:gd name="T88" fmla="*/ 30 w 144"/>
                <a:gd name="T89" fmla="*/ 28 h 151"/>
                <a:gd name="T90" fmla="*/ 11 w 144"/>
                <a:gd name="T91" fmla="*/ 69 h 151"/>
                <a:gd name="T92" fmla="*/ 39 w 144"/>
                <a:gd name="T93" fmla="*/ 33 h 151"/>
                <a:gd name="T94" fmla="*/ 99 w 144"/>
                <a:gd name="T95" fmla="*/ 36 h 151"/>
                <a:gd name="T96" fmla="*/ 96 w 144"/>
                <a:gd name="T97" fmla="*/ 37 h 151"/>
                <a:gd name="T98" fmla="*/ 75 w 144"/>
                <a:gd name="T99" fmla="*/ 69 h 151"/>
                <a:gd name="T100" fmla="*/ 99 w 144"/>
                <a:gd name="T101" fmla="*/ 36 h 151"/>
                <a:gd name="T102" fmla="*/ 69 w 144"/>
                <a:gd name="T103" fmla="*/ 42 h 151"/>
                <a:gd name="T104" fmla="*/ 45 w 144"/>
                <a:gd name="T105" fmla="*/ 36 h 151"/>
                <a:gd name="T106" fmla="*/ 69 w 144"/>
                <a:gd name="T107" fmla="*/ 6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4" h="151">
                  <a:moveTo>
                    <a:pt x="72" y="0"/>
                  </a:moveTo>
                  <a:cubicBezTo>
                    <a:pt x="92" y="0"/>
                    <a:pt x="110" y="8"/>
                    <a:pt x="123" y="21"/>
                  </a:cubicBezTo>
                  <a:cubicBezTo>
                    <a:pt x="136" y="34"/>
                    <a:pt x="144" y="53"/>
                    <a:pt x="144" y="72"/>
                  </a:cubicBezTo>
                  <a:cubicBezTo>
                    <a:pt x="144" y="90"/>
                    <a:pt x="138" y="106"/>
                    <a:pt x="127" y="119"/>
                  </a:cubicBezTo>
                  <a:cubicBezTo>
                    <a:pt x="122" y="124"/>
                    <a:pt x="114" y="118"/>
                    <a:pt x="119" y="112"/>
                  </a:cubicBezTo>
                  <a:cubicBezTo>
                    <a:pt x="127" y="102"/>
                    <a:pt x="132" y="89"/>
                    <a:pt x="133" y="76"/>
                  </a:cubicBezTo>
                  <a:cubicBezTo>
                    <a:pt x="112" y="76"/>
                    <a:pt x="112" y="76"/>
                    <a:pt x="112" y="76"/>
                  </a:cubicBezTo>
                  <a:cubicBezTo>
                    <a:pt x="112" y="85"/>
                    <a:pt x="110" y="94"/>
                    <a:pt x="108" y="101"/>
                  </a:cubicBezTo>
                  <a:cubicBezTo>
                    <a:pt x="107" y="106"/>
                    <a:pt x="101" y="105"/>
                    <a:pt x="102" y="100"/>
                  </a:cubicBezTo>
                  <a:cubicBezTo>
                    <a:pt x="104" y="93"/>
                    <a:pt x="105" y="85"/>
                    <a:pt x="105" y="76"/>
                  </a:cubicBezTo>
                  <a:cubicBezTo>
                    <a:pt x="78" y="76"/>
                    <a:pt x="66" y="76"/>
                    <a:pt x="39" y="76"/>
                  </a:cubicBezTo>
                  <a:cubicBezTo>
                    <a:pt x="39" y="85"/>
                    <a:pt x="40" y="93"/>
                    <a:pt x="42" y="100"/>
                  </a:cubicBezTo>
                  <a:cubicBezTo>
                    <a:pt x="43" y="105"/>
                    <a:pt x="37" y="106"/>
                    <a:pt x="35" y="101"/>
                  </a:cubicBezTo>
                  <a:cubicBezTo>
                    <a:pt x="33" y="93"/>
                    <a:pt x="32" y="85"/>
                    <a:pt x="32" y="76"/>
                  </a:cubicBezTo>
                  <a:cubicBezTo>
                    <a:pt x="11" y="76"/>
                    <a:pt x="11" y="76"/>
                    <a:pt x="11" y="76"/>
                  </a:cubicBezTo>
                  <a:cubicBezTo>
                    <a:pt x="12" y="89"/>
                    <a:pt x="17" y="102"/>
                    <a:pt x="25" y="112"/>
                  </a:cubicBezTo>
                  <a:cubicBezTo>
                    <a:pt x="30" y="118"/>
                    <a:pt x="21" y="124"/>
                    <a:pt x="17" y="119"/>
                  </a:cubicBezTo>
                  <a:cubicBezTo>
                    <a:pt x="6" y="106"/>
                    <a:pt x="0" y="90"/>
                    <a:pt x="0" y="72"/>
                  </a:cubicBezTo>
                  <a:cubicBezTo>
                    <a:pt x="0" y="53"/>
                    <a:pt x="8" y="34"/>
                    <a:pt x="21" y="21"/>
                  </a:cubicBezTo>
                  <a:cubicBezTo>
                    <a:pt x="34" y="8"/>
                    <a:pt x="52" y="0"/>
                    <a:pt x="72" y="0"/>
                  </a:cubicBezTo>
                  <a:close/>
                  <a:moveTo>
                    <a:pt x="94" y="131"/>
                  </a:moveTo>
                  <a:cubicBezTo>
                    <a:pt x="94" y="131"/>
                    <a:pt x="94" y="131"/>
                    <a:pt x="94" y="131"/>
                  </a:cubicBezTo>
                  <a:cubicBezTo>
                    <a:pt x="94" y="146"/>
                    <a:pt x="94" y="146"/>
                    <a:pt x="94" y="146"/>
                  </a:cubicBezTo>
                  <a:cubicBezTo>
                    <a:pt x="94" y="149"/>
                    <a:pt x="91" y="151"/>
                    <a:pt x="88" y="151"/>
                  </a:cubicBezTo>
                  <a:cubicBezTo>
                    <a:pt x="88" y="151"/>
                    <a:pt x="88" y="151"/>
                    <a:pt x="88" y="151"/>
                  </a:cubicBezTo>
                  <a:cubicBezTo>
                    <a:pt x="56" y="151"/>
                    <a:pt x="56" y="151"/>
                    <a:pt x="56" y="151"/>
                  </a:cubicBezTo>
                  <a:cubicBezTo>
                    <a:pt x="52" y="151"/>
                    <a:pt x="50" y="149"/>
                    <a:pt x="50" y="146"/>
                  </a:cubicBezTo>
                  <a:cubicBezTo>
                    <a:pt x="50" y="146"/>
                    <a:pt x="50" y="146"/>
                    <a:pt x="50" y="146"/>
                  </a:cubicBezTo>
                  <a:cubicBezTo>
                    <a:pt x="50" y="131"/>
                    <a:pt x="50" y="131"/>
                    <a:pt x="50" y="131"/>
                  </a:cubicBezTo>
                  <a:cubicBezTo>
                    <a:pt x="33" y="131"/>
                    <a:pt x="33" y="131"/>
                    <a:pt x="33" y="131"/>
                  </a:cubicBezTo>
                  <a:cubicBezTo>
                    <a:pt x="30" y="131"/>
                    <a:pt x="28" y="128"/>
                    <a:pt x="28" y="125"/>
                  </a:cubicBezTo>
                  <a:cubicBezTo>
                    <a:pt x="28" y="124"/>
                    <a:pt x="28" y="122"/>
                    <a:pt x="29" y="121"/>
                  </a:cubicBezTo>
                  <a:cubicBezTo>
                    <a:pt x="68" y="83"/>
                    <a:pt x="68" y="83"/>
                    <a:pt x="68" y="83"/>
                  </a:cubicBezTo>
                  <a:cubicBezTo>
                    <a:pt x="70" y="81"/>
                    <a:pt x="74" y="81"/>
                    <a:pt x="76" y="83"/>
                  </a:cubicBezTo>
                  <a:cubicBezTo>
                    <a:pt x="76" y="83"/>
                    <a:pt x="76" y="83"/>
                    <a:pt x="76" y="83"/>
                  </a:cubicBezTo>
                  <a:cubicBezTo>
                    <a:pt x="115" y="121"/>
                    <a:pt x="115" y="121"/>
                    <a:pt x="115" y="121"/>
                  </a:cubicBezTo>
                  <a:cubicBezTo>
                    <a:pt x="117" y="124"/>
                    <a:pt x="117" y="127"/>
                    <a:pt x="115" y="129"/>
                  </a:cubicBezTo>
                  <a:cubicBezTo>
                    <a:pt x="113" y="130"/>
                    <a:pt x="112" y="131"/>
                    <a:pt x="111" y="131"/>
                  </a:cubicBezTo>
                  <a:cubicBezTo>
                    <a:pt x="110" y="131"/>
                    <a:pt x="110" y="131"/>
                    <a:pt x="110" y="131"/>
                  </a:cubicBezTo>
                  <a:cubicBezTo>
                    <a:pt x="94" y="131"/>
                    <a:pt x="94" y="131"/>
                    <a:pt x="94" y="131"/>
                  </a:cubicBezTo>
                  <a:close/>
                  <a:moveTo>
                    <a:pt x="83" y="140"/>
                  </a:moveTo>
                  <a:cubicBezTo>
                    <a:pt x="83" y="140"/>
                    <a:pt x="83" y="140"/>
                    <a:pt x="83" y="140"/>
                  </a:cubicBezTo>
                  <a:cubicBezTo>
                    <a:pt x="83" y="125"/>
                    <a:pt x="83" y="125"/>
                    <a:pt x="83" y="125"/>
                  </a:cubicBezTo>
                  <a:cubicBezTo>
                    <a:pt x="83" y="125"/>
                    <a:pt x="83" y="125"/>
                    <a:pt x="83" y="125"/>
                  </a:cubicBezTo>
                  <a:cubicBezTo>
                    <a:pt x="83" y="122"/>
                    <a:pt x="85" y="120"/>
                    <a:pt x="88" y="120"/>
                  </a:cubicBezTo>
                  <a:cubicBezTo>
                    <a:pt x="97" y="120"/>
                    <a:pt x="97" y="120"/>
                    <a:pt x="97" y="120"/>
                  </a:cubicBezTo>
                  <a:cubicBezTo>
                    <a:pt x="72" y="95"/>
                    <a:pt x="72" y="95"/>
                    <a:pt x="72" y="95"/>
                  </a:cubicBezTo>
                  <a:cubicBezTo>
                    <a:pt x="47" y="120"/>
                    <a:pt x="47" y="120"/>
                    <a:pt x="47" y="120"/>
                  </a:cubicBezTo>
                  <a:cubicBezTo>
                    <a:pt x="55" y="120"/>
                    <a:pt x="55" y="120"/>
                    <a:pt x="55" y="120"/>
                  </a:cubicBezTo>
                  <a:cubicBezTo>
                    <a:pt x="56" y="120"/>
                    <a:pt x="56" y="120"/>
                    <a:pt x="56" y="120"/>
                  </a:cubicBezTo>
                  <a:cubicBezTo>
                    <a:pt x="59" y="120"/>
                    <a:pt x="61" y="122"/>
                    <a:pt x="61" y="125"/>
                  </a:cubicBezTo>
                  <a:cubicBezTo>
                    <a:pt x="61" y="140"/>
                    <a:pt x="61" y="140"/>
                    <a:pt x="61" y="140"/>
                  </a:cubicBezTo>
                  <a:cubicBezTo>
                    <a:pt x="83" y="140"/>
                    <a:pt x="83" y="140"/>
                    <a:pt x="83" y="140"/>
                  </a:cubicBezTo>
                  <a:close/>
                  <a:moveTo>
                    <a:pt x="115" y="29"/>
                  </a:moveTo>
                  <a:cubicBezTo>
                    <a:pt x="115" y="29"/>
                    <a:pt x="115" y="29"/>
                    <a:pt x="115" y="29"/>
                  </a:cubicBezTo>
                  <a:cubicBezTo>
                    <a:pt x="115" y="29"/>
                    <a:pt x="114" y="28"/>
                    <a:pt x="114" y="28"/>
                  </a:cubicBezTo>
                  <a:cubicBezTo>
                    <a:pt x="111" y="30"/>
                    <a:pt x="108" y="32"/>
                    <a:pt x="105" y="33"/>
                  </a:cubicBezTo>
                  <a:cubicBezTo>
                    <a:pt x="109" y="44"/>
                    <a:pt x="111" y="56"/>
                    <a:pt x="112" y="69"/>
                  </a:cubicBezTo>
                  <a:cubicBezTo>
                    <a:pt x="133" y="69"/>
                    <a:pt x="133" y="69"/>
                    <a:pt x="133" y="69"/>
                  </a:cubicBezTo>
                  <a:cubicBezTo>
                    <a:pt x="132" y="54"/>
                    <a:pt x="125" y="40"/>
                    <a:pt x="115" y="29"/>
                  </a:cubicBezTo>
                  <a:close/>
                  <a:moveTo>
                    <a:pt x="108" y="23"/>
                  </a:moveTo>
                  <a:cubicBezTo>
                    <a:pt x="108" y="23"/>
                    <a:pt x="108" y="23"/>
                    <a:pt x="108" y="23"/>
                  </a:cubicBezTo>
                  <a:cubicBezTo>
                    <a:pt x="104" y="21"/>
                    <a:pt x="100" y="18"/>
                    <a:pt x="96" y="16"/>
                  </a:cubicBezTo>
                  <a:cubicBezTo>
                    <a:pt x="98" y="19"/>
                    <a:pt x="99" y="21"/>
                    <a:pt x="101" y="24"/>
                  </a:cubicBezTo>
                  <a:cubicBezTo>
                    <a:pt x="101" y="25"/>
                    <a:pt x="102" y="26"/>
                    <a:pt x="102" y="27"/>
                  </a:cubicBezTo>
                  <a:cubicBezTo>
                    <a:pt x="104" y="26"/>
                    <a:pt x="106" y="25"/>
                    <a:pt x="108" y="23"/>
                  </a:cubicBezTo>
                  <a:close/>
                  <a:moveTo>
                    <a:pt x="82" y="12"/>
                  </a:moveTo>
                  <a:cubicBezTo>
                    <a:pt x="82" y="12"/>
                    <a:pt x="82" y="12"/>
                    <a:pt x="82" y="12"/>
                  </a:cubicBezTo>
                  <a:cubicBezTo>
                    <a:pt x="80" y="12"/>
                    <a:pt x="78" y="12"/>
                    <a:pt x="75" y="12"/>
                  </a:cubicBezTo>
                  <a:cubicBezTo>
                    <a:pt x="75" y="35"/>
                    <a:pt x="75" y="35"/>
                    <a:pt x="75" y="35"/>
                  </a:cubicBezTo>
                  <a:cubicBezTo>
                    <a:pt x="82" y="35"/>
                    <a:pt x="88" y="33"/>
                    <a:pt x="94" y="31"/>
                  </a:cubicBezTo>
                  <a:cubicBezTo>
                    <a:pt x="95" y="31"/>
                    <a:pt x="96" y="30"/>
                    <a:pt x="96" y="30"/>
                  </a:cubicBezTo>
                  <a:cubicBezTo>
                    <a:pt x="96" y="29"/>
                    <a:pt x="95" y="28"/>
                    <a:pt x="95" y="27"/>
                  </a:cubicBezTo>
                  <a:cubicBezTo>
                    <a:pt x="91" y="20"/>
                    <a:pt x="87" y="15"/>
                    <a:pt x="82" y="12"/>
                  </a:cubicBezTo>
                  <a:close/>
                  <a:moveTo>
                    <a:pt x="69" y="12"/>
                  </a:moveTo>
                  <a:cubicBezTo>
                    <a:pt x="69" y="12"/>
                    <a:pt x="69" y="12"/>
                    <a:pt x="69" y="12"/>
                  </a:cubicBezTo>
                  <a:cubicBezTo>
                    <a:pt x="66" y="12"/>
                    <a:pt x="64" y="12"/>
                    <a:pt x="62" y="12"/>
                  </a:cubicBezTo>
                  <a:cubicBezTo>
                    <a:pt x="57" y="15"/>
                    <a:pt x="53" y="20"/>
                    <a:pt x="49" y="27"/>
                  </a:cubicBezTo>
                  <a:cubicBezTo>
                    <a:pt x="48" y="28"/>
                    <a:pt x="48" y="29"/>
                    <a:pt x="47" y="30"/>
                  </a:cubicBezTo>
                  <a:cubicBezTo>
                    <a:pt x="48" y="30"/>
                    <a:pt x="49" y="31"/>
                    <a:pt x="50" y="31"/>
                  </a:cubicBezTo>
                  <a:cubicBezTo>
                    <a:pt x="56" y="33"/>
                    <a:pt x="62" y="35"/>
                    <a:pt x="69" y="35"/>
                  </a:cubicBezTo>
                  <a:cubicBezTo>
                    <a:pt x="69" y="12"/>
                    <a:pt x="69" y="12"/>
                    <a:pt x="69" y="12"/>
                  </a:cubicBezTo>
                  <a:close/>
                  <a:moveTo>
                    <a:pt x="48" y="16"/>
                  </a:moveTo>
                  <a:cubicBezTo>
                    <a:pt x="48" y="16"/>
                    <a:pt x="48" y="16"/>
                    <a:pt x="48" y="16"/>
                  </a:cubicBezTo>
                  <a:cubicBezTo>
                    <a:pt x="44" y="18"/>
                    <a:pt x="39" y="21"/>
                    <a:pt x="36" y="23"/>
                  </a:cubicBezTo>
                  <a:cubicBezTo>
                    <a:pt x="37" y="25"/>
                    <a:pt x="39" y="26"/>
                    <a:pt x="41" y="27"/>
                  </a:cubicBezTo>
                  <a:cubicBezTo>
                    <a:pt x="42" y="26"/>
                    <a:pt x="43" y="25"/>
                    <a:pt x="43" y="24"/>
                  </a:cubicBezTo>
                  <a:cubicBezTo>
                    <a:pt x="45" y="21"/>
                    <a:pt x="46" y="19"/>
                    <a:pt x="48" y="16"/>
                  </a:cubicBezTo>
                  <a:close/>
                  <a:moveTo>
                    <a:pt x="30" y="28"/>
                  </a:moveTo>
                  <a:cubicBezTo>
                    <a:pt x="30" y="28"/>
                    <a:pt x="30" y="28"/>
                    <a:pt x="30" y="28"/>
                  </a:cubicBezTo>
                  <a:cubicBezTo>
                    <a:pt x="30" y="28"/>
                    <a:pt x="29" y="29"/>
                    <a:pt x="29" y="29"/>
                  </a:cubicBezTo>
                  <a:cubicBezTo>
                    <a:pt x="18" y="40"/>
                    <a:pt x="12" y="54"/>
                    <a:pt x="11" y="69"/>
                  </a:cubicBezTo>
                  <a:cubicBezTo>
                    <a:pt x="32" y="69"/>
                    <a:pt x="32" y="69"/>
                    <a:pt x="32" y="69"/>
                  </a:cubicBezTo>
                  <a:cubicBezTo>
                    <a:pt x="32" y="56"/>
                    <a:pt x="35" y="44"/>
                    <a:pt x="39" y="33"/>
                  </a:cubicBezTo>
                  <a:cubicBezTo>
                    <a:pt x="36" y="32"/>
                    <a:pt x="33" y="30"/>
                    <a:pt x="30" y="28"/>
                  </a:cubicBezTo>
                  <a:close/>
                  <a:moveTo>
                    <a:pt x="99" y="36"/>
                  </a:moveTo>
                  <a:cubicBezTo>
                    <a:pt x="99" y="36"/>
                    <a:pt x="99" y="36"/>
                    <a:pt x="99" y="36"/>
                  </a:cubicBezTo>
                  <a:cubicBezTo>
                    <a:pt x="98" y="37"/>
                    <a:pt x="97" y="37"/>
                    <a:pt x="96" y="37"/>
                  </a:cubicBezTo>
                  <a:cubicBezTo>
                    <a:pt x="90" y="40"/>
                    <a:pt x="83" y="41"/>
                    <a:pt x="75" y="42"/>
                  </a:cubicBezTo>
                  <a:cubicBezTo>
                    <a:pt x="75" y="69"/>
                    <a:pt x="75" y="69"/>
                    <a:pt x="75" y="69"/>
                  </a:cubicBezTo>
                  <a:cubicBezTo>
                    <a:pt x="105" y="69"/>
                    <a:pt x="105" y="69"/>
                    <a:pt x="105" y="69"/>
                  </a:cubicBezTo>
                  <a:cubicBezTo>
                    <a:pt x="105" y="57"/>
                    <a:pt x="103" y="46"/>
                    <a:pt x="99" y="36"/>
                  </a:cubicBezTo>
                  <a:close/>
                  <a:moveTo>
                    <a:pt x="69" y="42"/>
                  </a:moveTo>
                  <a:cubicBezTo>
                    <a:pt x="69" y="42"/>
                    <a:pt x="69" y="42"/>
                    <a:pt x="69" y="42"/>
                  </a:cubicBezTo>
                  <a:cubicBezTo>
                    <a:pt x="61" y="41"/>
                    <a:pt x="54" y="40"/>
                    <a:pt x="48" y="37"/>
                  </a:cubicBezTo>
                  <a:cubicBezTo>
                    <a:pt x="47" y="37"/>
                    <a:pt x="46" y="37"/>
                    <a:pt x="45" y="36"/>
                  </a:cubicBezTo>
                  <a:cubicBezTo>
                    <a:pt x="41" y="46"/>
                    <a:pt x="39" y="57"/>
                    <a:pt x="39" y="69"/>
                  </a:cubicBezTo>
                  <a:cubicBezTo>
                    <a:pt x="69" y="69"/>
                    <a:pt x="69" y="69"/>
                    <a:pt x="69" y="69"/>
                  </a:cubicBezTo>
                  <a:cubicBezTo>
                    <a:pt x="69" y="42"/>
                    <a:pt x="69" y="42"/>
                    <a:pt x="69" y="42"/>
                  </a:cubicBezTo>
                  <a:close/>
                </a:path>
              </a:pathLst>
            </a:custGeom>
            <a:solidFill>
              <a:srgbClr val="004C95"/>
            </a:solidFill>
            <a:ln>
              <a:noFill/>
            </a:ln>
          </p:spPr>
          <p:txBody>
            <a:bodyPr/>
            <a:lstStyle/>
            <a:p>
              <a:endParaRPr lang="zh-CN" altLang="en-US" sz="3200">
                <a:solidFill>
                  <a:schemeClr val="accent2"/>
                </a:solidFill>
                <a:cs typeface="+mn-ea"/>
                <a:sym typeface="+mn-lt"/>
              </a:endParaRPr>
            </a:p>
          </p:txBody>
        </p:sp>
        <p:sp>
          <p:nvSpPr>
            <p:cNvPr id="36" name="Rectangle 52"/>
            <p:cNvSpPr>
              <a:spLocks noChangeArrowheads="1"/>
            </p:cNvSpPr>
            <p:nvPr/>
          </p:nvSpPr>
          <p:spPr bwMode="auto">
            <a:xfrm>
              <a:off x="3096602" y="3347483"/>
              <a:ext cx="599712" cy="19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1100">
                  <a:solidFill>
                    <a:schemeClr val="bg1"/>
                  </a:solidFill>
                  <a:cs typeface="+mn-ea"/>
                  <a:sym typeface="+mn-lt"/>
                </a:rPr>
                <a:t>Option 01</a:t>
              </a:r>
            </a:p>
          </p:txBody>
        </p:sp>
        <p:sp>
          <p:nvSpPr>
            <p:cNvPr id="37" name="Rectangle 53"/>
            <p:cNvSpPr>
              <a:spLocks noChangeArrowheads="1"/>
            </p:cNvSpPr>
            <p:nvPr/>
          </p:nvSpPr>
          <p:spPr bwMode="auto">
            <a:xfrm>
              <a:off x="3096602" y="3714309"/>
              <a:ext cx="599712" cy="19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1100">
                  <a:solidFill>
                    <a:schemeClr val="bg1"/>
                  </a:solidFill>
                  <a:cs typeface="+mn-ea"/>
                  <a:sym typeface="+mn-lt"/>
                </a:rPr>
                <a:t>Option 02</a:t>
              </a:r>
            </a:p>
          </p:txBody>
        </p:sp>
        <p:sp>
          <p:nvSpPr>
            <p:cNvPr id="38" name="Rectangle 54"/>
            <p:cNvSpPr>
              <a:spLocks noChangeArrowheads="1"/>
            </p:cNvSpPr>
            <p:nvPr/>
          </p:nvSpPr>
          <p:spPr bwMode="auto">
            <a:xfrm>
              <a:off x="5452452" y="1975460"/>
              <a:ext cx="599712" cy="19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1100">
                  <a:solidFill>
                    <a:schemeClr val="bg1"/>
                  </a:solidFill>
                  <a:cs typeface="+mn-ea"/>
                  <a:sym typeface="+mn-lt"/>
                </a:rPr>
                <a:t>Option 03</a:t>
              </a:r>
            </a:p>
          </p:txBody>
        </p:sp>
        <p:sp>
          <p:nvSpPr>
            <p:cNvPr id="39" name="Rectangle 55"/>
            <p:cNvSpPr>
              <a:spLocks noChangeArrowheads="1"/>
            </p:cNvSpPr>
            <p:nvPr/>
          </p:nvSpPr>
          <p:spPr bwMode="auto">
            <a:xfrm>
              <a:off x="5452452" y="2342286"/>
              <a:ext cx="599712" cy="19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1100" dirty="0">
                  <a:solidFill>
                    <a:schemeClr val="bg1"/>
                  </a:solidFill>
                  <a:cs typeface="+mn-ea"/>
                  <a:sym typeface="+mn-lt"/>
                </a:rPr>
                <a:t>Option 04</a:t>
              </a:r>
            </a:p>
          </p:txBody>
        </p:sp>
      </p:grpSp>
      <p:grpSp>
        <p:nvGrpSpPr>
          <p:cNvPr id="58" name="组合 57">
            <a:extLst>
              <a:ext uri="{FF2B5EF4-FFF2-40B4-BE49-F238E27FC236}">
                <a16:creationId xmlns:a16="http://schemas.microsoft.com/office/drawing/2014/main" id="{45CFAB0C-6399-4D4B-A9F5-6A3611A2D568}"/>
              </a:ext>
            </a:extLst>
          </p:cNvPr>
          <p:cNvGrpSpPr/>
          <p:nvPr/>
        </p:nvGrpSpPr>
        <p:grpSpPr>
          <a:xfrm>
            <a:off x="2429469" y="414623"/>
            <a:ext cx="7373644" cy="697885"/>
            <a:chOff x="3132492" y="554842"/>
            <a:chExt cx="7341875" cy="697885"/>
          </a:xfrm>
        </p:grpSpPr>
        <p:sp>
          <p:nvSpPr>
            <p:cNvPr id="59" name="矩形 58">
              <a:extLst>
                <a:ext uri="{FF2B5EF4-FFF2-40B4-BE49-F238E27FC236}">
                  <a16:creationId xmlns:a16="http://schemas.microsoft.com/office/drawing/2014/main" id="{711937B0-22E6-B046-9260-938905DB293E}"/>
                </a:ext>
              </a:extLst>
            </p:cNvPr>
            <p:cNvSpPr/>
            <p:nvPr/>
          </p:nvSpPr>
          <p:spPr>
            <a:xfrm>
              <a:off x="3132492" y="1207008"/>
              <a:ext cx="7341875" cy="45719"/>
            </a:xfrm>
            <a:prstGeom prst="rect">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TextBox 2">
              <a:extLst>
                <a:ext uri="{FF2B5EF4-FFF2-40B4-BE49-F238E27FC236}">
                  <a16:creationId xmlns:a16="http://schemas.microsoft.com/office/drawing/2014/main" id="{641E90AF-DE7C-EB44-8121-05B84E4220C6}"/>
                </a:ext>
              </a:extLst>
            </p:cNvPr>
            <p:cNvSpPr txBox="1"/>
            <p:nvPr/>
          </p:nvSpPr>
          <p:spPr>
            <a:xfrm>
              <a:off x="5166164" y="554842"/>
              <a:ext cx="3262432" cy="461666"/>
            </a:xfrm>
            <a:prstGeom prst="rect">
              <a:avLst/>
            </a:prstGeom>
            <a:noFill/>
          </p:spPr>
          <p:txBody>
            <a:bodyPr wrap="none" rtlCol="0">
              <a:spAutoFit/>
            </a:bodyPr>
            <a:lstStyle/>
            <a:p>
              <a:r>
                <a:rPr lang="zh-CN" altLang="en-US" sz="2400" dirty="0">
                  <a:solidFill>
                    <a:srgbClr val="004C95"/>
                  </a:solidFill>
                  <a:cs typeface="+mn-ea"/>
                  <a:sym typeface="+mn-lt"/>
                </a:rPr>
                <a:t>点击输入相关文字标题</a:t>
              </a:r>
            </a:p>
          </p:txBody>
        </p:sp>
      </p:grpSp>
    </p:spTree>
    <p:extLst>
      <p:ext uri="{BB962C8B-B14F-4D97-AF65-F5344CB8AC3E}">
        <p14:creationId xmlns:p14="http://schemas.microsoft.com/office/powerpoint/2010/main" val="2985536482"/>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rot="16200000">
            <a:off x="10250617" y="-5218513"/>
            <a:ext cx="6440943" cy="6440945"/>
            <a:chOff x="10978697" y="4915088"/>
            <a:chExt cx="6440943" cy="6440945"/>
          </a:xfrm>
          <a:solidFill>
            <a:srgbClr val="004C95">
              <a:alpha val="50000"/>
            </a:srgbClr>
          </a:solidFill>
        </p:grpSpPr>
        <p:grpSp>
          <p:nvGrpSpPr>
            <p:cNvPr id="6" name="组合 5"/>
            <p:cNvGrpSpPr/>
            <p:nvPr/>
          </p:nvGrpSpPr>
          <p:grpSpPr>
            <a:xfrm rot="2811066">
              <a:off x="10978696" y="4915089"/>
              <a:ext cx="6288545" cy="6288543"/>
              <a:chOff x="2967127" y="3028128"/>
              <a:chExt cx="1080000" cy="1080000"/>
            </a:xfrm>
            <a:grpFill/>
          </p:grpSpPr>
          <p:sp>
            <p:nvSpPr>
              <p:cNvPr id="13"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4"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7" name="组合 6"/>
            <p:cNvGrpSpPr/>
            <p:nvPr/>
          </p:nvGrpSpPr>
          <p:grpSpPr>
            <a:xfrm rot="2811066">
              <a:off x="11131096" y="5067489"/>
              <a:ext cx="6288545" cy="6288543"/>
              <a:chOff x="2967127" y="3028128"/>
              <a:chExt cx="1080000" cy="1080000"/>
            </a:xfrm>
            <a:grpFill/>
          </p:grpSpPr>
          <p:sp>
            <p:nvSpPr>
              <p:cNvPr id="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2"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15" name="组合 14"/>
          <p:cNvGrpSpPr/>
          <p:nvPr/>
        </p:nvGrpSpPr>
        <p:grpSpPr>
          <a:xfrm rot="5400000" flipH="1">
            <a:off x="-4491906" y="-5218513"/>
            <a:ext cx="6440943" cy="6440945"/>
            <a:chOff x="10978697" y="4915088"/>
            <a:chExt cx="6440943" cy="6440945"/>
          </a:xfrm>
          <a:solidFill>
            <a:srgbClr val="004C95">
              <a:alpha val="50000"/>
            </a:srgbClr>
          </a:solidFill>
        </p:grpSpPr>
        <p:grpSp>
          <p:nvGrpSpPr>
            <p:cNvPr id="16" name="组合 15"/>
            <p:cNvGrpSpPr/>
            <p:nvPr/>
          </p:nvGrpSpPr>
          <p:grpSpPr>
            <a:xfrm rot="2811066">
              <a:off x="10978696" y="4915089"/>
              <a:ext cx="6288545" cy="6288543"/>
              <a:chOff x="2967127" y="3028128"/>
              <a:chExt cx="1080000" cy="1080000"/>
            </a:xfrm>
            <a:grpFill/>
          </p:grpSpPr>
          <p:sp>
            <p:nvSpPr>
              <p:cNvPr id="20"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1"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7" name="组合 16"/>
            <p:cNvGrpSpPr/>
            <p:nvPr/>
          </p:nvGrpSpPr>
          <p:grpSpPr>
            <a:xfrm rot="2811066">
              <a:off x="11131096" y="5067489"/>
              <a:ext cx="6288545" cy="6288543"/>
              <a:chOff x="2967127" y="3028128"/>
              <a:chExt cx="1080000" cy="1080000"/>
            </a:xfrm>
            <a:grpFill/>
          </p:grpSpPr>
          <p:sp>
            <p:nvSpPr>
              <p:cNvPr id="1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9"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22" name="组合 21"/>
          <p:cNvGrpSpPr/>
          <p:nvPr/>
        </p:nvGrpSpPr>
        <p:grpSpPr>
          <a:xfrm flipH="1">
            <a:off x="863744" y="1583051"/>
            <a:ext cx="10769893" cy="4686848"/>
            <a:chOff x="1152217" y="1223838"/>
            <a:chExt cx="7091234" cy="3085967"/>
          </a:xfrm>
        </p:grpSpPr>
        <p:cxnSp>
          <p:nvCxnSpPr>
            <p:cNvPr id="23" name="肘形连接符 69"/>
            <p:cNvCxnSpPr>
              <a:stCxn id="58" idx="6"/>
              <a:endCxn id="35" idx="2"/>
            </p:cNvCxnSpPr>
            <p:nvPr/>
          </p:nvCxnSpPr>
          <p:spPr>
            <a:xfrm>
              <a:off x="3673758" y="1566345"/>
              <a:ext cx="4018925" cy="822728"/>
            </a:xfrm>
            <a:prstGeom prst="bentConnector3">
              <a:avLst>
                <a:gd name="adj1" fmla="val 50000"/>
              </a:avLst>
            </a:prstGeom>
            <a:ln w="12700">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grpSp>
          <p:nvGrpSpPr>
            <p:cNvPr id="24" name="淘宝店chenying0907出品 5"/>
            <p:cNvGrpSpPr/>
            <p:nvPr/>
          </p:nvGrpSpPr>
          <p:grpSpPr>
            <a:xfrm>
              <a:off x="3106906" y="1282845"/>
              <a:ext cx="566852" cy="567000"/>
              <a:chOff x="4534974" y="2492893"/>
              <a:chExt cx="756000" cy="756000"/>
            </a:xfrm>
          </p:grpSpPr>
          <p:sp>
            <p:nvSpPr>
              <p:cNvPr id="58" name="淘宝店chenying0907出品 6"/>
              <p:cNvSpPr/>
              <p:nvPr/>
            </p:nvSpPr>
            <p:spPr>
              <a:xfrm>
                <a:off x="4534974" y="2492893"/>
                <a:ext cx="756000" cy="756000"/>
              </a:xfrm>
              <a:prstGeom prst="ellipse">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lumMod val="50000"/>
                    </a:schemeClr>
                  </a:solidFill>
                  <a:cs typeface="+mn-ea"/>
                  <a:sym typeface="+mn-lt"/>
                </a:endParaRPr>
              </a:p>
            </p:txBody>
          </p:sp>
          <p:grpSp>
            <p:nvGrpSpPr>
              <p:cNvPr id="59" name="淘宝店chenying0907出品 7"/>
              <p:cNvGrpSpPr/>
              <p:nvPr/>
            </p:nvGrpSpPr>
            <p:grpSpPr>
              <a:xfrm>
                <a:off x="4687974" y="2629656"/>
                <a:ext cx="450000" cy="434596"/>
                <a:chOff x="5512720" y="2152017"/>
                <a:chExt cx="583915" cy="496874"/>
              </a:xfrm>
            </p:grpSpPr>
            <p:sp>
              <p:nvSpPr>
                <p:cNvPr id="60" name="淘宝店chenying0907出品 159"/>
                <p:cNvSpPr>
                  <a:spLocks/>
                </p:cNvSpPr>
                <p:nvPr/>
              </p:nvSpPr>
              <p:spPr bwMode="auto">
                <a:xfrm>
                  <a:off x="5574376" y="2246314"/>
                  <a:ext cx="460603" cy="402577"/>
                </a:xfrm>
                <a:custGeom>
                  <a:avLst/>
                  <a:gdLst>
                    <a:gd name="T0" fmla="*/ 29 w 54"/>
                    <a:gd name="T1" fmla="*/ 1 h 47"/>
                    <a:gd name="T2" fmla="*/ 24 w 54"/>
                    <a:gd name="T3" fmla="*/ 1 h 47"/>
                    <a:gd name="T4" fmla="*/ 2 w 54"/>
                    <a:gd name="T5" fmla="*/ 15 h 47"/>
                    <a:gd name="T6" fmla="*/ 0 w 54"/>
                    <a:gd name="T7" fmla="*/ 20 h 47"/>
                    <a:gd name="T8" fmla="*/ 0 w 54"/>
                    <a:gd name="T9" fmla="*/ 44 h 47"/>
                    <a:gd name="T10" fmla="*/ 3 w 54"/>
                    <a:gd name="T11" fmla="*/ 47 h 47"/>
                    <a:gd name="T12" fmla="*/ 13 w 54"/>
                    <a:gd name="T13" fmla="*/ 47 h 47"/>
                    <a:gd name="T14" fmla="*/ 16 w 54"/>
                    <a:gd name="T15" fmla="*/ 44 h 47"/>
                    <a:gd name="T16" fmla="*/ 16 w 54"/>
                    <a:gd name="T17" fmla="*/ 27 h 47"/>
                    <a:gd name="T18" fmla="*/ 19 w 54"/>
                    <a:gd name="T19" fmla="*/ 24 h 47"/>
                    <a:gd name="T20" fmla="*/ 35 w 54"/>
                    <a:gd name="T21" fmla="*/ 24 h 47"/>
                    <a:gd name="T22" fmla="*/ 38 w 54"/>
                    <a:gd name="T23" fmla="*/ 27 h 47"/>
                    <a:gd name="T24" fmla="*/ 38 w 54"/>
                    <a:gd name="T25" fmla="*/ 44 h 47"/>
                    <a:gd name="T26" fmla="*/ 41 w 54"/>
                    <a:gd name="T27" fmla="*/ 47 h 47"/>
                    <a:gd name="T28" fmla="*/ 51 w 54"/>
                    <a:gd name="T29" fmla="*/ 47 h 47"/>
                    <a:gd name="T30" fmla="*/ 54 w 54"/>
                    <a:gd name="T31" fmla="*/ 44 h 47"/>
                    <a:gd name="T32" fmla="*/ 54 w 54"/>
                    <a:gd name="T33" fmla="*/ 20 h 47"/>
                    <a:gd name="T34" fmla="*/ 52 w 54"/>
                    <a:gd name="T35" fmla="*/ 16 h 47"/>
                    <a:gd name="T36" fmla="*/ 29 w 54"/>
                    <a:gd name="T3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47">
                      <a:moveTo>
                        <a:pt x="29" y="1"/>
                      </a:moveTo>
                      <a:cubicBezTo>
                        <a:pt x="28" y="0"/>
                        <a:pt x="25" y="0"/>
                        <a:pt x="24" y="1"/>
                      </a:cubicBezTo>
                      <a:cubicBezTo>
                        <a:pt x="2" y="15"/>
                        <a:pt x="2" y="15"/>
                        <a:pt x="2" y="15"/>
                      </a:cubicBezTo>
                      <a:cubicBezTo>
                        <a:pt x="1" y="16"/>
                        <a:pt x="0" y="18"/>
                        <a:pt x="0" y="20"/>
                      </a:cubicBezTo>
                      <a:cubicBezTo>
                        <a:pt x="0" y="44"/>
                        <a:pt x="0" y="44"/>
                        <a:pt x="0" y="44"/>
                      </a:cubicBezTo>
                      <a:cubicBezTo>
                        <a:pt x="0" y="46"/>
                        <a:pt x="1" y="47"/>
                        <a:pt x="3" y="47"/>
                      </a:cubicBezTo>
                      <a:cubicBezTo>
                        <a:pt x="13" y="47"/>
                        <a:pt x="13" y="47"/>
                        <a:pt x="13" y="47"/>
                      </a:cubicBezTo>
                      <a:cubicBezTo>
                        <a:pt x="14" y="47"/>
                        <a:pt x="16" y="46"/>
                        <a:pt x="16" y="44"/>
                      </a:cubicBezTo>
                      <a:cubicBezTo>
                        <a:pt x="16" y="27"/>
                        <a:pt x="16" y="27"/>
                        <a:pt x="16" y="27"/>
                      </a:cubicBezTo>
                      <a:cubicBezTo>
                        <a:pt x="16" y="26"/>
                        <a:pt x="17" y="24"/>
                        <a:pt x="19" y="24"/>
                      </a:cubicBezTo>
                      <a:cubicBezTo>
                        <a:pt x="35" y="24"/>
                        <a:pt x="35" y="24"/>
                        <a:pt x="35" y="24"/>
                      </a:cubicBezTo>
                      <a:cubicBezTo>
                        <a:pt x="37" y="24"/>
                        <a:pt x="38" y="26"/>
                        <a:pt x="38" y="27"/>
                      </a:cubicBezTo>
                      <a:cubicBezTo>
                        <a:pt x="38" y="44"/>
                        <a:pt x="38" y="44"/>
                        <a:pt x="38" y="44"/>
                      </a:cubicBezTo>
                      <a:cubicBezTo>
                        <a:pt x="38" y="46"/>
                        <a:pt x="39" y="47"/>
                        <a:pt x="41" y="47"/>
                      </a:cubicBezTo>
                      <a:cubicBezTo>
                        <a:pt x="51" y="47"/>
                        <a:pt x="51" y="47"/>
                        <a:pt x="51" y="47"/>
                      </a:cubicBezTo>
                      <a:cubicBezTo>
                        <a:pt x="53" y="47"/>
                        <a:pt x="54" y="46"/>
                        <a:pt x="54" y="44"/>
                      </a:cubicBezTo>
                      <a:cubicBezTo>
                        <a:pt x="54" y="20"/>
                        <a:pt x="54" y="20"/>
                        <a:pt x="54" y="20"/>
                      </a:cubicBezTo>
                      <a:cubicBezTo>
                        <a:pt x="54" y="19"/>
                        <a:pt x="53" y="17"/>
                        <a:pt x="52" y="16"/>
                      </a:cubicBezTo>
                      <a:lnTo>
                        <a:pt x="29"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61" name="淘宝店chenying0907出品 160"/>
                <p:cNvSpPr>
                  <a:spLocks/>
                </p:cNvSpPr>
                <p:nvPr/>
              </p:nvSpPr>
              <p:spPr bwMode="auto">
                <a:xfrm>
                  <a:off x="5512720" y="2152017"/>
                  <a:ext cx="583915" cy="224863"/>
                </a:xfrm>
                <a:custGeom>
                  <a:avLst/>
                  <a:gdLst>
                    <a:gd name="T0" fmla="*/ 64 w 68"/>
                    <a:gd name="T1" fmla="*/ 20 h 26"/>
                    <a:gd name="T2" fmla="*/ 61 w 68"/>
                    <a:gd name="T3" fmla="*/ 15 h 26"/>
                    <a:gd name="T4" fmla="*/ 61 w 68"/>
                    <a:gd name="T5" fmla="*/ 10 h 26"/>
                    <a:gd name="T6" fmla="*/ 58 w 68"/>
                    <a:gd name="T7" fmla="*/ 7 h 26"/>
                    <a:gd name="T8" fmla="*/ 57 w 68"/>
                    <a:gd name="T9" fmla="*/ 7 h 26"/>
                    <a:gd name="T10" fmla="*/ 54 w 68"/>
                    <a:gd name="T11" fmla="*/ 10 h 26"/>
                    <a:gd name="T12" fmla="*/ 54 w 68"/>
                    <a:gd name="T13" fmla="*/ 10 h 26"/>
                    <a:gd name="T14" fmla="*/ 52 w 68"/>
                    <a:gd name="T15" fmla="*/ 12 h 26"/>
                    <a:gd name="T16" fmla="*/ 36 w 68"/>
                    <a:gd name="T17" fmla="*/ 1 h 26"/>
                    <a:gd name="T18" fmla="*/ 33 w 68"/>
                    <a:gd name="T19" fmla="*/ 0 h 26"/>
                    <a:gd name="T20" fmla="*/ 30 w 68"/>
                    <a:gd name="T21" fmla="*/ 1 h 26"/>
                    <a:gd name="T22" fmla="*/ 2 w 68"/>
                    <a:gd name="T23" fmla="*/ 20 h 26"/>
                    <a:gd name="T24" fmla="*/ 1 w 68"/>
                    <a:gd name="T25" fmla="*/ 24 h 26"/>
                    <a:gd name="T26" fmla="*/ 5 w 68"/>
                    <a:gd name="T27" fmla="*/ 24 h 26"/>
                    <a:gd name="T28" fmla="*/ 31 w 68"/>
                    <a:gd name="T29" fmla="*/ 7 h 26"/>
                    <a:gd name="T30" fmla="*/ 36 w 68"/>
                    <a:gd name="T31" fmla="*/ 7 h 26"/>
                    <a:gd name="T32" fmla="*/ 63 w 68"/>
                    <a:gd name="T33" fmla="*/ 25 h 26"/>
                    <a:gd name="T34" fmla="*/ 67 w 68"/>
                    <a:gd name="T35" fmla="*/ 25 h 26"/>
                    <a:gd name="T36" fmla="*/ 66 w 68"/>
                    <a:gd name="T37" fmla="*/ 21 h 26"/>
                    <a:gd name="T38" fmla="*/ 64 w 68"/>
                    <a:gd name="T39"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 h="26">
                      <a:moveTo>
                        <a:pt x="64" y="20"/>
                      </a:moveTo>
                      <a:cubicBezTo>
                        <a:pt x="62" y="19"/>
                        <a:pt x="61" y="17"/>
                        <a:pt x="61" y="15"/>
                      </a:cubicBezTo>
                      <a:cubicBezTo>
                        <a:pt x="61" y="10"/>
                        <a:pt x="61" y="10"/>
                        <a:pt x="61" y="10"/>
                      </a:cubicBezTo>
                      <a:cubicBezTo>
                        <a:pt x="61" y="8"/>
                        <a:pt x="60" y="7"/>
                        <a:pt x="58" y="7"/>
                      </a:cubicBezTo>
                      <a:cubicBezTo>
                        <a:pt x="57" y="7"/>
                        <a:pt x="57" y="7"/>
                        <a:pt x="57" y="7"/>
                      </a:cubicBezTo>
                      <a:cubicBezTo>
                        <a:pt x="56" y="7"/>
                        <a:pt x="54" y="8"/>
                        <a:pt x="54" y="10"/>
                      </a:cubicBezTo>
                      <a:cubicBezTo>
                        <a:pt x="54" y="10"/>
                        <a:pt x="54" y="10"/>
                        <a:pt x="54" y="10"/>
                      </a:cubicBezTo>
                      <a:cubicBezTo>
                        <a:pt x="54" y="12"/>
                        <a:pt x="53" y="13"/>
                        <a:pt x="52" y="12"/>
                      </a:cubicBezTo>
                      <a:cubicBezTo>
                        <a:pt x="36" y="1"/>
                        <a:pt x="36" y="1"/>
                        <a:pt x="36" y="1"/>
                      </a:cubicBezTo>
                      <a:cubicBezTo>
                        <a:pt x="35" y="1"/>
                        <a:pt x="33" y="0"/>
                        <a:pt x="33" y="0"/>
                      </a:cubicBezTo>
                      <a:cubicBezTo>
                        <a:pt x="33" y="0"/>
                        <a:pt x="32" y="1"/>
                        <a:pt x="30" y="1"/>
                      </a:cubicBezTo>
                      <a:cubicBezTo>
                        <a:pt x="2" y="20"/>
                        <a:pt x="2" y="20"/>
                        <a:pt x="2" y="20"/>
                      </a:cubicBezTo>
                      <a:cubicBezTo>
                        <a:pt x="1" y="21"/>
                        <a:pt x="0" y="23"/>
                        <a:pt x="1" y="24"/>
                      </a:cubicBezTo>
                      <a:cubicBezTo>
                        <a:pt x="2" y="25"/>
                        <a:pt x="3" y="25"/>
                        <a:pt x="5" y="24"/>
                      </a:cubicBezTo>
                      <a:cubicBezTo>
                        <a:pt x="31" y="7"/>
                        <a:pt x="31" y="7"/>
                        <a:pt x="31" y="7"/>
                      </a:cubicBezTo>
                      <a:cubicBezTo>
                        <a:pt x="32" y="6"/>
                        <a:pt x="34" y="6"/>
                        <a:pt x="36" y="7"/>
                      </a:cubicBezTo>
                      <a:cubicBezTo>
                        <a:pt x="63" y="25"/>
                        <a:pt x="63" y="25"/>
                        <a:pt x="63" y="25"/>
                      </a:cubicBezTo>
                      <a:cubicBezTo>
                        <a:pt x="64" y="26"/>
                        <a:pt x="66" y="26"/>
                        <a:pt x="67" y="25"/>
                      </a:cubicBezTo>
                      <a:cubicBezTo>
                        <a:pt x="68" y="24"/>
                        <a:pt x="67" y="22"/>
                        <a:pt x="66" y="21"/>
                      </a:cubicBezTo>
                      <a:lnTo>
                        <a:pt x="64"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grpSp>
        </p:grpSp>
        <p:cxnSp>
          <p:nvCxnSpPr>
            <p:cNvPr id="25" name="肘形连接符 75"/>
            <p:cNvCxnSpPr>
              <a:stCxn id="56" idx="6"/>
              <a:endCxn id="37" idx="2"/>
            </p:cNvCxnSpPr>
            <p:nvPr/>
          </p:nvCxnSpPr>
          <p:spPr>
            <a:xfrm>
              <a:off x="3673758" y="3206319"/>
              <a:ext cx="2168381" cy="398798"/>
            </a:xfrm>
            <a:prstGeom prst="bentConnector3">
              <a:avLst>
                <a:gd name="adj1" fmla="val 50000"/>
              </a:avLst>
            </a:prstGeom>
            <a:ln w="12700">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grpSp>
          <p:nvGrpSpPr>
            <p:cNvPr id="26" name="淘宝店chenying0907出品 11"/>
            <p:cNvGrpSpPr/>
            <p:nvPr/>
          </p:nvGrpSpPr>
          <p:grpSpPr>
            <a:xfrm>
              <a:off x="3106906" y="2922819"/>
              <a:ext cx="566852" cy="567000"/>
              <a:chOff x="4534974" y="4368345"/>
              <a:chExt cx="756000" cy="756000"/>
            </a:xfrm>
          </p:grpSpPr>
          <p:sp>
            <p:nvSpPr>
              <p:cNvPr id="56" name="淘宝店chenying0907出品 12"/>
              <p:cNvSpPr/>
              <p:nvPr/>
            </p:nvSpPr>
            <p:spPr>
              <a:xfrm>
                <a:off x="4534974" y="4368345"/>
                <a:ext cx="756000" cy="756000"/>
              </a:xfrm>
              <a:prstGeom prst="ellipse">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lumMod val="50000"/>
                    </a:schemeClr>
                  </a:solidFill>
                  <a:cs typeface="+mn-ea"/>
                  <a:sym typeface="+mn-lt"/>
                </a:endParaRPr>
              </a:p>
            </p:txBody>
          </p:sp>
          <p:sp>
            <p:nvSpPr>
              <p:cNvPr id="57" name="淘宝店chenying0907出品 277"/>
              <p:cNvSpPr>
                <a:spLocks noEditPoints="1"/>
              </p:cNvSpPr>
              <p:nvPr/>
            </p:nvSpPr>
            <p:spPr bwMode="auto">
              <a:xfrm>
                <a:off x="4725418" y="4490152"/>
                <a:ext cx="383972" cy="455826"/>
              </a:xfrm>
              <a:custGeom>
                <a:avLst/>
                <a:gdLst>
                  <a:gd name="T0" fmla="*/ 62 w 72"/>
                  <a:gd name="T1" fmla="*/ 33 h 86"/>
                  <a:gd name="T2" fmla="*/ 57 w 72"/>
                  <a:gd name="T3" fmla="*/ 33 h 86"/>
                  <a:gd name="T4" fmla="*/ 57 w 72"/>
                  <a:gd name="T5" fmla="*/ 19 h 86"/>
                  <a:gd name="T6" fmla="*/ 38 w 72"/>
                  <a:gd name="T7" fmla="*/ 0 h 86"/>
                  <a:gd name="T8" fmla="*/ 34 w 72"/>
                  <a:gd name="T9" fmla="*/ 0 h 86"/>
                  <a:gd name="T10" fmla="*/ 15 w 72"/>
                  <a:gd name="T11" fmla="*/ 19 h 86"/>
                  <a:gd name="T12" fmla="*/ 15 w 72"/>
                  <a:gd name="T13" fmla="*/ 33 h 86"/>
                  <a:gd name="T14" fmla="*/ 10 w 72"/>
                  <a:gd name="T15" fmla="*/ 33 h 86"/>
                  <a:gd name="T16" fmla="*/ 0 w 72"/>
                  <a:gd name="T17" fmla="*/ 43 h 86"/>
                  <a:gd name="T18" fmla="*/ 0 w 72"/>
                  <a:gd name="T19" fmla="*/ 76 h 86"/>
                  <a:gd name="T20" fmla="*/ 10 w 72"/>
                  <a:gd name="T21" fmla="*/ 86 h 86"/>
                  <a:gd name="T22" fmla="*/ 62 w 72"/>
                  <a:gd name="T23" fmla="*/ 86 h 86"/>
                  <a:gd name="T24" fmla="*/ 72 w 72"/>
                  <a:gd name="T25" fmla="*/ 76 h 86"/>
                  <a:gd name="T26" fmla="*/ 72 w 72"/>
                  <a:gd name="T27" fmla="*/ 43 h 86"/>
                  <a:gd name="T28" fmla="*/ 62 w 72"/>
                  <a:gd name="T29" fmla="*/ 33 h 86"/>
                  <a:gd name="T30" fmla="*/ 42 w 72"/>
                  <a:gd name="T31" fmla="*/ 78 h 86"/>
                  <a:gd name="T32" fmla="*/ 31 w 72"/>
                  <a:gd name="T33" fmla="*/ 78 h 86"/>
                  <a:gd name="T34" fmla="*/ 32 w 72"/>
                  <a:gd name="T35" fmla="*/ 64 h 86"/>
                  <a:gd name="T36" fmla="*/ 29 w 72"/>
                  <a:gd name="T37" fmla="*/ 58 h 86"/>
                  <a:gd name="T38" fmla="*/ 36 w 72"/>
                  <a:gd name="T39" fmla="*/ 51 h 86"/>
                  <a:gd name="T40" fmla="*/ 43 w 72"/>
                  <a:gd name="T41" fmla="*/ 58 h 86"/>
                  <a:gd name="T42" fmla="*/ 40 w 72"/>
                  <a:gd name="T43" fmla="*/ 64 h 86"/>
                  <a:gd name="T44" fmla="*/ 42 w 72"/>
                  <a:gd name="T45" fmla="*/ 78 h 86"/>
                  <a:gd name="T46" fmla="*/ 50 w 72"/>
                  <a:gd name="T47" fmla="*/ 33 h 86"/>
                  <a:gd name="T48" fmla="*/ 22 w 72"/>
                  <a:gd name="T49" fmla="*/ 33 h 86"/>
                  <a:gd name="T50" fmla="*/ 22 w 72"/>
                  <a:gd name="T51" fmla="*/ 19 h 86"/>
                  <a:gd name="T52" fmla="*/ 34 w 72"/>
                  <a:gd name="T53" fmla="*/ 7 h 86"/>
                  <a:gd name="T54" fmla="*/ 38 w 72"/>
                  <a:gd name="T55" fmla="*/ 7 h 86"/>
                  <a:gd name="T56" fmla="*/ 50 w 72"/>
                  <a:gd name="T57" fmla="*/ 19 h 86"/>
                  <a:gd name="T58" fmla="*/ 50 w 72"/>
                  <a:gd name="T59" fmla="*/ 3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86">
                    <a:moveTo>
                      <a:pt x="62" y="33"/>
                    </a:moveTo>
                    <a:cubicBezTo>
                      <a:pt x="57" y="33"/>
                      <a:pt x="57" y="33"/>
                      <a:pt x="57" y="33"/>
                    </a:cubicBezTo>
                    <a:cubicBezTo>
                      <a:pt x="57" y="19"/>
                      <a:pt x="57" y="19"/>
                      <a:pt x="57" y="19"/>
                    </a:cubicBezTo>
                    <a:cubicBezTo>
                      <a:pt x="57" y="9"/>
                      <a:pt x="49" y="0"/>
                      <a:pt x="38" y="0"/>
                    </a:cubicBezTo>
                    <a:cubicBezTo>
                      <a:pt x="34" y="0"/>
                      <a:pt x="34" y="0"/>
                      <a:pt x="34" y="0"/>
                    </a:cubicBezTo>
                    <a:cubicBezTo>
                      <a:pt x="24" y="0"/>
                      <a:pt x="15" y="9"/>
                      <a:pt x="15" y="19"/>
                    </a:cubicBezTo>
                    <a:cubicBezTo>
                      <a:pt x="15" y="33"/>
                      <a:pt x="15" y="33"/>
                      <a:pt x="15" y="33"/>
                    </a:cubicBezTo>
                    <a:cubicBezTo>
                      <a:pt x="10" y="33"/>
                      <a:pt x="10" y="33"/>
                      <a:pt x="10" y="33"/>
                    </a:cubicBezTo>
                    <a:cubicBezTo>
                      <a:pt x="5" y="33"/>
                      <a:pt x="0" y="37"/>
                      <a:pt x="0" y="43"/>
                    </a:cubicBezTo>
                    <a:cubicBezTo>
                      <a:pt x="0" y="76"/>
                      <a:pt x="0" y="76"/>
                      <a:pt x="0" y="76"/>
                    </a:cubicBezTo>
                    <a:cubicBezTo>
                      <a:pt x="0" y="81"/>
                      <a:pt x="5" y="86"/>
                      <a:pt x="10" y="86"/>
                    </a:cubicBezTo>
                    <a:cubicBezTo>
                      <a:pt x="62" y="86"/>
                      <a:pt x="62" y="86"/>
                      <a:pt x="62" y="86"/>
                    </a:cubicBezTo>
                    <a:cubicBezTo>
                      <a:pt x="68" y="86"/>
                      <a:pt x="72" y="81"/>
                      <a:pt x="72" y="76"/>
                    </a:cubicBezTo>
                    <a:cubicBezTo>
                      <a:pt x="72" y="43"/>
                      <a:pt x="72" y="43"/>
                      <a:pt x="72" y="43"/>
                    </a:cubicBezTo>
                    <a:cubicBezTo>
                      <a:pt x="72" y="37"/>
                      <a:pt x="68" y="33"/>
                      <a:pt x="62" y="33"/>
                    </a:cubicBezTo>
                    <a:close/>
                    <a:moveTo>
                      <a:pt x="42" y="78"/>
                    </a:moveTo>
                    <a:cubicBezTo>
                      <a:pt x="31" y="78"/>
                      <a:pt x="31" y="78"/>
                      <a:pt x="31" y="78"/>
                    </a:cubicBezTo>
                    <a:cubicBezTo>
                      <a:pt x="32" y="64"/>
                      <a:pt x="32" y="64"/>
                      <a:pt x="32" y="64"/>
                    </a:cubicBezTo>
                    <a:cubicBezTo>
                      <a:pt x="30" y="63"/>
                      <a:pt x="29" y="60"/>
                      <a:pt x="29" y="58"/>
                    </a:cubicBezTo>
                    <a:cubicBezTo>
                      <a:pt x="29" y="54"/>
                      <a:pt x="32" y="51"/>
                      <a:pt x="36" y="51"/>
                    </a:cubicBezTo>
                    <a:cubicBezTo>
                      <a:pt x="40" y="51"/>
                      <a:pt x="43" y="54"/>
                      <a:pt x="43" y="58"/>
                    </a:cubicBezTo>
                    <a:cubicBezTo>
                      <a:pt x="43" y="60"/>
                      <a:pt x="42" y="63"/>
                      <a:pt x="40" y="64"/>
                    </a:cubicBezTo>
                    <a:lnTo>
                      <a:pt x="42" y="78"/>
                    </a:lnTo>
                    <a:close/>
                    <a:moveTo>
                      <a:pt x="50" y="33"/>
                    </a:moveTo>
                    <a:cubicBezTo>
                      <a:pt x="22" y="33"/>
                      <a:pt x="22" y="33"/>
                      <a:pt x="22" y="33"/>
                    </a:cubicBezTo>
                    <a:cubicBezTo>
                      <a:pt x="22" y="19"/>
                      <a:pt x="22" y="19"/>
                      <a:pt x="22" y="19"/>
                    </a:cubicBezTo>
                    <a:cubicBezTo>
                      <a:pt x="22" y="13"/>
                      <a:pt x="28" y="7"/>
                      <a:pt x="34" y="7"/>
                    </a:cubicBezTo>
                    <a:cubicBezTo>
                      <a:pt x="38" y="7"/>
                      <a:pt x="38" y="7"/>
                      <a:pt x="38" y="7"/>
                    </a:cubicBezTo>
                    <a:cubicBezTo>
                      <a:pt x="45" y="7"/>
                      <a:pt x="50" y="13"/>
                      <a:pt x="50" y="19"/>
                    </a:cubicBezTo>
                    <a:lnTo>
                      <a:pt x="50" y="33"/>
                    </a:lnTo>
                    <a:close/>
                  </a:path>
                </a:pathLst>
              </a:custGeom>
              <a:solidFill>
                <a:schemeClr val="bg1"/>
              </a:solidFill>
              <a:ln>
                <a:noFill/>
              </a:ln>
              <a:extLst/>
            </p:spPr>
            <p:txBody>
              <a:bodyPr vert="horz" wrap="square" lIns="121920" tIns="60960" rIns="121920" bIns="6096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grpSp>
        <p:cxnSp>
          <p:nvCxnSpPr>
            <p:cNvPr id="27" name="肘形连接符 79"/>
            <p:cNvCxnSpPr>
              <a:stCxn id="51" idx="6"/>
              <a:endCxn id="36" idx="2"/>
            </p:cNvCxnSpPr>
            <p:nvPr/>
          </p:nvCxnSpPr>
          <p:spPr>
            <a:xfrm>
              <a:off x="3673758" y="2386332"/>
              <a:ext cx="3093654" cy="738805"/>
            </a:xfrm>
            <a:prstGeom prst="bentConnector3">
              <a:avLst>
                <a:gd name="adj1" fmla="val 50000"/>
              </a:avLst>
            </a:prstGeom>
            <a:ln w="12700">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grpSp>
          <p:nvGrpSpPr>
            <p:cNvPr id="28" name="淘宝店chenying0907出品 15"/>
            <p:cNvGrpSpPr/>
            <p:nvPr/>
          </p:nvGrpSpPr>
          <p:grpSpPr>
            <a:xfrm>
              <a:off x="3106906" y="2102832"/>
              <a:ext cx="566852" cy="567000"/>
              <a:chOff x="4534974" y="3430619"/>
              <a:chExt cx="756000" cy="756000"/>
            </a:xfrm>
          </p:grpSpPr>
          <p:sp>
            <p:nvSpPr>
              <p:cNvPr id="51" name="淘宝店chenying0907出品 16"/>
              <p:cNvSpPr/>
              <p:nvPr/>
            </p:nvSpPr>
            <p:spPr>
              <a:xfrm>
                <a:off x="4534974" y="3430619"/>
                <a:ext cx="756000" cy="756000"/>
              </a:xfrm>
              <a:prstGeom prst="ellipse">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bg1">
                      <a:lumMod val="50000"/>
                    </a:schemeClr>
                  </a:solidFill>
                  <a:cs typeface="+mn-ea"/>
                  <a:sym typeface="+mn-lt"/>
                </a:endParaRPr>
              </a:p>
            </p:txBody>
          </p:sp>
          <p:grpSp>
            <p:nvGrpSpPr>
              <p:cNvPr id="52" name="Group 92"/>
              <p:cNvGrpSpPr/>
              <p:nvPr/>
            </p:nvGrpSpPr>
            <p:grpSpPr>
              <a:xfrm>
                <a:off x="4688410" y="3660828"/>
                <a:ext cx="474528" cy="295582"/>
                <a:chOff x="5172076" y="1938338"/>
                <a:chExt cx="471488" cy="293688"/>
              </a:xfrm>
              <a:solidFill>
                <a:schemeClr val="bg1"/>
              </a:solidFill>
            </p:grpSpPr>
            <p:sp>
              <p:nvSpPr>
                <p:cNvPr id="53" name="淘宝店chenying0907出品 8"/>
                <p:cNvSpPr>
                  <a:spLocks noEditPoints="1"/>
                </p:cNvSpPr>
                <p:nvPr/>
              </p:nvSpPr>
              <p:spPr bwMode="auto">
                <a:xfrm>
                  <a:off x="5172076" y="1938338"/>
                  <a:ext cx="471488" cy="293688"/>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6 h 78"/>
                    <a:gd name="T16" fmla="*/ 113 w 125"/>
                    <a:gd name="T17" fmla="*/ 18 h 78"/>
                    <a:gd name="T18" fmla="*/ 104 w 125"/>
                    <a:gd name="T19" fmla="*/ 69 h 78"/>
                    <a:gd name="T20" fmla="*/ 10 w 125"/>
                    <a:gd name="T21" fmla="*/ 69 h 78"/>
                    <a:gd name="T22" fmla="*/ 10 w 125"/>
                    <a:gd name="T23" fmla="*/ 10 h 78"/>
                    <a:gd name="T24" fmla="*/ 104 w 125"/>
                    <a:gd name="T25" fmla="*/ 10 h 78"/>
                    <a:gd name="T26" fmla="*/ 104 w 125"/>
                    <a:gd name="T27"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6"/>
                        <a:pt x="125" y="26"/>
                        <a:pt x="125" y="26"/>
                      </a:cubicBezTo>
                      <a:cubicBezTo>
                        <a:pt x="125" y="17"/>
                        <a:pt x="116" y="18"/>
                        <a:pt x="113" y="18"/>
                      </a:cubicBezTo>
                      <a:close/>
                      <a:moveTo>
                        <a:pt x="104" y="69"/>
                      </a:moveTo>
                      <a:cubicBezTo>
                        <a:pt x="10" y="69"/>
                        <a:pt x="10" y="69"/>
                        <a:pt x="10" y="69"/>
                      </a:cubicBezTo>
                      <a:cubicBezTo>
                        <a:pt x="10" y="10"/>
                        <a:pt x="10" y="10"/>
                        <a:pt x="10" y="10"/>
                      </a:cubicBezTo>
                      <a:cubicBezTo>
                        <a:pt x="104" y="10"/>
                        <a:pt x="104" y="10"/>
                        <a:pt x="104" y="10"/>
                      </a:cubicBezTo>
                      <a:lnTo>
                        <a:pt x="104"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800" dirty="0">
                    <a:solidFill>
                      <a:schemeClr val="bg1">
                        <a:lumMod val="50000"/>
                      </a:schemeClr>
                    </a:solidFill>
                    <a:cs typeface="+mn-ea"/>
                    <a:sym typeface="+mn-lt"/>
                  </a:endParaRPr>
                </a:p>
              </p:txBody>
            </p:sp>
            <p:sp>
              <p:nvSpPr>
                <p:cNvPr id="54" name="淘宝店chenying0907出品 9"/>
                <p:cNvSpPr>
                  <a:spLocks noChangeArrowheads="1"/>
                </p:cNvSpPr>
                <p:nvPr/>
              </p:nvSpPr>
              <p:spPr bwMode="auto">
                <a:xfrm>
                  <a:off x="5235576" y="2001838"/>
                  <a:ext cx="904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800" dirty="0">
                    <a:solidFill>
                      <a:schemeClr val="bg1">
                        <a:lumMod val="50000"/>
                      </a:schemeClr>
                    </a:solidFill>
                    <a:cs typeface="+mn-ea"/>
                    <a:sym typeface="+mn-lt"/>
                  </a:endParaRPr>
                </a:p>
              </p:txBody>
            </p:sp>
            <p:sp>
              <p:nvSpPr>
                <p:cNvPr id="55" name="淘宝店chenying0907出品 10"/>
                <p:cNvSpPr>
                  <a:spLocks noChangeArrowheads="1"/>
                </p:cNvSpPr>
                <p:nvPr/>
              </p:nvSpPr>
              <p:spPr bwMode="auto">
                <a:xfrm>
                  <a:off x="5341938" y="2001838"/>
                  <a:ext cx="85725"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800" dirty="0">
                    <a:solidFill>
                      <a:schemeClr val="bg1">
                        <a:lumMod val="50000"/>
                      </a:schemeClr>
                    </a:solidFill>
                    <a:cs typeface="+mn-ea"/>
                    <a:sym typeface="+mn-lt"/>
                  </a:endParaRPr>
                </a:p>
              </p:txBody>
            </p:sp>
          </p:grpSp>
        </p:grpSp>
        <p:cxnSp>
          <p:nvCxnSpPr>
            <p:cNvPr id="29" name="淘宝店chenying0907出品 21"/>
            <p:cNvCxnSpPr>
              <a:endCxn id="47" idx="6"/>
            </p:cNvCxnSpPr>
            <p:nvPr/>
          </p:nvCxnSpPr>
          <p:spPr>
            <a:xfrm flipH="1" flipV="1">
              <a:off x="3673758" y="4026306"/>
              <a:ext cx="959815" cy="1"/>
            </a:xfrm>
            <a:prstGeom prst="line">
              <a:avLst/>
            </a:prstGeom>
            <a:ln w="12700">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grpSp>
          <p:nvGrpSpPr>
            <p:cNvPr id="30" name="淘宝店chenying0907出品 23"/>
            <p:cNvGrpSpPr/>
            <p:nvPr/>
          </p:nvGrpSpPr>
          <p:grpSpPr>
            <a:xfrm>
              <a:off x="3106906" y="3742805"/>
              <a:ext cx="566852" cy="567000"/>
              <a:chOff x="4534974" y="5306072"/>
              <a:chExt cx="756000" cy="756000"/>
            </a:xfrm>
          </p:grpSpPr>
          <p:sp>
            <p:nvSpPr>
              <p:cNvPr id="47" name="淘宝店chenying0907出品 25"/>
              <p:cNvSpPr/>
              <p:nvPr/>
            </p:nvSpPr>
            <p:spPr>
              <a:xfrm>
                <a:off x="4534974" y="5306072"/>
                <a:ext cx="756000" cy="756000"/>
              </a:xfrm>
              <a:prstGeom prst="ellipse">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lumMod val="50000"/>
                    </a:schemeClr>
                  </a:solidFill>
                  <a:cs typeface="+mn-ea"/>
                  <a:sym typeface="+mn-lt"/>
                </a:endParaRPr>
              </a:p>
            </p:txBody>
          </p:sp>
          <p:grpSp>
            <p:nvGrpSpPr>
              <p:cNvPr id="48" name="Group 9"/>
              <p:cNvGrpSpPr/>
              <p:nvPr/>
            </p:nvGrpSpPr>
            <p:grpSpPr>
              <a:xfrm>
                <a:off x="4659950" y="5504420"/>
                <a:ext cx="516045" cy="382660"/>
                <a:chOff x="4572000" y="3414713"/>
                <a:chExt cx="374651" cy="277813"/>
              </a:xfrm>
              <a:solidFill>
                <a:schemeClr val="bg1"/>
              </a:solidFill>
            </p:grpSpPr>
            <p:sp>
              <p:nvSpPr>
                <p:cNvPr id="49" name="淘宝店chenying0907出品 17"/>
                <p:cNvSpPr>
                  <a:spLocks/>
                </p:cNvSpPr>
                <p:nvPr/>
              </p:nvSpPr>
              <p:spPr bwMode="auto">
                <a:xfrm>
                  <a:off x="4713288" y="3481388"/>
                  <a:ext cx="233363" cy="211138"/>
                </a:xfrm>
                <a:custGeom>
                  <a:avLst/>
                  <a:gdLst>
                    <a:gd name="T0" fmla="*/ 89 w 89"/>
                    <a:gd name="T1" fmla="*/ 33 h 81"/>
                    <a:gd name="T2" fmla="*/ 43 w 89"/>
                    <a:gd name="T3" fmla="*/ 0 h 81"/>
                    <a:gd name="T4" fmla="*/ 40 w 89"/>
                    <a:gd name="T5" fmla="*/ 1 h 81"/>
                    <a:gd name="T6" fmla="*/ 43 w 89"/>
                    <a:gd name="T7" fmla="*/ 11 h 81"/>
                    <a:gd name="T8" fmla="*/ 0 w 89"/>
                    <a:gd name="T9" fmla="*/ 44 h 81"/>
                    <a:gd name="T10" fmla="*/ 0 w 89"/>
                    <a:gd name="T11" fmla="*/ 44 h 81"/>
                    <a:gd name="T12" fmla="*/ 40 w 89"/>
                    <a:gd name="T13" fmla="*/ 65 h 81"/>
                    <a:gd name="T14" fmla="*/ 74 w 89"/>
                    <a:gd name="T15" fmla="*/ 81 h 81"/>
                    <a:gd name="T16" fmla="*/ 64 w 89"/>
                    <a:gd name="T17" fmla="*/ 62 h 81"/>
                    <a:gd name="T18" fmla="*/ 89 w 89"/>
                    <a:gd name="T19"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1">
                      <a:moveTo>
                        <a:pt x="89" y="33"/>
                      </a:moveTo>
                      <a:cubicBezTo>
                        <a:pt x="89" y="15"/>
                        <a:pt x="68" y="0"/>
                        <a:pt x="43" y="0"/>
                      </a:cubicBezTo>
                      <a:cubicBezTo>
                        <a:pt x="42" y="0"/>
                        <a:pt x="41" y="1"/>
                        <a:pt x="40" y="1"/>
                      </a:cubicBezTo>
                      <a:cubicBezTo>
                        <a:pt x="42" y="4"/>
                        <a:pt x="43" y="8"/>
                        <a:pt x="43" y="11"/>
                      </a:cubicBezTo>
                      <a:cubicBezTo>
                        <a:pt x="43" y="29"/>
                        <a:pt x="24" y="43"/>
                        <a:pt x="0" y="44"/>
                      </a:cubicBezTo>
                      <a:cubicBezTo>
                        <a:pt x="0" y="44"/>
                        <a:pt x="0" y="44"/>
                        <a:pt x="0" y="44"/>
                      </a:cubicBezTo>
                      <a:cubicBezTo>
                        <a:pt x="6" y="56"/>
                        <a:pt x="21" y="64"/>
                        <a:pt x="40" y="65"/>
                      </a:cubicBezTo>
                      <a:cubicBezTo>
                        <a:pt x="53" y="75"/>
                        <a:pt x="74" y="81"/>
                        <a:pt x="74" y="81"/>
                      </a:cubicBezTo>
                      <a:cubicBezTo>
                        <a:pt x="64" y="72"/>
                        <a:pt x="63" y="65"/>
                        <a:pt x="64" y="62"/>
                      </a:cubicBezTo>
                      <a:cubicBezTo>
                        <a:pt x="79" y="56"/>
                        <a:pt x="89" y="46"/>
                        <a:pt x="89"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sz="2800" dirty="0">
                    <a:solidFill>
                      <a:schemeClr val="bg1">
                        <a:lumMod val="50000"/>
                      </a:schemeClr>
                    </a:solidFill>
                    <a:cs typeface="+mn-ea"/>
                    <a:sym typeface="+mn-lt"/>
                  </a:endParaRPr>
                </a:p>
              </p:txBody>
            </p:sp>
            <p:sp>
              <p:nvSpPr>
                <p:cNvPr id="50" name="淘宝店chenying0907出品 18"/>
                <p:cNvSpPr>
                  <a:spLocks/>
                </p:cNvSpPr>
                <p:nvPr/>
              </p:nvSpPr>
              <p:spPr bwMode="auto">
                <a:xfrm>
                  <a:off x="4572000" y="3414713"/>
                  <a:ext cx="241300" cy="209550"/>
                </a:xfrm>
                <a:custGeom>
                  <a:avLst/>
                  <a:gdLst>
                    <a:gd name="T0" fmla="*/ 89 w 92"/>
                    <a:gd name="T1" fmla="*/ 21 h 80"/>
                    <a:gd name="T2" fmla="*/ 46 w 92"/>
                    <a:gd name="T3" fmla="*/ 0 h 80"/>
                    <a:gd name="T4" fmla="*/ 0 w 92"/>
                    <a:gd name="T5" fmla="*/ 32 h 80"/>
                    <a:gd name="T6" fmla="*/ 25 w 92"/>
                    <a:gd name="T7" fmla="*/ 61 h 80"/>
                    <a:gd name="T8" fmla="*/ 14 w 92"/>
                    <a:gd name="T9" fmla="*/ 80 h 80"/>
                    <a:gd name="T10" fmla="*/ 48 w 92"/>
                    <a:gd name="T11" fmla="*/ 65 h 80"/>
                    <a:gd name="T12" fmla="*/ 49 w 92"/>
                    <a:gd name="T13" fmla="*/ 64 h 80"/>
                    <a:gd name="T14" fmla="*/ 92 w 92"/>
                    <a:gd name="T15" fmla="*/ 32 h 80"/>
                    <a:gd name="T16" fmla="*/ 89 w 92"/>
                    <a:gd name="T17"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0">
                      <a:moveTo>
                        <a:pt x="89" y="21"/>
                      </a:moveTo>
                      <a:cubicBezTo>
                        <a:pt x="83" y="9"/>
                        <a:pt x="66" y="0"/>
                        <a:pt x="46" y="0"/>
                      </a:cubicBezTo>
                      <a:cubicBezTo>
                        <a:pt x="20" y="0"/>
                        <a:pt x="0" y="14"/>
                        <a:pt x="0" y="32"/>
                      </a:cubicBezTo>
                      <a:cubicBezTo>
                        <a:pt x="0" y="45"/>
                        <a:pt x="10" y="56"/>
                        <a:pt x="25" y="61"/>
                      </a:cubicBezTo>
                      <a:cubicBezTo>
                        <a:pt x="26" y="65"/>
                        <a:pt x="25" y="71"/>
                        <a:pt x="14" y="80"/>
                      </a:cubicBezTo>
                      <a:cubicBezTo>
                        <a:pt x="14" y="80"/>
                        <a:pt x="36" y="75"/>
                        <a:pt x="48" y="65"/>
                      </a:cubicBezTo>
                      <a:cubicBezTo>
                        <a:pt x="49" y="64"/>
                        <a:pt x="49" y="64"/>
                        <a:pt x="49" y="64"/>
                      </a:cubicBezTo>
                      <a:cubicBezTo>
                        <a:pt x="73" y="63"/>
                        <a:pt x="92" y="49"/>
                        <a:pt x="92" y="32"/>
                      </a:cubicBezTo>
                      <a:cubicBezTo>
                        <a:pt x="92" y="28"/>
                        <a:pt x="91" y="25"/>
                        <a:pt x="8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sz="2800" dirty="0">
                    <a:solidFill>
                      <a:schemeClr val="bg1">
                        <a:lumMod val="50000"/>
                      </a:schemeClr>
                    </a:solidFill>
                    <a:cs typeface="+mn-ea"/>
                    <a:sym typeface="+mn-lt"/>
                  </a:endParaRPr>
                </a:p>
              </p:txBody>
            </p:sp>
          </p:grpSp>
        </p:grpSp>
        <p:sp>
          <p:nvSpPr>
            <p:cNvPr id="31" name="淘宝店chenying0907出品 29"/>
            <p:cNvSpPr/>
            <p:nvPr/>
          </p:nvSpPr>
          <p:spPr>
            <a:xfrm>
              <a:off x="7357857" y="1503442"/>
              <a:ext cx="885594" cy="2774156"/>
            </a:xfrm>
            <a:custGeom>
              <a:avLst/>
              <a:gdLst>
                <a:gd name="connsiteX0" fmla="*/ 1176576 w 1181100"/>
                <a:gd name="connsiteY0" fmla="*/ 0 h 3698875"/>
                <a:gd name="connsiteX1" fmla="*/ 1181100 w 1181100"/>
                <a:gd name="connsiteY1" fmla="*/ 0 h 3698875"/>
                <a:gd name="connsiteX2" fmla="*/ 1181100 w 1181100"/>
                <a:gd name="connsiteY2" fmla="*/ 3698875 h 3698875"/>
                <a:gd name="connsiteX3" fmla="*/ 0 w 1181100"/>
                <a:gd name="connsiteY3" fmla="*/ 3698875 h 3698875"/>
                <a:gd name="connsiteX4" fmla="*/ 0 w 1181100"/>
                <a:gd name="connsiteY4" fmla="*/ 1735795 h 3698875"/>
                <a:gd name="connsiteX5" fmla="*/ 48924 w 1181100"/>
                <a:gd name="connsiteY5" fmla="*/ 1697678 h 3698875"/>
                <a:gd name="connsiteX6" fmla="*/ 278759 w 1181100"/>
                <a:gd name="connsiteY6" fmla="*/ 1500788 h 3698875"/>
                <a:gd name="connsiteX7" fmla="*/ 453153 w 1181100"/>
                <a:gd name="connsiteY7" fmla="*/ 1330349 h 3698875"/>
                <a:gd name="connsiteX8" fmla="*/ 510936 w 1181100"/>
                <a:gd name="connsiteY8" fmla="*/ 1369307 h 3698875"/>
                <a:gd name="connsiteX9" fmla="*/ 590551 w 1181100"/>
                <a:gd name="connsiteY9" fmla="*/ 1385380 h 3698875"/>
                <a:gd name="connsiteX10" fmla="*/ 795088 w 1181100"/>
                <a:gd name="connsiteY10" fmla="*/ 1180843 h 3698875"/>
                <a:gd name="connsiteX11" fmla="*/ 735181 w 1181100"/>
                <a:gd name="connsiteY11" fmla="*/ 1036213 h 3698875"/>
                <a:gd name="connsiteX12" fmla="*/ 717723 w 1181100"/>
                <a:gd name="connsiteY12" fmla="*/ 1024442 h 3698875"/>
                <a:gd name="connsiteX13" fmla="*/ 820291 w 1181100"/>
                <a:gd name="connsiteY13" fmla="*/ 886780 h 3698875"/>
                <a:gd name="connsiteX14" fmla="*/ 1174186 w 1181100"/>
                <a:gd name="connsiteY14" fmla="*/ 21448 h 3698875"/>
                <a:gd name="connsiteX15" fmla="*/ 1176576 w 1181100"/>
                <a:gd name="connsiteY15" fmla="*/ 0 h 36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81100" h="3698875">
                  <a:moveTo>
                    <a:pt x="1176576" y="0"/>
                  </a:moveTo>
                  <a:lnTo>
                    <a:pt x="1181100" y="0"/>
                  </a:lnTo>
                  <a:lnTo>
                    <a:pt x="1181100" y="3698875"/>
                  </a:lnTo>
                  <a:lnTo>
                    <a:pt x="0" y="3698875"/>
                  </a:lnTo>
                  <a:lnTo>
                    <a:pt x="0" y="1735795"/>
                  </a:lnTo>
                  <a:lnTo>
                    <a:pt x="48924" y="1697678"/>
                  </a:lnTo>
                  <a:cubicBezTo>
                    <a:pt x="129510" y="1632743"/>
                    <a:pt x="206155" y="1567101"/>
                    <a:pt x="278759" y="1500788"/>
                  </a:cubicBezTo>
                  <a:lnTo>
                    <a:pt x="453153" y="1330349"/>
                  </a:lnTo>
                  <a:lnTo>
                    <a:pt x="510936" y="1369307"/>
                  </a:lnTo>
                  <a:cubicBezTo>
                    <a:pt x="535406" y="1379657"/>
                    <a:pt x="562310" y="1385380"/>
                    <a:pt x="590551" y="1385380"/>
                  </a:cubicBezTo>
                  <a:cubicBezTo>
                    <a:pt x="703514" y="1385380"/>
                    <a:pt x="795088" y="1293806"/>
                    <a:pt x="795088" y="1180843"/>
                  </a:cubicBezTo>
                  <a:cubicBezTo>
                    <a:pt x="795088" y="1124362"/>
                    <a:pt x="772195" y="1073227"/>
                    <a:pt x="735181" y="1036213"/>
                  </a:cubicBezTo>
                  <a:lnTo>
                    <a:pt x="717723" y="1024442"/>
                  </a:lnTo>
                  <a:lnTo>
                    <a:pt x="820291" y="886780"/>
                  </a:lnTo>
                  <a:cubicBezTo>
                    <a:pt x="1010014" y="606666"/>
                    <a:pt x="1130158" y="317479"/>
                    <a:pt x="1174186" y="21448"/>
                  </a:cubicBezTo>
                  <a:lnTo>
                    <a:pt x="1176576" y="0"/>
                  </a:lnTo>
                  <a:close/>
                </a:path>
              </a:pathLst>
            </a:cu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sz="2800">
                <a:solidFill>
                  <a:schemeClr val="bg1">
                    <a:lumMod val="50000"/>
                  </a:schemeClr>
                </a:solidFill>
                <a:cs typeface="+mn-ea"/>
                <a:sym typeface="+mn-lt"/>
              </a:endParaRPr>
            </a:p>
          </p:txBody>
        </p:sp>
        <p:sp>
          <p:nvSpPr>
            <p:cNvPr id="32" name="淘宝店chenying0907出品 30"/>
            <p:cNvSpPr/>
            <p:nvPr/>
          </p:nvSpPr>
          <p:spPr>
            <a:xfrm>
              <a:off x="6432586" y="2836205"/>
              <a:ext cx="885594" cy="1441391"/>
            </a:xfrm>
            <a:custGeom>
              <a:avLst/>
              <a:gdLst>
                <a:gd name="connsiteX0" fmla="*/ 1181100 w 1181100"/>
                <a:gd name="connsiteY0" fmla="*/ 0 h 1921854"/>
                <a:gd name="connsiteX1" fmla="*/ 1181100 w 1181100"/>
                <a:gd name="connsiteY1" fmla="*/ 1921854 h 1921854"/>
                <a:gd name="connsiteX2" fmla="*/ 0 w 1181100"/>
                <a:gd name="connsiteY2" fmla="*/ 1921854 h 1921854"/>
                <a:gd name="connsiteX3" fmla="*/ 0 w 1181100"/>
                <a:gd name="connsiteY3" fmla="*/ 731966 h 1921854"/>
                <a:gd name="connsiteX4" fmla="*/ 319230 w 1181100"/>
                <a:gd name="connsiteY4" fmla="*/ 562253 h 1921854"/>
                <a:gd name="connsiteX5" fmla="*/ 425975 w 1181100"/>
                <a:gd name="connsiteY5" fmla="*/ 500289 h 1921854"/>
                <a:gd name="connsiteX6" fmla="*/ 445921 w 1181100"/>
                <a:gd name="connsiteY6" fmla="*/ 529872 h 1921854"/>
                <a:gd name="connsiteX7" fmla="*/ 590551 w 1181100"/>
                <a:gd name="connsiteY7" fmla="*/ 589779 h 1921854"/>
                <a:gd name="connsiteX8" fmla="*/ 795088 w 1181100"/>
                <a:gd name="connsiteY8" fmla="*/ 385242 h 1921854"/>
                <a:gd name="connsiteX9" fmla="*/ 779015 w 1181100"/>
                <a:gd name="connsiteY9" fmla="*/ 305627 h 1921854"/>
                <a:gd name="connsiteX10" fmla="*/ 768996 w 1181100"/>
                <a:gd name="connsiteY10" fmla="*/ 290767 h 1921854"/>
                <a:gd name="connsiteX11" fmla="*/ 952789 w 1181100"/>
                <a:gd name="connsiteY11" fmla="*/ 167545 h 1921854"/>
                <a:gd name="connsiteX12" fmla="*/ 1140954 w 1181100"/>
                <a:gd name="connsiteY12" fmla="*/ 31276 h 1921854"/>
                <a:gd name="connsiteX13" fmla="*/ 1181100 w 1181100"/>
                <a:gd name="connsiteY13" fmla="*/ 0 h 192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1921854">
                  <a:moveTo>
                    <a:pt x="1181100" y="0"/>
                  </a:moveTo>
                  <a:lnTo>
                    <a:pt x="1181100" y="1921854"/>
                  </a:lnTo>
                  <a:lnTo>
                    <a:pt x="0" y="1921854"/>
                  </a:lnTo>
                  <a:lnTo>
                    <a:pt x="0" y="731966"/>
                  </a:lnTo>
                  <a:lnTo>
                    <a:pt x="319230" y="562253"/>
                  </a:lnTo>
                  <a:lnTo>
                    <a:pt x="425975" y="500289"/>
                  </a:lnTo>
                  <a:lnTo>
                    <a:pt x="445921" y="529872"/>
                  </a:lnTo>
                  <a:cubicBezTo>
                    <a:pt x="482935" y="566886"/>
                    <a:pt x="534069" y="589779"/>
                    <a:pt x="590551" y="589779"/>
                  </a:cubicBezTo>
                  <a:cubicBezTo>
                    <a:pt x="703514" y="589779"/>
                    <a:pt x="795088" y="498205"/>
                    <a:pt x="795088" y="385242"/>
                  </a:cubicBezTo>
                  <a:cubicBezTo>
                    <a:pt x="795088" y="357001"/>
                    <a:pt x="789365" y="330097"/>
                    <a:pt x="779015" y="305627"/>
                  </a:cubicBezTo>
                  <a:lnTo>
                    <a:pt x="768996" y="290767"/>
                  </a:lnTo>
                  <a:lnTo>
                    <a:pt x="952789" y="167545"/>
                  </a:lnTo>
                  <a:cubicBezTo>
                    <a:pt x="1017466" y="122501"/>
                    <a:pt x="1080201" y="77074"/>
                    <a:pt x="1140954" y="31276"/>
                  </a:cubicBezTo>
                  <a:lnTo>
                    <a:pt x="1181100" y="0"/>
                  </a:lnTo>
                  <a:close/>
                </a:path>
              </a:pathLst>
            </a:cu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sz="2800">
                <a:solidFill>
                  <a:schemeClr val="bg1">
                    <a:lumMod val="50000"/>
                  </a:schemeClr>
                </a:solidFill>
                <a:cs typeface="+mn-ea"/>
                <a:sym typeface="+mn-lt"/>
              </a:endParaRPr>
            </a:p>
          </p:txBody>
        </p:sp>
        <p:sp>
          <p:nvSpPr>
            <p:cNvPr id="33" name="淘宝店chenying0907出品 31"/>
            <p:cNvSpPr/>
            <p:nvPr/>
          </p:nvSpPr>
          <p:spPr>
            <a:xfrm>
              <a:off x="5507314" y="3406281"/>
              <a:ext cx="885594" cy="871316"/>
            </a:xfrm>
            <a:custGeom>
              <a:avLst/>
              <a:gdLst>
                <a:gd name="connsiteX0" fmla="*/ 1181100 w 1181100"/>
                <a:gd name="connsiteY0" fmla="*/ 0 h 1161755"/>
                <a:gd name="connsiteX1" fmla="*/ 1181100 w 1181100"/>
                <a:gd name="connsiteY1" fmla="*/ 1161755 h 1161755"/>
                <a:gd name="connsiteX2" fmla="*/ 0 w 1181100"/>
                <a:gd name="connsiteY2" fmla="*/ 1161755 h 1161755"/>
                <a:gd name="connsiteX3" fmla="*/ 0 w 1181100"/>
                <a:gd name="connsiteY3" fmla="*/ 517854 h 1161755"/>
                <a:gd name="connsiteX4" fmla="*/ 336342 w 1181100"/>
                <a:gd name="connsiteY4" fmla="*/ 385518 h 1161755"/>
                <a:gd name="connsiteX5" fmla="*/ 408490 w 1181100"/>
                <a:gd name="connsiteY5" fmla="*/ 354228 h 1161755"/>
                <a:gd name="connsiteX6" fmla="*/ 445921 w 1181100"/>
                <a:gd name="connsiteY6" fmla="*/ 409746 h 1161755"/>
                <a:gd name="connsiteX7" fmla="*/ 590551 w 1181100"/>
                <a:gd name="connsiteY7" fmla="*/ 469653 h 1161755"/>
                <a:gd name="connsiteX8" fmla="*/ 795088 w 1181100"/>
                <a:gd name="connsiteY8" fmla="*/ 265116 h 1161755"/>
                <a:gd name="connsiteX9" fmla="*/ 790933 w 1181100"/>
                <a:gd name="connsiteY9" fmla="*/ 223895 h 1161755"/>
                <a:gd name="connsiteX10" fmla="*/ 781056 w 1181100"/>
                <a:gd name="connsiteY10" fmla="*/ 192076 h 1161755"/>
                <a:gd name="connsiteX11" fmla="*/ 1174526 w 1181100"/>
                <a:gd name="connsiteY11" fmla="*/ 3495 h 1161755"/>
                <a:gd name="connsiteX12" fmla="*/ 1181100 w 1181100"/>
                <a:gd name="connsiteY12" fmla="*/ 0 h 1161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81100" h="1161755">
                  <a:moveTo>
                    <a:pt x="1181100" y="0"/>
                  </a:moveTo>
                  <a:lnTo>
                    <a:pt x="1181100" y="1161755"/>
                  </a:lnTo>
                  <a:lnTo>
                    <a:pt x="0" y="1161755"/>
                  </a:lnTo>
                  <a:lnTo>
                    <a:pt x="0" y="517854"/>
                  </a:lnTo>
                  <a:lnTo>
                    <a:pt x="336342" y="385518"/>
                  </a:lnTo>
                  <a:lnTo>
                    <a:pt x="408490" y="354228"/>
                  </a:lnTo>
                  <a:lnTo>
                    <a:pt x="445921" y="409746"/>
                  </a:lnTo>
                  <a:cubicBezTo>
                    <a:pt x="482935" y="446760"/>
                    <a:pt x="534070" y="469653"/>
                    <a:pt x="590551" y="469653"/>
                  </a:cubicBezTo>
                  <a:cubicBezTo>
                    <a:pt x="703514" y="469653"/>
                    <a:pt x="795088" y="378079"/>
                    <a:pt x="795088" y="265116"/>
                  </a:cubicBezTo>
                  <a:cubicBezTo>
                    <a:pt x="795088" y="250996"/>
                    <a:pt x="793657" y="237210"/>
                    <a:pt x="790933" y="223895"/>
                  </a:cubicBezTo>
                  <a:lnTo>
                    <a:pt x="781056" y="192076"/>
                  </a:lnTo>
                  <a:lnTo>
                    <a:pt x="1174526" y="3495"/>
                  </a:lnTo>
                  <a:lnTo>
                    <a:pt x="1181100" y="0"/>
                  </a:lnTo>
                  <a:close/>
                </a:path>
              </a:pathLst>
            </a:cu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sz="2800">
                <a:solidFill>
                  <a:schemeClr val="bg1">
                    <a:lumMod val="50000"/>
                  </a:schemeClr>
                </a:solidFill>
                <a:cs typeface="+mn-ea"/>
                <a:sym typeface="+mn-lt"/>
              </a:endParaRPr>
            </a:p>
          </p:txBody>
        </p:sp>
        <p:sp>
          <p:nvSpPr>
            <p:cNvPr id="34" name="淘宝店chenying0907出品 32"/>
            <p:cNvSpPr/>
            <p:nvPr/>
          </p:nvSpPr>
          <p:spPr>
            <a:xfrm>
              <a:off x="4015452" y="3810286"/>
              <a:ext cx="1452183" cy="467310"/>
            </a:xfrm>
            <a:custGeom>
              <a:avLst/>
              <a:gdLst>
                <a:gd name="connsiteX0" fmla="*/ 1936748 w 1936748"/>
                <a:gd name="connsiteY0" fmla="*/ 0 h 623080"/>
                <a:gd name="connsiteX1" fmla="*/ 1936748 w 1936748"/>
                <a:gd name="connsiteY1" fmla="*/ 623080 h 623080"/>
                <a:gd name="connsiteX2" fmla="*/ 0 w 1936748"/>
                <a:gd name="connsiteY2" fmla="*/ 623080 h 623080"/>
                <a:gd name="connsiteX3" fmla="*/ 0 w 1936748"/>
                <a:gd name="connsiteY3" fmla="*/ 613884 h 623080"/>
                <a:gd name="connsiteX4" fmla="*/ 352298 w 1936748"/>
                <a:gd name="connsiteY4" fmla="*/ 519526 h 623080"/>
                <a:gd name="connsiteX5" fmla="*/ 750617 w 1936748"/>
                <a:gd name="connsiteY5" fmla="*/ 403342 h 623080"/>
                <a:gd name="connsiteX6" fmla="*/ 791646 w 1936748"/>
                <a:gd name="connsiteY6" fmla="*/ 390480 h 623080"/>
                <a:gd name="connsiteX7" fmla="*/ 823745 w 1936748"/>
                <a:gd name="connsiteY7" fmla="*/ 438090 h 623080"/>
                <a:gd name="connsiteX8" fmla="*/ 968375 w 1936748"/>
                <a:gd name="connsiteY8" fmla="*/ 497997 h 623080"/>
                <a:gd name="connsiteX9" fmla="*/ 1172912 w 1936748"/>
                <a:gd name="connsiteY9" fmla="*/ 293460 h 623080"/>
                <a:gd name="connsiteX10" fmla="*/ 1170635 w 1936748"/>
                <a:gd name="connsiteY10" fmla="*/ 270869 h 623080"/>
                <a:gd name="connsiteX11" fmla="*/ 1509041 w 1936748"/>
                <a:gd name="connsiteY11" fmla="*/ 156899 h 623080"/>
                <a:gd name="connsiteX12" fmla="*/ 1868376 w 1936748"/>
                <a:gd name="connsiteY12" fmla="*/ 26902 h 623080"/>
                <a:gd name="connsiteX13" fmla="*/ 1936748 w 1936748"/>
                <a:gd name="connsiteY13" fmla="*/ 0 h 62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36748" h="623080">
                  <a:moveTo>
                    <a:pt x="1936748" y="0"/>
                  </a:moveTo>
                  <a:lnTo>
                    <a:pt x="1936748" y="623080"/>
                  </a:lnTo>
                  <a:lnTo>
                    <a:pt x="0" y="623080"/>
                  </a:lnTo>
                  <a:lnTo>
                    <a:pt x="0" y="613884"/>
                  </a:lnTo>
                  <a:lnTo>
                    <a:pt x="352298" y="519526"/>
                  </a:lnTo>
                  <a:cubicBezTo>
                    <a:pt x="487129" y="481602"/>
                    <a:pt x="619924" y="442867"/>
                    <a:pt x="750617" y="403342"/>
                  </a:cubicBezTo>
                  <a:lnTo>
                    <a:pt x="791646" y="390480"/>
                  </a:lnTo>
                  <a:lnTo>
                    <a:pt x="823745" y="438090"/>
                  </a:lnTo>
                  <a:cubicBezTo>
                    <a:pt x="860759" y="475104"/>
                    <a:pt x="911894" y="497997"/>
                    <a:pt x="968375" y="497997"/>
                  </a:cubicBezTo>
                  <a:cubicBezTo>
                    <a:pt x="1081338" y="497997"/>
                    <a:pt x="1172912" y="406423"/>
                    <a:pt x="1172912" y="293460"/>
                  </a:cubicBezTo>
                  <a:lnTo>
                    <a:pt x="1170635" y="270869"/>
                  </a:lnTo>
                  <a:lnTo>
                    <a:pt x="1509041" y="156899"/>
                  </a:lnTo>
                  <a:cubicBezTo>
                    <a:pt x="1631071" y="114305"/>
                    <a:pt x="1750871" y="70965"/>
                    <a:pt x="1868376" y="26902"/>
                  </a:cubicBezTo>
                  <a:lnTo>
                    <a:pt x="1936748" y="0"/>
                  </a:lnTo>
                  <a:close/>
                </a:path>
              </a:pathLst>
            </a:cu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sz="2800">
                <a:solidFill>
                  <a:schemeClr val="bg1">
                    <a:lumMod val="50000"/>
                  </a:schemeClr>
                </a:solidFill>
                <a:cs typeface="+mn-ea"/>
                <a:sym typeface="+mn-lt"/>
              </a:endParaRPr>
            </a:p>
          </p:txBody>
        </p:sp>
        <p:sp>
          <p:nvSpPr>
            <p:cNvPr id="35" name="淘宝店chenying0907出品 33"/>
            <p:cNvSpPr/>
            <p:nvPr/>
          </p:nvSpPr>
          <p:spPr>
            <a:xfrm>
              <a:off x="7692683" y="2281073"/>
              <a:ext cx="215944" cy="216000"/>
            </a:xfrm>
            <a:prstGeom prst="ellipse">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sz="2800">
                <a:solidFill>
                  <a:schemeClr val="bg1">
                    <a:lumMod val="50000"/>
                  </a:schemeClr>
                </a:solidFill>
                <a:cs typeface="+mn-ea"/>
                <a:sym typeface="+mn-lt"/>
              </a:endParaRPr>
            </a:p>
          </p:txBody>
        </p:sp>
        <p:sp>
          <p:nvSpPr>
            <p:cNvPr id="36" name="淘宝店chenying0907出品 34"/>
            <p:cNvSpPr/>
            <p:nvPr/>
          </p:nvSpPr>
          <p:spPr>
            <a:xfrm>
              <a:off x="6767412" y="3017137"/>
              <a:ext cx="215944" cy="216000"/>
            </a:xfrm>
            <a:prstGeom prst="ellipse">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sz="2800">
                <a:solidFill>
                  <a:schemeClr val="bg1">
                    <a:lumMod val="50000"/>
                  </a:schemeClr>
                </a:solidFill>
                <a:cs typeface="+mn-ea"/>
                <a:sym typeface="+mn-lt"/>
              </a:endParaRPr>
            </a:p>
          </p:txBody>
        </p:sp>
        <p:sp>
          <p:nvSpPr>
            <p:cNvPr id="37" name="淘宝店chenying0907出品 35"/>
            <p:cNvSpPr/>
            <p:nvPr/>
          </p:nvSpPr>
          <p:spPr>
            <a:xfrm>
              <a:off x="5842139" y="3497117"/>
              <a:ext cx="215944" cy="216000"/>
            </a:xfrm>
            <a:prstGeom prst="ellipse">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sz="2800">
                <a:solidFill>
                  <a:schemeClr val="bg1">
                    <a:lumMod val="50000"/>
                  </a:schemeClr>
                </a:solidFill>
                <a:cs typeface="+mn-ea"/>
                <a:sym typeface="+mn-lt"/>
              </a:endParaRPr>
            </a:p>
          </p:txBody>
        </p:sp>
        <p:sp>
          <p:nvSpPr>
            <p:cNvPr id="38" name="淘宝店chenying0907出品 36"/>
            <p:cNvSpPr/>
            <p:nvPr/>
          </p:nvSpPr>
          <p:spPr>
            <a:xfrm>
              <a:off x="4633573" y="3922381"/>
              <a:ext cx="215944" cy="216000"/>
            </a:xfrm>
            <a:prstGeom prst="ellipse">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sz="2800">
                <a:solidFill>
                  <a:schemeClr val="bg1">
                    <a:lumMod val="50000"/>
                  </a:schemeClr>
                </a:solidFill>
                <a:cs typeface="+mn-ea"/>
                <a:sym typeface="+mn-lt"/>
              </a:endParaRPr>
            </a:p>
          </p:txBody>
        </p:sp>
        <p:sp>
          <p:nvSpPr>
            <p:cNvPr id="39" name="淘宝店chenying0907出品 37"/>
            <p:cNvSpPr/>
            <p:nvPr/>
          </p:nvSpPr>
          <p:spPr>
            <a:xfrm>
              <a:off x="2307327" y="1223838"/>
              <a:ext cx="766658" cy="248230"/>
            </a:xfrm>
            <a:prstGeom prst="rect">
              <a:avLst/>
            </a:prstGeom>
          </p:spPr>
          <p:txBody>
            <a:bodyPr wrap="none" lIns="68555" tIns="34278" rIns="68555" bIns="34278">
              <a:spAutoFit/>
            </a:bodyPr>
            <a:lstStyle/>
            <a:p>
              <a:pPr algn="r"/>
              <a:r>
                <a:rPr lang="zh-CN" altLang="en-US" sz="2000" b="1" dirty="0">
                  <a:solidFill>
                    <a:schemeClr val="bg1">
                      <a:lumMod val="50000"/>
                    </a:schemeClr>
                  </a:solidFill>
                  <a:cs typeface="+mn-ea"/>
                  <a:sym typeface="+mn-lt"/>
                </a:rPr>
                <a:t>添加标题</a:t>
              </a:r>
              <a:endParaRPr lang="en-US" altLang="zh-CN" sz="2000" b="1" dirty="0">
                <a:solidFill>
                  <a:schemeClr val="bg1">
                    <a:lumMod val="50000"/>
                  </a:schemeClr>
                </a:solidFill>
                <a:cs typeface="+mn-ea"/>
                <a:sym typeface="+mn-lt"/>
              </a:endParaRPr>
            </a:p>
          </p:txBody>
        </p:sp>
        <p:sp>
          <p:nvSpPr>
            <p:cNvPr id="40" name="淘宝店chenying0907出品 38"/>
            <p:cNvSpPr/>
            <p:nvPr/>
          </p:nvSpPr>
          <p:spPr>
            <a:xfrm>
              <a:off x="1152217" y="1508820"/>
              <a:ext cx="1921769" cy="288764"/>
            </a:xfrm>
            <a:prstGeom prst="rect">
              <a:avLst/>
            </a:prstGeom>
          </p:spPr>
          <p:txBody>
            <a:bodyPr wrap="square" lIns="68562" tIns="34281" rIns="68562" bIns="34281">
              <a:spAutoFit/>
            </a:bodyPr>
            <a:lstStyle/>
            <a:p>
              <a:pPr algn="r"/>
              <a:r>
                <a:rPr lang="zh-CN" altLang="en-US" sz="1200" dirty="0">
                  <a:solidFill>
                    <a:schemeClr val="bg1">
                      <a:lumMod val="50000"/>
                    </a:schemeClr>
                  </a:solidFill>
                  <a:cs typeface="+mn-ea"/>
                  <a:sym typeface="+mn-lt"/>
                </a:rPr>
                <a:t>点击输入图表的描述说明，点击输入图表的描述说明</a:t>
              </a:r>
            </a:p>
          </p:txBody>
        </p:sp>
        <p:sp>
          <p:nvSpPr>
            <p:cNvPr id="41" name="淘宝店chenying0907出品 39"/>
            <p:cNvSpPr/>
            <p:nvPr/>
          </p:nvSpPr>
          <p:spPr>
            <a:xfrm>
              <a:off x="2307327" y="2050203"/>
              <a:ext cx="766658" cy="248230"/>
            </a:xfrm>
            <a:prstGeom prst="rect">
              <a:avLst/>
            </a:prstGeom>
          </p:spPr>
          <p:txBody>
            <a:bodyPr wrap="none" lIns="68555" tIns="34278" rIns="68555" bIns="34278">
              <a:spAutoFit/>
            </a:bodyPr>
            <a:lstStyle/>
            <a:p>
              <a:pPr algn="r"/>
              <a:r>
                <a:rPr lang="zh-CN" altLang="en-US" sz="2000" b="1" dirty="0">
                  <a:solidFill>
                    <a:schemeClr val="bg1">
                      <a:lumMod val="50000"/>
                    </a:schemeClr>
                  </a:solidFill>
                  <a:cs typeface="+mn-ea"/>
                  <a:sym typeface="+mn-lt"/>
                </a:rPr>
                <a:t>添加标题</a:t>
              </a:r>
              <a:endParaRPr lang="en-US" altLang="zh-CN" sz="2000" b="1" dirty="0">
                <a:solidFill>
                  <a:schemeClr val="bg1">
                    <a:lumMod val="50000"/>
                  </a:schemeClr>
                </a:solidFill>
                <a:cs typeface="+mn-ea"/>
                <a:sym typeface="+mn-lt"/>
              </a:endParaRPr>
            </a:p>
          </p:txBody>
        </p:sp>
        <p:sp>
          <p:nvSpPr>
            <p:cNvPr id="42" name="淘宝店chenying0907出品 40"/>
            <p:cNvSpPr/>
            <p:nvPr/>
          </p:nvSpPr>
          <p:spPr>
            <a:xfrm>
              <a:off x="1152217" y="2335186"/>
              <a:ext cx="1921769" cy="288764"/>
            </a:xfrm>
            <a:prstGeom prst="rect">
              <a:avLst/>
            </a:prstGeom>
          </p:spPr>
          <p:txBody>
            <a:bodyPr wrap="square" lIns="68562" tIns="34281" rIns="68562" bIns="34281">
              <a:spAutoFit/>
            </a:bodyPr>
            <a:lstStyle/>
            <a:p>
              <a:pPr algn="r"/>
              <a:r>
                <a:rPr lang="zh-CN" altLang="en-US" sz="1200" dirty="0">
                  <a:solidFill>
                    <a:schemeClr val="bg1">
                      <a:lumMod val="50000"/>
                    </a:schemeClr>
                  </a:solidFill>
                  <a:cs typeface="+mn-ea"/>
                  <a:sym typeface="+mn-lt"/>
                </a:rPr>
                <a:t>点击输入图表的描述说明，点击输入图表的描述说明</a:t>
              </a:r>
            </a:p>
          </p:txBody>
        </p:sp>
        <p:sp>
          <p:nvSpPr>
            <p:cNvPr id="43" name="淘宝店chenying0907出品 41"/>
            <p:cNvSpPr/>
            <p:nvPr/>
          </p:nvSpPr>
          <p:spPr>
            <a:xfrm>
              <a:off x="2307327" y="2876569"/>
              <a:ext cx="766658" cy="248230"/>
            </a:xfrm>
            <a:prstGeom prst="rect">
              <a:avLst/>
            </a:prstGeom>
          </p:spPr>
          <p:txBody>
            <a:bodyPr wrap="none" lIns="68555" tIns="34278" rIns="68555" bIns="34278">
              <a:spAutoFit/>
            </a:bodyPr>
            <a:lstStyle/>
            <a:p>
              <a:pPr algn="r"/>
              <a:r>
                <a:rPr lang="zh-CN" altLang="en-US" sz="2000" b="1" dirty="0">
                  <a:solidFill>
                    <a:schemeClr val="bg1">
                      <a:lumMod val="50000"/>
                    </a:schemeClr>
                  </a:solidFill>
                  <a:cs typeface="+mn-ea"/>
                  <a:sym typeface="+mn-lt"/>
                </a:rPr>
                <a:t>添加标题</a:t>
              </a:r>
              <a:endParaRPr lang="en-US" altLang="zh-CN" sz="2000" b="1" dirty="0">
                <a:solidFill>
                  <a:schemeClr val="bg1">
                    <a:lumMod val="50000"/>
                  </a:schemeClr>
                </a:solidFill>
                <a:cs typeface="+mn-ea"/>
                <a:sym typeface="+mn-lt"/>
              </a:endParaRPr>
            </a:p>
          </p:txBody>
        </p:sp>
        <p:sp>
          <p:nvSpPr>
            <p:cNvPr id="44" name="淘宝店chenying0907出品 42"/>
            <p:cNvSpPr/>
            <p:nvPr/>
          </p:nvSpPr>
          <p:spPr>
            <a:xfrm>
              <a:off x="1152217" y="3161552"/>
              <a:ext cx="1921769" cy="288764"/>
            </a:xfrm>
            <a:prstGeom prst="rect">
              <a:avLst/>
            </a:prstGeom>
          </p:spPr>
          <p:txBody>
            <a:bodyPr wrap="square" lIns="68562" tIns="34281" rIns="68562" bIns="34281">
              <a:spAutoFit/>
            </a:bodyPr>
            <a:lstStyle/>
            <a:p>
              <a:pPr algn="r"/>
              <a:r>
                <a:rPr lang="zh-CN" altLang="en-US" sz="1200" dirty="0">
                  <a:solidFill>
                    <a:schemeClr val="bg1">
                      <a:lumMod val="50000"/>
                    </a:schemeClr>
                  </a:solidFill>
                  <a:cs typeface="+mn-ea"/>
                  <a:sym typeface="+mn-lt"/>
                </a:rPr>
                <a:t>点击输入图表的描述说明，点击输入图表的描述说明</a:t>
              </a:r>
            </a:p>
          </p:txBody>
        </p:sp>
        <p:sp>
          <p:nvSpPr>
            <p:cNvPr id="45" name="淘宝店chenying0907出品 43"/>
            <p:cNvSpPr/>
            <p:nvPr/>
          </p:nvSpPr>
          <p:spPr>
            <a:xfrm>
              <a:off x="2307327" y="3702935"/>
              <a:ext cx="766658" cy="248230"/>
            </a:xfrm>
            <a:prstGeom prst="rect">
              <a:avLst/>
            </a:prstGeom>
          </p:spPr>
          <p:txBody>
            <a:bodyPr wrap="none" lIns="68555" tIns="34278" rIns="68555" bIns="34278">
              <a:spAutoFit/>
            </a:bodyPr>
            <a:lstStyle/>
            <a:p>
              <a:pPr algn="r"/>
              <a:r>
                <a:rPr lang="zh-CN" altLang="en-US" sz="2000" b="1" dirty="0">
                  <a:solidFill>
                    <a:schemeClr val="bg1">
                      <a:lumMod val="50000"/>
                    </a:schemeClr>
                  </a:solidFill>
                  <a:cs typeface="+mn-ea"/>
                  <a:sym typeface="+mn-lt"/>
                </a:rPr>
                <a:t>添加标题</a:t>
              </a:r>
              <a:endParaRPr lang="en-US" altLang="zh-CN" sz="2000" b="1" dirty="0">
                <a:solidFill>
                  <a:schemeClr val="bg1">
                    <a:lumMod val="50000"/>
                  </a:schemeClr>
                </a:solidFill>
                <a:cs typeface="+mn-ea"/>
                <a:sym typeface="+mn-lt"/>
              </a:endParaRPr>
            </a:p>
          </p:txBody>
        </p:sp>
        <p:sp>
          <p:nvSpPr>
            <p:cNvPr id="46" name="淘宝店chenying0907出品 44"/>
            <p:cNvSpPr/>
            <p:nvPr/>
          </p:nvSpPr>
          <p:spPr>
            <a:xfrm>
              <a:off x="1152217" y="3987917"/>
              <a:ext cx="1921769" cy="288764"/>
            </a:xfrm>
            <a:prstGeom prst="rect">
              <a:avLst/>
            </a:prstGeom>
          </p:spPr>
          <p:txBody>
            <a:bodyPr wrap="square" lIns="68562" tIns="34281" rIns="68562" bIns="34281">
              <a:spAutoFit/>
            </a:bodyPr>
            <a:lstStyle/>
            <a:p>
              <a:pPr algn="r"/>
              <a:r>
                <a:rPr lang="zh-CN" altLang="en-US" sz="1200" dirty="0">
                  <a:solidFill>
                    <a:schemeClr val="bg1">
                      <a:lumMod val="50000"/>
                    </a:schemeClr>
                  </a:solidFill>
                  <a:cs typeface="+mn-ea"/>
                  <a:sym typeface="+mn-lt"/>
                </a:rPr>
                <a:t>点击输入图表的描述说明，点击输入图表的描述说明</a:t>
              </a:r>
            </a:p>
          </p:txBody>
        </p:sp>
      </p:grpSp>
      <p:grpSp>
        <p:nvGrpSpPr>
          <p:cNvPr id="62" name="组合 61">
            <a:extLst>
              <a:ext uri="{FF2B5EF4-FFF2-40B4-BE49-F238E27FC236}">
                <a16:creationId xmlns:a16="http://schemas.microsoft.com/office/drawing/2014/main" id="{12627C90-9567-8B4D-B245-F08DB275A3E7}"/>
              </a:ext>
            </a:extLst>
          </p:cNvPr>
          <p:cNvGrpSpPr/>
          <p:nvPr/>
        </p:nvGrpSpPr>
        <p:grpSpPr>
          <a:xfrm>
            <a:off x="2429469" y="414623"/>
            <a:ext cx="7373644" cy="697885"/>
            <a:chOff x="3132492" y="554842"/>
            <a:chExt cx="7341875" cy="697885"/>
          </a:xfrm>
        </p:grpSpPr>
        <p:sp>
          <p:nvSpPr>
            <p:cNvPr id="63" name="矩形 62">
              <a:extLst>
                <a:ext uri="{FF2B5EF4-FFF2-40B4-BE49-F238E27FC236}">
                  <a16:creationId xmlns:a16="http://schemas.microsoft.com/office/drawing/2014/main" id="{C53954CB-CA3A-4945-B3BC-9D8866AA178E}"/>
                </a:ext>
              </a:extLst>
            </p:cNvPr>
            <p:cNvSpPr/>
            <p:nvPr/>
          </p:nvSpPr>
          <p:spPr>
            <a:xfrm>
              <a:off x="3132492" y="1207008"/>
              <a:ext cx="7341875" cy="45719"/>
            </a:xfrm>
            <a:prstGeom prst="rect">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TextBox 2">
              <a:extLst>
                <a:ext uri="{FF2B5EF4-FFF2-40B4-BE49-F238E27FC236}">
                  <a16:creationId xmlns:a16="http://schemas.microsoft.com/office/drawing/2014/main" id="{117E633B-9F66-7441-98CE-1B60A435D0F4}"/>
                </a:ext>
              </a:extLst>
            </p:cNvPr>
            <p:cNvSpPr txBox="1"/>
            <p:nvPr/>
          </p:nvSpPr>
          <p:spPr>
            <a:xfrm>
              <a:off x="5166164" y="554842"/>
              <a:ext cx="3262432" cy="461666"/>
            </a:xfrm>
            <a:prstGeom prst="rect">
              <a:avLst/>
            </a:prstGeom>
            <a:noFill/>
          </p:spPr>
          <p:txBody>
            <a:bodyPr wrap="none" rtlCol="0">
              <a:spAutoFit/>
            </a:bodyPr>
            <a:lstStyle/>
            <a:p>
              <a:r>
                <a:rPr lang="zh-CN" altLang="en-US" sz="2400" dirty="0">
                  <a:solidFill>
                    <a:srgbClr val="004C95"/>
                  </a:solidFill>
                  <a:cs typeface="+mn-ea"/>
                  <a:sym typeface="+mn-lt"/>
                </a:rPr>
                <a:t>点击输入相关文字标题</a:t>
              </a:r>
            </a:p>
          </p:txBody>
        </p:sp>
      </p:grpSp>
    </p:spTree>
    <p:extLst>
      <p:ext uri="{BB962C8B-B14F-4D97-AF65-F5344CB8AC3E}">
        <p14:creationId xmlns:p14="http://schemas.microsoft.com/office/powerpoint/2010/main" val="1421747439"/>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rot="16200000">
            <a:off x="10210987" y="-5218513"/>
            <a:ext cx="6440943" cy="6440945"/>
            <a:chOff x="10978697" y="4915088"/>
            <a:chExt cx="6440943" cy="6440945"/>
          </a:xfrm>
          <a:solidFill>
            <a:srgbClr val="004C95">
              <a:alpha val="50000"/>
            </a:srgbClr>
          </a:solidFill>
        </p:grpSpPr>
        <p:grpSp>
          <p:nvGrpSpPr>
            <p:cNvPr id="6" name="组合 5"/>
            <p:cNvGrpSpPr/>
            <p:nvPr/>
          </p:nvGrpSpPr>
          <p:grpSpPr>
            <a:xfrm rot="2811066">
              <a:off x="10978696" y="4915089"/>
              <a:ext cx="6288545" cy="6288543"/>
              <a:chOff x="2967127" y="3028128"/>
              <a:chExt cx="1080000" cy="1080000"/>
            </a:xfrm>
            <a:grpFill/>
          </p:grpSpPr>
          <p:sp>
            <p:nvSpPr>
              <p:cNvPr id="13"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4"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7" name="组合 6"/>
            <p:cNvGrpSpPr/>
            <p:nvPr/>
          </p:nvGrpSpPr>
          <p:grpSpPr>
            <a:xfrm rot="2811066">
              <a:off x="11131096" y="5067489"/>
              <a:ext cx="6288545" cy="6288543"/>
              <a:chOff x="2967127" y="3028128"/>
              <a:chExt cx="1080000" cy="1080000"/>
            </a:xfrm>
            <a:grpFill/>
          </p:grpSpPr>
          <p:sp>
            <p:nvSpPr>
              <p:cNvPr id="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2"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15" name="组合 14"/>
          <p:cNvGrpSpPr/>
          <p:nvPr/>
        </p:nvGrpSpPr>
        <p:grpSpPr>
          <a:xfrm rot="5400000" flipH="1">
            <a:off x="-4445607" y="-5166040"/>
            <a:ext cx="6440943" cy="6440945"/>
            <a:chOff x="10978697" y="4915088"/>
            <a:chExt cx="6440943" cy="6440945"/>
          </a:xfrm>
          <a:solidFill>
            <a:srgbClr val="004C95">
              <a:alpha val="50000"/>
            </a:srgbClr>
          </a:solidFill>
        </p:grpSpPr>
        <p:grpSp>
          <p:nvGrpSpPr>
            <p:cNvPr id="16" name="组合 15"/>
            <p:cNvGrpSpPr/>
            <p:nvPr/>
          </p:nvGrpSpPr>
          <p:grpSpPr>
            <a:xfrm rot="2811066">
              <a:off x="10978696" y="4915089"/>
              <a:ext cx="6288545" cy="6288543"/>
              <a:chOff x="2967127" y="3028128"/>
              <a:chExt cx="1080000" cy="1080000"/>
            </a:xfrm>
            <a:grpFill/>
          </p:grpSpPr>
          <p:sp>
            <p:nvSpPr>
              <p:cNvPr id="20"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1"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7" name="组合 16"/>
            <p:cNvGrpSpPr/>
            <p:nvPr/>
          </p:nvGrpSpPr>
          <p:grpSpPr>
            <a:xfrm rot="2811066">
              <a:off x="11131096" y="5067489"/>
              <a:ext cx="6288545" cy="6288543"/>
              <a:chOff x="2967127" y="3028128"/>
              <a:chExt cx="1080000" cy="1080000"/>
            </a:xfrm>
            <a:grpFill/>
          </p:grpSpPr>
          <p:sp>
            <p:nvSpPr>
              <p:cNvPr id="1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9"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sp>
        <p:nvSpPr>
          <p:cNvPr id="22" name="矩形 21"/>
          <p:cNvSpPr/>
          <p:nvPr/>
        </p:nvSpPr>
        <p:spPr>
          <a:xfrm>
            <a:off x="5478554" y="5360447"/>
            <a:ext cx="5471208" cy="853619"/>
          </a:xfrm>
          <a:prstGeom prst="rect">
            <a:avLst/>
          </a:prstGeom>
          <a:solidFill>
            <a:srgbClr val="004C95"/>
          </a:solidFill>
          <a:ln w="9525" cap="flat" cmpd="sng" algn="ctr">
            <a:noFill/>
            <a:prstDash val="solid"/>
          </a:ln>
          <a:effectLst/>
        </p:spPr>
        <p:txBody>
          <a:bodyPr lIns="91438" tIns="45719" rIns="91438" bIns="45719"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FFFFFF"/>
              </a:solidFill>
              <a:effectLst/>
              <a:uLnTx/>
              <a:uFillTx/>
              <a:cs typeface="+mn-ea"/>
              <a:sym typeface="+mn-lt"/>
            </a:endParaRPr>
          </a:p>
        </p:txBody>
      </p:sp>
      <p:sp>
        <p:nvSpPr>
          <p:cNvPr id="23" name="文本框 4"/>
          <p:cNvSpPr txBox="1"/>
          <p:nvPr/>
        </p:nvSpPr>
        <p:spPr>
          <a:xfrm>
            <a:off x="5404253" y="2009038"/>
            <a:ext cx="5545508" cy="954105"/>
          </a:xfrm>
          <a:prstGeom prst="rect">
            <a:avLst/>
          </a:prstGeom>
          <a:noFill/>
        </p:spPr>
        <p:txBody>
          <a:bodyPr wrap="square" lIns="91438" tIns="45719" rIns="91438" bIns="45719" rtlCol="0">
            <a:spAutoFit/>
          </a:bodyPr>
          <a:lstStyle/>
          <a:p>
            <a:pPr defTabSz="457189"/>
            <a:r>
              <a:rPr kumimoji="1" lang="en-US" altLang="zh-CN" sz="2800" b="1" dirty="0">
                <a:solidFill>
                  <a:schemeClr val="bg1">
                    <a:lumMod val="50000"/>
                  </a:schemeClr>
                </a:solidFill>
                <a:cs typeface="+mn-ea"/>
                <a:sym typeface="+mn-lt"/>
              </a:rPr>
              <a:t>ADD YOUR TITLE</a:t>
            </a:r>
          </a:p>
          <a:p>
            <a:pPr defTabSz="457189"/>
            <a:r>
              <a:rPr kumimoji="1" lang="en-US" altLang="zh-CN" sz="2800" b="1" dirty="0">
                <a:solidFill>
                  <a:schemeClr val="bg1">
                    <a:lumMod val="50000"/>
                  </a:schemeClr>
                </a:solidFill>
                <a:cs typeface="+mn-ea"/>
                <a:sym typeface="+mn-lt"/>
              </a:rPr>
              <a:t>ADD </a:t>
            </a:r>
            <a:r>
              <a:rPr kumimoji="1" lang="en-US" altLang="zh-CN" sz="2800" b="1" dirty="0" err="1">
                <a:solidFill>
                  <a:schemeClr val="bg1">
                    <a:lumMod val="50000"/>
                  </a:schemeClr>
                </a:solidFill>
                <a:cs typeface="+mn-ea"/>
                <a:sym typeface="+mn-lt"/>
              </a:rPr>
              <a:t>ADD</a:t>
            </a:r>
            <a:r>
              <a:rPr kumimoji="1" lang="en-US" altLang="zh-CN" sz="2800" b="1" dirty="0">
                <a:solidFill>
                  <a:schemeClr val="bg1">
                    <a:lumMod val="50000"/>
                  </a:schemeClr>
                </a:solidFill>
                <a:cs typeface="+mn-ea"/>
                <a:sym typeface="+mn-lt"/>
              </a:rPr>
              <a:t> </a:t>
            </a:r>
            <a:r>
              <a:rPr kumimoji="1" lang="en-US" altLang="zh-CN" sz="2800" b="1" dirty="0" err="1">
                <a:solidFill>
                  <a:schemeClr val="bg1">
                    <a:lumMod val="50000"/>
                  </a:schemeClr>
                </a:solidFill>
                <a:cs typeface="+mn-ea"/>
                <a:sym typeface="+mn-lt"/>
              </a:rPr>
              <a:t>ADD</a:t>
            </a:r>
            <a:r>
              <a:rPr kumimoji="1" lang="en-US" altLang="zh-CN" sz="2800" b="1" dirty="0">
                <a:solidFill>
                  <a:schemeClr val="bg1">
                    <a:lumMod val="50000"/>
                  </a:schemeClr>
                </a:solidFill>
                <a:cs typeface="+mn-ea"/>
                <a:sym typeface="+mn-lt"/>
              </a:rPr>
              <a:t> </a:t>
            </a:r>
            <a:r>
              <a:rPr kumimoji="1" lang="zh-CN" altLang="en-US" sz="2800" b="1" dirty="0">
                <a:solidFill>
                  <a:schemeClr val="bg1">
                    <a:lumMod val="50000"/>
                  </a:schemeClr>
                </a:solidFill>
                <a:cs typeface="+mn-ea"/>
                <a:sym typeface="+mn-lt"/>
              </a:rPr>
              <a:t>添加副标题</a:t>
            </a:r>
          </a:p>
        </p:txBody>
      </p:sp>
      <p:sp>
        <p:nvSpPr>
          <p:cNvPr id="24" name="文本框 5"/>
          <p:cNvSpPr txBox="1"/>
          <p:nvPr/>
        </p:nvSpPr>
        <p:spPr>
          <a:xfrm>
            <a:off x="5404253" y="3239364"/>
            <a:ext cx="5545508" cy="2052868"/>
          </a:xfrm>
          <a:prstGeom prst="rect">
            <a:avLst/>
          </a:prstGeom>
          <a:noFill/>
        </p:spPr>
        <p:txBody>
          <a:bodyPr wrap="square" lIns="91438" tIns="45719" rIns="91438" bIns="45719" rtlCol="0">
            <a:spAutoFit/>
          </a:bodyPr>
          <a:lstStyle/>
          <a:p>
            <a:pPr defTabSz="457189">
              <a:lnSpc>
                <a:spcPct val="130000"/>
              </a:lnSpc>
            </a:pPr>
            <a:r>
              <a:rPr lang="zh-CN" altLang="en-US" sz="1400" dirty="0">
                <a:solidFill>
                  <a:schemeClr val="bg1">
                    <a:lumMod val="50000"/>
                  </a:schemeClr>
                </a:solidFill>
                <a:cs typeface="+mn-ea"/>
                <a:sym typeface="+mn-lt"/>
              </a:rPr>
              <a:t>点击此处添加文本</a:t>
            </a:r>
            <a:endParaRPr lang="en-US" altLang="zh-CN" sz="1400" dirty="0">
              <a:solidFill>
                <a:schemeClr val="bg1">
                  <a:lumMod val="50000"/>
                </a:schemeClr>
              </a:solidFill>
              <a:cs typeface="+mn-ea"/>
              <a:sym typeface="+mn-lt"/>
            </a:endParaRPr>
          </a:p>
          <a:p>
            <a:pPr defTabSz="457189">
              <a:lnSpc>
                <a:spcPct val="130000"/>
              </a:lnSpc>
            </a:pPr>
            <a:endParaRPr lang="en-US" altLang="zh-CN" sz="1400" dirty="0">
              <a:solidFill>
                <a:schemeClr val="bg1">
                  <a:lumMod val="50000"/>
                </a:schemeClr>
              </a:solidFill>
              <a:cs typeface="+mn-ea"/>
              <a:sym typeface="+mn-lt"/>
            </a:endParaRPr>
          </a:p>
          <a:p>
            <a:pPr defTabSz="457189">
              <a:lnSpc>
                <a:spcPct val="130000"/>
              </a:lnSpc>
            </a:pPr>
            <a:r>
              <a:rPr lang="zh-CN" altLang="en-US" sz="1400" dirty="0">
                <a:solidFill>
                  <a:schemeClr val="bg1">
                    <a:lumMod val="50000"/>
                  </a:schemeClr>
                </a:solidFill>
                <a:cs typeface="+mn-ea"/>
                <a:sym typeface="+mn-lt"/>
              </a:rPr>
              <a:t>标题数字等都可以通过点击和重新输入进行更改，顶部“开始”面板中可以对字体、字号、颜色、行距等进行修改。建议正文</a:t>
            </a:r>
            <a:r>
              <a:rPr lang="en-US" altLang="zh-CN" sz="1400" dirty="0">
                <a:solidFill>
                  <a:schemeClr val="bg1">
                    <a:lumMod val="50000"/>
                  </a:schemeClr>
                </a:solidFill>
                <a:cs typeface="+mn-ea"/>
                <a:sym typeface="+mn-lt"/>
              </a:rPr>
              <a:t>14</a:t>
            </a:r>
            <a:r>
              <a:rPr lang="zh-CN" altLang="en-US" sz="1400" dirty="0">
                <a:solidFill>
                  <a:schemeClr val="bg1">
                    <a:lumMod val="50000"/>
                  </a:schemeClr>
                </a:solidFill>
                <a:cs typeface="+mn-ea"/>
                <a:sym typeface="+mn-lt"/>
              </a:rPr>
              <a:t>号字，</a:t>
            </a:r>
            <a:r>
              <a:rPr lang="en-US" altLang="zh-CN" sz="1400" dirty="0">
                <a:solidFill>
                  <a:schemeClr val="bg1">
                    <a:lumMod val="50000"/>
                  </a:schemeClr>
                </a:solidFill>
                <a:cs typeface="+mn-ea"/>
                <a:sym typeface="+mn-lt"/>
              </a:rPr>
              <a:t>1.3</a:t>
            </a:r>
            <a:r>
              <a:rPr lang="zh-CN" altLang="en-US" sz="1400" dirty="0">
                <a:solidFill>
                  <a:schemeClr val="bg1">
                    <a:lumMod val="50000"/>
                  </a:schemeClr>
                </a:solidFill>
                <a:cs typeface="+mn-ea"/>
                <a:sym typeface="+mn-lt"/>
              </a:rPr>
              <a:t>倍字间距。标题数字等都可以通过点击和重新输入进行更改</a:t>
            </a:r>
            <a:r>
              <a:rPr lang="en-US" altLang="zh-CN" sz="1400" dirty="0">
                <a:solidFill>
                  <a:schemeClr val="bg1">
                    <a:lumMod val="50000"/>
                  </a:schemeClr>
                </a:solidFill>
                <a:cs typeface="+mn-ea"/>
                <a:sym typeface="+mn-lt"/>
              </a:rPr>
              <a:t>.</a:t>
            </a:r>
            <a:endParaRPr lang="zh-CN" altLang="en-US" sz="1400" dirty="0">
              <a:solidFill>
                <a:schemeClr val="bg1">
                  <a:lumMod val="50000"/>
                </a:schemeClr>
              </a:solidFill>
              <a:cs typeface="+mn-ea"/>
              <a:sym typeface="+mn-lt"/>
            </a:endParaRPr>
          </a:p>
          <a:p>
            <a:pPr defTabSz="457189">
              <a:lnSpc>
                <a:spcPct val="130000"/>
              </a:lnSpc>
            </a:pPr>
            <a:endParaRPr lang="zh-CN" altLang="en-US" sz="1400" dirty="0">
              <a:solidFill>
                <a:schemeClr val="bg1">
                  <a:lumMod val="50000"/>
                </a:schemeClr>
              </a:solidFill>
              <a:cs typeface="+mn-ea"/>
              <a:sym typeface="+mn-lt"/>
            </a:endParaRPr>
          </a:p>
          <a:p>
            <a:pPr defTabSz="457189">
              <a:lnSpc>
                <a:spcPct val="130000"/>
              </a:lnSpc>
            </a:pPr>
            <a:endParaRPr lang="zh-CN" altLang="en-US" sz="1400" dirty="0">
              <a:solidFill>
                <a:schemeClr val="bg1">
                  <a:lumMod val="50000"/>
                </a:schemeClr>
              </a:solidFill>
              <a:cs typeface="+mn-ea"/>
              <a:sym typeface="+mn-lt"/>
            </a:endParaRPr>
          </a:p>
        </p:txBody>
      </p:sp>
      <p:sp>
        <p:nvSpPr>
          <p:cNvPr id="25" name="文本框 6"/>
          <p:cNvSpPr txBox="1"/>
          <p:nvPr/>
        </p:nvSpPr>
        <p:spPr>
          <a:xfrm>
            <a:off x="5674435" y="5501025"/>
            <a:ext cx="5275326" cy="548481"/>
          </a:xfrm>
          <a:prstGeom prst="rect">
            <a:avLst/>
          </a:prstGeom>
          <a:noFill/>
        </p:spPr>
        <p:txBody>
          <a:bodyPr wrap="square" lIns="91438" tIns="45719" rIns="91438" bIns="45719" rtlCol="0">
            <a:spAutoFit/>
          </a:bodyPr>
          <a:lstStyle/>
          <a:p>
            <a:pPr defTabSz="457189">
              <a:lnSpc>
                <a:spcPct val="130000"/>
              </a:lnSpc>
            </a:pPr>
            <a:r>
              <a:rPr lang="zh-CN" altLang="en-US" sz="1200" b="1" dirty="0">
                <a:solidFill>
                  <a:srgbClr val="FFFFFF"/>
                </a:solidFill>
                <a:cs typeface="+mn-ea"/>
                <a:sym typeface="+mn-lt"/>
              </a:rPr>
              <a:t>标题数字等都可以通过点击和重新输入进行更改，顶部“开始”面板中可以对字体、字号、颜色、行距等进行修改。建议正文</a:t>
            </a:r>
            <a:r>
              <a:rPr lang="en-US" altLang="zh-CN" sz="1200" b="1" dirty="0">
                <a:solidFill>
                  <a:srgbClr val="FFFFFF"/>
                </a:solidFill>
                <a:cs typeface="+mn-ea"/>
                <a:sym typeface="+mn-lt"/>
              </a:rPr>
              <a:t>12</a:t>
            </a:r>
            <a:r>
              <a:rPr lang="zh-CN" altLang="en-US" sz="1200" b="1" dirty="0">
                <a:solidFill>
                  <a:srgbClr val="FFFFFF"/>
                </a:solidFill>
                <a:cs typeface="+mn-ea"/>
                <a:sym typeface="+mn-lt"/>
              </a:rPr>
              <a:t>号字，</a:t>
            </a:r>
            <a:r>
              <a:rPr lang="en-US" altLang="zh-CN" sz="1200" b="1" dirty="0">
                <a:solidFill>
                  <a:srgbClr val="FFFFFF"/>
                </a:solidFill>
                <a:cs typeface="+mn-ea"/>
                <a:sym typeface="+mn-lt"/>
              </a:rPr>
              <a:t>1.3</a:t>
            </a:r>
            <a:r>
              <a:rPr lang="zh-CN" altLang="en-US" sz="1200" b="1" dirty="0">
                <a:solidFill>
                  <a:srgbClr val="FFFFFF"/>
                </a:solidFill>
                <a:cs typeface="+mn-ea"/>
                <a:sym typeface="+mn-lt"/>
              </a:rPr>
              <a:t>倍字间距。</a:t>
            </a:r>
          </a:p>
        </p:txBody>
      </p:sp>
      <p:grpSp>
        <p:nvGrpSpPr>
          <p:cNvPr id="27" name="组合 26">
            <a:extLst>
              <a:ext uri="{FF2B5EF4-FFF2-40B4-BE49-F238E27FC236}">
                <a16:creationId xmlns:a16="http://schemas.microsoft.com/office/drawing/2014/main" id="{D72EE19E-B695-9545-B335-005D7601762D}"/>
              </a:ext>
            </a:extLst>
          </p:cNvPr>
          <p:cNvGrpSpPr/>
          <p:nvPr/>
        </p:nvGrpSpPr>
        <p:grpSpPr>
          <a:xfrm>
            <a:off x="2429469" y="414623"/>
            <a:ext cx="7373644" cy="697885"/>
            <a:chOff x="3132492" y="554842"/>
            <a:chExt cx="7341875" cy="697885"/>
          </a:xfrm>
        </p:grpSpPr>
        <p:sp>
          <p:nvSpPr>
            <p:cNvPr id="28" name="矩形 27">
              <a:extLst>
                <a:ext uri="{FF2B5EF4-FFF2-40B4-BE49-F238E27FC236}">
                  <a16:creationId xmlns:a16="http://schemas.microsoft.com/office/drawing/2014/main" id="{12C34629-67FF-C242-9103-4CBD1B161E8A}"/>
                </a:ext>
              </a:extLst>
            </p:cNvPr>
            <p:cNvSpPr/>
            <p:nvPr/>
          </p:nvSpPr>
          <p:spPr>
            <a:xfrm>
              <a:off x="3132492" y="1207008"/>
              <a:ext cx="7341875" cy="45719"/>
            </a:xfrm>
            <a:prstGeom prst="rect">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TextBox 2">
              <a:extLst>
                <a:ext uri="{FF2B5EF4-FFF2-40B4-BE49-F238E27FC236}">
                  <a16:creationId xmlns:a16="http://schemas.microsoft.com/office/drawing/2014/main" id="{471EA6DE-44AE-C04A-BA57-3CC771B3FD14}"/>
                </a:ext>
              </a:extLst>
            </p:cNvPr>
            <p:cNvSpPr txBox="1"/>
            <p:nvPr/>
          </p:nvSpPr>
          <p:spPr>
            <a:xfrm>
              <a:off x="5166164" y="554842"/>
              <a:ext cx="3262432" cy="461666"/>
            </a:xfrm>
            <a:prstGeom prst="rect">
              <a:avLst/>
            </a:prstGeom>
            <a:noFill/>
          </p:spPr>
          <p:txBody>
            <a:bodyPr wrap="none" rtlCol="0">
              <a:spAutoFit/>
            </a:bodyPr>
            <a:lstStyle/>
            <a:p>
              <a:r>
                <a:rPr lang="zh-CN" altLang="en-US" sz="2400" dirty="0">
                  <a:solidFill>
                    <a:srgbClr val="004C95"/>
                  </a:solidFill>
                  <a:cs typeface="+mn-ea"/>
                  <a:sym typeface="+mn-lt"/>
                </a:rPr>
                <a:t>点击输入相关文字标题</a:t>
              </a:r>
            </a:p>
          </p:txBody>
        </p:sp>
      </p:grpSp>
      <p:pic>
        <p:nvPicPr>
          <p:cNvPr id="4" name="图片 3">
            <a:extLst>
              <a:ext uri="{FF2B5EF4-FFF2-40B4-BE49-F238E27FC236}">
                <a16:creationId xmlns:a16="http://schemas.microsoft.com/office/drawing/2014/main" id="{024DFB12-2637-6E45-84C1-82DDD62DC8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9751" y="2193934"/>
            <a:ext cx="4957824" cy="3307091"/>
          </a:xfrm>
          <a:prstGeom prst="rect">
            <a:avLst/>
          </a:prstGeom>
        </p:spPr>
      </p:pic>
    </p:spTree>
    <p:extLst>
      <p:ext uri="{BB962C8B-B14F-4D97-AF65-F5344CB8AC3E}">
        <p14:creationId xmlns:p14="http://schemas.microsoft.com/office/powerpoint/2010/main" val="849103640"/>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920CB4E-D91F-764D-9F0E-A8755185F13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5056"/>
          <a:stretch/>
        </p:blipFill>
        <p:spPr>
          <a:xfrm>
            <a:off x="-1" y="-346841"/>
            <a:ext cx="12190413" cy="7206429"/>
          </a:xfrm>
          <a:prstGeom prst="rect">
            <a:avLst/>
          </a:prstGeom>
        </p:spPr>
      </p:pic>
      <p:sp>
        <p:nvSpPr>
          <p:cNvPr id="7" name="矩形 6">
            <a:extLst>
              <a:ext uri="{FF2B5EF4-FFF2-40B4-BE49-F238E27FC236}">
                <a16:creationId xmlns:a16="http://schemas.microsoft.com/office/drawing/2014/main" id="{2595F158-8CCA-F34E-8202-9B2BA0C33F79}"/>
              </a:ext>
            </a:extLst>
          </p:cNvPr>
          <p:cNvSpPr/>
          <p:nvPr/>
        </p:nvSpPr>
        <p:spPr>
          <a:xfrm>
            <a:off x="0" y="2312836"/>
            <a:ext cx="12190413" cy="291682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2213254A-7236-C042-91AC-14872DCBE1B8}"/>
              </a:ext>
            </a:extLst>
          </p:cNvPr>
          <p:cNvSpPr txBox="1"/>
          <p:nvPr/>
        </p:nvSpPr>
        <p:spPr>
          <a:xfrm>
            <a:off x="3398305" y="2986416"/>
            <a:ext cx="5393802" cy="1569660"/>
          </a:xfrm>
          <a:prstGeom prst="rect">
            <a:avLst/>
          </a:prstGeom>
          <a:noFill/>
        </p:spPr>
        <p:txBody>
          <a:bodyPr wrap="square" rtlCol="0">
            <a:spAutoFit/>
          </a:bodyPr>
          <a:lstStyle/>
          <a:p>
            <a:r>
              <a:rPr kumimoji="1" lang="zh-CN" altLang="en-US" sz="9600" dirty="0"/>
              <a:t>谢谢观看</a:t>
            </a:r>
          </a:p>
        </p:txBody>
      </p:sp>
    </p:spTree>
    <p:extLst>
      <p:ext uri="{BB962C8B-B14F-4D97-AF65-F5344CB8AC3E}">
        <p14:creationId xmlns:p14="http://schemas.microsoft.com/office/powerpoint/2010/main" val="1796754239"/>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0413" cy="6859588"/>
          </a:xfrm>
          <a:prstGeom prst="rect">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5580680" y="-1067122"/>
            <a:ext cx="8741405" cy="9459968"/>
            <a:chOff x="-3078022" y="-1067122"/>
            <a:chExt cx="8741405" cy="9459968"/>
          </a:xfrm>
        </p:grpSpPr>
        <p:grpSp>
          <p:nvGrpSpPr>
            <p:cNvPr id="9" name="组合 8"/>
            <p:cNvGrpSpPr/>
            <p:nvPr/>
          </p:nvGrpSpPr>
          <p:grpSpPr>
            <a:xfrm>
              <a:off x="-2830371" y="-1067122"/>
              <a:ext cx="8493754" cy="8493752"/>
              <a:chOff x="2967127" y="3028128"/>
              <a:chExt cx="1080000" cy="1080000"/>
            </a:xfrm>
            <a:solidFill>
              <a:schemeClr val="bg1">
                <a:alpha val="48000"/>
              </a:schemeClr>
            </a:solidFill>
          </p:grpSpPr>
          <p:sp>
            <p:nvSpPr>
              <p:cNvPr id="17"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8"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1" name="组合 10"/>
            <p:cNvGrpSpPr/>
            <p:nvPr/>
          </p:nvGrpSpPr>
          <p:grpSpPr>
            <a:xfrm>
              <a:off x="-3078022" y="-552007"/>
              <a:ext cx="8493754" cy="8493752"/>
              <a:chOff x="2967127" y="3028128"/>
              <a:chExt cx="1080000" cy="1080000"/>
            </a:xfrm>
            <a:solidFill>
              <a:schemeClr val="bg1">
                <a:alpha val="48000"/>
              </a:schemeClr>
            </a:solidFill>
          </p:grpSpPr>
          <p:sp>
            <p:nvSpPr>
              <p:cNvPr id="15"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6"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2" name="组合 11"/>
            <p:cNvGrpSpPr/>
            <p:nvPr/>
          </p:nvGrpSpPr>
          <p:grpSpPr>
            <a:xfrm>
              <a:off x="-2830372" y="-100906"/>
              <a:ext cx="8493754" cy="8493752"/>
              <a:chOff x="2967127" y="3028128"/>
              <a:chExt cx="1080000" cy="1080000"/>
            </a:xfrm>
            <a:solidFill>
              <a:schemeClr val="bg1">
                <a:alpha val="48000"/>
              </a:schemeClr>
            </a:solidFill>
          </p:grpSpPr>
          <p:sp>
            <p:nvSpPr>
              <p:cNvPr id="13"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4"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grpSp>
      </p:grpSp>
      <p:grpSp>
        <p:nvGrpSpPr>
          <p:cNvPr id="19" name="组合 18"/>
          <p:cNvGrpSpPr/>
          <p:nvPr/>
        </p:nvGrpSpPr>
        <p:grpSpPr>
          <a:xfrm>
            <a:off x="10978697" y="4915088"/>
            <a:ext cx="6440943" cy="6440945"/>
            <a:chOff x="10978697" y="4915088"/>
            <a:chExt cx="6440943" cy="6440945"/>
          </a:xfrm>
        </p:grpSpPr>
        <p:grpSp>
          <p:nvGrpSpPr>
            <p:cNvPr id="20" name="组合 19"/>
            <p:cNvGrpSpPr/>
            <p:nvPr/>
          </p:nvGrpSpPr>
          <p:grpSpPr>
            <a:xfrm rot="2811066">
              <a:off x="10978696" y="4915089"/>
              <a:ext cx="6288545" cy="6288543"/>
              <a:chOff x="2967127" y="3028128"/>
              <a:chExt cx="1080000" cy="1080000"/>
            </a:xfrm>
            <a:solidFill>
              <a:schemeClr val="bg1">
                <a:alpha val="48000"/>
              </a:schemeClr>
            </a:solidFill>
          </p:grpSpPr>
          <p:sp>
            <p:nvSpPr>
              <p:cNvPr id="24"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5"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21" name="组合 20"/>
            <p:cNvGrpSpPr/>
            <p:nvPr/>
          </p:nvGrpSpPr>
          <p:grpSpPr>
            <a:xfrm rot="2811066">
              <a:off x="11131096" y="5067489"/>
              <a:ext cx="6288545" cy="6288543"/>
              <a:chOff x="2967127" y="3028128"/>
              <a:chExt cx="1080000" cy="1080000"/>
            </a:xfrm>
            <a:solidFill>
              <a:schemeClr val="bg1">
                <a:alpha val="48000"/>
              </a:schemeClr>
            </a:solidFill>
          </p:grpSpPr>
          <p:sp>
            <p:nvSpPr>
              <p:cNvPr id="22"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3"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26" name="组合 25"/>
          <p:cNvGrpSpPr/>
          <p:nvPr/>
        </p:nvGrpSpPr>
        <p:grpSpPr>
          <a:xfrm rot="16200000">
            <a:off x="10250617" y="-5218513"/>
            <a:ext cx="6440943" cy="6440945"/>
            <a:chOff x="10978697" y="4915088"/>
            <a:chExt cx="6440943" cy="6440945"/>
          </a:xfrm>
        </p:grpSpPr>
        <p:grpSp>
          <p:nvGrpSpPr>
            <p:cNvPr id="27" name="组合 26"/>
            <p:cNvGrpSpPr/>
            <p:nvPr/>
          </p:nvGrpSpPr>
          <p:grpSpPr>
            <a:xfrm rot="2811066">
              <a:off x="10978696" y="4915089"/>
              <a:ext cx="6288545" cy="6288543"/>
              <a:chOff x="2967127" y="3028128"/>
              <a:chExt cx="1080000" cy="1080000"/>
            </a:xfrm>
            <a:solidFill>
              <a:schemeClr val="bg1">
                <a:alpha val="48000"/>
              </a:schemeClr>
            </a:solidFill>
          </p:grpSpPr>
          <p:sp>
            <p:nvSpPr>
              <p:cNvPr id="31"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32"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28" name="组合 27"/>
            <p:cNvGrpSpPr/>
            <p:nvPr/>
          </p:nvGrpSpPr>
          <p:grpSpPr>
            <a:xfrm rot="2811066">
              <a:off x="11131096" y="5067489"/>
              <a:ext cx="6288545" cy="6288543"/>
              <a:chOff x="2967127" y="3028128"/>
              <a:chExt cx="1080000" cy="1080000"/>
            </a:xfrm>
            <a:solidFill>
              <a:schemeClr val="bg1">
                <a:alpha val="48000"/>
              </a:schemeClr>
            </a:solidFill>
          </p:grpSpPr>
          <p:sp>
            <p:nvSpPr>
              <p:cNvPr id="29"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30"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sp>
        <p:nvSpPr>
          <p:cNvPr id="264" name="文本框 283"/>
          <p:cNvSpPr txBox="1"/>
          <p:nvPr/>
        </p:nvSpPr>
        <p:spPr>
          <a:xfrm>
            <a:off x="1247433" y="2732964"/>
            <a:ext cx="1074056" cy="1015663"/>
          </a:xfrm>
          <a:prstGeom prst="rect">
            <a:avLst/>
          </a:prstGeom>
          <a:solidFill>
            <a:srgbClr val="004C95"/>
          </a:solidFill>
        </p:spPr>
        <p:txBody>
          <a:bodyPr wrap="square" rtlCol="0">
            <a:spAutoFit/>
          </a:bodyPr>
          <a:lstStyle/>
          <a:p>
            <a:pPr algn="ctr"/>
            <a:r>
              <a:rPr lang="en-US" altLang="zh-CN" sz="6000" b="1" dirty="0">
                <a:solidFill>
                  <a:schemeClr val="bg1"/>
                </a:solidFill>
                <a:cs typeface="+mn-ea"/>
                <a:sym typeface="+mn-lt"/>
              </a:rPr>
              <a:t>1</a:t>
            </a:r>
            <a:endParaRPr lang="zh-CN" altLang="en-US" sz="6000" b="1" dirty="0">
              <a:solidFill>
                <a:schemeClr val="bg1"/>
              </a:solidFill>
              <a:cs typeface="+mn-ea"/>
              <a:sym typeface="+mn-lt"/>
            </a:endParaRPr>
          </a:p>
        </p:txBody>
      </p:sp>
      <p:grpSp>
        <p:nvGrpSpPr>
          <p:cNvPr id="265" name="组合 264"/>
          <p:cNvGrpSpPr/>
          <p:nvPr/>
        </p:nvGrpSpPr>
        <p:grpSpPr>
          <a:xfrm>
            <a:off x="4943929" y="2555248"/>
            <a:ext cx="5616460" cy="1380134"/>
            <a:chOff x="5159245" y="2700409"/>
            <a:chExt cx="5616460" cy="1380134"/>
          </a:xfrm>
        </p:grpSpPr>
        <p:sp>
          <p:nvSpPr>
            <p:cNvPr id="266" name="矩形 265"/>
            <p:cNvSpPr/>
            <p:nvPr/>
          </p:nvSpPr>
          <p:spPr>
            <a:xfrm>
              <a:off x="5159245" y="2700409"/>
              <a:ext cx="3877985" cy="830997"/>
            </a:xfrm>
            <a:prstGeom prst="rect">
              <a:avLst/>
            </a:prstGeom>
          </p:spPr>
          <p:txBody>
            <a:bodyPr wrap="none">
              <a:spAutoFit/>
            </a:bodyPr>
            <a:lstStyle/>
            <a:p>
              <a:r>
                <a:rPr kumimoji="1" lang="zh-CN" altLang="en-US" sz="4800" b="1" dirty="0">
                  <a:solidFill>
                    <a:schemeClr val="bg1"/>
                  </a:solidFill>
                  <a:cs typeface="+mn-ea"/>
                  <a:sym typeface="+mn-lt"/>
                </a:rPr>
                <a:t>加入你的标题</a:t>
              </a:r>
            </a:p>
          </p:txBody>
        </p:sp>
        <p:sp>
          <p:nvSpPr>
            <p:cNvPr id="267" name="矩形 266"/>
            <p:cNvSpPr/>
            <p:nvPr/>
          </p:nvSpPr>
          <p:spPr>
            <a:xfrm>
              <a:off x="5197345" y="3569506"/>
              <a:ext cx="5578360" cy="511037"/>
            </a:xfrm>
            <a:prstGeom prst="rect">
              <a:avLst/>
            </a:prstGeom>
          </p:spPr>
          <p:txBody>
            <a:bodyPr wrap="square">
              <a:spAutoFit/>
            </a:bodyPr>
            <a:lstStyle/>
            <a:p>
              <a:pPr>
                <a:lnSpc>
                  <a:spcPct val="130000"/>
                </a:lnSpc>
              </a:pPr>
              <a:r>
                <a:rPr lang="zh-CN" altLang="en-US" sz="1100" dirty="0">
                  <a:solidFill>
                    <a:schemeClr val="bg1"/>
                  </a:solidFill>
                  <a:cs typeface="+mn-ea"/>
                  <a:sym typeface="+mn-lt"/>
                </a:rPr>
                <a:t>点击此处添加文本内容，如关键词、部分简单介绍等。点击此处添加文本内容，如关键词、部分简单介绍等。点击此处添加文本内容，如关键词、部分简单介绍等。</a:t>
              </a:r>
              <a:endParaRPr lang="en-US" altLang="zh-CN" sz="1100" dirty="0">
                <a:solidFill>
                  <a:schemeClr val="bg1"/>
                </a:solidFill>
                <a:cs typeface="+mn-ea"/>
                <a:sym typeface="+mn-lt"/>
              </a:endParaRPr>
            </a:p>
          </p:txBody>
        </p:sp>
      </p:grpSp>
    </p:spTree>
    <p:extLst>
      <p:ext uri="{BB962C8B-B14F-4D97-AF65-F5344CB8AC3E}">
        <p14:creationId xmlns:p14="http://schemas.microsoft.com/office/powerpoint/2010/main" val="3367020270"/>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29469" y="414623"/>
            <a:ext cx="7373644" cy="697885"/>
            <a:chOff x="3132492" y="554842"/>
            <a:chExt cx="7341875" cy="697885"/>
          </a:xfrm>
        </p:grpSpPr>
        <p:sp>
          <p:nvSpPr>
            <p:cNvPr id="10" name="矩形 9"/>
            <p:cNvSpPr/>
            <p:nvPr/>
          </p:nvSpPr>
          <p:spPr>
            <a:xfrm>
              <a:off x="3132492" y="1207008"/>
              <a:ext cx="7341875" cy="45719"/>
            </a:xfrm>
            <a:prstGeom prst="rect">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TextBox 2"/>
            <p:cNvSpPr txBox="1"/>
            <p:nvPr/>
          </p:nvSpPr>
          <p:spPr>
            <a:xfrm>
              <a:off x="5166164" y="554842"/>
              <a:ext cx="3262432" cy="461666"/>
            </a:xfrm>
            <a:prstGeom prst="rect">
              <a:avLst/>
            </a:prstGeom>
            <a:noFill/>
          </p:spPr>
          <p:txBody>
            <a:bodyPr wrap="none" rtlCol="0">
              <a:spAutoFit/>
            </a:bodyPr>
            <a:lstStyle/>
            <a:p>
              <a:r>
                <a:rPr lang="zh-CN" altLang="en-US" sz="2400" dirty="0">
                  <a:solidFill>
                    <a:srgbClr val="004C95"/>
                  </a:solidFill>
                  <a:cs typeface="+mn-ea"/>
                  <a:sym typeface="+mn-lt"/>
                </a:rPr>
                <a:t>点击输入相关文字标题</a:t>
              </a:r>
            </a:p>
          </p:txBody>
        </p:sp>
      </p:grpSp>
      <p:grpSp>
        <p:nvGrpSpPr>
          <p:cNvPr id="5" name="组合 4"/>
          <p:cNvGrpSpPr/>
          <p:nvPr/>
        </p:nvGrpSpPr>
        <p:grpSpPr>
          <a:xfrm rot="16200000">
            <a:off x="10250617" y="-5218513"/>
            <a:ext cx="6440943" cy="6440945"/>
            <a:chOff x="10978697" y="4915088"/>
            <a:chExt cx="6440943" cy="6440945"/>
          </a:xfrm>
          <a:solidFill>
            <a:srgbClr val="004C95">
              <a:alpha val="50000"/>
            </a:srgbClr>
          </a:solidFill>
        </p:grpSpPr>
        <p:grpSp>
          <p:nvGrpSpPr>
            <p:cNvPr id="6" name="组合 5"/>
            <p:cNvGrpSpPr/>
            <p:nvPr/>
          </p:nvGrpSpPr>
          <p:grpSpPr>
            <a:xfrm rot="2811066">
              <a:off x="10978696" y="4915089"/>
              <a:ext cx="6288545" cy="6288543"/>
              <a:chOff x="2967127" y="3028128"/>
              <a:chExt cx="1080000" cy="1080000"/>
            </a:xfrm>
            <a:grpFill/>
          </p:grpSpPr>
          <p:sp>
            <p:nvSpPr>
              <p:cNvPr id="13"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4"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7" name="组合 6"/>
            <p:cNvGrpSpPr/>
            <p:nvPr/>
          </p:nvGrpSpPr>
          <p:grpSpPr>
            <a:xfrm rot="2811066">
              <a:off x="11131096" y="5067489"/>
              <a:ext cx="6288545" cy="6288543"/>
              <a:chOff x="2967127" y="3028128"/>
              <a:chExt cx="1080000" cy="1080000"/>
            </a:xfrm>
            <a:grpFill/>
          </p:grpSpPr>
          <p:sp>
            <p:nvSpPr>
              <p:cNvPr id="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2"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15" name="组合 14"/>
          <p:cNvGrpSpPr/>
          <p:nvPr/>
        </p:nvGrpSpPr>
        <p:grpSpPr>
          <a:xfrm rot="5400000" flipH="1">
            <a:off x="-4491906" y="-5218513"/>
            <a:ext cx="6440943" cy="6440945"/>
            <a:chOff x="10978697" y="4915088"/>
            <a:chExt cx="6440943" cy="6440945"/>
          </a:xfrm>
          <a:solidFill>
            <a:srgbClr val="004C95">
              <a:alpha val="50000"/>
            </a:srgbClr>
          </a:solidFill>
        </p:grpSpPr>
        <p:grpSp>
          <p:nvGrpSpPr>
            <p:cNvPr id="16" name="组合 15"/>
            <p:cNvGrpSpPr/>
            <p:nvPr/>
          </p:nvGrpSpPr>
          <p:grpSpPr>
            <a:xfrm rot="2811066">
              <a:off x="10978696" y="4915089"/>
              <a:ext cx="6288545" cy="6288543"/>
              <a:chOff x="2967127" y="3028128"/>
              <a:chExt cx="1080000" cy="1080000"/>
            </a:xfrm>
            <a:grpFill/>
          </p:grpSpPr>
          <p:sp>
            <p:nvSpPr>
              <p:cNvPr id="20"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1"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7" name="组合 16"/>
            <p:cNvGrpSpPr/>
            <p:nvPr/>
          </p:nvGrpSpPr>
          <p:grpSpPr>
            <a:xfrm rot="2811066">
              <a:off x="11131096" y="5067489"/>
              <a:ext cx="6288545" cy="6288543"/>
              <a:chOff x="2967127" y="3028128"/>
              <a:chExt cx="1080000" cy="1080000"/>
            </a:xfrm>
            <a:grpFill/>
          </p:grpSpPr>
          <p:sp>
            <p:nvSpPr>
              <p:cNvPr id="1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9"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23" name="组合 22"/>
          <p:cNvGrpSpPr/>
          <p:nvPr/>
        </p:nvGrpSpPr>
        <p:grpSpPr>
          <a:xfrm>
            <a:off x="8313715" y="2276468"/>
            <a:ext cx="2025723" cy="728731"/>
            <a:chOff x="3447030" y="3890565"/>
            <a:chExt cx="1971730" cy="709305"/>
          </a:xfrm>
        </p:grpSpPr>
        <p:sp>
          <p:nvSpPr>
            <p:cNvPr id="44" name="文本框 111"/>
            <p:cNvSpPr txBox="1"/>
            <p:nvPr/>
          </p:nvSpPr>
          <p:spPr>
            <a:xfrm>
              <a:off x="3451161" y="3890565"/>
              <a:ext cx="1725052" cy="389445"/>
            </a:xfrm>
            <a:prstGeom prst="rect">
              <a:avLst/>
            </a:prstGeom>
            <a:noFill/>
          </p:spPr>
          <p:txBody>
            <a:bodyPr wrap="square" rtlCol="0">
              <a:spAutoFit/>
            </a:bodyPr>
            <a:lstStyle/>
            <a:p>
              <a:r>
                <a:rPr lang="zh-CN" altLang="en-US" sz="2000" dirty="0">
                  <a:solidFill>
                    <a:schemeClr val="bg1">
                      <a:lumMod val="50000"/>
                    </a:schemeClr>
                  </a:solidFill>
                  <a:cs typeface="+mn-ea"/>
                  <a:sym typeface="+mn-lt"/>
                </a:rPr>
                <a:t>标题文字</a:t>
              </a:r>
            </a:p>
          </p:txBody>
        </p:sp>
        <p:sp>
          <p:nvSpPr>
            <p:cNvPr id="45" name="文本框 112"/>
            <p:cNvSpPr txBox="1"/>
            <p:nvPr/>
          </p:nvSpPr>
          <p:spPr>
            <a:xfrm>
              <a:off x="3447030" y="4180469"/>
              <a:ext cx="1971730" cy="419401"/>
            </a:xfrm>
            <a:prstGeom prst="rect">
              <a:avLst/>
            </a:prstGeom>
            <a:noFill/>
          </p:spPr>
          <p:txBody>
            <a:bodyPr wrap="square" rtlCol="0">
              <a:spAutoFit/>
            </a:bodyPr>
            <a:lstStyle/>
            <a:p>
              <a:pPr algn="just"/>
              <a:r>
                <a:rPr lang="zh-CN" altLang="en-US" sz="1100" kern="0" dirty="0">
                  <a:solidFill>
                    <a:schemeClr val="bg1">
                      <a:lumMod val="50000"/>
                    </a:schemeClr>
                  </a:solidFill>
                  <a:cs typeface="+mn-ea"/>
                  <a:sym typeface="+mn-lt"/>
                </a:rPr>
                <a:t>单击此处可添加文本单击此处可添加文本</a:t>
              </a:r>
              <a:endParaRPr lang="zh-CN" altLang="en-US" sz="1100" dirty="0">
                <a:solidFill>
                  <a:schemeClr val="bg1">
                    <a:lumMod val="50000"/>
                  </a:schemeClr>
                </a:solidFill>
                <a:cs typeface="+mn-ea"/>
                <a:sym typeface="+mn-lt"/>
              </a:endParaRPr>
            </a:p>
          </p:txBody>
        </p:sp>
      </p:grpSp>
      <p:sp>
        <p:nvSpPr>
          <p:cNvPr id="24" name="椭圆 23"/>
          <p:cNvSpPr/>
          <p:nvPr/>
        </p:nvSpPr>
        <p:spPr>
          <a:xfrm>
            <a:off x="7647162" y="2298984"/>
            <a:ext cx="617400" cy="617400"/>
          </a:xfrm>
          <a:prstGeom prst="ellipse">
            <a:avLst/>
          </a:prstGeom>
          <a:solidFill>
            <a:srgbClr val="004C9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2800">
              <a:solidFill>
                <a:schemeClr val="bg1">
                  <a:lumMod val="50000"/>
                </a:schemeClr>
              </a:solidFill>
              <a:cs typeface="+mn-ea"/>
              <a:sym typeface="+mn-lt"/>
            </a:endParaRPr>
          </a:p>
        </p:txBody>
      </p:sp>
      <p:sp>
        <p:nvSpPr>
          <p:cNvPr id="25" name="椭圆 24"/>
          <p:cNvSpPr/>
          <p:nvPr/>
        </p:nvSpPr>
        <p:spPr>
          <a:xfrm>
            <a:off x="7647162" y="3220742"/>
            <a:ext cx="617400" cy="617400"/>
          </a:xfrm>
          <a:prstGeom prst="ellipse">
            <a:avLst/>
          </a:prstGeom>
          <a:solidFill>
            <a:srgbClr val="004C9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2800">
              <a:solidFill>
                <a:schemeClr val="bg1">
                  <a:lumMod val="50000"/>
                </a:schemeClr>
              </a:solidFill>
              <a:cs typeface="+mn-ea"/>
              <a:sym typeface="+mn-lt"/>
            </a:endParaRPr>
          </a:p>
        </p:txBody>
      </p:sp>
      <p:sp>
        <p:nvSpPr>
          <p:cNvPr id="26" name="椭圆 25"/>
          <p:cNvSpPr/>
          <p:nvPr/>
        </p:nvSpPr>
        <p:spPr>
          <a:xfrm>
            <a:off x="7647162" y="4170122"/>
            <a:ext cx="617400" cy="617400"/>
          </a:xfrm>
          <a:prstGeom prst="ellipse">
            <a:avLst/>
          </a:prstGeom>
          <a:solidFill>
            <a:srgbClr val="004C9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2800">
              <a:solidFill>
                <a:schemeClr val="bg1">
                  <a:lumMod val="50000"/>
                </a:schemeClr>
              </a:solidFill>
              <a:cs typeface="+mn-ea"/>
              <a:sym typeface="+mn-lt"/>
            </a:endParaRPr>
          </a:p>
        </p:txBody>
      </p:sp>
      <p:sp>
        <p:nvSpPr>
          <p:cNvPr id="27" name="椭圆 70"/>
          <p:cNvSpPr/>
          <p:nvPr/>
        </p:nvSpPr>
        <p:spPr>
          <a:xfrm>
            <a:off x="7799629" y="2419368"/>
            <a:ext cx="312467" cy="376634"/>
          </a:xfrm>
          <a:custGeom>
            <a:avLst/>
            <a:gdLst/>
            <a:ahLst/>
            <a:cxnLst/>
            <a:rect l="l" t="t" r="r" b="b"/>
            <a:pathLst>
              <a:path w="1674290" h="2018114">
                <a:moveTo>
                  <a:pt x="307141" y="691642"/>
                </a:moveTo>
                <a:lnTo>
                  <a:pt x="1378912" y="691642"/>
                </a:lnTo>
                <a:lnTo>
                  <a:pt x="1369387" y="1458335"/>
                </a:lnTo>
                <a:cubicBezTo>
                  <a:pt x="1369387" y="1541769"/>
                  <a:pt x="1301750" y="1609406"/>
                  <a:pt x="1218316" y="1609406"/>
                </a:cubicBezTo>
                <a:lnTo>
                  <a:pt x="1158892" y="1609406"/>
                </a:lnTo>
                <a:lnTo>
                  <a:pt x="1158892" y="1898352"/>
                </a:lnTo>
                <a:cubicBezTo>
                  <a:pt x="1158892" y="1964495"/>
                  <a:pt x="1105273" y="2018114"/>
                  <a:pt x="1039130" y="2018114"/>
                </a:cubicBezTo>
                <a:cubicBezTo>
                  <a:pt x="972987" y="2018114"/>
                  <a:pt x="919368" y="1964495"/>
                  <a:pt x="919368" y="1898352"/>
                </a:cubicBezTo>
                <a:lnTo>
                  <a:pt x="919368" y="1609406"/>
                </a:lnTo>
                <a:lnTo>
                  <a:pt x="765901" y="1609406"/>
                </a:lnTo>
                <a:lnTo>
                  <a:pt x="765901" y="1898351"/>
                </a:lnTo>
                <a:cubicBezTo>
                  <a:pt x="765901" y="1964494"/>
                  <a:pt x="712282" y="2018113"/>
                  <a:pt x="646139" y="2018113"/>
                </a:cubicBezTo>
                <a:cubicBezTo>
                  <a:pt x="579996" y="2018113"/>
                  <a:pt x="526377" y="1964494"/>
                  <a:pt x="526377" y="1898351"/>
                </a:cubicBezTo>
                <a:lnTo>
                  <a:pt x="526377" y="1609406"/>
                </a:lnTo>
                <a:lnTo>
                  <a:pt x="458213" y="1609406"/>
                </a:lnTo>
                <a:cubicBezTo>
                  <a:pt x="374779" y="1609406"/>
                  <a:pt x="307141" y="1541769"/>
                  <a:pt x="307141" y="1458335"/>
                </a:cubicBezTo>
                <a:lnTo>
                  <a:pt x="307141" y="1156202"/>
                </a:lnTo>
                <a:lnTo>
                  <a:pt x="307141" y="854070"/>
                </a:lnTo>
                <a:close/>
                <a:moveTo>
                  <a:pt x="1554528" y="683951"/>
                </a:moveTo>
                <a:cubicBezTo>
                  <a:pt x="1620671" y="683951"/>
                  <a:pt x="1674290" y="737570"/>
                  <a:pt x="1674290" y="803713"/>
                </a:cubicBezTo>
                <a:lnTo>
                  <a:pt x="1674290" y="1299148"/>
                </a:lnTo>
                <a:cubicBezTo>
                  <a:pt x="1674290" y="1365291"/>
                  <a:pt x="1620671" y="1418910"/>
                  <a:pt x="1554528" y="1418910"/>
                </a:cubicBezTo>
                <a:cubicBezTo>
                  <a:pt x="1488385" y="1418910"/>
                  <a:pt x="1434766" y="1365291"/>
                  <a:pt x="1434766" y="1299148"/>
                </a:cubicBezTo>
                <a:lnTo>
                  <a:pt x="1434766" y="803713"/>
                </a:lnTo>
                <a:cubicBezTo>
                  <a:pt x="1434766" y="737570"/>
                  <a:pt x="1488385" y="683951"/>
                  <a:pt x="1554528" y="683951"/>
                </a:cubicBezTo>
                <a:close/>
                <a:moveTo>
                  <a:pt x="119762" y="683950"/>
                </a:moveTo>
                <a:cubicBezTo>
                  <a:pt x="185905" y="683950"/>
                  <a:pt x="239524" y="737569"/>
                  <a:pt x="239524" y="803712"/>
                </a:cubicBezTo>
                <a:lnTo>
                  <a:pt x="239524" y="1299147"/>
                </a:lnTo>
                <a:cubicBezTo>
                  <a:pt x="239524" y="1365290"/>
                  <a:pt x="185905" y="1418909"/>
                  <a:pt x="119762" y="1418909"/>
                </a:cubicBezTo>
                <a:cubicBezTo>
                  <a:pt x="53619" y="1418909"/>
                  <a:pt x="0" y="1365290"/>
                  <a:pt x="0" y="1299147"/>
                </a:cubicBezTo>
                <a:lnTo>
                  <a:pt x="0" y="803712"/>
                </a:lnTo>
                <a:cubicBezTo>
                  <a:pt x="0" y="737569"/>
                  <a:pt x="53619" y="683950"/>
                  <a:pt x="119762" y="683950"/>
                </a:cubicBezTo>
                <a:close/>
                <a:moveTo>
                  <a:pt x="1058285" y="381191"/>
                </a:moveTo>
                <a:cubicBezTo>
                  <a:pt x="1028091" y="381191"/>
                  <a:pt x="1003614" y="405668"/>
                  <a:pt x="1003614" y="435862"/>
                </a:cubicBezTo>
                <a:cubicBezTo>
                  <a:pt x="1003614" y="466056"/>
                  <a:pt x="1028091" y="490533"/>
                  <a:pt x="1058285" y="490533"/>
                </a:cubicBezTo>
                <a:cubicBezTo>
                  <a:pt x="1088479" y="490533"/>
                  <a:pt x="1112956" y="466056"/>
                  <a:pt x="1112956" y="435862"/>
                </a:cubicBezTo>
                <a:cubicBezTo>
                  <a:pt x="1112956" y="405668"/>
                  <a:pt x="1088479" y="381191"/>
                  <a:pt x="1058285" y="381191"/>
                </a:cubicBezTo>
                <a:close/>
                <a:moveTo>
                  <a:pt x="620445" y="381191"/>
                </a:moveTo>
                <a:cubicBezTo>
                  <a:pt x="590251" y="381191"/>
                  <a:pt x="565774" y="405668"/>
                  <a:pt x="565774" y="435862"/>
                </a:cubicBezTo>
                <a:cubicBezTo>
                  <a:pt x="565774" y="466056"/>
                  <a:pt x="590251" y="490533"/>
                  <a:pt x="620445" y="490533"/>
                </a:cubicBezTo>
                <a:cubicBezTo>
                  <a:pt x="650639" y="490533"/>
                  <a:pt x="675116" y="466056"/>
                  <a:pt x="675116" y="435862"/>
                </a:cubicBezTo>
                <a:cubicBezTo>
                  <a:pt x="675116" y="405668"/>
                  <a:pt x="650639" y="381191"/>
                  <a:pt x="620445" y="381191"/>
                </a:cubicBezTo>
                <a:close/>
                <a:moveTo>
                  <a:pt x="508384" y="1373"/>
                </a:moveTo>
                <a:cubicBezTo>
                  <a:pt x="515956" y="3701"/>
                  <a:pt x="522639" y="8917"/>
                  <a:pt x="526639" y="16470"/>
                </a:cubicBezTo>
                <a:lnTo>
                  <a:pt x="615978" y="185144"/>
                </a:lnTo>
                <a:cubicBezTo>
                  <a:pt x="687009" y="148129"/>
                  <a:pt x="767930" y="128483"/>
                  <a:pt x="853439" y="128483"/>
                </a:cubicBezTo>
                <a:cubicBezTo>
                  <a:pt x="932860" y="128483"/>
                  <a:pt x="1008322" y="145431"/>
                  <a:pt x="1075718" y="177325"/>
                </a:cubicBezTo>
                <a:lnTo>
                  <a:pt x="1150798" y="40824"/>
                </a:lnTo>
                <a:cubicBezTo>
                  <a:pt x="1154917" y="33335"/>
                  <a:pt x="1161682" y="28224"/>
                  <a:pt x="1169289" y="26016"/>
                </a:cubicBezTo>
                <a:cubicBezTo>
                  <a:pt x="1176896" y="23808"/>
                  <a:pt x="1185346" y="24501"/>
                  <a:pt x="1192835" y="28621"/>
                </a:cubicBezTo>
                <a:cubicBezTo>
                  <a:pt x="1207813" y="36859"/>
                  <a:pt x="1213277" y="55680"/>
                  <a:pt x="1205038" y="70658"/>
                </a:cubicBezTo>
                <a:lnTo>
                  <a:pt x="1130773" y="205677"/>
                </a:lnTo>
                <a:cubicBezTo>
                  <a:pt x="1280708" y="293097"/>
                  <a:pt x="1383706" y="450928"/>
                  <a:pt x="1395615" y="633899"/>
                </a:cubicBezTo>
                <a:lnTo>
                  <a:pt x="311263" y="633899"/>
                </a:lnTo>
                <a:cubicBezTo>
                  <a:pt x="322782" y="456918"/>
                  <a:pt x="419524" y="303459"/>
                  <a:pt x="560939" y="213488"/>
                </a:cubicBezTo>
                <a:lnTo>
                  <a:pt x="471935" y="45445"/>
                </a:lnTo>
                <a:cubicBezTo>
                  <a:pt x="463934" y="30339"/>
                  <a:pt x="469694" y="11606"/>
                  <a:pt x="484800" y="3605"/>
                </a:cubicBezTo>
                <a:cubicBezTo>
                  <a:pt x="492353" y="-395"/>
                  <a:pt x="500812" y="-955"/>
                  <a:pt x="508384" y="1373"/>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2800" dirty="0">
              <a:solidFill>
                <a:schemeClr val="bg1">
                  <a:lumMod val="50000"/>
                </a:schemeClr>
              </a:solidFill>
              <a:cs typeface="+mn-ea"/>
              <a:sym typeface="+mn-lt"/>
            </a:endParaRPr>
          </a:p>
        </p:txBody>
      </p:sp>
      <p:grpSp>
        <p:nvGrpSpPr>
          <p:cNvPr id="28" name="组合 27"/>
          <p:cNvGrpSpPr/>
          <p:nvPr/>
        </p:nvGrpSpPr>
        <p:grpSpPr>
          <a:xfrm>
            <a:off x="7799629" y="3391620"/>
            <a:ext cx="295629" cy="297644"/>
            <a:chOff x="3771900" y="3200400"/>
            <a:chExt cx="2011680" cy="2025396"/>
          </a:xfrm>
          <a:solidFill>
            <a:schemeClr val="accent2"/>
          </a:solidFill>
        </p:grpSpPr>
        <p:sp>
          <p:nvSpPr>
            <p:cNvPr id="40" name="任意多边形 80"/>
            <p:cNvSpPr/>
            <p:nvPr/>
          </p:nvSpPr>
          <p:spPr>
            <a:xfrm>
              <a:off x="3775166" y="3370217"/>
              <a:ext cx="770708" cy="796834"/>
            </a:xfrm>
            <a:custGeom>
              <a:avLst/>
              <a:gdLst>
                <a:gd name="connsiteX0" fmla="*/ 0 w 770708"/>
                <a:gd name="connsiteY0" fmla="*/ 104503 h 796834"/>
                <a:gd name="connsiteX1" fmla="*/ 0 w 770708"/>
                <a:gd name="connsiteY1" fmla="*/ 796834 h 796834"/>
                <a:gd name="connsiteX2" fmla="*/ 770708 w 770708"/>
                <a:gd name="connsiteY2" fmla="*/ 770709 h 796834"/>
                <a:gd name="connsiteX3" fmla="*/ 770708 w 770708"/>
                <a:gd name="connsiteY3" fmla="*/ 0 h 796834"/>
                <a:gd name="connsiteX4" fmla="*/ 0 w 770708"/>
                <a:gd name="connsiteY4" fmla="*/ 104503 h 796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708" h="796834">
                  <a:moveTo>
                    <a:pt x="0" y="104503"/>
                  </a:moveTo>
                  <a:lnTo>
                    <a:pt x="0" y="796834"/>
                  </a:lnTo>
                  <a:lnTo>
                    <a:pt x="770708" y="770709"/>
                  </a:lnTo>
                  <a:lnTo>
                    <a:pt x="770708" y="0"/>
                  </a:lnTo>
                  <a:lnTo>
                    <a:pt x="0" y="104503"/>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lumMod val="50000"/>
                  </a:schemeClr>
                </a:solidFill>
                <a:cs typeface="+mn-ea"/>
                <a:sym typeface="+mn-lt"/>
              </a:endParaRPr>
            </a:p>
          </p:txBody>
        </p:sp>
        <p:sp>
          <p:nvSpPr>
            <p:cNvPr id="41" name="任意多边形 81"/>
            <p:cNvSpPr/>
            <p:nvPr/>
          </p:nvSpPr>
          <p:spPr>
            <a:xfrm>
              <a:off x="4704588" y="3200400"/>
              <a:ext cx="1078992" cy="937260"/>
            </a:xfrm>
            <a:custGeom>
              <a:avLst/>
              <a:gdLst>
                <a:gd name="connsiteX0" fmla="*/ 0 w 1078992"/>
                <a:gd name="connsiteY0" fmla="*/ 155448 h 937260"/>
                <a:gd name="connsiteX1" fmla="*/ 1078992 w 1078992"/>
                <a:gd name="connsiteY1" fmla="*/ 0 h 937260"/>
                <a:gd name="connsiteX2" fmla="*/ 1078992 w 1078992"/>
                <a:gd name="connsiteY2" fmla="*/ 928116 h 937260"/>
                <a:gd name="connsiteX3" fmla="*/ 9144 w 1078992"/>
                <a:gd name="connsiteY3" fmla="*/ 937260 h 937260"/>
                <a:gd name="connsiteX4" fmla="*/ 0 w 1078992"/>
                <a:gd name="connsiteY4" fmla="*/ 155448 h 937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8992" h="937260">
                  <a:moveTo>
                    <a:pt x="0" y="155448"/>
                  </a:moveTo>
                  <a:lnTo>
                    <a:pt x="1078992" y="0"/>
                  </a:lnTo>
                  <a:lnTo>
                    <a:pt x="1078992" y="928116"/>
                  </a:lnTo>
                  <a:lnTo>
                    <a:pt x="9144" y="937260"/>
                  </a:lnTo>
                  <a:lnTo>
                    <a:pt x="0" y="155448"/>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lumMod val="50000"/>
                  </a:schemeClr>
                </a:solidFill>
                <a:cs typeface="+mn-ea"/>
                <a:sym typeface="+mn-lt"/>
              </a:endParaRPr>
            </a:p>
          </p:txBody>
        </p:sp>
        <p:sp>
          <p:nvSpPr>
            <p:cNvPr id="42" name="任意多边形 82"/>
            <p:cNvSpPr/>
            <p:nvPr/>
          </p:nvSpPr>
          <p:spPr>
            <a:xfrm>
              <a:off x="3771900" y="4279392"/>
              <a:ext cx="772668" cy="786384"/>
            </a:xfrm>
            <a:custGeom>
              <a:avLst/>
              <a:gdLst>
                <a:gd name="connsiteX0" fmla="*/ 0 w 772668"/>
                <a:gd name="connsiteY0" fmla="*/ 0 h 786384"/>
                <a:gd name="connsiteX1" fmla="*/ 772668 w 772668"/>
                <a:gd name="connsiteY1" fmla="*/ 13716 h 786384"/>
                <a:gd name="connsiteX2" fmla="*/ 772668 w 772668"/>
                <a:gd name="connsiteY2" fmla="*/ 786384 h 786384"/>
                <a:gd name="connsiteX3" fmla="*/ 4572 w 772668"/>
                <a:gd name="connsiteY3" fmla="*/ 667512 h 786384"/>
                <a:gd name="connsiteX4" fmla="*/ 0 w 772668"/>
                <a:gd name="connsiteY4" fmla="*/ 0 h 786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668" h="786384">
                  <a:moveTo>
                    <a:pt x="0" y="0"/>
                  </a:moveTo>
                  <a:lnTo>
                    <a:pt x="772668" y="13716"/>
                  </a:lnTo>
                  <a:lnTo>
                    <a:pt x="772668" y="786384"/>
                  </a:lnTo>
                  <a:lnTo>
                    <a:pt x="4572" y="667512"/>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lumMod val="50000"/>
                  </a:schemeClr>
                </a:solidFill>
                <a:cs typeface="+mn-ea"/>
                <a:sym typeface="+mn-lt"/>
              </a:endParaRPr>
            </a:p>
          </p:txBody>
        </p:sp>
        <p:sp>
          <p:nvSpPr>
            <p:cNvPr id="43" name="任意多边形 83"/>
            <p:cNvSpPr/>
            <p:nvPr/>
          </p:nvSpPr>
          <p:spPr>
            <a:xfrm>
              <a:off x="4704587" y="4293109"/>
              <a:ext cx="1076201" cy="932687"/>
            </a:xfrm>
            <a:custGeom>
              <a:avLst/>
              <a:gdLst>
                <a:gd name="connsiteX0" fmla="*/ 0 w 1092708"/>
                <a:gd name="connsiteY0" fmla="*/ 0 h 932688"/>
                <a:gd name="connsiteX1" fmla="*/ 0 w 1092708"/>
                <a:gd name="connsiteY1" fmla="*/ 795528 h 932688"/>
                <a:gd name="connsiteX2" fmla="*/ 1092708 w 1092708"/>
                <a:gd name="connsiteY2" fmla="*/ 932688 h 932688"/>
                <a:gd name="connsiteX3" fmla="*/ 1092708 w 1092708"/>
                <a:gd name="connsiteY3" fmla="*/ 9144 h 932688"/>
                <a:gd name="connsiteX4" fmla="*/ 0 w 1092708"/>
                <a:gd name="connsiteY4" fmla="*/ 0 h 932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2708" h="932688">
                  <a:moveTo>
                    <a:pt x="0" y="0"/>
                  </a:moveTo>
                  <a:lnTo>
                    <a:pt x="0" y="795528"/>
                  </a:lnTo>
                  <a:lnTo>
                    <a:pt x="1092708" y="932688"/>
                  </a:lnTo>
                  <a:lnTo>
                    <a:pt x="1092708" y="9144"/>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lumMod val="50000"/>
                  </a:schemeClr>
                </a:solidFill>
                <a:cs typeface="+mn-ea"/>
                <a:sym typeface="+mn-lt"/>
              </a:endParaRPr>
            </a:p>
          </p:txBody>
        </p:sp>
      </p:grpSp>
      <p:grpSp>
        <p:nvGrpSpPr>
          <p:cNvPr id="29" name="组合 28"/>
          <p:cNvGrpSpPr/>
          <p:nvPr/>
        </p:nvGrpSpPr>
        <p:grpSpPr>
          <a:xfrm>
            <a:off x="7811937" y="4308819"/>
            <a:ext cx="287851" cy="346997"/>
            <a:chOff x="4141788" y="809625"/>
            <a:chExt cx="3600450" cy="4340225"/>
          </a:xfrm>
          <a:solidFill>
            <a:schemeClr val="accent2"/>
          </a:solidFill>
        </p:grpSpPr>
        <p:sp>
          <p:nvSpPr>
            <p:cNvPr id="38" name="Freeform 7"/>
            <p:cNvSpPr>
              <a:spLocks/>
            </p:cNvSpPr>
            <p:nvPr/>
          </p:nvSpPr>
          <p:spPr bwMode="auto">
            <a:xfrm>
              <a:off x="4141788" y="1774825"/>
              <a:ext cx="3600450" cy="3375025"/>
            </a:xfrm>
            <a:custGeom>
              <a:avLst/>
              <a:gdLst>
                <a:gd name="T0" fmla="*/ 923 w 958"/>
                <a:gd name="T1" fmla="*/ 114 h 898"/>
                <a:gd name="T2" fmla="*/ 721 w 958"/>
                <a:gd name="T3" fmla="*/ 0 h 898"/>
                <a:gd name="T4" fmla="*/ 508 w 958"/>
                <a:gd name="T5" fmla="*/ 65 h 898"/>
                <a:gd name="T6" fmla="*/ 326 w 958"/>
                <a:gd name="T7" fmla="*/ 3 h 898"/>
                <a:gd name="T8" fmla="*/ 0 w 958"/>
                <a:gd name="T9" fmla="*/ 341 h 898"/>
                <a:gd name="T10" fmla="*/ 107 w 958"/>
                <a:gd name="T11" fmla="*/ 734 h 898"/>
                <a:gd name="T12" fmla="*/ 301 w 958"/>
                <a:gd name="T13" fmla="*/ 898 h 898"/>
                <a:gd name="T14" fmla="*/ 494 w 958"/>
                <a:gd name="T15" fmla="*/ 849 h 898"/>
                <a:gd name="T16" fmla="*/ 681 w 958"/>
                <a:gd name="T17" fmla="*/ 894 h 898"/>
                <a:gd name="T18" fmla="*/ 958 w 958"/>
                <a:gd name="T19" fmla="*/ 583 h 898"/>
                <a:gd name="T20" fmla="*/ 956 w 958"/>
                <a:gd name="T21" fmla="*/ 567 h 898"/>
                <a:gd name="T22" fmla="*/ 956 w 958"/>
                <a:gd name="T23" fmla="*/ 559 h 898"/>
                <a:gd name="T24" fmla="*/ 812 w 958"/>
                <a:gd name="T25" fmla="*/ 327 h 898"/>
                <a:gd name="T26" fmla="*/ 920 w 958"/>
                <a:gd name="T27" fmla="*/ 116 h 898"/>
                <a:gd name="T28" fmla="*/ 923 w 958"/>
                <a:gd name="T29" fmla="*/ 114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58" h="898">
                  <a:moveTo>
                    <a:pt x="923" y="114"/>
                  </a:moveTo>
                  <a:cubicBezTo>
                    <a:pt x="877" y="57"/>
                    <a:pt x="816" y="0"/>
                    <a:pt x="721" y="0"/>
                  </a:cubicBezTo>
                  <a:cubicBezTo>
                    <a:pt x="655" y="0"/>
                    <a:pt x="599" y="65"/>
                    <a:pt x="508" y="65"/>
                  </a:cubicBezTo>
                  <a:cubicBezTo>
                    <a:pt x="435" y="65"/>
                    <a:pt x="405" y="3"/>
                    <a:pt x="326" y="3"/>
                  </a:cubicBezTo>
                  <a:cubicBezTo>
                    <a:pt x="162" y="3"/>
                    <a:pt x="0" y="150"/>
                    <a:pt x="0" y="341"/>
                  </a:cubicBezTo>
                  <a:cubicBezTo>
                    <a:pt x="0" y="442"/>
                    <a:pt x="33" y="598"/>
                    <a:pt x="107" y="734"/>
                  </a:cubicBezTo>
                  <a:cubicBezTo>
                    <a:pt x="161" y="834"/>
                    <a:pt x="227" y="898"/>
                    <a:pt x="301" y="898"/>
                  </a:cubicBezTo>
                  <a:cubicBezTo>
                    <a:pt x="355" y="898"/>
                    <a:pt x="418" y="849"/>
                    <a:pt x="494" y="849"/>
                  </a:cubicBezTo>
                  <a:cubicBezTo>
                    <a:pt x="560" y="849"/>
                    <a:pt x="621" y="894"/>
                    <a:pt x="681" y="894"/>
                  </a:cubicBezTo>
                  <a:cubicBezTo>
                    <a:pt x="825" y="894"/>
                    <a:pt x="958" y="707"/>
                    <a:pt x="958" y="583"/>
                  </a:cubicBezTo>
                  <a:cubicBezTo>
                    <a:pt x="958" y="576"/>
                    <a:pt x="956" y="572"/>
                    <a:pt x="956" y="567"/>
                  </a:cubicBezTo>
                  <a:cubicBezTo>
                    <a:pt x="956" y="559"/>
                    <a:pt x="956" y="559"/>
                    <a:pt x="956" y="559"/>
                  </a:cubicBezTo>
                  <a:cubicBezTo>
                    <a:pt x="863" y="509"/>
                    <a:pt x="812" y="434"/>
                    <a:pt x="812" y="327"/>
                  </a:cubicBezTo>
                  <a:cubicBezTo>
                    <a:pt x="812" y="240"/>
                    <a:pt x="850" y="164"/>
                    <a:pt x="920" y="116"/>
                  </a:cubicBezTo>
                  <a:cubicBezTo>
                    <a:pt x="923" y="114"/>
                    <a:pt x="923" y="114"/>
                    <a:pt x="923" y="114"/>
                  </a:cubicBezTo>
                  <a:close/>
                </a:path>
              </a:pathLst>
            </a:custGeom>
            <a:solidFill>
              <a:schemeClr val="bg1"/>
            </a:solid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39" name="Freeform 8"/>
            <p:cNvSpPr>
              <a:spLocks/>
            </p:cNvSpPr>
            <p:nvPr/>
          </p:nvSpPr>
          <p:spPr bwMode="auto">
            <a:xfrm>
              <a:off x="6021388" y="809625"/>
              <a:ext cx="792163" cy="1135063"/>
            </a:xfrm>
            <a:custGeom>
              <a:avLst/>
              <a:gdLst>
                <a:gd name="T0" fmla="*/ 5 w 211"/>
                <a:gd name="T1" fmla="*/ 302 h 302"/>
                <a:gd name="T2" fmla="*/ 211 w 211"/>
                <a:gd name="T3" fmla="*/ 47 h 302"/>
                <a:gd name="T4" fmla="*/ 208 w 211"/>
                <a:gd name="T5" fmla="*/ 6 h 302"/>
                <a:gd name="T6" fmla="*/ 207 w 211"/>
                <a:gd name="T7" fmla="*/ 0 h 302"/>
                <a:gd name="T8" fmla="*/ 0 w 211"/>
                <a:gd name="T9" fmla="*/ 249 h 302"/>
                <a:gd name="T10" fmla="*/ 5 w 211"/>
                <a:gd name="T11" fmla="*/ 295 h 302"/>
                <a:gd name="T12" fmla="*/ 5 w 211"/>
                <a:gd name="T13" fmla="*/ 302 h 302"/>
              </a:gdLst>
              <a:ahLst/>
              <a:cxnLst>
                <a:cxn ang="0">
                  <a:pos x="T0" y="T1"/>
                </a:cxn>
                <a:cxn ang="0">
                  <a:pos x="T2" y="T3"/>
                </a:cxn>
                <a:cxn ang="0">
                  <a:pos x="T4" y="T5"/>
                </a:cxn>
                <a:cxn ang="0">
                  <a:pos x="T6" y="T7"/>
                </a:cxn>
                <a:cxn ang="0">
                  <a:pos x="T8" y="T9"/>
                </a:cxn>
                <a:cxn ang="0">
                  <a:pos x="T10" y="T11"/>
                </a:cxn>
                <a:cxn ang="0">
                  <a:pos x="T12" y="T13"/>
                </a:cxn>
              </a:cxnLst>
              <a:rect l="0" t="0" r="r" b="b"/>
              <a:pathLst>
                <a:path w="211" h="302">
                  <a:moveTo>
                    <a:pt x="5" y="302"/>
                  </a:moveTo>
                  <a:cubicBezTo>
                    <a:pt x="112" y="268"/>
                    <a:pt x="211" y="188"/>
                    <a:pt x="211" y="47"/>
                  </a:cubicBezTo>
                  <a:cubicBezTo>
                    <a:pt x="211" y="36"/>
                    <a:pt x="210" y="22"/>
                    <a:pt x="208" y="6"/>
                  </a:cubicBezTo>
                  <a:cubicBezTo>
                    <a:pt x="207" y="0"/>
                    <a:pt x="207" y="0"/>
                    <a:pt x="207" y="0"/>
                  </a:cubicBezTo>
                  <a:cubicBezTo>
                    <a:pt x="98" y="30"/>
                    <a:pt x="0" y="115"/>
                    <a:pt x="0" y="249"/>
                  </a:cubicBezTo>
                  <a:cubicBezTo>
                    <a:pt x="0" y="262"/>
                    <a:pt x="1" y="278"/>
                    <a:pt x="5" y="295"/>
                  </a:cubicBezTo>
                  <a:cubicBezTo>
                    <a:pt x="5" y="302"/>
                    <a:pt x="5" y="302"/>
                    <a:pt x="5" y="302"/>
                  </a:cubicBezTo>
                  <a:close/>
                </a:path>
              </a:pathLst>
            </a:custGeom>
            <a:solidFill>
              <a:schemeClr val="bg1"/>
            </a:solid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grpSp>
      <p:grpSp>
        <p:nvGrpSpPr>
          <p:cNvPr id="30" name="组合 29"/>
          <p:cNvGrpSpPr/>
          <p:nvPr/>
        </p:nvGrpSpPr>
        <p:grpSpPr>
          <a:xfrm>
            <a:off x="8313715" y="3131802"/>
            <a:ext cx="2025723" cy="728731"/>
            <a:chOff x="3447030" y="3890565"/>
            <a:chExt cx="1971730" cy="709305"/>
          </a:xfrm>
        </p:grpSpPr>
        <p:sp>
          <p:nvSpPr>
            <p:cNvPr id="36" name="文本框 111"/>
            <p:cNvSpPr txBox="1"/>
            <p:nvPr/>
          </p:nvSpPr>
          <p:spPr>
            <a:xfrm>
              <a:off x="3451161" y="3890565"/>
              <a:ext cx="1725052" cy="389445"/>
            </a:xfrm>
            <a:prstGeom prst="rect">
              <a:avLst/>
            </a:prstGeom>
            <a:noFill/>
          </p:spPr>
          <p:txBody>
            <a:bodyPr wrap="square" rtlCol="0">
              <a:spAutoFit/>
            </a:bodyPr>
            <a:lstStyle/>
            <a:p>
              <a:r>
                <a:rPr lang="zh-CN" altLang="en-US" sz="2000" dirty="0">
                  <a:solidFill>
                    <a:schemeClr val="bg1">
                      <a:lumMod val="50000"/>
                    </a:schemeClr>
                  </a:solidFill>
                  <a:cs typeface="+mn-ea"/>
                  <a:sym typeface="+mn-lt"/>
                </a:rPr>
                <a:t>标题文字</a:t>
              </a:r>
            </a:p>
          </p:txBody>
        </p:sp>
        <p:sp>
          <p:nvSpPr>
            <p:cNvPr id="37" name="文本框 112"/>
            <p:cNvSpPr txBox="1"/>
            <p:nvPr/>
          </p:nvSpPr>
          <p:spPr>
            <a:xfrm>
              <a:off x="3447030" y="4180469"/>
              <a:ext cx="1971730" cy="419401"/>
            </a:xfrm>
            <a:prstGeom prst="rect">
              <a:avLst/>
            </a:prstGeom>
            <a:noFill/>
          </p:spPr>
          <p:txBody>
            <a:bodyPr wrap="square" rtlCol="0">
              <a:spAutoFit/>
            </a:bodyPr>
            <a:lstStyle/>
            <a:p>
              <a:pPr algn="just"/>
              <a:r>
                <a:rPr lang="zh-CN" altLang="en-US" sz="1100" kern="0" dirty="0">
                  <a:solidFill>
                    <a:schemeClr val="bg1">
                      <a:lumMod val="50000"/>
                    </a:schemeClr>
                  </a:solidFill>
                  <a:cs typeface="+mn-ea"/>
                  <a:sym typeface="+mn-lt"/>
                </a:rPr>
                <a:t>单击此处可添加文本单击此处可添加文本</a:t>
              </a:r>
              <a:endParaRPr lang="zh-CN" altLang="en-US" sz="1100" dirty="0">
                <a:solidFill>
                  <a:schemeClr val="bg1">
                    <a:lumMod val="50000"/>
                  </a:schemeClr>
                </a:solidFill>
                <a:cs typeface="+mn-ea"/>
                <a:sym typeface="+mn-lt"/>
              </a:endParaRPr>
            </a:p>
          </p:txBody>
        </p:sp>
      </p:grpSp>
      <p:grpSp>
        <p:nvGrpSpPr>
          <p:cNvPr id="31" name="组合 30"/>
          <p:cNvGrpSpPr/>
          <p:nvPr/>
        </p:nvGrpSpPr>
        <p:grpSpPr>
          <a:xfrm>
            <a:off x="8313715" y="4123139"/>
            <a:ext cx="2025723" cy="728731"/>
            <a:chOff x="3447030" y="3890565"/>
            <a:chExt cx="1971730" cy="709305"/>
          </a:xfrm>
        </p:grpSpPr>
        <p:sp>
          <p:nvSpPr>
            <p:cNvPr id="34" name="文本框 111"/>
            <p:cNvSpPr txBox="1"/>
            <p:nvPr/>
          </p:nvSpPr>
          <p:spPr>
            <a:xfrm>
              <a:off x="3451161" y="3890565"/>
              <a:ext cx="1725052" cy="389445"/>
            </a:xfrm>
            <a:prstGeom prst="rect">
              <a:avLst/>
            </a:prstGeom>
            <a:noFill/>
          </p:spPr>
          <p:txBody>
            <a:bodyPr wrap="square" rtlCol="0">
              <a:spAutoFit/>
            </a:bodyPr>
            <a:lstStyle/>
            <a:p>
              <a:r>
                <a:rPr lang="zh-CN" altLang="en-US" sz="2000" dirty="0">
                  <a:solidFill>
                    <a:schemeClr val="bg1">
                      <a:lumMod val="50000"/>
                    </a:schemeClr>
                  </a:solidFill>
                  <a:cs typeface="+mn-ea"/>
                  <a:sym typeface="+mn-lt"/>
                </a:rPr>
                <a:t>标题文字</a:t>
              </a:r>
            </a:p>
          </p:txBody>
        </p:sp>
        <p:sp>
          <p:nvSpPr>
            <p:cNvPr id="35" name="文本框 112"/>
            <p:cNvSpPr txBox="1"/>
            <p:nvPr/>
          </p:nvSpPr>
          <p:spPr>
            <a:xfrm>
              <a:off x="3447030" y="4180469"/>
              <a:ext cx="1971730" cy="419401"/>
            </a:xfrm>
            <a:prstGeom prst="rect">
              <a:avLst/>
            </a:prstGeom>
            <a:noFill/>
          </p:spPr>
          <p:txBody>
            <a:bodyPr wrap="square" rtlCol="0">
              <a:spAutoFit/>
            </a:bodyPr>
            <a:lstStyle/>
            <a:p>
              <a:pPr algn="just"/>
              <a:r>
                <a:rPr lang="zh-CN" altLang="en-US" sz="1100" kern="0" dirty="0">
                  <a:solidFill>
                    <a:schemeClr val="bg1">
                      <a:lumMod val="50000"/>
                    </a:schemeClr>
                  </a:solidFill>
                  <a:cs typeface="+mn-ea"/>
                  <a:sym typeface="+mn-lt"/>
                </a:rPr>
                <a:t>单击此处可添加文本单击此处可添加文本</a:t>
              </a:r>
              <a:endParaRPr lang="zh-CN" altLang="en-US" sz="1100" dirty="0">
                <a:solidFill>
                  <a:schemeClr val="bg1">
                    <a:lumMod val="50000"/>
                  </a:schemeClr>
                </a:solidFill>
                <a:cs typeface="+mn-ea"/>
                <a:sym typeface="+mn-lt"/>
              </a:endParaRPr>
            </a:p>
          </p:txBody>
        </p:sp>
      </p:grpSp>
      <p:sp>
        <p:nvSpPr>
          <p:cNvPr id="32" name="TextBox 93"/>
          <p:cNvSpPr txBox="1"/>
          <p:nvPr/>
        </p:nvSpPr>
        <p:spPr>
          <a:xfrm>
            <a:off x="1482062" y="5833898"/>
            <a:ext cx="9173504" cy="461665"/>
          </a:xfrm>
          <a:prstGeom prst="rect">
            <a:avLst/>
          </a:prstGeom>
          <a:noFill/>
        </p:spPr>
        <p:txBody>
          <a:bodyPr wrap="square" rtlCol="0">
            <a:spAutoFit/>
          </a:bodyPr>
          <a:lstStyle/>
          <a:p>
            <a:r>
              <a:rPr lang="zh-CN" altLang="en-US" sz="1200" spc="-10" dirty="0">
                <a:solidFill>
                  <a:schemeClr val="bg1">
                    <a:lumMod val="50000"/>
                  </a:schemeClr>
                </a:solidFill>
                <a:cs typeface="+mn-ea"/>
                <a:sym typeface="+mn-lt"/>
              </a:rPr>
              <a:t>请输入内容请输入文字内容请输入内容请输入文字内容请输入内容请输入文字内容请输入内容请输入文字内容请输入内容请输入文字内容请输入内容请输入文字内容请输入内容请输入文字内容请输入内容请</a:t>
            </a:r>
          </a:p>
        </p:txBody>
      </p:sp>
      <p:sp>
        <p:nvSpPr>
          <p:cNvPr id="33" name="TextBox 94"/>
          <p:cNvSpPr txBox="1"/>
          <p:nvPr/>
        </p:nvSpPr>
        <p:spPr>
          <a:xfrm>
            <a:off x="1482062" y="5403144"/>
            <a:ext cx="2814439" cy="461665"/>
          </a:xfrm>
          <a:prstGeom prst="rect">
            <a:avLst/>
          </a:prstGeom>
          <a:noFill/>
        </p:spPr>
        <p:txBody>
          <a:bodyPr wrap="square" rtlCol="0">
            <a:spAutoFit/>
          </a:bodyPr>
          <a:lstStyle/>
          <a:p>
            <a:r>
              <a:rPr lang="zh-CN" altLang="en-US" sz="2400" spc="-10" dirty="0">
                <a:solidFill>
                  <a:schemeClr val="bg1">
                    <a:lumMod val="50000"/>
                  </a:schemeClr>
                </a:solidFill>
                <a:cs typeface="+mn-ea"/>
                <a:sym typeface="+mn-lt"/>
              </a:rPr>
              <a:t>标题文字内容</a:t>
            </a:r>
          </a:p>
        </p:txBody>
      </p:sp>
      <p:pic>
        <p:nvPicPr>
          <p:cNvPr id="3" name="图片 2">
            <a:extLst>
              <a:ext uri="{FF2B5EF4-FFF2-40B4-BE49-F238E27FC236}">
                <a16:creationId xmlns:a16="http://schemas.microsoft.com/office/drawing/2014/main" id="{2E093D71-D06A-BA4C-BC2C-33BA627DB32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451023" y="1721979"/>
            <a:ext cx="5261492" cy="3509648"/>
          </a:xfrm>
          <a:prstGeom prst="rect">
            <a:avLst/>
          </a:prstGeom>
        </p:spPr>
      </p:pic>
    </p:spTree>
    <p:extLst>
      <p:ext uri="{BB962C8B-B14F-4D97-AF65-F5344CB8AC3E}">
        <p14:creationId xmlns:p14="http://schemas.microsoft.com/office/powerpoint/2010/main" val="2013290940"/>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29469" y="414623"/>
            <a:ext cx="7373644" cy="697885"/>
            <a:chOff x="3132492" y="554842"/>
            <a:chExt cx="7341875" cy="697885"/>
          </a:xfrm>
        </p:grpSpPr>
        <p:sp>
          <p:nvSpPr>
            <p:cNvPr id="10" name="矩形 9"/>
            <p:cNvSpPr/>
            <p:nvPr/>
          </p:nvSpPr>
          <p:spPr>
            <a:xfrm>
              <a:off x="3132492" y="1207008"/>
              <a:ext cx="7341875" cy="45719"/>
            </a:xfrm>
            <a:prstGeom prst="rect">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TextBox 2"/>
            <p:cNvSpPr txBox="1"/>
            <p:nvPr/>
          </p:nvSpPr>
          <p:spPr>
            <a:xfrm>
              <a:off x="5166164" y="554842"/>
              <a:ext cx="3262432" cy="461666"/>
            </a:xfrm>
            <a:prstGeom prst="rect">
              <a:avLst/>
            </a:prstGeom>
            <a:noFill/>
          </p:spPr>
          <p:txBody>
            <a:bodyPr wrap="none" rtlCol="0">
              <a:spAutoFit/>
            </a:bodyPr>
            <a:lstStyle/>
            <a:p>
              <a:r>
                <a:rPr lang="zh-CN" altLang="en-US" sz="2400" dirty="0">
                  <a:solidFill>
                    <a:srgbClr val="004C95"/>
                  </a:solidFill>
                  <a:cs typeface="+mn-ea"/>
                  <a:sym typeface="+mn-lt"/>
                </a:rPr>
                <a:t>点击输入相关文字标题</a:t>
              </a:r>
            </a:p>
          </p:txBody>
        </p:sp>
      </p:grpSp>
      <p:grpSp>
        <p:nvGrpSpPr>
          <p:cNvPr id="5" name="组合 4"/>
          <p:cNvGrpSpPr/>
          <p:nvPr/>
        </p:nvGrpSpPr>
        <p:grpSpPr>
          <a:xfrm rot="16200000">
            <a:off x="10250617" y="-5218513"/>
            <a:ext cx="6440943" cy="6440945"/>
            <a:chOff x="10978697" y="4915088"/>
            <a:chExt cx="6440943" cy="6440945"/>
          </a:xfrm>
          <a:solidFill>
            <a:srgbClr val="004C95">
              <a:alpha val="50000"/>
            </a:srgbClr>
          </a:solidFill>
        </p:grpSpPr>
        <p:grpSp>
          <p:nvGrpSpPr>
            <p:cNvPr id="6" name="组合 5"/>
            <p:cNvGrpSpPr/>
            <p:nvPr/>
          </p:nvGrpSpPr>
          <p:grpSpPr>
            <a:xfrm rot="2811066">
              <a:off x="10978696" y="4915089"/>
              <a:ext cx="6288545" cy="6288543"/>
              <a:chOff x="2967127" y="3028128"/>
              <a:chExt cx="1080000" cy="1080000"/>
            </a:xfrm>
            <a:grpFill/>
          </p:grpSpPr>
          <p:sp>
            <p:nvSpPr>
              <p:cNvPr id="13"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4"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7" name="组合 6"/>
            <p:cNvGrpSpPr/>
            <p:nvPr/>
          </p:nvGrpSpPr>
          <p:grpSpPr>
            <a:xfrm rot="2811066">
              <a:off x="11131096" y="5067489"/>
              <a:ext cx="6288545" cy="6288543"/>
              <a:chOff x="2967127" y="3028128"/>
              <a:chExt cx="1080000" cy="1080000"/>
            </a:xfrm>
            <a:grpFill/>
          </p:grpSpPr>
          <p:sp>
            <p:nvSpPr>
              <p:cNvPr id="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2"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15" name="组合 14"/>
          <p:cNvGrpSpPr/>
          <p:nvPr/>
        </p:nvGrpSpPr>
        <p:grpSpPr>
          <a:xfrm rot="5400000" flipH="1">
            <a:off x="-4491906" y="-5218513"/>
            <a:ext cx="6440943" cy="6440945"/>
            <a:chOff x="10978697" y="4915088"/>
            <a:chExt cx="6440943" cy="6440945"/>
          </a:xfrm>
          <a:solidFill>
            <a:srgbClr val="004C95">
              <a:alpha val="50000"/>
            </a:srgbClr>
          </a:solidFill>
        </p:grpSpPr>
        <p:grpSp>
          <p:nvGrpSpPr>
            <p:cNvPr id="16" name="组合 15"/>
            <p:cNvGrpSpPr/>
            <p:nvPr/>
          </p:nvGrpSpPr>
          <p:grpSpPr>
            <a:xfrm rot="2811066">
              <a:off x="10978696" y="4915089"/>
              <a:ext cx="6288545" cy="6288543"/>
              <a:chOff x="2967127" y="3028128"/>
              <a:chExt cx="1080000" cy="1080000"/>
            </a:xfrm>
            <a:grpFill/>
          </p:grpSpPr>
          <p:sp>
            <p:nvSpPr>
              <p:cNvPr id="20"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1"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7" name="组合 16"/>
            <p:cNvGrpSpPr/>
            <p:nvPr/>
          </p:nvGrpSpPr>
          <p:grpSpPr>
            <a:xfrm rot="2811066">
              <a:off x="11131096" y="5067489"/>
              <a:ext cx="6288545" cy="6288543"/>
              <a:chOff x="2967127" y="3028128"/>
              <a:chExt cx="1080000" cy="1080000"/>
            </a:xfrm>
            <a:grpFill/>
          </p:grpSpPr>
          <p:sp>
            <p:nvSpPr>
              <p:cNvPr id="1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9"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2" name="组合 1"/>
          <p:cNvGrpSpPr/>
          <p:nvPr/>
        </p:nvGrpSpPr>
        <p:grpSpPr>
          <a:xfrm flipH="1">
            <a:off x="313432" y="2698444"/>
            <a:ext cx="7922004" cy="2856452"/>
            <a:chOff x="4257296" y="2538908"/>
            <a:chExt cx="7922004" cy="2856452"/>
          </a:xfrm>
        </p:grpSpPr>
        <p:sp>
          <p:nvSpPr>
            <p:cNvPr id="22" name="TextBox 29"/>
            <p:cNvSpPr txBox="1"/>
            <p:nvPr/>
          </p:nvSpPr>
          <p:spPr>
            <a:xfrm>
              <a:off x="7575254" y="2694594"/>
              <a:ext cx="4604046" cy="173894"/>
            </a:xfrm>
            <a:prstGeom prst="rect">
              <a:avLst/>
            </a:prstGeom>
            <a:noFill/>
          </p:spPr>
          <p:txBody>
            <a:bodyPr wrap="square" lIns="0" tIns="0" rIns="0" bIns="0" rtlCol="0">
              <a:spAutoFit/>
            </a:bodyPr>
            <a:lstStyle/>
            <a:p>
              <a:pPr algn="r">
                <a:lnSpc>
                  <a:spcPts val="1300"/>
                </a:lnSpc>
              </a:pPr>
              <a:r>
                <a:rPr lang="zh-CN" altLang="en-US" sz="1600" dirty="0">
                  <a:solidFill>
                    <a:schemeClr val="tx1">
                      <a:lumMod val="65000"/>
                      <a:lumOff val="35000"/>
                    </a:schemeClr>
                  </a:solidFill>
                  <a:cs typeface="+mn-ea"/>
                  <a:sym typeface="+mn-lt"/>
                </a:rPr>
                <a:t>点击输入简要文字内容，</a:t>
              </a:r>
              <a:r>
                <a:rPr lang="en-US" altLang="zh-CN" sz="1600" dirty="0">
                  <a:solidFill>
                    <a:schemeClr val="tx1">
                      <a:lumMod val="75000"/>
                      <a:lumOff val="25000"/>
                    </a:schemeClr>
                  </a:solidFill>
                  <a:cs typeface="+mn-ea"/>
                  <a:sym typeface="+mn-lt"/>
                </a:rPr>
                <a:t> </a:t>
              </a:r>
              <a:r>
                <a:rPr lang="zh-CN" altLang="en-US" sz="1600" dirty="0">
                  <a:solidFill>
                    <a:schemeClr val="tx1">
                      <a:lumMod val="75000"/>
                      <a:lumOff val="25000"/>
                    </a:schemeClr>
                  </a:solidFill>
                  <a:cs typeface="+mn-ea"/>
                  <a:sym typeface="+mn-lt"/>
                </a:rPr>
                <a:t>专业设计</a:t>
              </a:r>
              <a:r>
                <a:rPr lang="en-US" altLang="zh-CN" sz="1600" dirty="0">
                  <a:solidFill>
                    <a:schemeClr val="tx1">
                      <a:lumMod val="65000"/>
                      <a:lumOff val="35000"/>
                    </a:schemeClr>
                  </a:solidFill>
                  <a:cs typeface="+mn-ea"/>
                  <a:sym typeface="+mn-lt"/>
                </a:rPr>
                <a:t>……</a:t>
              </a:r>
            </a:p>
          </p:txBody>
        </p:sp>
        <p:grpSp>
          <p:nvGrpSpPr>
            <p:cNvPr id="23" name="淘宝店chenying0907出品 34"/>
            <p:cNvGrpSpPr/>
            <p:nvPr/>
          </p:nvGrpSpPr>
          <p:grpSpPr>
            <a:xfrm>
              <a:off x="4257296" y="2538908"/>
              <a:ext cx="3193124" cy="470440"/>
              <a:chOff x="4017302" y="1887432"/>
              <a:chExt cx="3850349" cy="567270"/>
            </a:xfrm>
            <a:solidFill>
              <a:srgbClr val="018989"/>
            </a:solidFill>
          </p:grpSpPr>
          <p:sp>
            <p:nvSpPr>
              <p:cNvPr id="24" name="淘宝店chenying0907出品 29"/>
              <p:cNvSpPr/>
              <p:nvPr/>
            </p:nvSpPr>
            <p:spPr>
              <a:xfrm>
                <a:off x="4017302" y="1887432"/>
                <a:ext cx="3850349" cy="567270"/>
              </a:xfrm>
              <a:custGeom>
                <a:avLst/>
                <a:gdLst>
                  <a:gd name="connsiteX0" fmla="*/ 0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592483 w 3850349"/>
                  <a:gd name="connsiteY4" fmla="*/ 567270 h 567270"/>
                  <a:gd name="connsiteX5" fmla="*/ 504765 w 3850349"/>
                  <a:gd name="connsiteY5" fmla="*/ 449966 h 567270"/>
                  <a:gd name="connsiteX6" fmla="*/ 28846 w 3850349"/>
                  <a:gd name="connsiteY6" fmla="*/ 1752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0" y="0"/>
                    </a:moveTo>
                    <a:lnTo>
                      <a:pt x="3566714" y="0"/>
                    </a:lnTo>
                    <a:lnTo>
                      <a:pt x="3850349" y="283635"/>
                    </a:lnTo>
                    <a:lnTo>
                      <a:pt x="3566714" y="567270"/>
                    </a:lnTo>
                    <a:lnTo>
                      <a:pt x="592483" y="567270"/>
                    </a:lnTo>
                    <a:lnTo>
                      <a:pt x="504765" y="449966"/>
                    </a:lnTo>
                    <a:cubicBezTo>
                      <a:pt x="367864" y="284081"/>
                      <a:pt x="207536" y="138245"/>
                      <a:pt x="28846" y="17524"/>
                    </a:cubicBezTo>
                    <a:close/>
                  </a:path>
                </a:pathLst>
              </a:cu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5" name="TextBox 30"/>
              <p:cNvSpPr txBox="1"/>
              <p:nvPr/>
            </p:nvSpPr>
            <p:spPr>
              <a:xfrm>
                <a:off x="5085111" y="1955624"/>
                <a:ext cx="2366890" cy="389682"/>
              </a:xfrm>
              <a:prstGeom prst="rect">
                <a:avLst/>
              </a:prstGeom>
              <a:noFill/>
            </p:spPr>
            <p:txBody>
              <a:bodyPr wrap="square" lIns="0" tIns="0" rIns="0" bIns="0" rtlCol="0">
                <a:spAutoFit/>
              </a:bodyPr>
              <a:lstStyle/>
              <a:p>
                <a:pPr algn="ctr"/>
                <a:r>
                  <a:rPr lang="zh-CN" altLang="en-US" sz="2100" dirty="0">
                    <a:solidFill>
                      <a:schemeClr val="bg1"/>
                    </a:solidFill>
                    <a:cs typeface="+mn-ea"/>
                    <a:sym typeface="+mn-lt"/>
                  </a:rPr>
                  <a:t>加入你的标题</a:t>
                </a:r>
              </a:p>
            </p:txBody>
          </p:sp>
        </p:grpSp>
        <p:grpSp>
          <p:nvGrpSpPr>
            <p:cNvPr id="26" name="淘宝店chenying0907出品 35"/>
            <p:cNvGrpSpPr/>
            <p:nvPr/>
          </p:nvGrpSpPr>
          <p:grpSpPr>
            <a:xfrm>
              <a:off x="4840662" y="3135411"/>
              <a:ext cx="2580462" cy="470440"/>
              <a:chOff x="4756064" y="2682769"/>
              <a:chExt cx="3111586" cy="567270"/>
            </a:xfrm>
            <a:solidFill>
              <a:srgbClr val="F04E3F"/>
            </a:solidFill>
          </p:grpSpPr>
          <p:sp>
            <p:nvSpPr>
              <p:cNvPr id="27" name="淘宝店chenying0907出品 30"/>
              <p:cNvSpPr/>
              <p:nvPr/>
            </p:nvSpPr>
            <p:spPr>
              <a:xfrm>
                <a:off x="4756064" y="2682769"/>
                <a:ext cx="3111586" cy="567270"/>
              </a:xfrm>
              <a:custGeom>
                <a:avLst/>
                <a:gdLst>
                  <a:gd name="connsiteX0" fmla="*/ 0 w 3111586"/>
                  <a:gd name="connsiteY0" fmla="*/ 0 h 567270"/>
                  <a:gd name="connsiteX1" fmla="*/ 2827951 w 3111586"/>
                  <a:gd name="connsiteY1" fmla="*/ 0 h 567270"/>
                  <a:gd name="connsiteX2" fmla="*/ 3111586 w 3111586"/>
                  <a:gd name="connsiteY2" fmla="*/ 283635 h 567270"/>
                  <a:gd name="connsiteX3" fmla="*/ 2827951 w 3111586"/>
                  <a:gd name="connsiteY3" fmla="*/ 567270 h 567270"/>
                  <a:gd name="connsiteX4" fmla="*/ 216299 w 3111586"/>
                  <a:gd name="connsiteY4" fmla="*/ 567270 h 567270"/>
                  <a:gd name="connsiteX5" fmla="*/ 176658 w 3111586"/>
                  <a:gd name="connsiteY5" fmla="*/ 413101 h 567270"/>
                  <a:gd name="connsiteX6" fmla="*/ 7068 w 3111586"/>
                  <a:gd name="connsiteY6" fmla="*/ 1163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6" h="567270">
                    <a:moveTo>
                      <a:pt x="0" y="0"/>
                    </a:moveTo>
                    <a:lnTo>
                      <a:pt x="2827951" y="0"/>
                    </a:lnTo>
                    <a:lnTo>
                      <a:pt x="3111586" y="283635"/>
                    </a:lnTo>
                    <a:lnTo>
                      <a:pt x="2827951" y="567270"/>
                    </a:lnTo>
                    <a:lnTo>
                      <a:pt x="216299" y="567270"/>
                    </a:lnTo>
                    <a:lnTo>
                      <a:pt x="176658" y="413101"/>
                    </a:lnTo>
                    <a:cubicBezTo>
                      <a:pt x="133041" y="272869"/>
                      <a:pt x="76011" y="138546"/>
                      <a:pt x="7068" y="11634"/>
                    </a:cubicBezTo>
                    <a:close/>
                  </a:path>
                </a:pathLst>
              </a:cu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8" name="TextBox 30"/>
              <p:cNvSpPr txBox="1"/>
              <p:nvPr/>
            </p:nvSpPr>
            <p:spPr>
              <a:xfrm>
                <a:off x="5085111" y="2750961"/>
                <a:ext cx="2366890" cy="389682"/>
              </a:xfrm>
              <a:prstGeom prst="rect">
                <a:avLst/>
              </a:prstGeom>
              <a:noFill/>
            </p:spPr>
            <p:txBody>
              <a:bodyPr wrap="square" lIns="0" tIns="0" rIns="0" bIns="0" rtlCol="0">
                <a:spAutoFit/>
              </a:bodyPr>
              <a:lstStyle/>
              <a:p>
                <a:pPr algn="ctr"/>
                <a:r>
                  <a:rPr lang="zh-CN" altLang="en-US" sz="2100" dirty="0">
                    <a:solidFill>
                      <a:schemeClr val="bg1"/>
                    </a:solidFill>
                    <a:cs typeface="+mn-ea"/>
                    <a:sym typeface="+mn-lt"/>
                  </a:rPr>
                  <a:t>加入你的标题</a:t>
                </a:r>
              </a:p>
            </p:txBody>
          </p:sp>
        </p:grpSp>
        <p:grpSp>
          <p:nvGrpSpPr>
            <p:cNvPr id="29" name="淘宝店chenying0907出品 36"/>
            <p:cNvGrpSpPr/>
            <p:nvPr/>
          </p:nvGrpSpPr>
          <p:grpSpPr>
            <a:xfrm>
              <a:off x="5043936" y="3731913"/>
              <a:ext cx="2366982" cy="470440"/>
              <a:chOff x="5013486" y="3478106"/>
              <a:chExt cx="2854165" cy="567270"/>
            </a:xfrm>
            <a:solidFill>
              <a:srgbClr val="018989"/>
            </a:solidFill>
          </p:grpSpPr>
          <p:sp>
            <p:nvSpPr>
              <p:cNvPr id="30" name="淘宝店chenying0907出品 31"/>
              <p:cNvSpPr/>
              <p:nvPr/>
            </p:nvSpPr>
            <p:spPr>
              <a:xfrm>
                <a:off x="5013486" y="3478106"/>
                <a:ext cx="2854165" cy="567270"/>
              </a:xfrm>
              <a:custGeom>
                <a:avLst/>
                <a:gdLst>
                  <a:gd name="connsiteX0" fmla="*/ 0 w 2854165"/>
                  <a:gd name="connsiteY0" fmla="*/ 0 h 567270"/>
                  <a:gd name="connsiteX1" fmla="*/ 2570530 w 2854165"/>
                  <a:gd name="connsiteY1" fmla="*/ 0 h 567270"/>
                  <a:gd name="connsiteX2" fmla="*/ 2854165 w 2854165"/>
                  <a:gd name="connsiteY2" fmla="*/ 283635 h 567270"/>
                  <a:gd name="connsiteX3" fmla="*/ 2570530 w 2854165"/>
                  <a:gd name="connsiteY3" fmla="*/ 567270 h 567270"/>
                  <a:gd name="connsiteX4" fmla="*/ 0 w 2854165"/>
                  <a:gd name="connsiteY4" fmla="*/ 567270 h 567270"/>
                  <a:gd name="connsiteX5" fmla="*/ 8346 w 2854165"/>
                  <a:gd name="connsiteY5" fmla="*/ 512582 h 567270"/>
                  <a:gd name="connsiteX6" fmla="*/ 19907 w 2854165"/>
                  <a:gd name="connsiteY6" fmla="*/ 283636 h 567270"/>
                  <a:gd name="connsiteX7" fmla="*/ 8346 w 2854165"/>
                  <a:gd name="connsiteY7" fmla="*/ 54690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4165" h="567270">
                    <a:moveTo>
                      <a:pt x="0" y="0"/>
                    </a:moveTo>
                    <a:lnTo>
                      <a:pt x="2570530" y="0"/>
                    </a:lnTo>
                    <a:lnTo>
                      <a:pt x="2854165" y="283635"/>
                    </a:lnTo>
                    <a:lnTo>
                      <a:pt x="2570530" y="567270"/>
                    </a:lnTo>
                    <a:lnTo>
                      <a:pt x="0" y="567270"/>
                    </a:lnTo>
                    <a:lnTo>
                      <a:pt x="8346" y="512582"/>
                    </a:lnTo>
                    <a:cubicBezTo>
                      <a:pt x="15991" y="437306"/>
                      <a:pt x="19907" y="360929"/>
                      <a:pt x="19907" y="283636"/>
                    </a:cubicBezTo>
                    <a:cubicBezTo>
                      <a:pt x="19907" y="206344"/>
                      <a:pt x="15991" y="129966"/>
                      <a:pt x="8346" y="54690"/>
                    </a:cubicBezTo>
                    <a:close/>
                  </a:path>
                </a:pathLst>
              </a:cu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1" name="TextBox 30"/>
              <p:cNvSpPr txBox="1"/>
              <p:nvPr/>
            </p:nvSpPr>
            <p:spPr>
              <a:xfrm>
                <a:off x="5116428" y="3546298"/>
                <a:ext cx="2304256" cy="389682"/>
              </a:xfrm>
              <a:prstGeom prst="rect">
                <a:avLst/>
              </a:prstGeom>
              <a:noFill/>
            </p:spPr>
            <p:txBody>
              <a:bodyPr wrap="square" lIns="0" tIns="0" rIns="0" bIns="0" rtlCol="0">
                <a:spAutoFit/>
              </a:bodyPr>
              <a:lstStyle/>
              <a:p>
                <a:pPr algn="ctr"/>
                <a:r>
                  <a:rPr lang="zh-CN" altLang="en-US" sz="2100" dirty="0">
                    <a:solidFill>
                      <a:schemeClr val="bg1"/>
                    </a:solidFill>
                    <a:cs typeface="+mn-ea"/>
                    <a:sym typeface="+mn-lt"/>
                  </a:rPr>
                  <a:t>加入你的标题</a:t>
                </a:r>
              </a:p>
            </p:txBody>
          </p:sp>
        </p:grpSp>
        <p:grpSp>
          <p:nvGrpSpPr>
            <p:cNvPr id="32" name="淘宝店chenying0907出品 37"/>
            <p:cNvGrpSpPr/>
            <p:nvPr/>
          </p:nvGrpSpPr>
          <p:grpSpPr>
            <a:xfrm>
              <a:off x="4840664" y="4328416"/>
              <a:ext cx="2580460" cy="470440"/>
              <a:chOff x="4756066" y="4273443"/>
              <a:chExt cx="3111584" cy="567270"/>
            </a:xfrm>
            <a:solidFill>
              <a:srgbClr val="F04E3F"/>
            </a:solidFill>
          </p:grpSpPr>
          <p:sp>
            <p:nvSpPr>
              <p:cNvPr id="33" name="淘宝店chenying0907出品 32"/>
              <p:cNvSpPr/>
              <p:nvPr/>
            </p:nvSpPr>
            <p:spPr>
              <a:xfrm>
                <a:off x="4756066" y="4273443"/>
                <a:ext cx="3111584" cy="567270"/>
              </a:xfrm>
              <a:custGeom>
                <a:avLst/>
                <a:gdLst>
                  <a:gd name="connsiteX0" fmla="*/ 216297 w 3111584"/>
                  <a:gd name="connsiteY0" fmla="*/ 0 h 567270"/>
                  <a:gd name="connsiteX1" fmla="*/ 2827949 w 3111584"/>
                  <a:gd name="connsiteY1" fmla="*/ 0 h 567270"/>
                  <a:gd name="connsiteX2" fmla="*/ 3111584 w 3111584"/>
                  <a:gd name="connsiteY2" fmla="*/ 283635 h 567270"/>
                  <a:gd name="connsiteX3" fmla="*/ 2827949 w 3111584"/>
                  <a:gd name="connsiteY3" fmla="*/ 567270 h 567270"/>
                  <a:gd name="connsiteX4" fmla="*/ 0 w 3111584"/>
                  <a:gd name="connsiteY4" fmla="*/ 567270 h 567270"/>
                  <a:gd name="connsiteX5" fmla="*/ 7066 w 3111584"/>
                  <a:gd name="connsiteY5" fmla="*/ 555638 h 567270"/>
                  <a:gd name="connsiteX6" fmla="*/ 176656 w 3111584"/>
                  <a:gd name="connsiteY6" fmla="*/ 154171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4" h="567270">
                    <a:moveTo>
                      <a:pt x="216297" y="0"/>
                    </a:moveTo>
                    <a:lnTo>
                      <a:pt x="2827949" y="0"/>
                    </a:lnTo>
                    <a:lnTo>
                      <a:pt x="3111584" y="283635"/>
                    </a:lnTo>
                    <a:lnTo>
                      <a:pt x="2827949" y="567270"/>
                    </a:lnTo>
                    <a:lnTo>
                      <a:pt x="0" y="567270"/>
                    </a:lnTo>
                    <a:lnTo>
                      <a:pt x="7066" y="555638"/>
                    </a:lnTo>
                    <a:cubicBezTo>
                      <a:pt x="76009" y="428726"/>
                      <a:pt x="133039" y="294403"/>
                      <a:pt x="176656" y="154171"/>
                    </a:cubicBezTo>
                    <a:close/>
                  </a:path>
                </a:pathLst>
              </a:cu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4" name="TextBox 30"/>
              <p:cNvSpPr txBox="1"/>
              <p:nvPr/>
            </p:nvSpPr>
            <p:spPr>
              <a:xfrm>
                <a:off x="5085110" y="4341635"/>
                <a:ext cx="2366890" cy="389682"/>
              </a:xfrm>
              <a:prstGeom prst="rect">
                <a:avLst/>
              </a:prstGeom>
              <a:noFill/>
            </p:spPr>
            <p:txBody>
              <a:bodyPr wrap="square" lIns="0" tIns="0" rIns="0" bIns="0" rtlCol="0">
                <a:spAutoFit/>
              </a:bodyPr>
              <a:lstStyle/>
              <a:p>
                <a:pPr algn="ctr"/>
                <a:r>
                  <a:rPr lang="zh-CN" altLang="en-US" sz="2100" dirty="0">
                    <a:solidFill>
                      <a:schemeClr val="bg1"/>
                    </a:solidFill>
                    <a:cs typeface="+mn-ea"/>
                    <a:sym typeface="+mn-lt"/>
                  </a:rPr>
                  <a:t>加入你的标题</a:t>
                </a:r>
              </a:p>
            </p:txBody>
          </p:sp>
        </p:grpSp>
        <p:grpSp>
          <p:nvGrpSpPr>
            <p:cNvPr id="35" name="淘宝店chenying0907出品 38"/>
            <p:cNvGrpSpPr/>
            <p:nvPr/>
          </p:nvGrpSpPr>
          <p:grpSpPr>
            <a:xfrm>
              <a:off x="4257296" y="4924920"/>
              <a:ext cx="3193124" cy="470440"/>
              <a:chOff x="4017302" y="5068782"/>
              <a:chExt cx="3850349" cy="567270"/>
            </a:xfrm>
            <a:solidFill>
              <a:srgbClr val="018989"/>
            </a:solidFill>
          </p:grpSpPr>
          <p:sp>
            <p:nvSpPr>
              <p:cNvPr id="36" name="淘宝店chenying0907出品 33"/>
              <p:cNvSpPr/>
              <p:nvPr/>
            </p:nvSpPr>
            <p:spPr>
              <a:xfrm>
                <a:off x="4017302" y="5068782"/>
                <a:ext cx="3850349" cy="567270"/>
              </a:xfrm>
              <a:custGeom>
                <a:avLst/>
                <a:gdLst>
                  <a:gd name="connsiteX0" fmla="*/ 592483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0 w 3850349"/>
                  <a:gd name="connsiteY4" fmla="*/ 567270 h 567270"/>
                  <a:gd name="connsiteX5" fmla="*/ 28846 w 3850349"/>
                  <a:gd name="connsiteY5" fmla="*/ 549746 h 567270"/>
                  <a:gd name="connsiteX6" fmla="*/ 504765 w 3850349"/>
                  <a:gd name="connsiteY6" fmla="*/ 11730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592483" y="0"/>
                    </a:moveTo>
                    <a:lnTo>
                      <a:pt x="3566714" y="0"/>
                    </a:lnTo>
                    <a:lnTo>
                      <a:pt x="3850349" y="283635"/>
                    </a:lnTo>
                    <a:lnTo>
                      <a:pt x="3566714" y="567270"/>
                    </a:lnTo>
                    <a:lnTo>
                      <a:pt x="0" y="567270"/>
                    </a:lnTo>
                    <a:lnTo>
                      <a:pt x="28846" y="549746"/>
                    </a:lnTo>
                    <a:cubicBezTo>
                      <a:pt x="207536" y="429025"/>
                      <a:pt x="367864" y="283190"/>
                      <a:pt x="504765" y="117304"/>
                    </a:cubicBezTo>
                    <a:close/>
                  </a:path>
                </a:pathLst>
              </a:cu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7" name="TextBox 30"/>
              <p:cNvSpPr txBox="1"/>
              <p:nvPr/>
            </p:nvSpPr>
            <p:spPr>
              <a:xfrm>
                <a:off x="5085111" y="5136974"/>
                <a:ext cx="2366890" cy="389682"/>
              </a:xfrm>
              <a:prstGeom prst="rect">
                <a:avLst/>
              </a:prstGeom>
              <a:noFill/>
            </p:spPr>
            <p:txBody>
              <a:bodyPr wrap="square" lIns="0" tIns="0" rIns="0" bIns="0" rtlCol="0">
                <a:spAutoFit/>
              </a:bodyPr>
              <a:lstStyle/>
              <a:p>
                <a:pPr algn="ctr"/>
                <a:r>
                  <a:rPr lang="zh-CN" altLang="en-US" sz="2100" dirty="0">
                    <a:solidFill>
                      <a:schemeClr val="bg1"/>
                    </a:solidFill>
                    <a:cs typeface="+mn-ea"/>
                    <a:sym typeface="+mn-lt"/>
                  </a:rPr>
                  <a:t>加入你的标题</a:t>
                </a:r>
              </a:p>
            </p:txBody>
          </p:sp>
        </p:grpSp>
        <p:sp>
          <p:nvSpPr>
            <p:cNvPr id="38" name="TextBox 29"/>
            <p:cNvSpPr txBox="1"/>
            <p:nvPr/>
          </p:nvSpPr>
          <p:spPr>
            <a:xfrm>
              <a:off x="7575254" y="3291096"/>
              <a:ext cx="4604046" cy="173894"/>
            </a:xfrm>
            <a:prstGeom prst="rect">
              <a:avLst/>
            </a:prstGeom>
            <a:noFill/>
          </p:spPr>
          <p:txBody>
            <a:bodyPr wrap="square" lIns="0" tIns="0" rIns="0" bIns="0" rtlCol="0">
              <a:spAutoFit/>
            </a:bodyPr>
            <a:lstStyle/>
            <a:p>
              <a:pPr algn="r">
                <a:lnSpc>
                  <a:spcPts val="1300"/>
                </a:lnSpc>
              </a:pPr>
              <a:r>
                <a:rPr lang="zh-CN" altLang="en-US" sz="1600" dirty="0">
                  <a:solidFill>
                    <a:schemeClr val="tx1">
                      <a:lumMod val="65000"/>
                      <a:lumOff val="35000"/>
                    </a:schemeClr>
                  </a:solidFill>
                  <a:cs typeface="+mn-ea"/>
                  <a:sym typeface="+mn-lt"/>
                </a:rPr>
                <a:t>点击输入简要文字内容，</a:t>
              </a:r>
              <a:r>
                <a:rPr lang="en-US" altLang="zh-CN" sz="1600" dirty="0">
                  <a:solidFill>
                    <a:schemeClr val="tx1">
                      <a:lumMod val="75000"/>
                      <a:lumOff val="25000"/>
                    </a:schemeClr>
                  </a:solidFill>
                  <a:cs typeface="+mn-ea"/>
                  <a:sym typeface="+mn-lt"/>
                </a:rPr>
                <a:t> </a:t>
              </a:r>
              <a:r>
                <a:rPr lang="zh-CN" altLang="en-US" sz="1600" dirty="0">
                  <a:solidFill>
                    <a:schemeClr val="tx1">
                      <a:lumMod val="75000"/>
                      <a:lumOff val="25000"/>
                    </a:schemeClr>
                  </a:solidFill>
                  <a:cs typeface="+mn-ea"/>
                  <a:sym typeface="+mn-lt"/>
                </a:rPr>
                <a:t>专业设计</a:t>
              </a:r>
              <a:r>
                <a:rPr lang="en-US" altLang="zh-CN" sz="1600" dirty="0">
                  <a:solidFill>
                    <a:schemeClr val="tx1">
                      <a:lumMod val="65000"/>
                      <a:lumOff val="35000"/>
                    </a:schemeClr>
                  </a:solidFill>
                  <a:cs typeface="+mn-ea"/>
                  <a:sym typeface="+mn-lt"/>
                </a:rPr>
                <a:t>……</a:t>
              </a:r>
            </a:p>
          </p:txBody>
        </p:sp>
        <p:sp>
          <p:nvSpPr>
            <p:cNvPr id="39" name="TextBox 29"/>
            <p:cNvSpPr txBox="1"/>
            <p:nvPr/>
          </p:nvSpPr>
          <p:spPr>
            <a:xfrm>
              <a:off x="7575254" y="3887599"/>
              <a:ext cx="4604046" cy="173894"/>
            </a:xfrm>
            <a:prstGeom prst="rect">
              <a:avLst/>
            </a:prstGeom>
            <a:noFill/>
          </p:spPr>
          <p:txBody>
            <a:bodyPr wrap="square" lIns="0" tIns="0" rIns="0" bIns="0" rtlCol="0">
              <a:spAutoFit/>
            </a:bodyPr>
            <a:lstStyle/>
            <a:p>
              <a:pPr algn="r">
                <a:lnSpc>
                  <a:spcPts val="1300"/>
                </a:lnSpc>
              </a:pPr>
              <a:r>
                <a:rPr lang="zh-CN" altLang="en-US" sz="1600" dirty="0">
                  <a:solidFill>
                    <a:schemeClr val="tx1">
                      <a:lumMod val="65000"/>
                      <a:lumOff val="35000"/>
                    </a:schemeClr>
                  </a:solidFill>
                  <a:cs typeface="+mn-ea"/>
                  <a:sym typeface="+mn-lt"/>
                </a:rPr>
                <a:t>点击输入简要文字内容，</a:t>
              </a:r>
              <a:r>
                <a:rPr lang="en-US" altLang="zh-CN" sz="1600" dirty="0">
                  <a:solidFill>
                    <a:schemeClr val="tx1">
                      <a:lumMod val="75000"/>
                      <a:lumOff val="25000"/>
                    </a:schemeClr>
                  </a:solidFill>
                  <a:cs typeface="+mn-ea"/>
                  <a:sym typeface="+mn-lt"/>
                </a:rPr>
                <a:t> </a:t>
              </a:r>
              <a:r>
                <a:rPr lang="zh-CN" altLang="en-US" sz="1600" dirty="0">
                  <a:solidFill>
                    <a:schemeClr val="tx1">
                      <a:lumMod val="75000"/>
                      <a:lumOff val="25000"/>
                    </a:schemeClr>
                  </a:solidFill>
                  <a:cs typeface="+mn-ea"/>
                  <a:sym typeface="+mn-lt"/>
                </a:rPr>
                <a:t>专业设计</a:t>
              </a:r>
              <a:r>
                <a:rPr lang="en-US" altLang="zh-CN" sz="1600" dirty="0">
                  <a:solidFill>
                    <a:schemeClr val="tx1">
                      <a:lumMod val="65000"/>
                      <a:lumOff val="35000"/>
                    </a:schemeClr>
                  </a:solidFill>
                  <a:cs typeface="+mn-ea"/>
                  <a:sym typeface="+mn-lt"/>
                </a:rPr>
                <a:t>……</a:t>
              </a:r>
            </a:p>
          </p:txBody>
        </p:sp>
        <p:sp>
          <p:nvSpPr>
            <p:cNvPr id="40" name="TextBox 29"/>
            <p:cNvSpPr txBox="1"/>
            <p:nvPr/>
          </p:nvSpPr>
          <p:spPr>
            <a:xfrm>
              <a:off x="7575254" y="4484102"/>
              <a:ext cx="4604046" cy="173894"/>
            </a:xfrm>
            <a:prstGeom prst="rect">
              <a:avLst/>
            </a:prstGeom>
            <a:noFill/>
          </p:spPr>
          <p:txBody>
            <a:bodyPr wrap="square" lIns="0" tIns="0" rIns="0" bIns="0" rtlCol="0">
              <a:spAutoFit/>
            </a:bodyPr>
            <a:lstStyle/>
            <a:p>
              <a:pPr algn="r">
                <a:lnSpc>
                  <a:spcPts val="1300"/>
                </a:lnSpc>
              </a:pPr>
              <a:r>
                <a:rPr lang="zh-CN" altLang="en-US" sz="1600" dirty="0">
                  <a:solidFill>
                    <a:schemeClr val="tx1">
                      <a:lumMod val="65000"/>
                      <a:lumOff val="35000"/>
                    </a:schemeClr>
                  </a:solidFill>
                  <a:cs typeface="+mn-ea"/>
                  <a:sym typeface="+mn-lt"/>
                </a:rPr>
                <a:t>点击输入简要文字内容，</a:t>
              </a:r>
              <a:r>
                <a:rPr lang="en-US" altLang="zh-CN" sz="1600" dirty="0">
                  <a:solidFill>
                    <a:schemeClr val="tx1">
                      <a:lumMod val="75000"/>
                      <a:lumOff val="25000"/>
                    </a:schemeClr>
                  </a:solidFill>
                  <a:cs typeface="+mn-ea"/>
                  <a:sym typeface="+mn-lt"/>
                </a:rPr>
                <a:t> </a:t>
              </a:r>
              <a:r>
                <a:rPr lang="zh-CN" altLang="en-US" sz="1600" dirty="0">
                  <a:solidFill>
                    <a:schemeClr val="tx1">
                      <a:lumMod val="75000"/>
                      <a:lumOff val="25000"/>
                    </a:schemeClr>
                  </a:solidFill>
                  <a:cs typeface="+mn-ea"/>
                  <a:sym typeface="+mn-lt"/>
                </a:rPr>
                <a:t>专业设计</a:t>
              </a:r>
              <a:r>
                <a:rPr lang="en-US" altLang="zh-CN" sz="1600" dirty="0">
                  <a:solidFill>
                    <a:schemeClr val="tx1">
                      <a:lumMod val="65000"/>
                      <a:lumOff val="35000"/>
                    </a:schemeClr>
                  </a:solidFill>
                  <a:cs typeface="+mn-ea"/>
                  <a:sym typeface="+mn-lt"/>
                </a:rPr>
                <a:t>……</a:t>
              </a:r>
            </a:p>
          </p:txBody>
        </p:sp>
        <p:sp>
          <p:nvSpPr>
            <p:cNvPr id="41" name="TextBox 29"/>
            <p:cNvSpPr txBox="1"/>
            <p:nvPr/>
          </p:nvSpPr>
          <p:spPr>
            <a:xfrm>
              <a:off x="7575254" y="5080606"/>
              <a:ext cx="4604046" cy="173894"/>
            </a:xfrm>
            <a:prstGeom prst="rect">
              <a:avLst/>
            </a:prstGeom>
            <a:noFill/>
          </p:spPr>
          <p:txBody>
            <a:bodyPr wrap="square" lIns="0" tIns="0" rIns="0" bIns="0" rtlCol="0">
              <a:spAutoFit/>
            </a:bodyPr>
            <a:lstStyle/>
            <a:p>
              <a:pPr algn="r">
                <a:lnSpc>
                  <a:spcPts val="1300"/>
                </a:lnSpc>
              </a:pPr>
              <a:r>
                <a:rPr lang="zh-CN" altLang="en-US" sz="1600" dirty="0">
                  <a:solidFill>
                    <a:schemeClr val="tx1">
                      <a:lumMod val="65000"/>
                      <a:lumOff val="35000"/>
                    </a:schemeClr>
                  </a:solidFill>
                  <a:cs typeface="+mn-ea"/>
                  <a:sym typeface="+mn-lt"/>
                </a:rPr>
                <a:t>点击输入简要文字内容，</a:t>
              </a:r>
              <a:r>
                <a:rPr lang="en-US" altLang="zh-CN" sz="1600" dirty="0">
                  <a:solidFill>
                    <a:schemeClr val="tx1">
                      <a:lumMod val="75000"/>
                      <a:lumOff val="25000"/>
                    </a:schemeClr>
                  </a:solidFill>
                  <a:cs typeface="+mn-ea"/>
                  <a:sym typeface="+mn-lt"/>
                </a:rPr>
                <a:t> </a:t>
              </a:r>
              <a:r>
                <a:rPr lang="zh-CN" altLang="en-US" sz="1600" dirty="0">
                  <a:solidFill>
                    <a:schemeClr val="tx1">
                      <a:lumMod val="75000"/>
                      <a:lumOff val="25000"/>
                    </a:schemeClr>
                  </a:solidFill>
                  <a:cs typeface="+mn-ea"/>
                  <a:sym typeface="+mn-lt"/>
                </a:rPr>
                <a:t>专业设计</a:t>
              </a:r>
              <a:r>
                <a:rPr lang="en-US" altLang="zh-CN" sz="1600" dirty="0">
                  <a:solidFill>
                    <a:schemeClr val="tx1">
                      <a:lumMod val="65000"/>
                      <a:lumOff val="35000"/>
                    </a:schemeClr>
                  </a:solidFill>
                  <a:cs typeface="+mn-ea"/>
                  <a:sym typeface="+mn-lt"/>
                </a:rPr>
                <a:t>……</a:t>
              </a:r>
            </a:p>
          </p:txBody>
        </p:sp>
      </p:grpSp>
      <p:pic>
        <p:nvPicPr>
          <p:cNvPr id="44" name="图片 43">
            <a:extLst>
              <a:ext uri="{FF2B5EF4-FFF2-40B4-BE49-F238E27FC236}">
                <a16:creationId xmlns:a16="http://schemas.microsoft.com/office/drawing/2014/main" id="{9B082624-CF18-E44F-A08F-BE51B94D526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613132" y="2321819"/>
            <a:ext cx="3624525" cy="3624525"/>
          </a:xfrm>
          <a:prstGeom prst="ellipse">
            <a:avLst/>
          </a:prstGeom>
        </p:spPr>
      </p:pic>
    </p:spTree>
    <p:extLst>
      <p:ext uri="{BB962C8B-B14F-4D97-AF65-F5344CB8AC3E}">
        <p14:creationId xmlns:p14="http://schemas.microsoft.com/office/powerpoint/2010/main" val="2884043514"/>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29469" y="414623"/>
            <a:ext cx="7373644" cy="697885"/>
            <a:chOff x="3132492" y="554842"/>
            <a:chExt cx="7341875" cy="697885"/>
          </a:xfrm>
        </p:grpSpPr>
        <p:sp>
          <p:nvSpPr>
            <p:cNvPr id="10" name="矩形 9"/>
            <p:cNvSpPr/>
            <p:nvPr/>
          </p:nvSpPr>
          <p:spPr>
            <a:xfrm>
              <a:off x="3132492" y="1207008"/>
              <a:ext cx="7341875" cy="45719"/>
            </a:xfrm>
            <a:prstGeom prst="rect">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4C95"/>
                </a:solidFill>
                <a:cs typeface="+mn-ea"/>
                <a:sym typeface="+mn-lt"/>
              </a:endParaRPr>
            </a:p>
          </p:txBody>
        </p:sp>
        <p:sp>
          <p:nvSpPr>
            <p:cNvPr id="11" name="TextBox 2"/>
            <p:cNvSpPr txBox="1"/>
            <p:nvPr/>
          </p:nvSpPr>
          <p:spPr>
            <a:xfrm>
              <a:off x="5166164" y="554842"/>
              <a:ext cx="3262432" cy="461666"/>
            </a:xfrm>
            <a:prstGeom prst="rect">
              <a:avLst/>
            </a:prstGeom>
            <a:noFill/>
          </p:spPr>
          <p:txBody>
            <a:bodyPr wrap="none" rtlCol="0">
              <a:spAutoFit/>
            </a:bodyPr>
            <a:lstStyle/>
            <a:p>
              <a:r>
                <a:rPr lang="zh-CN" altLang="en-US" sz="2400" dirty="0">
                  <a:solidFill>
                    <a:srgbClr val="004C95"/>
                  </a:solidFill>
                  <a:cs typeface="+mn-ea"/>
                  <a:sym typeface="+mn-lt"/>
                </a:rPr>
                <a:t>点击输入相关文字标题</a:t>
              </a:r>
            </a:p>
          </p:txBody>
        </p:sp>
      </p:grpSp>
      <p:grpSp>
        <p:nvGrpSpPr>
          <p:cNvPr id="5" name="组合 4"/>
          <p:cNvGrpSpPr/>
          <p:nvPr/>
        </p:nvGrpSpPr>
        <p:grpSpPr>
          <a:xfrm rot="16200000">
            <a:off x="10250617" y="-5218513"/>
            <a:ext cx="6440943" cy="6440945"/>
            <a:chOff x="10978697" y="4915088"/>
            <a:chExt cx="6440943" cy="6440945"/>
          </a:xfrm>
          <a:solidFill>
            <a:srgbClr val="004C95">
              <a:alpha val="50000"/>
            </a:srgbClr>
          </a:solidFill>
        </p:grpSpPr>
        <p:grpSp>
          <p:nvGrpSpPr>
            <p:cNvPr id="6" name="组合 5"/>
            <p:cNvGrpSpPr/>
            <p:nvPr/>
          </p:nvGrpSpPr>
          <p:grpSpPr>
            <a:xfrm rot="2811066">
              <a:off x="10978696" y="4915089"/>
              <a:ext cx="6288545" cy="6288543"/>
              <a:chOff x="2967127" y="3028128"/>
              <a:chExt cx="1080000" cy="1080000"/>
            </a:xfrm>
            <a:grpFill/>
          </p:grpSpPr>
          <p:sp>
            <p:nvSpPr>
              <p:cNvPr id="13"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4"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7" name="组合 6"/>
            <p:cNvGrpSpPr/>
            <p:nvPr/>
          </p:nvGrpSpPr>
          <p:grpSpPr>
            <a:xfrm rot="2811066">
              <a:off x="11131096" y="5067489"/>
              <a:ext cx="6288545" cy="6288543"/>
              <a:chOff x="2967127" y="3028128"/>
              <a:chExt cx="1080000" cy="1080000"/>
            </a:xfrm>
            <a:grpFill/>
          </p:grpSpPr>
          <p:sp>
            <p:nvSpPr>
              <p:cNvPr id="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2"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15" name="组合 14"/>
          <p:cNvGrpSpPr/>
          <p:nvPr/>
        </p:nvGrpSpPr>
        <p:grpSpPr>
          <a:xfrm rot="5400000" flipH="1">
            <a:off x="-4491906" y="-5218513"/>
            <a:ext cx="6440943" cy="6440945"/>
            <a:chOff x="10978697" y="4915088"/>
            <a:chExt cx="6440943" cy="6440945"/>
          </a:xfrm>
          <a:solidFill>
            <a:srgbClr val="004C95">
              <a:alpha val="50000"/>
            </a:srgbClr>
          </a:solidFill>
        </p:grpSpPr>
        <p:grpSp>
          <p:nvGrpSpPr>
            <p:cNvPr id="16" name="组合 15"/>
            <p:cNvGrpSpPr/>
            <p:nvPr/>
          </p:nvGrpSpPr>
          <p:grpSpPr>
            <a:xfrm rot="2811066">
              <a:off x="10978696" y="4915089"/>
              <a:ext cx="6288545" cy="6288543"/>
              <a:chOff x="2967127" y="3028128"/>
              <a:chExt cx="1080000" cy="1080000"/>
            </a:xfrm>
            <a:grpFill/>
          </p:grpSpPr>
          <p:sp>
            <p:nvSpPr>
              <p:cNvPr id="20"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1"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7" name="组合 16"/>
            <p:cNvGrpSpPr/>
            <p:nvPr/>
          </p:nvGrpSpPr>
          <p:grpSpPr>
            <a:xfrm rot="2811066">
              <a:off x="11131096" y="5067489"/>
              <a:ext cx="6288545" cy="6288543"/>
              <a:chOff x="2967127" y="3028128"/>
              <a:chExt cx="1080000" cy="1080000"/>
            </a:xfrm>
            <a:grpFill/>
          </p:grpSpPr>
          <p:sp>
            <p:nvSpPr>
              <p:cNvPr id="1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9"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56" name="组合 55"/>
          <p:cNvGrpSpPr/>
          <p:nvPr/>
        </p:nvGrpSpPr>
        <p:grpSpPr>
          <a:xfrm>
            <a:off x="605104" y="1699643"/>
            <a:ext cx="11209783" cy="4621528"/>
            <a:chOff x="381458" y="1146421"/>
            <a:chExt cx="8313116" cy="3427301"/>
          </a:xfrm>
        </p:grpSpPr>
        <p:grpSp>
          <p:nvGrpSpPr>
            <p:cNvPr id="57" name="Group 127"/>
            <p:cNvGrpSpPr/>
            <p:nvPr/>
          </p:nvGrpSpPr>
          <p:grpSpPr>
            <a:xfrm>
              <a:off x="5460282" y="2478400"/>
              <a:ext cx="805239" cy="829190"/>
              <a:chOff x="5217363" y="3593206"/>
              <a:chExt cx="805239" cy="829190"/>
            </a:xfrm>
          </p:grpSpPr>
          <p:sp>
            <p:nvSpPr>
              <p:cNvPr id="107" name="Oval 34"/>
              <p:cNvSpPr>
                <a:spLocks noChangeArrowheads="1"/>
              </p:cNvSpPr>
              <p:nvPr/>
            </p:nvSpPr>
            <p:spPr bwMode="auto">
              <a:xfrm>
                <a:off x="5217363" y="3593206"/>
                <a:ext cx="805239" cy="829190"/>
              </a:xfrm>
              <a:prstGeom prst="ellipse">
                <a:avLst/>
              </a:prstGeom>
              <a:solidFill>
                <a:srgbClr val="004C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grpSp>
            <p:nvGrpSpPr>
              <p:cNvPr id="108" name="Group 126"/>
              <p:cNvGrpSpPr/>
              <p:nvPr/>
            </p:nvGrpSpPr>
            <p:grpSpPr>
              <a:xfrm>
                <a:off x="5268340" y="3645631"/>
                <a:ext cx="703284" cy="724338"/>
                <a:chOff x="5268340" y="3645631"/>
                <a:chExt cx="703284" cy="724338"/>
              </a:xfrm>
            </p:grpSpPr>
            <p:sp>
              <p:nvSpPr>
                <p:cNvPr id="109" name="Oval 35"/>
                <p:cNvSpPr>
                  <a:spLocks noChangeArrowheads="1"/>
                </p:cNvSpPr>
                <p:nvPr/>
              </p:nvSpPr>
              <p:spPr bwMode="auto">
                <a:xfrm>
                  <a:off x="5268340" y="3645631"/>
                  <a:ext cx="703284" cy="724338"/>
                </a:xfrm>
                <a:prstGeom prst="ellipse">
                  <a:avLst/>
                </a:prstGeom>
                <a:solidFill>
                  <a:srgbClr val="E5E8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110" name="Oval 36"/>
                <p:cNvSpPr>
                  <a:spLocks noChangeArrowheads="1"/>
                </p:cNvSpPr>
                <p:nvPr/>
              </p:nvSpPr>
              <p:spPr bwMode="auto">
                <a:xfrm>
                  <a:off x="5316197" y="3695918"/>
                  <a:ext cx="607570" cy="621625"/>
                </a:xfrm>
                <a:prstGeom prst="ellipse">
                  <a:avLst/>
                </a:prstGeom>
                <a:solidFill>
                  <a:srgbClr val="004C95"/>
                </a:solidFill>
                <a:ln>
                  <a:noFill/>
                </a:ln>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111" name="Freeform 85"/>
                <p:cNvSpPr>
                  <a:spLocks noEditPoints="1"/>
                </p:cNvSpPr>
                <p:nvPr/>
              </p:nvSpPr>
              <p:spPr bwMode="auto">
                <a:xfrm>
                  <a:off x="5482655" y="3853197"/>
                  <a:ext cx="268413" cy="305998"/>
                </a:xfrm>
                <a:custGeom>
                  <a:avLst/>
                  <a:gdLst>
                    <a:gd name="T0" fmla="*/ 67 w 84"/>
                    <a:gd name="T1" fmla="*/ 13 h 93"/>
                    <a:gd name="T2" fmla="*/ 59 w 84"/>
                    <a:gd name="T3" fmla="*/ 23 h 93"/>
                    <a:gd name="T4" fmla="*/ 71 w 84"/>
                    <a:gd name="T5" fmla="*/ 47 h 93"/>
                    <a:gd name="T6" fmla="*/ 43 w 84"/>
                    <a:gd name="T7" fmla="*/ 76 h 93"/>
                    <a:gd name="T8" fmla="*/ 43 w 84"/>
                    <a:gd name="T9" fmla="*/ 71 h 93"/>
                    <a:gd name="T10" fmla="*/ 24 w 84"/>
                    <a:gd name="T11" fmla="*/ 82 h 93"/>
                    <a:gd name="T12" fmla="*/ 43 w 84"/>
                    <a:gd name="T13" fmla="*/ 93 h 93"/>
                    <a:gd name="T14" fmla="*/ 43 w 84"/>
                    <a:gd name="T15" fmla="*/ 89 h 93"/>
                    <a:gd name="T16" fmla="*/ 84 w 84"/>
                    <a:gd name="T17" fmla="*/ 47 h 93"/>
                    <a:gd name="T18" fmla="*/ 67 w 84"/>
                    <a:gd name="T19" fmla="*/ 13 h 93"/>
                    <a:gd name="T20" fmla="*/ 38 w 84"/>
                    <a:gd name="T21" fmla="*/ 0 h 93"/>
                    <a:gd name="T22" fmla="*/ 38 w 84"/>
                    <a:gd name="T23" fmla="*/ 5 h 93"/>
                    <a:gd name="T24" fmla="*/ 0 w 84"/>
                    <a:gd name="T25" fmla="*/ 47 h 93"/>
                    <a:gd name="T26" fmla="*/ 14 w 84"/>
                    <a:gd name="T27" fmla="*/ 78 h 93"/>
                    <a:gd name="T28" fmla="*/ 23 w 84"/>
                    <a:gd name="T29" fmla="*/ 69 h 93"/>
                    <a:gd name="T30" fmla="*/ 13 w 84"/>
                    <a:gd name="T31" fmla="*/ 47 h 93"/>
                    <a:gd name="T32" fmla="*/ 38 w 84"/>
                    <a:gd name="T33" fmla="*/ 18 h 93"/>
                    <a:gd name="T34" fmla="*/ 38 w 84"/>
                    <a:gd name="T35" fmla="*/ 22 h 93"/>
                    <a:gd name="T36" fmla="*/ 57 w 84"/>
                    <a:gd name="T37" fmla="*/ 11 h 93"/>
                    <a:gd name="T38" fmla="*/ 38 w 84"/>
                    <a:gd name="T3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93">
                      <a:moveTo>
                        <a:pt x="67" y="13"/>
                      </a:moveTo>
                      <a:cubicBezTo>
                        <a:pt x="59" y="23"/>
                        <a:pt x="59" y="23"/>
                        <a:pt x="59" y="23"/>
                      </a:cubicBezTo>
                      <a:cubicBezTo>
                        <a:pt x="66" y="29"/>
                        <a:pt x="71" y="37"/>
                        <a:pt x="71" y="47"/>
                      </a:cubicBezTo>
                      <a:cubicBezTo>
                        <a:pt x="71" y="62"/>
                        <a:pt x="59" y="75"/>
                        <a:pt x="43" y="76"/>
                      </a:cubicBezTo>
                      <a:cubicBezTo>
                        <a:pt x="43" y="71"/>
                        <a:pt x="43" y="71"/>
                        <a:pt x="43" y="71"/>
                      </a:cubicBezTo>
                      <a:cubicBezTo>
                        <a:pt x="24" y="82"/>
                        <a:pt x="24" y="82"/>
                        <a:pt x="24" y="82"/>
                      </a:cubicBezTo>
                      <a:cubicBezTo>
                        <a:pt x="43" y="93"/>
                        <a:pt x="43" y="93"/>
                        <a:pt x="43" y="93"/>
                      </a:cubicBezTo>
                      <a:cubicBezTo>
                        <a:pt x="43" y="89"/>
                        <a:pt x="43" y="89"/>
                        <a:pt x="43" y="89"/>
                      </a:cubicBezTo>
                      <a:cubicBezTo>
                        <a:pt x="66" y="88"/>
                        <a:pt x="84" y="69"/>
                        <a:pt x="84" y="47"/>
                      </a:cubicBezTo>
                      <a:cubicBezTo>
                        <a:pt x="84" y="33"/>
                        <a:pt x="77" y="21"/>
                        <a:pt x="67" y="13"/>
                      </a:cubicBezTo>
                      <a:moveTo>
                        <a:pt x="38" y="0"/>
                      </a:moveTo>
                      <a:cubicBezTo>
                        <a:pt x="38" y="5"/>
                        <a:pt x="38" y="5"/>
                        <a:pt x="38" y="5"/>
                      </a:cubicBezTo>
                      <a:cubicBezTo>
                        <a:pt x="17" y="7"/>
                        <a:pt x="0" y="25"/>
                        <a:pt x="0" y="47"/>
                      </a:cubicBezTo>
                      <a:cubicBezTo>
                        <a:pt x="0" y="59"/>
                        <a:pt x="5" y="70"/>
                        <a:pt x="14" y="78"/>
                      </a:cubicBezTo>
                      <a:cubicBezTo>
                        <a:pt x="23" y="69"/>
                        <a:pt x="23" y="69"/>
                        <a:pt x="23" y="69"/>
                      </a:cubicBezTo>
                      <a:cubicBezTo>
                        <a:pt x="17" y="63"/>
                        <a:pt x="13" y="55"/>
                        <a:pt x="13" y="47"/>
                      </a:cubicBezTo>
                      <a:cubicBezTo>
                        <a:pt x="13" y="32"/>
                        <a:pt x="24" y="20"/>
                        <a:pt x="38" y="18"/>
                      </a:cubicBezTo>
                      <a:cubicBezTo>
                        <a:pt x="38" y="22"/>
                        <a:pt x="38" y="22"/>
                        <a:pt x="38" y="22"/>
                      </a:cubicBezTo>
                      <a:cubicBezTo>
                        <a:pt x="57" y="11"/>
                        <a:pt x="57" y="11"/>
                        <a:pt x="57" y="11"/>
                      </a:cubicBezTo>
                      <a:cubicBezTo>
                        <a:pt x="38" y="0"/>
                        <a:pt x="38" y="0"/>
                        <a:pt x="38" y="0"/>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grpSp>
        </p:grpSp>
        <p:grpSp>
          <p:nvGrpSpPr>
            <p:cNvPr id="58" name="Group 123"/>
            <p:cNvGrpSpPr/>
            <p:nvPr/>
          </p:nvGrpSpPr>
          <p:grpSpPr>
            <a:xfrm>
              <a:off x="2468137" y="1918832"/>
              <a:ext cx="1576146" cy="1622002"/>
              <a:chOff x="2668480" y="971897"/>
              <a:chExt cx="1576146" cy="1622002"/>
            </a:xfrm>
          </p:grpSpPr>
          <p:sp>
            <p:nvSpPr>
              <p:cNvPr id="96" name="Oval 43"/>
              <p:cNvSpPr>
                <a:spLocks noChangeArrowheads="1"/>
              </p:cNvSpPr>
              <p:nvPr/>
            </p:nvSpPr>
            <p:spPr bwMode="auto">
              <a:xfrm>
                <a:off x="2668480" y="971897"/>
                <a:ext cx="1576146" cy="1622002"/>
              </a:xfrm>
              <a:prstGeom prst="ellipse">
                <a:avLst/>
              </a:prstGeom>
              <a:solidFill>
                <a:srgbClr val="004C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97" name="Oval 44"/>
              <p:cNvSpPr>
                <a:spLocks noChangeArrowheads="1"/>
              </p:cNvSpPr>
              <p:nvPr/>
            </p:nvSpPr>
            <p:spPr bwMode="auto">
              <a:xfrm>
                <a:off x="2770435" y="1076749"/>
                <a:ext cx="1372236" cy="1411228"/>
              </a:xfrm>
              <a:prstGeom prst="ellipse">
                <a:avLst/>
              </a:prstGeom>
              <a:solidFill>
                <a:srgbClr val="E5E8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98" name="Oval 45"/>
              <p:cNvSpPr>
                <a:spLocks noChangeArrowheads="1"/>
              </p:cNvSpPr>
              <p:nvPr/>
            </p:nvSpPr>
            <p:spPr bwMode="auto">
              <a:xfrm>
                <a:off x="2867189" y="1176252"/>
                <a:ext cx="1179769" cy="1213292"/>
              </a:xfrm>
              <a:prstGeom prst="ellipse">
                <a:avLst/>
              </a:prstGeom>
              <a:solidFill>
                <a:srgbClr val="004C95"/>
              </a:solidFill>
              <a:ln>
                <a:noFill/>
              </a:ln>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99" name="Freeform 46"/>
              <p:cNvSpPr>
                <a:spLocks noEditPoints="1"/>
              </p:cNvSpPr>
              <p:nvPr/>
            </p:nvSpPr>
            <p:spPr bwMode="auto">
              <a:xfrm>
                <a:off x="2867189" y="1176252"/>
                <a:ext cx="620055" cy="634464"/>
              </a:xfrm>
              <a:custGeom>
                <a:avLst/>
                <a:gdLst>
                  <a:gd name="T0" fmla="*/ 0 w 194"/>
                  <a:gd name="T1" fmla="*/ 193 h 193"/>
                  <a:gd name="T2" fmla="*/ 0 w 194"/>
                  <a:gd name="T3" fmla="*/ 193 h 193"/>
                  <a:gd name="T4" fmla="*/ 0 w 194"/>
                  <a:gd name="T5" fmla="*/ 192 h 193"/>
                  <a:gd name="T6" fmla="*/ 0 w 194"/>
                  <a:gd name="T7" fmla="*/ 192 h 193"/>
                  <a:gd name="T8" fmla="*/ 0 w 194"/>
                  <a:gd name="T9" fmla="*/ 192 h 193"/>
                  <a:gd name="T10" fmla="*/ 0 w 194"/>
                  <a:gd name="T11" fmla="*/ 192 h 193"/>
                  <a:gd name="T12" fmla="*/ 0 w 194"/>
                  <a:gd name="T13" fmla="*/ 191 h 193"/>
                  <a:gd name="T14" fmla="*/ 0 w 194"/>
                  <a:gd name="T15" fmla="*/ 191 h 193"/>
                  <a:gd name="T16" fmla="*/ 0 w 194"/>
                  <a:gd name="T17" fmla="*/ 191 h 193"/>
                  <a:gd name="T18" fmla="*/ 0 w 194"/>
                  <a:gd name="T19" fmla="*/ 190 h 193"/>
                  <a:gd name="T20" fmla="*/ 0 w 194"/>
                  <a:gd name="T21" fmla="*/ 190 h 193"/>
                  <a:gd name="T22" fmla="*/ 0 w 194"/>
                  <a:gd name="T23" fmla="*/ 190 h 193"/>
                  <a:gd name="T24" fmla="*/ 0 w 194"/>
                  <a:gd name="T25" fmla="*/ 189 h 193"/>
                  <a:gd name="T26" fmla="*/ 0 w 194"/>
                  <a:gd name="T27" fmla="*/ 189 h 193"/>
                  <a:gd name="T28" fmla="*/ 0 w 194"/>
                  <a:gd name="T29" fmla="*/ 189 h 193"/>
                  <a:gd name="T30" fmla="*/ 0 w 194"/>
                  <a:gd name="T31" fmla="*/ 189 h 193"/>
                  <a:gd name="T32" fmla="*/ 0 w 194"/>
                  <a:gd name="T33" fmla="*/ 188 h 193"/>
                  <a:gd name="T34" fmla="*/ 0 w 194"/>
                  <a:gd name="T35" fmla="*/ 188 h 193"/>
                  <a:gd name="T36" fmla="*/ 0 w 194"/>
                  <a:gd name="T37" fmla="*/ 188 h 193"/>
                  <a:gd name="T38" fmla="*/ 0 w 194"/>
                  <a:gd name="T39" fmla="*/ 187 h 193"/>
                  <a:gd name="T40" fmla="*/ 0 w 194"/>
                  <a:gd name="T41" fmla="*/ 187 h 193"/>
                  <a:gd name="T42" fmla="*/ 0 w 194"/>
                  <a:gd name="T43" fmla="*/ 187 h 193"/>
                  <a:gd name="T44" fmla="*/ 0 w 194"/>
                  <a:gd name="T45" fmla="*/ 186 h 193"/>
                  <a:gd name="T46" fmla="*/ 0 w 194"/>
                  <a:gd name="T47" fmla="*/ 186 h 193"/>
                  <a:gd name="T48" fmla="*/ 0 w 194"/>
                  <a:gd name="T49" fmla="*/ 186 h 193"/>
                  <a:gd name="T50" fmla="*/ 0 w 194"/>
                  <a:gd name="T51" fmla="*/ 186 h 193"/>
                  <a:gd name="T52" fmla="*/ 0 w 194"/>
                  <a:gd name="T53" fmla="*/ 185 h 193"/>
                  <a:gd name="T54" fmla="*/ 0 w 194"/>
                  <a:gd name="T55" fmla="*/ 185 h 193"/>
                  <a:gd name="T56" fmla="*/ 0 w 194"/>
                  <a:gd name="T57" fmla="*/ 184 h 193"/>
                  <a:gd name="T58" fmla="*/ 194 w 194"/>
                  <a:gd name="T59" fmla="*/ 0 h 193"/>
                  <a:gd name="T60" fmla="*/ 193 w 194"/>
                  <a:gd name="T61" fmla="*/ 0 h 193"/>
                  <a:gd name="T62" fmla="*/ 193 w 194"/>
                  <a:gd name="T63" fmla="*/ 0 h 193"/>
                  <a:gd name="T64" fmla="*/ 192 w 194"/>
                  <a:gd name="T65" fmla="*/ 0 h 193"/>
                  <a:gd name="T66" fmla="*/ 192 w 194"/>
                  <a:gd name="T67" fmla="*/ 0 h 193"/>
                  <a:gd name="T68" fmla="*/ 192 w 194"/>
                  <a:gd name="T69" fmla="*/ 0 h 193"/>
                  <a:gd name="T70" fmla="*/ 191 w 194"/>
                  <a:gd name="T71" fmla="*/ 0 h 193"/>
                  <a:gd name="T72" fmla="*/ 191 w 194"/>
                  <a:gd name="T73" fmla="*/ 0 h 193"/>
                  <a:gd name="T74" fmla="*/ 191 w 194"/>
                  <a:gd name="T75" fmla="*/ 0 h 193"/>
                  <a:gd name="T76" fmla="*/ 190 w 194"/>
                  <a:gd name="T77" fmla="*/ 0 h 193"/>
                  <a:gd name="T78" fmla="*/ 190 w 194"/>
                  <a:gd name="T79" fmla="*/ 0 h 193"/>
                  <a:gd name="T80" fmla="*/ 190 w 194"/>
                  <a:gd name="T81" fmla="*/ 0 h 193"/>
                  <a:gd name="T82" fmla="*/ 189 w 194"/>
                  <a:gd name="T83" fmla="*/ 0 h 193"/>
                  <a:gd name="T84" fmla="*/ 189 w 194"/>
                  <a:gd name="T85" fmla="*/ 0 h 193"/>
                  <a:gd name="T86" fmla="*/ 189 w 194"/>
                  <a:gd name="T87" fmla="*/ 0 h 193"/>
                  <a:gd name="T88" fmla="*/ 189 w 194"/>
                  <a:gd name="T89" fmla="*/ 0 h 193"/>
                  <a:gd name="T90" fmla="*/ 188 w 194"/>
                  <a:gd name="T91" fmla="*/ 0 h 193"/>
                  <a:gd name="T92" fmla="*/ 188 w 194"/>
                  <a:gd name="T93" fmla="*/ 0 h 193"/>
                  <a:gd name="T94" fmla="*/ 188 w 194"/>
                  <a:gd name="T95" fmla="*/ 0 h 193"/>
                  <a:gd name="T96" fmla="*/ 187 w 194"/>
                  <a:gd name="T97" fmla="*/ 0 h 193"/>
                  <a:gd name="T98" fmla="*/ 187 w 194"/>
                  <a:gd name="T99" fmla="*/ 0 h 193"/>
                  <a:gd name="T100" fmla="*/ 187 w 194"/>
                  <a:gd name="T101" fmla="*/ 0 h 193"/>
                  <a:gd name="T102" fmla="*/ 186 w 194"/>
                  <a:gd name="T103" fmla="*/ 0 h 193"/>
                  <a:gd name="T104" fmla="*/ 186 w 194"/>
                  <a:gd name="T105" fmla="*/ 0 h 193"/>
                  <a:gd name="T106" fmla="*/ 186 w 194"/>
                  <a:gd name="T107" fmla="*/ 0 h 193"/>
                  <a:gd name="T108" fmla="*/ 185 w 194"/>
                  <a:gd name="T109" fmla="*/ 0 h 193"/>
                  <a:gd name="T110" fmla="*/ 185 w 194"/>
                  <a:gd name="T111" fmla="*/ 0 h 193"/>
                  <a:gd name="T112" fmla="*/ 0 w 194"/>
                  <a:gd name="T113" fmla="*/ 184 h 193"/>
                  <a:gd name="T114" fmla="*/ 185 w 194"/>
                  <a:gd name="T115"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4" h="193">
                    <a:moveTo>
                      <a:pt x="0" y="193"/>
                    </a:moveTo>
                    <a:cubicBezTo>
                      <a:pt x="0" y="193"/>
                      <a:pt x="0" y="193"/>
                      <a:pt x="0" y="193"/>
                    </a:cubicBezTo>
                    <a:cubicBezTo>
                      <a:pt x="0" y="193"/>
                      <a:pt x="0" y="193"/>
                      <a:pt x="0" y="193"/>
                    </a:cubicBezTo>
                    <a:moveTo>
                      <a:pt x="0" y="193"/>
                    </a:moveTo>
                    <a:cubicBezTo>
                      <a:pt x="0" y="193"/>
                      <a:pt x="0" y="193"/>
                      <a:pt x="0" y="193"/>
                    </a:cubicBezTo>
                    <a:cubicBezTo>
                      <a:pt x="0" y="193"/>
                      <a:pt x="0" y="193"/>
                      <a:pt x="0" y="193"/>
                    </a:cubicBezTo>
                    <a:moveTo>
                      <a:pt x="0" y="192"/>
                    </a:moveTo>
                    <a:cubicBezTo>
                      <a:pt x="0" y="192"/>
                      <a:pt x="0" y="193"/>
                      <a:pt x="0" y="193"/>
                    </a:cubicBezTo>
                    <a:cubicBezTo>
                      <a:pt x="0" y="193"/>
                      <a:pt x="0" y="192"/>
                      <a:pt x="0" y="192"/>
                    </a:cubicBezTo>
                    <a:moveTo>
                      <a:pt x="0" y="192"/>
                    </a:moveTo>
                    <a:cubicBezTo>
                      <a:pt x="0" y="192"/>
                      <a:pt x="0" y="192"/>
                      <a:pt x="0" y="192"/>
                    </a:cubicBezTo>
                    <a:cubicBezTo>
                      <a:pt x="0" y="192"/>
                      <a:pt x="0" y="192"/>
                      <a:pt x="0" y="192"/>
                    </a:cubicBezTo>
                    <a:moveTo>
                      <a:pt x="0" y="192"/>
                    </a:moveTo>
                    <a:cubicBezTo>
                      <a:pt x="0" y="192"/>
                      <a:pt x="0" y="192"/>
                      <a:pt x="0" y="192"/>
                    </a:cubicBezTo>
                    <a:cubicBezTo>
                      <a:pt x="0" y="192"/>
                      <a:pt x="0" y="192"/>
                      <a:pt x="0" y="192"/>
                    </a:cubicBezTo>
                    <a:moveTo>
                      <a:pt x="0" y="192"/>
                    </a:moveTo>
                    <a:cubicBezTo>
                      <a:pt x="0" y="192"/>
                      <a:pt x="0" y="192"/>
                      <a:pt x="0" y="192"/>
                    </a:cubicBezTo>
                    <a:cubicBezTo>
                      <a:pt x="0" y="192"/>
                      <a:pt x="0" y="192"/>
                      <a:pt x="0" y="192"/>
                    </a:cubicBezTo>
                    <a:moveTo>
                      <a:pt x="0" y="191"/>
                    </a:moveTo>
                    <a:cubicBezTo>
                      <a:pt x="0" y="191"/>
                      <a:pt x="0" y="191"/>
                      <a:pt x="0" y="191"/>
                    </a:cubicBezTo>
                    <a:cubicBezTo>
                      <a:pt x="0" y="191"/>
                      <a:pt x="0" y="191"/>
                      <a:pt x="0" y="191"/>
                    </a:cubicBezTo>
                    <a:moveTo>
                      <a:pt x="0" y="191"/>
                    </a:moveTo>
                    <a:cubicBezTo>
                      <a:pt x="0" y="191"/>
                      <a:pt x="0" y="191"/>
                      <a:pt x="0" y="191"/>
                    </a:cubicBezTo>
                    <a:cubicBezTo>
                      <a:pt x="0" y="191"/>
                      <a:pt x="0" y="191"/>
                      <a:pt x="0" y="191"/>
                    </a:cubicBezTo>
                    <a:moveTo>
                      <a:pt x="0" y="191"/>
                    </a:moveTo>
                    <a:cubicBezTo>
                      <a:pt x="0" y="191"/>
                      <a:pt x="0" y="191"/>
                      <a:pt x="0" y="191"/>
                    </a:cubicBezTo>
                    <a:cubicBezTo>
                      <a:pt x="0" y="191"/>
                      <a:pt x="0" y="191"/>
                      <a:pt x="0" y="191"/>
                    </a:cubicBezTo>
                    <a:moveTo>
                      <a:pt x="0" y="190"/>
                    </a:moveTo>
                    <a:cubicBezTo>
                      <a:pt x="0" y="190"/>
                      <a:pt x="0" y="190"/>
                      <a:pt x="0" y="190"/>
                    </a:cubicBezTo>
                    <a:cubicBezTo>
                      <a:pt x="0" y="190"/>
                      <a:pt x="0" y="190"/>
                      <a:pt x="0" y="190"/>
                    </a:cubicBezTo>
                    <a:moveTo>
                      <a:pt x="0" y="190"/>
                    </a:moveTo>
                    <a:cubicBezTo>
                      <a:pt x="0" y="190"/>
                      <a:pt x="0" y="190"/>
                      <a:pt x="0" y="190"/>
                    </a:cubicBezTo>
                    <a:cubicBezTo>
                      <a:pt x="0" y="190"/>
                      <a:pt x="0" y="190"/>
                      <a:pt x="0" y="190"/>
                    </a:cubicBezTo>
                    <a:moveTo>
                      <a:pt x="0" y="190"/>
                    </a:moveTo>
                    <a:cubicBezTo>
                      <a:pt x="0" y="190"/>
                      <a:pt x="0" y="190"/>
                      <a:pt x="0" y="190"/>
                    </a:cubicBezTo>
                    <a:cubicBezTo>
                      <a:pt x="0" y="190"/>
                      <a:pt x="0" y="190"/>
                      <a:pt x="0" y="190"/>
                    </a:cubicBezTo>
                    <a:moveTo>
                      <a:pt x="0" y="189"/>
                    </a:moveTo>
                    <a:cubicBezTo>
                      <a:pt x="0" y="189"/>
                      <a:pt x="0" y="190"/>
                      <a:pt x="0" y="190"/>
                    </a:cubicBezTo>
                    <a:cubicBezTo>
                      <a:pt x="0" y="190"/>
                      <a:pt x="0" y="189"/>
                      <a:pt x="0" y="189"/>
                    </a:cubicBezTo>
                    <a:moveTo>
                      <a:pt x="0" y="189"/>
                    </a:moveTo>
                    <a:cubicBezTo>
                      <a:pt x="0" y="189"/>
                      <a:pt x="0" y="189"/>
                      <a:pt x="0" y="189"/>
                    </a:cubicBezTo>
                    <a:cubicBezTo>
                      <a:pt x="0" y="189"/>
                      <a:pt x="0" y="189"/>
                      <a:pt x="0" y="189"/>
                    </a:cubicBezTo>
                    <a:moveTo>
                      <a:pt x="0" y="189"/>
                    </a:moveTo>
                    <a:cubicBezTo>
                      <a:pt x="0" y="189"/>
                      <a:pt x="0" y="189"/>
                      <a:pt x="0" y="189"/>
                    </a:cubicBezTo>
                    <a:cubicBezTo>
                      <a:pt x="0" y="189"/>
                      <a:pt x="0" y="189"/>
                      <a:pt x="0" y="189"/>
                    </a:cubicBezTo>
                    <a:moveTo>
                      <a:pt x="0" y="189"/>
                    </a:moveTo>
                    <a:cubicBezTo>
                      <a:pt x="0" y="189"/>
                      <a:pt x="0" y="189"/>
                      <a:pt x="0" y="189"/>
                    </a:cubicBezTo>
                    <a:cubicBezTo>
                      <a:pt x="0" y="189"/>
                      <a:pt x="0" y="189"/>
                      <a:pt x="0" y="189"/>
                    </a:cubicBezTo>
                    <a:moveTo>
                      <a:pt x="0" y="188"/>
                    </a:moveTo>
                    <a:cubicBezTo>
                      <a:pt x="0" y="188"/>
                      <a:pt x="0" y="188"/>
                      <a:pt x="0" y="188"/>
                    </a:cubicBezTo>
                    <a:cubicBezTo>
                      <a:pt x="0" y="188"/>
                      <a:pt x="0" y="188"/>
                      <a:pt x="0" y="188"/>
                    </a:cubicBezTo>
                    <a:moveTo>
                      <a:pt x="0" y="188"/>
                    </a:moveTo>
                    <a:cubicBezTo>
                      <a:pt x="0" y="188"/>
                      <a:pt x="0" y="188"/>
                      <a:pt x="0" y="188"/>
                    </a:cubicBezTo>
                    <a:cubicBezTo>
                      <a:pt x="0" y="188"/>
                      <a:pt x="0" y="188"/>
                      <a:pt x="0" y="188"/>
                    </a:cubicBezTo>
                    <a:moveTo>
                      <a:pt x="0" y="188"/>
                    </a:moveTo>
                    <a:cubicBezTo>
                      <a:pt x="0" y="188"/>
                      <a:pt x="0" y="188"/>
                      <a:pt x="0" y="188"/>
                    </a:cubicBezTo>
                    <a:cubicBezTo>
                      <a:pt x="0" y="188"/>
                      <a:pt x="0" y="188"/>
                      <a:pt x="0" y="188"/>
                    </a:cubicBezTo>
                    <a:moveTo>
                      <a:pt x="0" y="187"/>
                    </a:moveTo>
                    <a:cubicBezTo>
                      <a:pt x="0" y="187"/>
                      <a:pt x="0" y="187"/>
                      <a:pt x="0" y="188"/>
                    </a:cubicBezTo>
                    <a:cubicBezTo>
                      <a:pt x="0" y="187"/>
                      <a:pt x="0" y="187"/>
                      <a:pt x="0" y="187"/>
                    </a:cubicBezTo>
                    <a:moveTo>
                      <a:pt x="0" y="187"/>
                    </a:moveTo>
                    <a:cubicBezTo>
                      <a:pt x="0" y="187"/>
                      <a:pt x="0" y="187"/>
                      <a:pt x="0" y="187"/>
                    </a:cubicBezTo>
                    <a:cubicBezTo>
                      <a:pt x="0" y="187"/>
                      <a:pt x="0" y="187"/>
                      <a:pt x="0" y="187"/>
                    </a:cubicBezTo>
                    <a:moveTo>
                      <a:pt x="0" y="187"/>
                    </a:moveTo>
                    <a:cubicBezTo>
                      <a:pt x="0" y="187"/>
                      <a:pt x="0" y="187"/>
                      <a:pt x="0" y="187"/>
                    </a:cubicBezTo>
                    <a:cubicBezTo>
                      <a:pt x="0" y="187"/>
                      <a:pt x="0" y="187"/>
                      <a:pt x="0" y="187"/>
                    </a:cubicBezTo>
                    <a:moveTo>
                      <a:pt x="0" y="186"/>
                    </a:moveTo>
                    <a:cubicBezTo>
                      <a:pt x="0" y="186"/>
                      <a:pt x="0" y="187"/>
                      <a:pt x="0" y="187"/>
                    </a:cubicBezTo>
                    <a:cubicBezTo>
                      <a:pt x="0" y="187"/>
                      <a:pt x="0" y="187"/>
                      <a:pt x="0" y="186"/>
                    </a:cubicBezTo>
                    <a:moveTo>
                      <a:pt x="0" y="186"/>
                    </a:moveTo>
                    <a:cubicBezTo>
                      <a:pt x="0" y="186"/>
                      <a:pt x="0" y="186"/>
                      <a:pt x="0" y="186"/>
                    </a:cubicBezTo>
                    <a:cubicBezTo>
                      <a:pt x="0" y="186"/>
                      <a:pt x="0" y="186"/>
                      <a:pt x="0" y="186"/>
                    </a:cubicBezTo>
                    <a:moveTo>
                      <a:pt x="0" y="186"/>
                    </a:moveTo>
                    <a:cubicBezTo>
                      <a:pt x="0" y="186"/>
                      <a:pt x="0" y="186"/>
                      <a:pt x="0" y="186"/>
                    </a:cubicBezTo>
                    <a:cubicBezTo>
                      <a:pt x="0" y="186"/>
                      <a:pt x="0" y="186"/>
                      <a:pt x="0" y="186"/>
                    </a:cubicBezTo>
                    <a:moveTo>
                      <a:pt x="0" y="186"/>
                    </a:moveTo>
                    <a:cubicBezTo>
                      <a:pt x="0" y="186"/>
                      <a:pt x="0" y="186"/>
                      <a:pt x="0" y="186"/>
                    </a:cubicBezTo>
                    <a:cubicBezTo>
                      <a:pt x="0" y="186"/>
                      <a:pt x="0" y="186"/>
                      <a:pt x="0" y="186"/>
                    </a:cubicBezTo>
                    <a:moveTo>
                      <a:pt x="0" y="185"/>
                    </a:moveTo>
                    <a:cubicBezTo>
                      <a:pt x="0" y="185"/>
                      <a:pt x="0" y="185"/>
                      <a:pt x="0" y="185"/>
                    </a:cubicBezTo>
                    <a:cubicBezTo>
                      <a:pt x="0" y="185"/>
                      <a:pt x="0" y="185"/>
                      <a:pt x="0" y="185"/>
                    </a:cubicBezTo>
                    <a:moveTo>
                      <a:pt x="0" y="185"/>
                    </a:moveTo>
                    <a:cubicBezTo>
                      <a:pt x="0" y="185"/>
                      <a:pt x="0" y="185"/>
                      <a:pt x="0" y="185"/>
                    </a:cubicBezTo>
                    <a:cubicBezTo>
                      <a:pt x="0" y="185"/>
                      <a:pt x="0" y="185"/>
                      <a:pt x="0" y="185"/>
                    </a:cubicBezTo>
                    <a:moveTo>
                      <a:pt x="0" y="184"/>
                    </a:moveTo>
                    <a:cubicBezTo>
                      <a:pt x="0" y="184"/>
                      <a:pt x="0" y="184"/>
                      <a:pt x="0" y="185"/>
                    </a:cubicBezTo>
                    <a:cubicBezTo>
                      <a:pt x="0" y="184"/>
                      <a:pt x="0" y="184"/>
                      <a:pt x="0" y="184"/>
                    </a:cubicBezTo>
                    <a:moveTo>
                      <a:pt x="194" y="0"/>
                    </a:moveTo>
                    <a:cubicBezTo>
                      <a:pt x="194" y="0"/>
                      <a:pt x="194" y="0"/>
                      <a:pt x="194" y="0"/>
                    </a:cubicBezTo>
                    <a:cubicBezTo>
                      <a:pt x="194" y="0"/>
                      <a:pt x="194" y="0"/>
                      <a:pt x="194" y="0"/>
                    </a:cubicBezTo>
                    <a:moveTo>
                      <a:pt x="193" y="0"/>
                    </a:moveTo>
                    <a:cubicBezTo>
                      <a:pt x="193" y="0"/>
                      <a:pt x="193" y="0"/>
                      <a:pt x="193" y="0"/>
                    </a:cubicBezTo>
                    <a:cubicBezTo>
                      <a:pt x="193" y="0"/>
                      <a:pt x="193" y="0"/>
                      <a:pt x="193" y="0"/>
                    </a:cubicBezTo>
                    <a:moveTo>
                      <a:pt x="193" y="0"/>
                    </a:moveTo>
                    <a:cubicBezTo>
                      <a:pt x="193" y="0"/>
                      <a:pt x="193" y="0"/>
                      <a:pt x="193" y="0"/>
                    </a:cubicBezTo>
                    <a:cubicBezTo>
                      <a:pt x="193" y="0"/>
                      <a:pt x="193" y="0"/>
                      <a:pt x="193" y="0"/>
                    </a:cubicBezTo>
                    <a:moveTo>
                      <a:pt x="192" y="0"/>
                    </a:moveTo>
                    <a:cubicBezTo>
                      <a:pt x="192" y="0"/>
                      <a:pt x="192" y="0"/>
                      <a:pt x="193" y="0"/>
                    </a:cubicBezTo>
                    <a:cubicBezTo>
                      <a:pt x="193" y="0"/>
                      <a:pt x="192" y="0"/>
                      <a:pt x="192" y="0"/>
                    </a:cubicBezTo>
                    <a:moveTo>
                      <a:pt x="192" y="0"/>
                    </a:moveTo>
                    <a:cubicBezTo>
                      <a:pt x="192" y="0"/>
                      <a:pt x="192" y="0"/>
                      <a:pt x="192" y="0"/>
                    </a:cubicBezTo>
                    <a:cubicBezTo>
                      <a:pt x="192" y="0"/>
                      <a:pt x="192" y="0"/>
                      <a:pt x="192" y="0"/>
                    </a:cubicBezTo>
                    <a:moveTo>
                      <a:pt x="192" y="0"/>
                    </a:moveTo>
                    <a:cubicBezTo>
                      <a:pt x="192" y="0"/>
                      <a:pt x="192" y="0"/>
                      <a:pt x="192" y="0"/>
                    </a:cubicBezTo>
                    <a:cubicBezTo>
                      <a:pt x="192" y="0"/>
                      <a:pt x="192" y="0"/>
                      <a:pt x="192" y="0"/>
                    </a:cubicBezTo>
                    <a:moveTo>
                      <a:pt x="191" y="0"/>
                    </a:moveTo>
                    <a:cubicBezTo>
                      <a:pt x="191" y="0"/>
                      <a:pt x="191" y="0"/>
                      <a:pt x="191" y="0"/>
                    </a:cubicBezTo>
                    <a:cubicBezTo>
                      <a:pt x="191" y="0"/>
                      <a:pt x="191" y="0"/>
                      <a:pt x="191" y="0"/>
                    </a:cubicBezTo>
                    <a:moveTo>
                      <a:pt x="191" y="0"/>
                    </a:moveTo>
                    <a:cubicBezTo>
                      <a:pt x="191" y="0"/>
                      <a:pt x="191" y="0"/>
                      <a:pt x="191" y="0"/>
                    </a:cubicBezTo>
                    <a:cubicBezTo>
                      <a:pt x="191" y="0"/>
                      <a:pt x="191" y="0"/>
                      <a:pt x="191" y="0"/>
                    </a:cubicBezTo>
                    <a:moveTo>
                      <a:pt x="191" y="0"/>
                    </a:moveTo>
                    <a:cubicBezTo>
                      <a:pt x="191" y="0"/>
                      <a:pt x="191" y="0"/>
                      <a:pt x="191" y="0"/>
                    </a:cubicBezTo>
                    <a:cubicBezTo>
                      <a:pt x="191" y="0"/>
                      <a:pt x="191" y="0"/>
                      <a:pt x="191" y="0"/>
                    </a:cubicBezTo>
                    <a:moveTo>
                      <a:pt x="190" y="0"/>
                    </a:moveTo>
                    <a:cubicBezTo>
                      <a:pt x="190" y="0"/>
                      <a:pt x="190" y="0"/>
                      <a:pt x="191" y="0"/>
                    </a:cubicBezTo>
                    <a:cubicBezTo>
                      <a:pt x="190" y="0"/>
                      <a:pt x="190" y="0"/>
                      <a:pt x="190" y="0"/>
                    </a:cubicBezTo>
                    <a:moveTo>
                      <a:pt x="190" y="0"/>
                    </a:moveTo>
                    <a:cubicBezTo>
                      <a:pt x="190" y="0"/>
                      <a:pt x="190" y="0"/>
                      <a:pt x="190" y="0"/>
                    </a:cubicBezTo>
                    <a:cubicBezTo>
                      <a:pt x="190" y="0"/>
                      <a:pt x="190" y="0"/>
                      <a:pt x="190" y="0"/>
                    </a:cubicBezTo>
                    <a:moveTo>
                      <a:pt x="190" y="0"/>
                    </a:moveTo>
                    <a:cubicBezTo>
                      <a:pt x="190" y="0"/>
                      <a:pt x="190" y="0"/>
                      <a:pt x="190" y="0"/>
                    </a:cubicBezTo>
                    <a:cubicBezTo>
                      <a:pt x="190" y="0"/>
                      <a:pt x="190" y="0"/>
                      <a:pt x="190" y="0"/>
                    </a:cubicBezTo>
                    <a:moveTo>
                      <a:pt x="189" y="0"/>
                    </a:moveTo>
                    <a:cubicBezTo>
                      <a:pt x="190" y="0"/>
                      <a:pt x="190" y="0"/>
                      <a:pt x="190" y="0"/>
                    </a:cubicBezTo>
                    <a:cubicBezTo>
                      <a:pt x="190" y="0"/>
                      <a:pt x="190" y="0"/>
                      <a:pt x="189" y="0"/>
                    </a:cubicBezTo>
                    <a:moveTo>
                      <a:pt x="189" y="0"/>
                    </a:moveTo>
                    <a:cubicBezTo>
                      <a:pt x="189" y="0"/>
                      <a:pt x="189" y="0"/>
                      <a:pt x="189" y="0"/>
                    </a:cubicBezTo>
                    <a:cubicBezTo>
                      <a:pt x="189" y="0"/>
                      <a:pt x="189" y="0"/>
                      <a:pt x="189" y="0"/>
                    </a:cubicBezTo>
                    <a:moveTo>
                      <a:pt x="189" y="0"/>
                    </a:moveTo>
                    <a:cubicBezTo>
                      <a:pt x="189" y="0"/>
                      <a:pt x="189" y="0"/>
                      <a:pt x="189" y="0"/>
                    </a:cubicBezTo>
                    <a:cubicBezTo>
                      <a:pt x="189" y="0"/>
                      <a:pt x="189" y="0"/>
                      <a:pt x="189" y="0"/>
                    </a:cubicBezTo>
                    <a:moveTo>
                      <a:pt x="189" y="0"/>
                    </a:moveTo>
                    <a:cubicBezTo>
                      <a:pt x="189" y="0"/>
                      <a:pt x="189" y="0"/>
                      <a:pt x="189" y="0"/>
                    </a:cubicBezTo>
                    <a:cubicBezTo>
                      <a:pt x="189" y="0"/>
                      <a:pt x="189" y="0"/>
                      <a:pt x="189" y="0"/>
                    </a:cubicBezTo>
                    <a:moveTo>
                      <a:pt x="188" y="0"/>
                    </a:moveTo>
                    <a:cubicBezTo>
                      <a:pt x="188" y="0"/>
                      <a:pt x="188" y="0"/>
                      <a:pt x="188" y="0"/>
                    </a:cubicBezTo>
                    <a:cubicBezTo>
                      <a:pt x="188" y="0"/>
                      <a:pt x="188" y="0"/>
                      <a:pt x="188" y="0"/>
                    </a:cubicBezTo>
                    <a:moveTo>
                      <a:pt x="188" y="0"/>
                    </a:moveTo>
                    <a:cubicBezTo>
                      <a:pt x="188" y="0"/>
                      <a:pt x="188" y="0"/>
                      <a:pt x="188" y="0"/>
                    </a:cubicBezTo>
                    <a:cubicBezTo>
                      <a:pt x="188" y="0"/>
                      <a:pt x="188" y="0"/>
                      <a:pt x="188" y="0"/>
                    </a:cubicBezTo>
                    <a:moveTo>
                      <a:pt x="188" y="0"/>
                    </a:moveTo>
                    <a:cubicBezTo>
                      <a:pt x="188" y="0"/>
                      <a:pt x="188" y="0"/>
                      <a:pt x="188" y="0"/>
                    </a:cubicBezTo>
                    <a:cubicBezTo>
                      <a:pt x="188" y="0"/>
                      <a:pt x="188" y="0"/>
                      <a:pt x="188" y="0"/>
                    </a:cubicBezTo>
                    <a:moveTo>
                      <a:pt x="187" y="0"/>
                    </a:moveTo>
                    <a:cubicBezTo>
                      <a:pt x="187" y="0"/>
                      <a:pt x="187" y="0"/>
                      <a:pt x="188" y="0"/>
                    </a:cubicBezTo>
                    <a:cubicBezTo>
                      <a:pt x="187" y="0"/>
                      <a:pt x="187" y="0"/>
                      <a:pt x="187" y="0"/>
                    </a:cubicBezTo>
                    <a:moveTo>
                      <a:pt x="187" y="0"/>
                    </a:moveTo>
                    <a:cubicBezTo>
                      <a:pt x="187" y="0"/>
                      <a:pt x="187" y="0"/>
                      <a:pt x="187" y="0"/>
                    </a:cubicBezTo>
                    <a:cubicBezTo>
                      <a:pt x="187" y="0"/>
                      <a:pt x="187" y="0"/>
                      <a:pt x="187" y="0"/>
                    </a:cubicBezTo>
                    <a:moveTo>
                      <a:pt x="187" y="0"/>
                    </a:moveTo>
                    <a:cubicBezTo>
                      <a:pt x="187" y="0"/>
                      <a:pt x="187" y="0"/>
                      <a:pt x="187" y="0"/>
                    </a:cubicBezTo>
                    <a:cubicBezTo>
                      <a:pt x="187" y="0"/>
                      <a:pt x="187" y="0"/>
                      <a:pt x="187" y="0"/>
                    </a:cubicBezTo>
                    <a:moveTo>
                      <a:pt x="186" y="0"/>
                    </a:moveTo>
                    <a:cubicBezTo>
                      <a:pt x="187" y="0"/>
                      <a:pt x="187" y="0"/>
                      <a:pt x="187" y="0"/>
                    </a:cubicBezTo>
                    <a:cubicBezTo>
                      <a:pt x="187" y="0"/>
                      <a:pt x="187" y="0"/>
                      <a:pt x="186" y="0"/>
                    </a:cubicBezTo>
                    <a:moveTo>
                      <a:pt x="186" y="0"/>
                    </a:moveTo>
                    <a:cubicBezTo>
                      <a:pt x="186" y="0"/>
                      <a:pt x="186" y="0"/>
                      <a:pt x="186" y="0"/>
                    </a:cubicBezTo>
                    <a:cubicBezTo>
                      <a:pt x="186" y="0"/>
                      <a:pt x="186" y="0"/>
                      <a:pt x="186" y="0"/>
                    </a:cubicBezTo>
                    <a:moveTo>
                      <a:pt x="186" y="0"/>
                    </a:moveTo>
                    <a:cubicBezTo>
                      <a:pt x="186" y="0"/>
                      <a:pt x="186" y="0"/>
                      <a:pt x="186" y="0"/>
                    </a:cubicBezTo>
                    <a:cubicBezTo>
                      <a:pt x="186" y="0"/>
                      <a:pt x="186" y="0"/>
                      <a:pt x="186" y="0"/>
                    </a:cubicBezTo>
                    <a:moveTo>
                      <a:pt x="185" y="0"/>
                    </a:moveTo>
                    <a:cubicBezTo>
                      <a:pt x="185" y="0"/>
                      <a:pt x="186" y="0"/>
                      <a:pt x="186" y="0"/>
                    </a:cubicBezTo>
                    <a:cubicBezTo>
                      <a:pt x="186" y="0"/>
                      <a:pt x="185" y="0"/>
                      <a:pt x="185" y="0"/>
                    </a:cubicBezTo>
                    <a:moveTo>
                      <a:pt x="185" y="0"/>
                    </a:moveTo>
                    <a:cubicBezTo>
                      <a:pt x="185" y="0"/>
                      <a:pt x="185" y="0"/>
                      <a:pt x="185" y="0"/>
                    </a:cubicBezTo>
                    <a:cubicBezTo>
                      <a:pt x="185" y="0"/>
                      <a:pt x="185" y="0"/>
                      <a:pt x="185" y="0"/>
                    </a:cubicBezTo>
                    <a:moveTo>
                      <a:pt x="185" y="0"/>
                    </a:moveTo>
                    <a:cubicBezTo>
                      <a:pt x="83" y="0"/>
                      <a:pt x="0" y="82"/>
                      <a:pt x="0" y="184"/>
                    </a:cubicBezTo>
                    <a:cubicBezTo>
                      <a:pt x="0" y="184"/>
                      <a:pt x="0" y="184"/>
                      <a:pt x="0" y="184"/>
                    </a:cubicBezTo>
                    <a:cubicBezTo>
                      <a:pt x="0" y="82"/>
                      <a:pt x="83" y="0"/>
                      <a:pt x="185" y="0"/>
                    </a:cubicBezTo>
                    <a:cubicBezTo>
                      <a:pt x="185" y="0"/>
                      <a:pt x="185" y="0"/>
                      <a:pt x="185" y="0"/>
                    </a:cubicBezTo>
                    <a:cubicBezTo>
                      <a:pt x="185" y="0"/>
                      <a:pt x="185" y="0"/>
                      <a:pt x="185" y="0"/>
                    </a:cubicBezTo>
                  </a:path>
                </a:pathLst>
              </a:custGeom>
              <a:solidFill>
                <a:srgbClr val="B0B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100" name="Freeform 55"/>
              <p:cNvSpPr>
                <a:spLocks/>
              </p:cNvSpPr>
              <p:nvPr/>
            </p:nvSpPr>
            <p:spPr bwMode="auto">
              <a:xfrm>
                <a:off x="3947083" y="2287901"/>
                <a:ext cx="124843" cy="128391"/>
              </a:xfrm>
              <a:custGeom>
                <a:avLst/>
                <a:gdLst>
                  <a:gd name="T0" fmla="*/ 39 w 39"/>
                  <a:gd name="T1" fmla="*/ 0 h 39"/>
                  <a:gd name="T2" fmla="*/ 39 w 39"/>
                  <a:gd name="T3" fmla="*/ 0 h 39"/>
                  <a:gd name="T4" fmla="*/ 0 w 39"/>
                  <a:gd name="T5" fmla="*/ 39 h 39"/>
                  <a:gd name="T6" fmla="*/ 0 w 39"/>
                  <a:gd name="T7" fmla="*/ 39 h 39"/>
                  <a:gd name="T8" fmla="*/ 0 w 39"/>
                  <a:gd name="T9" fmla="*/ 39 h 39"/>
                  <a:gd name="T10" fmla="*/ 0 w 39"/>
                  <a:gd name="T11" fmla="*/ 39 h 39"/>
                  <a:gd name="T12" fmla="*/ 0 w 39"/>
                  <a:gd name="T13" fmla="*/ 39 h 39"/>
                  <a:gd name="T14" fmla="*/ 0 w 39"/>
                  <a:gd name="T15" fmla="*/ 39 h 39"/>
                  <a:gd name="T16" fmla="*/ 39 w 39"/>
                  <a:gd name="T17" fmla="*/ 0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9" y="0"/>
                    </a:moveTo>
                    <a:cubicBezTo>
                      <a:pt x="39" y="0"/>
                      <a:pt x="39" y="0"/>
                      <a:pt x="39" y="0"/>
                    </a:cubicBezTo>
                    <a:cubicBezTo>
                      <a:pt x="28" y="14"/>
                      <a:pt x="15" y="27"/>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15" y="27"/>
                      <a:pt x="28" y="14"/>
                      <a:pt x="39" y="0"/>
                    </a:cubicBezTo>
                    <a:cubicBezTo>
                      <a:pt x="39" y="0"/>
                      <a:pt x="39" y="0"/>
                      <a:pt x="39" y="0"/>
                    </a:cubicBezTo>
                    <a:cubicBezTo>
                      <a:pt x="39" y="0"/>
                      <a:pt x="39" y="0"/>
                      <a:pt x="39" y="0"/>
                    </a:cubicBezTo>
                  </a:path>
                </a:pathLst>
              </a:custGeom>
              <a:solidFill>
                <a:srgbClr val="C5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101" name="Freeform 58"/>
              <p:cNvSpPr>
                <a:spLocks/>
              </p:cNvSpPr>
              <p:nvPr/>
            </p:nvSpPr>
            <p:spPr bwMode="auto">
              <a:xfrm>
                <a:off x="4071926" y="2218356"/>
                <a:ext cx="153974" cy="69545"/>
              </a:xfrm>
              <a:custGeom>
                <a:avLst/>
                <a:gdLst>
                  <a:gd name="T0" fmla="*/ 48 w 48"/>
                  <a:gd name="T1" fmla="*/ 0 h 21"/>
                  <a:gd name="T2" fmla="*/ 0 w 48"/>
                  <a:gd name="T3" fmla="*/ 21 h 21"/>
                  <a:gd name="T4" fmla="*/ 0 w 48"/>
                  <a:gd name="T5" fmla="*/ 21 h 21"/>
                  <a:gd name="T6" fmla="*/ 48 w 48"/>
                  <a:gd name="T7" fmla="*/ 0 h 21"/>
                  <a:gd name="T8" fmla="*/ 48 w 48"/>
                  <a:gd name="T9" fmla="*/ 0 h 21"/>
                </a:gdLst>
                <a:ahLst/>
                <a:cxnLst>
                  <a:cxn ang="0">
                    <a:pos x="T0" y="T1"/>
                  </a:cxn>
                  <a:cxn ang="0">
                    <a:pos x="T2" y="T3"/>
                  </a:cxn>
                  <a:cxn ang="0">
                    <a:pos x="T4" y="T5"/>
                  </a:cxn>
                  <a:cxn ang="0">
                    <a:pos x="T6" y="T7"/>
                  </a:cxn>
                  <a:cxn ang="0">
                    <a:pos x="T8" y="T9"/>
                  </a:cxn>
                </a:cxnLst>
                <a:rect l="0" t="0" r="r" b="b"/>
                <a:pathLst>
                  <a:path w="48" h="21">
                    <a:moveTo>
                      <a:pt x="48" y="0"/>
                    </a:moveTo>
                    <a:cubicBezTo>
                      <a:pt x="31" y="4"/>
                      <a:pt x="14" y="11"/>
                      <a:pt x="0" y="21"/>
                    </a:cubicBezTo>
                    <a:cubicBezTo>
                      <a:pt x="0" y="21"/>
                      <a:pt x="0" y="21"/>
                      <a:pt x="0" y="21"/>
                    </a:cubicBezTo>
                    <a:cubicBezTo>
                      <a:pt x="14" y="11"/>
                      <a:pt x="31" y="4"/>
                      <a:pt x="48" y="0"/>
                    </a:cubicBezTo>
                    <a:cubicBezTo>
                      <a:pt x="48" y="0"/>
                      <a:pt x="48" y="0"/>
                      <a:pt x="48" y="0"/>
                    </a:cubicBezTo>
                  </a:path>
                </a:pathLst>
              </a:custGeom>
              <a:solidFill>
                <a:srgbClr val="A958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102" name="Freeform 59"/>
              <p:cNvSpPr>
                <a:spLocks/>
              </p:cNvSpPr>
              <p:nvPr/>
            </p:nvSpPr>
            <p:spPr bwMode="auto">
              <a:xfrm>
                <a:off x="4071926" y="2057868"/>
                <a:ext cx="124843" cy="230034"/>
              </a:xfrm>
              <a:custGeom>
                <a:avLst/>
                <a:gdLst>
                  <a:gd name="T0" fmla="*/ 39 w 39"/>
                  <a:gd name="T1" fmla="*/ 0 h 70"/>
                  <a:gd name="T2" fmla="*/ 39 w 39"/>
                  <a:gd name="T3" fmla="*/ 0 h 70"/>
                  <a:gd name="T4" fmla="*/ 0 w 39"/>
                  <a:gd name="T5" fmla="*/ 70 h 70"/>
                  <a:gd name="T6" fmla="*/ 0 w 39"/>
                  <a:gd name="T7" fmla="*/ 70 h 70"/>
                  <a:gd name="T8" fmla="*/ 0 w 39"/>
                  <a:gd name="T9" fmla="*/ 70 h 70"/>
                  <a:gd name="T10" fmla="*/ 26 w 39"/>
                  <a:gd name="T11" fmla="*/ 30 h 70"/>
                  <a:gd name="T12" fmla="*/ 39 w 39"/>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39" h="70">
                    <a:moveTo>
                      <a:pt x="39" y="0"/>
                    </a:moveTo>
                    <a:cubicBezTo>
                      <a:pt x="39" y="0"/>
                      <a:pt x="39" y="0"/>
                      <a:pt x="39" y="0"/>
                    </a:cubicBezTo>
                    <a:cubicBezTo>
                      <a:pt x="30" y="26"/>
                      <a:pt x="17" y="49"/>
                      <a:pt x="0" y="70"/>
                    </a:cubicBezTo>
                    <a:cubicBezTo>
                      <a:pt x="0" y="70"/>
                      <a:pt x="0" y="70"/>
                      <a:pt x="0" y="70"/>
                    </a:cubicBezTo>
                    <a:cubicBezTo>
                      <a:pt x="0" y="70"/>
                      <a:pt x="0" y="70"/>
                      <a:pt x="0" y="70"/>
                    </a:cubicBezTo>
                    <a:cubicBezTo>
                      <a:pt x="10" y="57"/>
                      <a:pt x="19" y="44"/>
                      <a:pt x="26" y="30"/>
                    </a:cubicBezTo>
                    <a:cubicBezTo>
                      <a:pt x="31" y="20"/>
                      <a:pt x="36" y="10"/>
                      <a:pt x="39" y="0"/>
                    </a:cubicBezTo>
                  </a:path>
                </a:pathLst>
              </a:custGeom>
              <a:solidFill>
                <a:srgbClr val="C5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103" name="Freeform 60"/>
              <p:cNvSpPr>
                <a:spLocks/>
              </p:cNvSpPr>
              <p:nvPr/>
            </p:nvSpPr>
            <p:spPr bwMode="auto">
              <a:xfrm>
                <a:off x="4071926" y="2218356"/>
                <a:ext cx="153974" cy="69545"/>
              </a:xfrm>
              <a:custGeom>
                <a:avLst/>
                <a:gdLst>
                  <a:gd name="T0" fmla="*/ 48 w 48"/>
                  <a:gd name="T1" fmla="*/ 0 h 21"/>
                  <a:gd name="T2" fmla="*/ 0 w 48"/>
                  <a:gd name="T3" fmla="*/ 21 h 21"/>
                  <a:gd name="T4" fmla="*/ 0 w 48"/>
                  <a:gd name="T5" fmla="*/ 21 h 21"/>
                  <a:gd name="T6" fmla="*/ 48 w 48"/>
                  <a:gd name="T7" fmla="*/ 0 h 21"/>
                  <a:gd name="T8" fmla="*/ 48 w 48"/>
                  <a:gd name="T9" fmla="*/ 0 h 21"/>
                </a:gdLst>
                <a:ahLst/>
                <a:cxnLst>
                  <a:cxn ang="0">
                    <a:pos x="T0" y="T1"/>
                  </a:cxn>
                  <a:cxn ang="0">
                    <a:pos x="T2" y="T3"/>
                  </a:cxn>
                  <a:cxn ang="0">
                    <a:pos x="T4" y="T5"/>
                  </a:cxn>
                  <a:cxn ang="0">
                    <a:pos x="T6" y="T7"/>
                  </a:cxn>
                  <a:cxn ang="0">
                    <a:pos x="T8" y="T9"/>
                  </a:cxn>
                </a:cxnLst>
                <a:rect l="0" t="0" r="r" b="b"/>
                <a:pathLst>
                  <a:path w="48" h="21">
                    <a:moveTo>
                      <a:pt x="48" y="0"/>
                    </a:moveTo>
                    <a:cubicBezTo>
                      <a:pt x="31" y="4"/>
                      <a:pt x="14" y="11"/>
                      <a:pt x="0" y="21"/>
                    </a:cubicBezTo>
                    <a:cubicBezTo>
                      <a:pt x="0" y="21"/>
                      <a:pt x="0" y="21"/>
                      <a:pt x="0" y="21"/>
                    </a:cubicBezTo>
                    <a:cubicBezTo>
                      <a:pt x="14" y="11"/>
                      <a:pt x="31" y="4"/>
                      <a:pt x="48" y="0"/>
                    </a:cubicBezTo>
                    <a:cubicBezTo>
                      <a:pt x="48" y="0"/>
                      <a:pt x="48" y="0"/>
                      <a:pt x="48" y="0"/>
                    </a:cubicBezTo>
                  </a:path>
                </a:pathLst>
              </a:custGeom>
              <a:solidFill>
                <a:srgbClr val="894D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104" name="Oval 61"/>
              <p:cNvSpPr>
                <a:spLocks noChangeArrowheads="1"/>
              </p:cNvSpPr>
              <p:nvPr/>
            </p:nvSpPr>
            <p:spPr bwMode="auto">
              <a:xfrm>
                <a:off x="4071926" y="2287901"/>
                <a:ext cx="1041" cy="1070"/>
              </a:xfrm>
              <a:prstGeom prst="ellipse">
                <a:avLst/>
              </a:prstGeom>
              <a:solidFill>
                <a:srgbClr val="97A7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105" name="Oval 67"/>
              <p:cNvSpPr>
                <a:spLocks noChangeArrowheads="1"/>
              </p:cNvSpPr>
              <p:nvPr/>
            </p:nvSpPr>
            <p:spPr bwMode="auto">
              <a:xfrm>
                <a:off x="3947083" y="2416292"/>
                <a:ext cx="1041" cy="1070"/>
              </a:xfrm>
              <a:prstGeom prst="ellipse">
                <a:avLst/>
              </a:prstGeom>
              <a:solidFill>
                <a:srgbClr val="97A7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106" name="Freeform 86"/>
              <p:cNvSpPr>
                <a:spLocks noEditPoints="1"/>
              </p:cNvSpPr>
              <p:nvPr/>
            </p:nvSpPr>
            <p:spPr bwMode="auto">
              <a:xfrm>
                <a:off x="3163691" y="1525047"/>
                <a:ext cx="611732" cy="522122"/>
              </a:xfrm>
              <a:custGeom>
                <a:avLst/>
                <a:gdLst>
                  <a:gd name="T0" fmla="*/ 25 w 191"/>
                  <a:gd name="T1" fmla="*/ 89 h 159"/>
                  <a:gd name="T2" fmla="*/ 113 w 191"/>
                  <a:gd name="T3" fmla="*/ 89 h 159"/>
                  <a:gd name="T4" fmla="*/ 80 w 191"/>
                  <a:gd name="T5" fmla="*/ 20 h 159"/>
                  <a:gd name="T6" fmla="*/ 58 w 191"/>
                  <a:gd name="T7" fmla="*/ 33 h 159"/>
                  <a:gd name="T8" fmla="*/ 28 w 191"/>
                  <a:gd name="T9" fmla="*/ 33 h 159"/>
                  <a:gd name="T10" fmla="*/ 21 w 191"/>
                  <a:gd name="T11" fmla="*/ 57 h 159"/>
                  <a:gd name="T12" fmla="*/ 0 w 191"/>
                  <a:gd name="T13" fmla="*/ 79 h 159"/>
                  <a:gd name="T14" fmla="*/ 12 w 191"/>
                  <a:gd name="T15" fmla="*/ 100 h 159"/>
                  <a:gd name="T16" fmla="*/ 12 w 191"/>
                  <a:gd name="T17" fmla="*/ 131 h 159"/>
                  <a:gd name="T18" fmla="*/ 37 w 191"/>
                  <a:gd name="T19" fmla="*/ 137 h 159"/>
                  <a:gd name="T20" fmla="*/ 58 w 191"/>
                  <a:gd name="T21" fmla="*/ 159 h 159"/>
                  <a:gd name="T22" fmla="*/ 80 w 191"/>
                  <a:gd name="T23" fmla="*/ 146 h 159"/>
                  <a:gd name="T24" fmla="*/ 110 w 191"/>
                  <a:gd name="T25" fmla="*/ 146 h 159"/>
                  <a:gd name="T26" fmla="*/ 116 w 191"/>
                  <a:gd name="T27" fmla="*/ 122 h 159"/>
                  <a:gd name="T28" fmla="*/ 138 w 191"/>
                  <a:gd name="T29" fmla="*/ 100 h 159"/>
                  <a:gd name="T30" fmla="*/ 125 w 191"/>
                  <a:gd name="T31" fmla="*/ 79 h 159"/>
                  <a:gd name="T32" fmla="*/ 126 w 191"/>
                  <a:gd name="T33" fmla="*/ 48 h 159"/>
                  <a:gd name="T34" fmla="*/ 101 w 191"/>
                  <a:gd name="T35" fmla="*/ 42 h 159"/>
                  <a:gd name="T36" fmla="*/ 80 w 191"/>
                  <a:gd name="T37" fmla="*/ 20 h 159"/>
                  <a:gd name="T38" fmla="*/ 141 w 191"/>
                  <a:gd name="T39" fmla="*/ 34 h 159"/>
                  <a:gd name="T40" fmla="*/ 175 w 191"/>
                  <a:gd name="T41" fmla="*/ 34 h 159"/>
                  <a:gd name="T42" fmla="*/ 163 w 191"/>
                  <a:gd name="T43" fmla="*/ 0 h 159"/>
                  <a:gd name="T44" fmla="*/ 153 w 191"/>
                  <a:gd name="T45" fmla="*/ 7 h 159"/>
                  <a:gd name="T46" fmla="*/ 138 w 191"/>
                  <a:gd name="T47" fmla="*/ 7 h 159"/>
                  <a:gd name="T48" fmla="*/ 135 w 191"/>
                  <a:gd name="T49" fmla="*/ 18 h 159"/>
                  <a:gd name="T50" fmla="*/ 125 w 191"/>
                  <a:gd name="T51" fmla="*/ 29 h 159"/>
                  <a:gd name="T52" fmla="*/ 131 w 191"/>
                  <a:gd name="T53" fmla="*/ 39 h 159"/>
                  <a:gd name="T54" fmla="*/ 131 w 191"/>
                  <a:gd name="T55" fmla="*/ 54 h 159"/>
                  <a:gd name="T56" fmla="*/ 143 w 191"/>
                  <a:gd name="T57" fmla="*/ 57 h 159"/>
                  <a:gd name="T58" fmla="*/ 153 w 191"/>
                  <a:gd name="T59" fmla="*/ 67 h 159"/>
                  <a:gd name="T60" fmla="*/ 163 w 191"/>
                  <a:gd name="T61" fmla="*/ 61 h 159"/>
                  <a:gd name="T62" fmla="*/ 178 w 191"/>
                  <a:gd name="T63" fmla="*/ 61 h 159"/>
                  <a:gd name="T64" fmla="*/ 181 w 191"/>
                  <a:gd name="T65" fmla="*/ 49 h 159"/>
                  <a:gd name="T66" fmla="*/ 191 w 191"/>
                  <a:gd name="T67" fmla="*/ 39 h 159"/>
                  <a:gd name="T68" fmla="*/ 185 w 191"/>
                  <a:gd name="T69" fmla="*/ 29 h 159"/>
                  <a:gd name="T70" fmla="*/ 185 w 191"/>
                  <a:gd name="T71" fmla="*/ 14 h 159"/>
                  <a:gd name="T72" fmla="*/ 174 w 191"/>
                  <a:gd name="T73" fmla="*/ 11 h 159"/>
                  <a:gd name="T74" fmla="*/ 163 w 191"/>
                  <a:gd name="T75"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1" h="159">
                    <a:moveTo>
                      <a:pt x="69" y="133"/>
                    </a:moveTo>
                    <a:cubicBezTo>
                      <a:pt x="45" y="133"/>
                      <a:pt x="25" y="114"/>
                      <a:pt x="25" y="89"/>
                    </a:cubicBezTo>
                    <a:cubicBezTo>
                      <a:pt x="25" y="65"/>
                      <a:pt x="45" y="46"/>
                      <a:pt x="69" y="46"/>
                    </a:cubicBezTo>
                    <a:cubicBezTo>
                      <a:pt x="93" y="46"/>
                      <a:pt x="113" y="65"/>
                      <a:pt x="113" y="89"/>
                    </a:cubicBezTo>
                    <a:cubicBezTo>
                      <a:pt x="113" y="114"/>
                      <a:pt x="93" y="133"/>
                      <a:pt x="69" y="133"/>
                    </a:cubicBezTo>
                    <a:moveTo>
                      <a:pt x="80" y="20"/>
                    </a:moveTo>
                    <a:cubicBezTo>
                      <a:pt x="58" y="20"/>
                      <a:pt x="58" y="20"/>
                      <a:pt x="58" y="20"/>
                    </a:cubicBezTo>
                    <a:cubicBezTo>
                      <a:pt x="58" y="33"/>
                      <a:pt x="58" y="33"/>
                      <a:pt x="58" y="33"/>
                    </a:cubicBezTo>
                    <a:cubicBezTo>
                      <a:pt x="50" y="35"/>
                      <a:pt x="43" y="38"/>
                      <a:pt x="37" y="42"/>
                    </a:cubicBezTo>
                    <a:cubicBezTo>
                      <a:pt x="28" y="33"/>
                      <a:pt x="28" y="33"/>
                      <a:pt x="28" y="33"/>
                    </a:cubicBezTo>
                    <a:cubicBezTo>
                      <a:pt x="12" y="48"/>
                      <a:pt x="12" y="48"/>
                      <a:pt x="12" y="48"/>
                    </a:cubicBezTo>
                    <a:cubicBezTo>
                      <a:pt x="21" y="57"/>
                      <a:pt x="21" y="57"/>
                      <a:pt x="21" y="57"/>
                    </a:cubicBezTo>
                    <a:cubicBezTo>
                      <a:pt x="17" y="64"/>
                      <a:pt x="14" y="71"/>
                      <a:pt x="12" y="79"/>
                    </a:cubicBezTo>
                    <a:cubicBezTo>
                      <a:pt x="0" y="79"/>
                      <a:pt x="0" y="79"/>
                      <a:pt x="0" y="79"/>
                    </a:cubicBezTo>
                    <a:cubicBezTo>
                      <a:pt x="0" y="100"/>
                      <a:pt x="0" y="100"/>
                      <a:pt x="0" y="100"/>
                    </a:cubicBezTo>
                    <a:cubicBezTo>
                      <a:pt x="12" y="100"/>
                      <a:pt x="12" y="100"/>
                      <a:pt x="12" y="100"/>
                    </a:cubicBezTo>
                    <a:cubicBezTo>
                      <a:pt x="14" y="108"/>
                      <a:pt x="17" y="115"/>
                      <a:pt x="21" y="122"/>
                    </a:cubicBezTo>
                    <a:cubicBezTo>
                      <a:pt x="12" y="131"/>
                      <a:pt x="12" y="131"/>
                      <a:pt x="12" y="131"/>
                    </a:cubicBezTo>
                    <a:cubicBezTo>
                      <a:pt x="28" y="146"/>
                      <a:pt x="28" y="146"/>
                      <a:pt x="28" y="146"/>
                    </a:cubicBezTo>
                    <a:cubicBezTo>
                      <a:pt x="37" y="137"/>
                      <a:pt x="37" y="137"/>
                      <a:pt x="37" y="137"/>
                    </a:cubicBezTo>
                    <a:cubicBezTo>
                      <a:pt x="43" y="141"/>
                      <a:pt x="50" y="144"/>
                      <a:pt x="58" y="146"/>
                    </a:cubicBezTo>
                    <a:cubicBezTo>
                      <a:pt x="58" y="159"/>
                      <a:pt x="58" y="159"/>
                      <a:pt x="58" y="159"/>
                    </a:cubicBezTo>
                    <a:cubicBezTo>
                      <a:pt x="80" y="159"/>
                      <a:pt x="80" y="159"/>
                      <a:pt x="80" y="159"/>
                    </a:cubicBezTo>
                    <a:cubicBezTo>
                      <a:pt x="80" y="146"/>
                      <a:pt x="80" y="146"/>
                      <a:pt x="80" y="146"/>
                    </a:cubicBezTo>
                    <a:cubicBezTo>
                      <a:pt x="87" y="144"/>
                      <a:pt x="95" y="141"/>
                      <a:pt x="101" y="137"/>
                    </a:cubicBezTo>
                    <a:cubicBezTo>
                      <a:pt x="110" y="146"/>
                      <a:pt x="110" y="146"/>
                      <a:pt x="110" y="146"/>
                    </a:cubicBezTo>
                    <a:cubicBezTo>
                      <a:pt x="126" y="131"/>
                      <a:pt x="126" y="131"/>
                      <a:pt x="126" y="131"/>
                    </a:cubicBezTo>
                    <a:cubicBezTo>
                      <a:pt x="116" y="122"/>
                      <a:pt x="116" y="122"/>
                      <a:pt x="116" y="122"/>
                    </a:cubicBezTo>
                    <a:cubicBezTo>
                      <a:pt x="121" y="115"/>
                      <a:pt x="124" y="108"/>
                      <a:pt x="125" y="100"/>
                    </a:cubicBezTo>
                    <a:cubicBezTo>
                      <a:pt x="138" y="100"/>
                      <a:pt x="138" y="100"/>
                      <a:pt x="138" y="100"/>
                    </a:cubicBezTo>
                    <a:cubicBezTo>
                      <a:pt x="138" y="79"/>
                      <a:pt x="138" y="79"/>
                      <a:pt x="138" y="79"/>
                    </a:cubicBezTo>
                    <a:cubicBezTo>
                      <a:pt x="125" y="79"/>
                      <a:pt x="125" y="79"/>
                      <a:pt x="125" y="79"/>
                    </a:cubicBezTo>
                    <a:cubicBezTo>
                      <a:pt x="124" y="71"/>
                      <a:pt x="121" y="64"/>
                      <a:pt x="116" y="57"/>
                    </a:cubicBezTo>
                    <a:cubicBezTo>
                      <a:pt x="126" y="48"/>
                      <a:pt x="126" y="48"/>
                      <a:pt x="126" y="48"/>
                    </a:cubicBezTo>
                    <a:cubicBezTo>
                      <a:pt x="110" y="33"/>
                      <a:pt x="110" y="33"/>
                      <a:pt x="110" y="33"/>
                    </a:cubicBezTo>
                    <a:cubicBezTo>
                      <a:pt x="101" y="42"/>
                      <a:pt x="101" y="42"/>
                      <a:pt x="101" y="42"/>
                    </a:cubicBezTo>
                    <a:cubicBezTo>
                      <a:pt x="95" y="38"/>
                      <a:pt x="87" y="35"/>
                      <a:pt x="80" y="33"/>
                    </a:cubicBezTo>
                    <a:cubicBezTo>
                      <a:pt x="80" y="20"/>
                      <a:pt x="80" y="20"/>
                      <a:pt x="80" y="20"/>
                    </a:cubicBezTo>
                    <a:moveTo>
                      <a:pt x="158" y="51"/>
                    </a:moveTo>
                    <a:cubicBezTo>
                      <a:pt x="149" y="51"/>
                      <a:pt x="141" y="43"/>
                      <a:pt x="141" y="34"/>
                    </a:cubicBezTo>
                    <a:cubicBezTo>
                      <a:pt x="141" y="24"/>
                      <a:pt x="149" y="17"/>
                      <a:pt x="158" y="17"/>
                    </a:cubicBezTo>
                    <a:cubicBezTo>
                      <a:pt x="168" y="17"/>
                      <a:pt x="175" y="24"/>
                      <a:pt x="175" y="34"/>
                    </a:cubicBezTo>
                    <a:cubicBezTo>
                      <a:pt x="175" y="43"/>
                      <a:pt x="168" y="51"/>
                      <a:pt x="158" y="51"/>
                    </a:cubicBezTo>
                    <a:moveTo>
                      <a:pt x="163" y="0"/>
                    </a:moveTo>
                    <a:cubicBezTo>
                      <a:pt x="153" y="0"/>
                      <a:pt x="153" y="0"/>
                      <a:pt x="153" y="0"/>
                    </a:cubicBezTo>
                    <a:cubicBezTo>
                      <a:pt x="153" y="7"/>
                      <a:pt x="153" y="7"/>
                      <a:pt x="153" y="7"/>
                    </a:cubicBezTo>
                    <a:cubicBezTo>
                      <a:pt x="149" y="7"/>
                      <a:pt x="146" y="9"/>
                      <a:pt x="143" y="11"/>
                    </a:cubicBezTo>
                    <a:cubicBezTo>
                      <a:pt x="138" y="7"/>
                      <a:pt x="138" y="7"/>
                      <a:pt x="138" y="7"/>
                    </a:cubicBezTo>
                    <a:cubicBezTo>
                      <a:pt x="131" y="14"/>
                      <a:pt x="131" y="14"/>
                      <a:pt x="131" y="14"/>
                    </a:cubicBezTo>
                    <a:cubicBezTo>
                      <a:pt x="135" y="18"/>
                      <a:pt x="135" y="18"/>
                      <a:pt x="135" y="18"/>
                    </a:cubicBezTo>
                    <a:cubicBezTo>
                      <a:pt x="133" y="21"/>
                      <a:pt x="132" y="25"/>
                      <a:pt x="131" y="29"/>
                    </a:cubicBezTo>
                    <a:cubicBezTo>
                      <a:pt x="125" y="29"/>
                      <a:pt x="125" y="29"/>
                      <a:pt x="125" y="29"/>
                    </a:cubicBezTo>
                    <a:cubicBezTo>
                      <a:pt x="125" y="39"/>
                      <a:pt x="125" y="39"/>
                      <a:pt x="125" y="39"/>
                    </a:cubicBezTo>
                    <a:cubicBezTo>
                      <a:pt x="131" y="39"/>
                      <a:pt x="131" y="39"/>
                      <a:pt x="131" y="39"/>
                    </a:cubicBezTo>
                    <a:cubicBezTo>
                      <a:pt x="132" y="43"/>
                      <a:pt x="133" y="46"/>
                      <a:pt x="135" y="49"/>
                    </a:cubicBezTo>
                    <a:cubicBezTo>
                      <a:pt x="131" y="54"/>
                      <a:pt x="131" y="54"/>
                      <a:pt x="131" y="54"/>
                    </a:cubicBezTo>
                    <a:cubicBezTo>
                      <a:pt x="138" y="61"/>
                      <a:pt x="138" y="61"/>
                      <a:pt x="138" y="61"/>
                    </a:cubicBezTo>
                    <a:cubicBezTo>
                      <a:pt x="143" y="57"/>
                      <a:pt x="143" y="57"/>
                      <a:pt x="143" y="57"/>
                    </a:cubicBezTo>
                    <a:cubicBezTo>
                      <a:pt x="146" y="59"/>
                      <a:pt x="149" y="60"/>
                      <a:pt x="153" y="61"/>
                    </a:cubicBezTo>
                    <a:cubicBezTo>
                      <a:pt x="153" y="67"/>
                      <a:pt x="153" y="67"/>
                      <a:pt x="153" y="67"/>
                    </a:cubicBezTo>
                    <a:cubicBezTo>
                      <a:pt x="163" y="67"/>
                      <a:pt x="163" y="67"/>
                      <a:pt x="163" y="67"/>
                    </a:cubicBezTo>
                    <a:cubicBezTo>
                      <a:pt x="163" y="61"/>
                      <a:pt x="163" y="61"/>
                      <a:pt x="163" y="61"/>
                    </a:cubicBezTo>
                    <a:cubicBezTo>
                      <a:pt x="167" y="60"/>
                      <a:pt x="171" y="59"/>
                      <a:pt x="174" y="57"/>
                    </a:cubicBezTo>
                    <a:cubicBezTo>
                      <a:pt x="178" y="61"/>
                      <a:pt x="178" y="61"/>
                      <a:pt x="178" y="61"/>
                    </a:cubicBezTo>
                    <a:cubicBezTo>
                      <a:pt x="185" y="54"/>
                      <a:pt x="185" y="54"/>
                      <a:pt x="185" y="54"/>
                    </a:cubicBezTo>
                    <a:cubicBezTo>
                      <a:pt x="181" y="49"/>
                      <a:pt x="181" y="49"/>
                      <a:pt x="181" y="49"/>
                    </a:cubicBezTo>
                    <a:cubicBezTo>
                      <a:pt x="183" y="46"/>
                      <a:pt x="185" y="43"/>
                      <a:pt x="185" y="39"/>
                    </a:cubicBezTo>
                    <a:cubicBezTo>
                      <a:pt x="191" y="39"/>
                      <a:pt x="191" y="39"/>
                      <a:pt x="191" y="39"/>
                    </a:cubicBezTo>
                    <a:cubicBezTo>
                      <a:pt x="191" y="29"/>
                      <a:pt x="191" y="29"/>
                      <a:pt x="191" y="29"/>
                    </a:cubicBezTo>
                    <a:cubicBezTo>
                      <a:pt x="185" y="29"/>
                      <a:pt x="185" y="29"/>
                      <a:pt x="185" y="29"/>
                    </a:cubicBezTo>
                    <a:cubicBezTo>
                      <a:pt x="185" y="25"/>
                      <a:pt x="183" y="21"/>
                      <a:pt x="181" y="18"/>
                    </a:cubicBezTo>
                    <a:cubicBezTo>
                      <a:pt x="185" y="14"/>
                      <a:pt x="185" y="14"/>
                      <a:pt x="185" y="14"/>
                    </a:cubicBezTo>
                    <a:cubicBezTo>
                      <a:pt x="178" y="7"/>
                      <a:pt x="178" y="7"/>
                      <a:pt x="178" y="7"/>
                    </a:cubicBezTo>
                    <a:cubicBezTo>
                      <a:pt x="174" y="11"/>
                      <a:pt x="174" y="11"/>
                      <a:pt x="174" y="11"/>
                    </a:cubicBezTo>
                    <a:cubicBezTo>
                      <a:pt x="171" y="9"/>
                      <a:pt x="167" y="7"/>
                      <a:pt x="163" y="7"/>
                    </a:cubicBezTo>
                    <a:cubicBezTo>
                      <a:pt x="163" y="0"/>
                      <a:pt x="163" y="0"/>
                      <a:pt x="163" y="0"/>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grpSp>
        <p:grpSp>
          <p:nvGrpSpPr>
            <p:cNvPr id="59" name="Group 125"/>
            <p:cNvGrpSpPr/>
            <p:nvPr/>
          </p:nvGrpSpPr>
          <p:grpSpPr>
            <a:xfrm>
              <a:off x="4484424" y="2614281"/>
              <a:ext cx="1084056" cy="1114858"/>
              <a:chOff x="4548411" y="2906316"/>
              <a:chExt cx="1084056" cy="1114858"/>
            </a:xfrm>
          </p:grpSpPr>
          <p:sp>
            <p:nvSpPr>
              <p:cNvPr id="82" name="Oval 37"/>
              <p:cNvSpPr>
                <a:spLocks noChangeArrowheads="1"/>
              </p:cNvSpPr>
              <p:nvPr/>
            </p:nvSpPr>
            <p:spPr bwMode="auto">
              <a:xfrm>
                <a:off x="4548411" y="2906316"/>
                <a:ext cx="1007069" cy="1035684"/>
              </a:xfrm>
              <a:prstGeom prst="ellipse">
                <a:avLst/>
              </a:prstGeom>
              <a:solidFill>
                <a:srgbClr val="004C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83" name="Oval 38"/>
              <p:cNvSpPr>
                <a:spLocks noChangeArrowheads="1"/>
              </p:cNvSpPr>
              <p:nvPr/>
            </p:nvSpPr>
            <p:spPr bwMode="auto">
              <a:xfrm>
                <a:off x="4612913" y="2971581"/>
                <a:ext cx="879105" cy="905154"/>
              </a:xfrm>
              <a:prstGeom prst="ellipse">
                <a:avLst/>
              </a:prstGeom>
              <a:solidFill>
                <a:srgbClr val="E5E8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84" name="Oval 39"/>
              <p:cNvSpPr>
                <a:spLocks noChangeArrowheads="1"/>
              </p:cNvSpPr>
              <p:nvPr/>
            </p:nvSpPr>
            <p:spPr bwMode="auto">
              <a:xfrm>
                <a:off x="4673254" y="3034707"/>
                <a:ext cx="758423" cy="775694"/>
              </a:xfrm>
              <a:prstGeom prst="ellipse">
                <a:avLst/>
              </a:prstGeom>
              <a:solidFill>
                <a:srgbClr val="004C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85" name="Freeform 48"/>
              <p:cNvSpPr>
                <a:spLocks noEditPoints="1"/>
              </p:cNvSpPr>
              <p:nvPr/>
            </p:nvSpPr>
            <p:spPr bwMode="auto">
              <a:xfrm>
                <a:off x="4673254" y="3034707"/>
                <a:ext cx="399498" cy="414060"/>
              </a:xfrm>
              <a:custGeom>
                <a:avLst/>
                <a:gdLst>
                  <a:gd name="T0" fmla="*/ 1 w 125"/>
                  <a:gd name="T1" fmla="*/ 126 h 126"/>
                  <a:gd name="T2" fmla="*/ 1 w 125"/>
                  <a:gd name="T3" fmla="*/ 125 h 126"/>
                  <a:gd name="T4" fmla="*/ 0 w 125"/>
                  <a:gd name="T5" fmla="*/ 125 h 126"/>
                  <a:gd name="T6" fmla="*/ 0 w 125"/>
                  <a:gd name="T7" fmla="*/ 124 h 126"/>
                  <a:gd name="T8" fmla="*/ 0 w 125"/>
                  <a:gd name="T9" fmla="*/ 124 h 126"/>
                  <a:gd name="T10" fmla="*/ 0 w 125"/>
                  <a:gd name="T11" fmla="*/ 124 h 126"/>
                  <a:gd name="T12" fmla="*/ 0 w 125"/>
                  <a:gd name="T13" fmla="*/ 123 h 126"/>
                  <a:gd name="T14" fmla="*/ 0 w 125"/>
                  <a:gd name="T15" fmla="*/ 123 h 126"/>
                  <a:gd name="T16" fmla="*/ 0 w 125"/>
                  <a:gd name="T17" fmla="*/ 123 h 126"/>
                  <a:gd name="T18" fmla="*/ 0 w 125"/>
                  <a:gd name="T19" fmla="*/ 122 h 126"/>
                  <a:gd name="T20" fmla="*/ 0 w 125"/>
                  <a:gd name="T21" fmla="*/ 122 h 126"/>
                  <a:gd name="T22" fmla="*/ 0 w 125"/>
                  <a:gd name="T23" fmla="*/ 122 h 126"/>
                  <a:gd name="T24" fmla="*/ 0 w 125"/>
                  <a:gd name="T25" fmla="*/ 122 h 126"/>
                  <a:gd name="T26" fmla="*/ 0 w 125"/>
                  <a:gd name="T27" fmla="*/ 121 h 126"/>
                  <a:gd name="T28" fmla="*/ 0 w 125"/>
                  <a:gd name="T29" fmla="*/ 121 h 126"/>
                  <a:gd name="T30" fmla="*/ 0 w 125"/>
                  <a:gd name="T31" fmla="*/ 121 h 126"/>
                  <a:gd name="T32" fmla="*/ 0 w 125"/>
                  <a:gd name="T33" fmla="*/ 121 h 126"/>
                  <a:gd name="T34" fmla="*/ 0 w 125"/>
                  <a:gd name="T35" fmla="*/ 120 h 126"/>
                  <a:gd name="T36" fmla="*/ 0 w 125"/>
                  <a:gd name="T37" fmla="*/ 120 h 126"/>
                  <a:gd name="T38" fmla="*/ 0 w 125"/>
                  <a:gd name="T39" fmla="*/ 120 h 126"/>
                  <a:gd name="T40" fmla="*/ 0 w 125"/>
                  <a:gd name="T41" fmla="*/ 120 h 126"/>
                  <a:gd name="T42" fmla="*/ 0 w 125"/>
                  <a:gd name="T43" fmla="*/ 119 h 126"/>
                  <a:gd name="T44" fmla="*/ 0 w 125"/>
                  <a:gd name="T45" fmla="*/ 119 h 126"/>
                  <a:gd name="T46" fmla="*/ 0 w 125"/>
                  <a:gd name="T47" fmla="*/ 119 h 126"/>
                  <a:gd name="T48" fmla="*/ 0 w 125"/>
                  <a:gd name="T49" fmla="*/ 119 h 126"/>
                  <a:gd name="T50" fmla="*/ 0 w 125"/>
                  <a:gd name="T51" fmla="*/ 118 h 126"/>
                  <a:gd name="T52" fmla="*/ 125 w 125"/>
                  <a:gd name="T53" fmla="*/ 0 h 126"/>
                  <a:gd name="T54" fmla="*/ 125 w 125"/>
                  <a:gd name="T55" fmla="*/ 0 h 126"/>
                  <a:gd name="T56" fmla="*/ 124 w 125"/>
                  <a:gd name="T57" fmla="*/ 0 h 126"/>
                  <a:gd name="T58" fmla="*/ 124 w 125"/>
                  <a:gd name="T59" fmla="*/ 0 h 126"/>
                  <a:gd name="T60" fmla="*/ 123 w 125"/>
                  <a:gd name="T61" fmla="*/ 0 h 126"/>
                  <a:gd name="T62" fmla="*/ 123 w 125"/>
                  <a:gd name="T63" fmla="*/ 0 h 126"/>
                  <a:gd name="T64" fmla="*/ 123 w 125"/>
                  <a:gd name="T65" fmla="*/ 0 h 126"/>
                  <a:gd name="T66" fmla="*/ 122 w 125"/>
                  <a:gd name="T67" fmla="*/ 0 h 126"/>
                  <a:gd name="T68" fmla="*/ 122 w 125"/>
                  <a:gd name="T69" fmla="*/ 0 h 126"/>
                  <a:gd name="T70" fmla="*/ 122 w 125"/>
                  <a:gd name="T71" fmla="*/ 0 h 126"/>
                  <a:gd name="T72" fmla="*/ 122 w 125"/>
                  <a:gd name="T73" fmla="*/ 0 h 126"/>
                  <a:gd name="T74" fmla="*/ 121 w 125"/>
                  <a:gd name="T75" fmla="*/ 0 h 126"/>
                  <a:gd name="T76" fmla="*/ 121 w 125"/>
                  <a:gd name="T77" fmla="*/ 0 h 126"/>
                  <a:gd name="T78" fmla="*/ 121 w 125"/>
                  <a:gd name="T79" fmla="*/ 0 h 126"/>
                  <a:gd name="T80" fmla="*/ 121 w 125"/>
                  <a:gd name="T81" fmla="*/ 0 h 126"/>
                  <a:gd name="T82" fmla="*/ 120 w 125"/>
                  <a:gd name="T83" fmla="*/ 0 h 126"/>
                  <a:gd name="T84" fmla="*/ 120 w 125"/>
                  <a:gd name="T85" fmla="*/ 0 h 126"/>
                  <a:gd name="T86" fmla="*/ 120 w 125"/>
                  <a:gd name="T87" fmla="*/ 0 h 126"/>
                  <a:gd name="T88" fmla="*/ 120 w 125"/>
                  <a:gd name="T89" fmla="*/ 0 h 126"/>
                  <a:gd name="T90" fmla="*/ 120 w 125"/>
                  <a:gd name="T91" fmla="*/ 0 h 126"/>
                  <a:gd name="T92" fmla="*/ 119 w 125"/>
                  <a:gd name="T93" fmla="*/ 0 h 126"/>
                  <a:gd name="T94" fmla="*/ 119 w 125"/>
                  <a:gd name="T95" fmla="*/ 0 h 126"/>
                  <a:gd name="T96" fmla="*/ 119 w 125"/>
                  <a:gd name="T97"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5" h="126">
                    <a:moveTo>
                      <a:pt x="1" y="126"/>
                    </a:moveTo>
                    <a:cubicBezTo>
                      <a:pt x="1" y="126"/>
                      <a:pt x="1" y="126"/>
                      <a:pt x="1" y="126"/>
                    </a:cubicBezTo>
                    <a:cubicBezTo>
                      <a:pt x="1" y="126"/>
                      <a:pt x="1" y="126"/>
                      <a:pt x="1" y="126"/>
                    </a:cubicBezTo>
                    <a:moveTo>
                      <a:pt x="1" y="125"/>
                    </a:moveTo>
                    <a:cubicBezTo>
                      <a:pt x="1" y="125"/>
                      <a:pt x="1" y="125"/>
                      <a:pt x="1" y="125"/>
                    </a:cubicBezTo>
                    <a:cubicBezTo>
                      <a:pt x="1" y="125"/>
                      <a:pt x="1" y="125"/>
                      <a:pt x="1" y="125"/>
                    </a:cubicBezTo>
                    <a:moveTo>
                      <a:pt x="0" y="125"/>
                    </a:moveTo>
                    <a:cubicBezTo>
                      <a:pt x="0" y="125"/>
                      <a:pt x="0" y="125"/>
                      <a:pt x="0" y="125"/>
                    </a:cubicBezTo>
                    <a:cubicBezTo>
                      <a:pt x="0" y="125"/>
                      <a:pt x="0" y="125"/>
                      <a:pt x="0" y="125"/>
                    </a:cubicBezTo>
                    <a:moveTo>
                      <a:pt x="0" y="124"/>
                    </a:moveTo>
                    <a:cubicBezTo>
                      <a:pt x="0" y="124"/>
                      <a:pt x="0" y="124"/>
                      <a:pt x="0" y="124"/>
                    </a:cubicBezTo>
                    <a:cubicBezTo>
                      <a:pt x="0" y="124"/>
                      <a:pt x="0" y="124"/>
                      <a:pt x="0" y="124"/>
                    </a:cubicBezTo>
                    <a:moveTo>
                      <a:pt x="0" y="124"/>
                    </a:moveTo>
                    <a:cubicBezTo>
                      <a:pt x="0" y="124"/>
                      <a:pt x="0" y="124"/>
                      <a:pt x="0" y="124"/>
                    </a:cubicBezTo>
                    <a:cubicBezTo>
                      <a:pt x="0" y="124"/>
                      <a:pt x="0" y="124"/>
                      <a:pt x="0" y="124"/>
                    </a:cubicBezTo>
                    <a:moveTo>
                      <a:pt x="0" y="124"/>
                    </a:moveTo>
                    <a:cubicBezTo>
                      <a:pt x="0" y="124"/>
                      <a:pt x="0" y="124"/>
                      <a:pt x="0" y="124"/>
                    </a:cubicBezTo>
                    <a:cubicBezTo>
                      <a:pt x="0" y="124"/>
                      <a:pt x="0" y="124"/>
                      <a:pt x="0" y="124"/>
                    </a:cubicBezTo>
                    <a:moveTo>
                      <a:pt x="0" y="123"/>
                    </a:moveTo>
                    <a:cubicBezTo>
                      <a:pt x="0" y="123"/>
                      <a:pt x="0" y="123"/>
                      <a:pt x="0" y="123"/>
                    </a:cubicBezTo>
                    <a:cubicBezTo>
                      <a:pt x="0" y="123"/>
                      <a:pt x="0" y="123"/>
                      <a:pt x="0" y="123"/>
                    </a:cubicBezTo>
                    <a:moveTo>
                      <a:pt x="0" y="123"/>
                    </a:moveTo>
                    <a:cubicBezTo>
                      <a:pt x="0" y="123"/>
                      <a:pt x="0" y="123"/>
                      <a:pt x="0" y="123"/>
                    </a:cubicBezTo>
                    <a:cubicBezTo>
                      <a:pt x="0" y="123"/>
                      <a:pt x="0" y="123"/>
                      <a:pt x="0" y="123"/>
                    </a:cubicBezTo>
                    <a:moveTo>
                      <a:pt x="0" y="123"/>
                    </a:moveTo>
                    <a:cubicBezTo>
                      <a:pt x="0" y="123"/>
                      <a:pt x="0" y="123"/>
                      <a:pt x="0" y="123"/>
                    </a:cubicBezTo>
                    <a:cubicBezTo>
                      <a:pt x="0" y="123"/>
                      <a:pt x="0" y="123"/>
                      <a:pt x="0" y="123"/>
                    </a:cubicBezTo>
                    <a:moveTo>
                      <a:pt x="0" y="122"/>
                    </a:moveTo>
                    <a:cubicBezTo>
                      <a:pt x="0" y="122"/>
                      <a:pt x="0" y="122"/>
                      <a:pt x="0" y="123"/>
                    </a:cubicBezTo>
                    <a:cubicBezTo>
                      <a:pt x="0" y="122"/>
                      <a:pt x="0" y="122"/>
                      <a:pt x="0" y="122"/>
                    </a:cubicBezTo>
                    <a:moveTo>
                      <a:pt x="0" y="122"/>
                    </a:moveTo>
                    <a:cubicBezTo>
                      <a:pt x="0" y="122"/>
                      <a:pt x="0" y="122"/>
                      <a:pt x="0" y="122"/>
                    </a:cubicBezTo>
                    <a:cubicBezTo>
                      <a:pt x="0" y="122"/>
                      <a:pt x="0" y="122"/>
                      <a:pt x="0" y="122"/>
                    </a:cubicBezTo>
                    <a:moveTo>
                      <a:pt x="0" y="122"/>
                    </a:moveTo>
                    <a:cubicBezTo>
                      <a:pt x="0" y="122"/>
                      <a:pt x="0" y="122"/>
                      <a:pt x="0" y="122"/>
                    </a:cubicBezTo>
                    <a:cubicBezTo>
                      <a:pt x="0" y="122"/>
                      <a:pt x="0" y="122"/>
                      <a:pt x="0" y="122"/>
                    </a:cubicBezTo>
                    <a:moveTo>
                      <a:pt x="0" y="122"/>
                    </a:moveTo>
                    <a:cubicBezTo>
                      <a:pt x="0" y="122"/>
                      <a:pt x="0" y="122"/>
                      <a:pt x="0" y="122"/>
                    </a:cubicBezTo>
                    <a:cubicBezTo>
                      <a:pt x="0" y="122"/>
                      <a:pt x="0" y="122"/>
                      <a:pt x="0" y="122"/>
                    </a:cubicBezTo>
                    <a:moveTo>
                      <a:pt x="0" y="121"/>
                    </a:moveTo>
                    <a:cubicBezTo>
                      <a:pt x="0" y="121"/>
                      <a:pt x="0" y="121"/>
                      <a:pt x="0" y="121"/>
                    </a:cubicBezTo>
                    <a:cubicBezTo>
                      <a:pt x="0" y="121"/>
                      <a:pt x="0" y="121"/>
                      <a:pt x="0" y="121"/>
                    </a:cubicBezTo>
                    <a:moveTo>
                      <a:pt x="0" y="121"/>
                    </a:moveTo>
                    <a:cubicBezTo>
                      <a:pt x="0" y="121"/>
                      <a:pt x="0" y="121"/>
                      <a:pt x="0" y="121"/>
                    </a:cubicBezTo>
                    <a:cubicBezTo>
                      <a:pt x="0" y="121"/>
                      <a:pt x="0" y="121"/>
                      <a:pt x="0" y="121"/>
                    </a:cubicBezTo>
                    <a:moveTo>
                      <a:pt x="0" y="121"/>
                    </a:moveTo>
                    <a:cubicBezTo>
                      <a:pt x="0" y="121"/>
                      <a:pt x="0" y="121"/>
                      <a:pt x="0" y="121"/>
                    </a:cubicBezTo>
                    <a:cubicBezTo>
                      <a:pt x="0" y="121"/>
                      <a:pt x="0" y="121"/>
                      <a:pt x="0" y="121"/>
                    </a:cubicBezTo>
                    <a:moveTo>
                      <a:pt x="0" y="121"/>
                    </a:moveTo>
                    <a:cubicBezTo>
                      <a:pt x="0" y="121"/>
                      <a:pt x="0" y="121"/>
                      <a:pt x="0" y="121"/>
                    </a:cubicBezTo>
                    <a:cubicBezTo>
                      <a:pt x="0" y="121"/>
                      <a:pt x="0" y="121"/>
                      <a:pt x="0" y="121"/>
                    </a:cubicBezTo>
                    <a:moveTo>
                      <a:pt x="0" y="120"/>
                    </a:moveTo>
                    <a:cubicBezTo>
                      <a:pt x="0" y="120"/>
                      <a:pt x="0" y="120"/>
                      <a:pt x="0" y="120"/>
                    </a:cubicBezTo>
                    <a:cubicBezTo>
                      <a:pt x="0" y="120"/>
                      <a:pt x="0" y="120"/>
                      <a:pt x="0" y="120"/>
                    </a:cubicBezTo>
                    <a:moveTo>
                      <a:pt x="0" y="120"/>
                    </a:moveTo>
                    <a:cubicBezTo>
                      <a:pt x="0" y="120"/>
                      <a:pt x="0" y="120"/>
                      <a:pt x="0" y="120"/>
                    </a:cubicBezTo>
                    <a:cubicBezTo>
                      <a:pt x="0" y="120"/>
                      <a:pt x="0" y="120"/>
                      <a:pt x="0" y="120"/>
                    </a:cubicBezTo>
                    <a:moveTo>
                      <a:pt x="0" y="120"/>
                    </a:moveTo>
                    <a:cubicBezTo>
                      <a:pt x="0" y="120"/>
                      <a:pt x="0" y="120"/>
                      <a:pt x="0" y="120"/>
                    </a:cubicBezTo>
                    <a:cubicBezTo>
                      <a:pt x="0" y="120"/>
                      <a:pt x="0" y="120"/>
                      <a:pt x="0" y="120"/>
                    </a:cubicBezTo>
                    <a:moveTo>
                      <a:pt x="0" y="120"/>
                    </a:moveTo>
                    <a:cubicBezTo>
                      <a:pt x="0" y="120"/>
                      <a:pt x="0" y="120"/>
                      <a:pt x="0" y="120"/>
                    </a:cubicBezTo>
                    <a:cubicBezTo>
                      <a:pt x="0" y="120"/>
                      <a:pt x="0" y="120"/>
                      <a:pt x="0" y="120"/>
                    </a:cubicBezTo>
                    <a:moveTo>
                      <a:pt x="0" y="119"/>
                    </a:moveTo>
                    <a:cubicBezTo>
                      <a:pt x="0" y="119"/>
                      <a:pt x="0" y="119"/>
                      <a:pt x="0" y="119"/>
                    </a:cubicBezTo>
                    <a:cubicBezTo>
                      <a:pt x="0" y="119"/>
                      <a:pt x="0" y="119"/>
                      <a:pt x="0" y="119"/>
                    </a:cubicBezTo>
                    <a:moveTo>
                      <a:pt x="0" y="119"/>
                    </a:moveTo>
                    <a:cubicBezTo>
                      <a:pt x="0" y="119"/>
                      <a:pt x="0" y="119"/>
                      <a:pt x="0" y="119"/>
                    </a:cubicBezTo>
                    <a:cubicBezTo>
                      <a:pt x="0" y="119"/>
                      <a:pt x="0" y="119"/>
                      <a:pt x="0" y="119"/>
                    </a:cubicBezTo>
                    <a:moveTo>
                      <a:pt x="0" y="119"/>
                    </a:moveTo>
                    <a:cubicBezTo>
                      <a:pt x="0" y="119"/>
                      <a:pt x="0" y="119"/>
                      <a:pt x="0" y="119"/>
                    </a:cubicBezTo>
                    <a:cubicBezTo>
                      <a:pt x="0" y="119"/>
                      <a:pt x="0" y="119"/>
                      <a:pt x="0" y="119"/>
                    </a:cubicBezTo>
                    <a:moveTo>
                      <a:pt x="0" y="119"/>
                    </a:moveTo>
                    <a:cubicBezTo>
                      <a:pt x="0" y="119"/>
                      <a:pt x="0" y="119"/>
                      <a:pt x="0" y="119"/>
                    </a:cubicBezTo>
                    <a:cubicBezTo>
                      <a:pt x="0" y="119"/>
                      <a:pt x="0" y="119"/>
                      <a:pt x="0" y="119"/>
                    </a:cubicBezTo>
                    <a:moveTo>
                      <a:pt x="0" y="118"/>
                    </a:moveTo>
                    <a:cubicBezTo>
                      <a:pt x="0" y="118"/>
                      <a:pt x="0" y="118"/>
                      <a:pt x="0" y="119"/>
                    </a:cubicBezTo>
                    <a:cubicBezTo>
                      <a:pt x="0" y="118"/>
                      <a:pt x="0" y="118"/>
                      <a:pt x="0" y="118"/>
                    </a:cubicBezTo>
                    <a:moveTo>
                      <a:pt x="125" y="0"/>
                    </a:moveTo>
                    <a:cubicBezTo>
                      <a:pt x="125" y="0"/>
                      <a:pt x="125" y="0"/>
                      <a:pt x="125" y="0"/>
                    </a:cubicBezTo>
                    <a:cubicBezTo>
                      <a:pt x="125" y="0"/>
                      <a:pt x="125" y="0"/>
                      <a:pt x="125" y="0"/>
                    </a:cubicBezTo>
                    <a:moveTo>
                      <a:pt x="125" y="0"/>
                    </a:moveTo>
                    <a:cubicBezTo>
                      <a:pt x="125" y="0"/>
                      <a:pt x="125" y="0"/>
                      <a:pt x="125" y="0"/>
                    </a:cubicBezTo>
                    <a:cubicBezTo>
                      <a:pt x="125" y="0"/>
                      <a:pt x="125" y="0"/>
                      <a:pt x="125" y="0"/>
                    </a:cubicBezTo>
                    <a:moveTo>
                      <a:pt x="124" y="0"/>
                    </a:moveTo>
                    <a:cubicBezTo>
                      <a:pt x="124" y="0"/>
                      <a:pt x="124" y="0"/>
                      <a:pt x="124" y="0"/>
                    </a:cubicBezTo>
                    <a:cubicBezTo>
                      <a:pt x="124" y="0"/>
                      <a:pt x="124" y="0"/>
                      <a:pt x="124" y="0"/>
                    </a:cubicBezTo>
                    <a:moveTo>
                      <a:pt x="124" y="0"/>
                    </a:moveTo>
                    <a:cubicBezTo>
                      <a:pt x="124" y="0"/>
                      <a:pt x="124" y="0"/>
                      <a:pt x="124" y="0"/>
                    </a:cubicBezTo>
                    <a:cubicBezTo>
                      <a:pt x="124" y="0"/>
                      <a:pt x="124" y="0"/>
                      <a:pt x="124" y="0"/>
                    </a:cubicBezTo>
                    <a:moveTo>
                      <a:pt x="123" y="0"/>
                    </a:moveTo>
                    <a:cubicBezTo>
                      <a:pt x="123" y="0"/>
                      <a:pt x="123" y="0"/>
                      <a:pt x="123" y="0"/>
                    </a:cubicBezTo>
                    <a:cubicBezTo>
                      <a:pt x="123" y="0"/>
                      <a:pt x="123" y="0"/>
                      <a:pt x="123" y="0"/>
                    </a:cubicBezTo>
                    <a:moveTo>
                      <a:pt x="123" y="0"/>
                    </a:moveTo>
                    <a:cubicBezTo>
                      <a:pt x="123" y="0"/>
                      <a:pt x="123" y="0"/>
                      <a:pt x="123" y="0"/>
                    </a:cubicBezTo>
                    <a:cubicBezTo>
                      <a:pt x="123" y="0"/>
                      <a:pt x="123" y="0"/>
                      <a:pt x="123" y="0"/>
                    </a:cubicBezTo>
                    <a:moveTo>
                      <a:pt x="123" y="0"/>
                    </a:moveTo>
                    <a:cubicBezTo>
                      <a:pt x="123" y="0"/>
                      <a:pt x="123" y="0"/>
                      <a:pt x="123" y="0"/>
                    </a:cubicBezTo>
                    <a:cubicBezTo>
                      <a:pt x="123" y="0"/>
                      <a:pt x="123" y="0"/>
                      <a:pt x="123" y="0"/>
                    </a:cubicBezTo>
                    <a:moveTo>
                      <a:pt x="122" y="0"/>
                    </a:moveTo>
                    <a:cubicBezTo>
                      <a:pt x="122" y="0"/>
                      <a:pt x="122" y="0"/>
                      <a:pt x="122" y="0"/>
                    </a:cubicBezTo>
                    <a:cubicBezTo>
                      <a:pt x="122" y="0"/>
                      <a:pt x="122" y="0"/>
                      <a:pt x="122" y="0"/>
                    </a:cubicBezTo>
                    <a:moveTo>
                      <a:pt x="122" y="0"/>
                    </a:moveTo>
                    <a:cubicBezTo>
                      <a:pt x="122" y="0"/>
                      <a:pt x="122" y="0"/>
                      <a:pt x="122" y="0"/>
                    </a:cubicBezTo>
                    <a:cubicBezTo>
                      <a:pt x="122" y="0"/>
                      <a:pt x="122" y="0"/>
                      <a:pt x="122" y="0"/>
                    </a:cubicBezTo>
                    <a:moveTo>
                      <a:pt x="122" y="0"/>
                    </a:moveTo>
                    <a:cubicBezTo>
                      <a:pt x="122" y="0"/>
                      <a:pt x="122" y="0"/>
                      <a:pt x="122" y="0"/>
                    </a:cubicBezTo>
                    <a:cubicBezTo>
                      <a:pt x="122" y="0"/>
                      <a:pt x="122" y="0"/>
                      <a:pt x="122" y="0"/>
                    </a:cubicBezTo>
                    <a:moveTo>
                      <a:pt x="122" y="0"/>
                    </a:moveTo>
                    <a:cubicBezTo>
                      <a:pt x="122" y="0"/>
                      <a:pt x="122" y="0"/>
                      <a:pt x="122" y="0"/>
                    </a:cubicBezTo>
                    <a:cubicBezTo>
                      <a:pt x="122" y="0"/>
                      <a:pt x="122" y="0"/>
                      <a:pt x="122" y="0"/>
                    </a:cubicBezTo>
                    <a:moveTo>
                      <a:pt x="121" y="0"/>
                    </a:moveTo>
                    <a:cubicBezTo>
                      <a:pt x="121" y="0"/>
                      <a:pt x="121" y="0"/>
                      <a:pt x="121" y="0"/>
                    </a:cubicBezTo>
                    <a:cubicBezTo>
                      <a:pt x="121" y="0"/>
                      <a:pt x="121" y="0"/>
                      <a:pt x="121" y="0"/>
                    </a:cubicBezTo>
                    <a:moveTo>
                      <a:pt x="121" y="0"/>
                    </a:moveTo>
                    <a:cubicBezTo>
                      <a:pt x="121" y="0"/>
                      <a:pt x="121" y="0"/>
                      <a:pt x="121" y="0"/>
                    </a:cubicBezTo>
                    <a:cubicBezTo>
                      <a:pt x="121" y="0"/>
                      <a:pt x="121" y="0"/>
                      <a:pt x="121" y="0"/>
                    </a:cubicBezTo>
                    <a:moveTo>
                      <a:pt x="121" y="0"/>
                    </a:moveTo>
                    <a:cubicBezTo>
                      <a:pt x="121" y="0"/>
                      <a:pt x="121" y="0"/>
                      <a:pt x="121" y="0"/>
                    </a:cubicBezTo>
                    <a:cubicBezTo>
                      <a:pt x="121" y="0"/>
                      <a:pt x="121" y="0"/>
                      <a:pt x="121" y="0"/>
                    </a:cubicBezTo>
                    <a:moveTo>
                      <a:pt x="121" y="0"/>
                    </a:moveTo>
                    <a:cubicBezTo>
                      <a:pt x="121" y="0"/>
                      <a:pt x="121" y="0"/>
                      <a:pt x="121" y="0"/>
                    </a:cubicBezTo>
                    <a:cubicBezTo>
                      <a:pt x="121" y="0"/>
                      <a:pt x="121" y="0"/>
                      <a:pt x="121"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19" y="0"/>
                    </a:moveTo>
                    <a:cubicBezTo>
                      <a:pt x="119" y="0"/>
                      <a:pt x="119" y="0"/>
                      <a:pt x="119" y="0"/>
                    </a:cubicBezTo>
                    <a:cubicBezTo>
                      <a:pt x="119" y="0"/>
                      <a:pt x="119" y="0"/>
                      <a:pt x="119" y="0"/>
                    </a:cubicBezTo>
                    <a:moveTo>
                      <a:pt x="119" y="0"/>
                    </a:moveTo>
                    <a:cubicBezTo>
                      <a:pt x="119" y="0"/>
                      <a:pt x="119" y="0"/>
                      <a:pt x="119" y="0"/>
                    </a:cubicBezTo>
                    <a:cubicBezTo>
                      <a:pt x="119" y="0"/>
                      <a:pt x="119" y="0"/>
                      <a:pt x="119" y="0"/>
                    </a:cubicBezTo>
                    <a:moveTo>
                      <a:pt x="119" y="0"/>
                    </a:moveTo>
                    <a:cubicBezTo>
                      <a:pt x="119" y="0"/>
                      <a:pt x="119" y="0"/>
                      <a:pt x="119" y="0"/>
                    </a:cubicBezTo>
                    <a:cubicBezTo>
                      <a:pt x="119" y="0"/>
                      <a:pt x="119" y="0"/>
                      <a:pt x="119" y="0"/>
                    </a:cubicBezTo>
                  </a:path>
                </a:pathLst>
              </a:custGeom>
              <a:solidFill>
                <a:srgbClr val="B0B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86" name="Freeform 50"/>
              <p:cNvSpPr>
                <a:spLocks noEditPoints="1"/>
              </p:cNvSpPr>
              <p:nvPr/>
            </p:nvSpPr>
            <p:spPr bwMode="auto">
              <a:xfrm>
                <a:off x="5316197" y="3695918"/>
                <a:ext cx="316270" cy="325256"/>
              </a:xfrm>
              <a:custGeom>
                <a:avLst/>
                <a:gdLst>
                  <a:gd name="T0" fmla="*/ 1 w 99"/>
                  <a:gd name="T1" fmla="*/ 99 h 99"/>
                  <a:gd name="T2" fmla="*/ 0 w 99"/>
                  <a:gd name="T3" fmla="*/ 98 h 99"/>
                  <a:gd name="T4" fmla="*/ 0 w 99"/>
                  <a:gd name="T5" fmla="*/ 98 h 99"/>
                  <a:gd name="T6" fmla="*/ 0 w 99"/>
                  <a:gd name="T7" fmla="*/ 97 h 99"/>
                  <a:gd name="T8" fmla="*/ 0 w 99"/>
                  <a:gd name="T9" fmla="*/ 97 h 99"/>
                  <a:gd name="T10" fmla="*/ 0 w 99"/>
                  <a:gd name="T11" fmla="*/ 97 h 99"/>
                  <a:gd name="T12" fmla="*/ 0 w 99"/>
                  <a:gd name="T13" fmla="*/ 97 h 99"/>
                  <a:gd name="T14" fmla="*/ 0 w 99"/>
                  <a:gd name="T15" fmla="*/ 97 h 99"/>
                  <a:gd name="T16" fmla="*/ 0 w 99"/>
                  <a:gd name="T17" fmla="*/ 96 h 99"/>
                  <a:gd name="T18" fmla="*/ 0 w 99"/>
                  <a:gd name="T19" fmla="*/ 96 h 99"/>
                  <a:gd name="T20" fmla="*/ 0 w 99"/>
                  <a:gd name="T21" fmla="*/ 96 h 99"/>
                  <a:gd name="T22" fmla="*/ 0 w 99"/>
                  <a:gd name="T23" fmla="*/ 96 h 99"/>
                  <a:gd name="T24" fmla="*/ 0 w 99"/>
                  <a:gd name="T25" fmla="*/ 96 h 99"/>
                  <a:gd name="T26" fmla="*/ 0 w 99"/>
                  <a:gd name="T27" fmla="*/ 95 h 99"/>
                  <a:gd name="T28" fmla="*/ 0 w 99"/>
                  <a:gd name="T29" fmla="*/ 95 h 99"/>
                  <a:gd name="T30" fmla="*/ 0 w 99"/>
                  <a:gd name="T31" fmla="*/ 95 h 99"/>
                  <a:gd name="T32" fmla="*/ 0 w 99"/>
                  <a:gd name="T33" fmla="*/ 95 h 99"/>
                  <a:gd name="T34" fmla="*/ 0 w 99"/>
                  <a:gd name="T35" fmla="*/ 95 h 99"/>
                  <a:gd name="T36" fmla="*/ 0 w 99"/>
                  <a:gd name="T37" fmla="*/ 94 h 99"/>
                  <a:gd name="T38" fmla="*/ 0 w 99"/>
                  <a:gd name="T39" fmla="*/ 94 h 99"/>
                  <a:gd name="T40" fmla="*/ 0 w 99"/>
                  <a:gd name="T41" fmla="*/ 94 h 99"/>
                  <a:gd name="T42" fmla="*/ 0 w 99"/>
                  <a:gd name="T43" fmla="*/ 94 h 99"/>
                  <a:gd name="T44" fmla="*/ 0 w 99"/>
                  <a:gd name="T45" fmla="*/ 94 h 99"/>
                  <a:gd name="T46" fmla="*/ 0 w 99"/>
                  <a:gd name="T47" fmla="*/ 94 h 99"/>
                  <a:gd name="T48" fmla="*/ 0 w 99"/>
                  <a:gd name="T49" fmla="*/ 94 h 99"/>
                  <a:gd name="T50" fmla="*/ 0 w 99"/>
                  <a:gd name="T51" fmla="*/ 93 h 99"/>
                  <a:gd name="T52" fmla="*/ 99 w 99"/>
                  <a:gd name="T53" fmla="*/ 0 h 99"/>
                  <a:gd name="T54" fmla="*/ 98 w 99"/>
                  <a:gd name="T55" fmla="*/ 0 h 99"/>
                  <a:gd name="T56" fmla="*/ 98 w 99"/>
                  <a:gd name="T57" fmla="*/ 0 h 99"/>
                  <a:gd name="T58" fmla="*/ 98 w 99"/>
                  <a:gd name="T59" fmla="*/ 0 h 99"/>
                  <a:gd name="T60" fmla="*/ 98 w 99"/>
                  <a:gd name="T61" fmla="*/ 0 h 99"/>
                  <a:gd name="T62" fmla="*/ 97 w 99"/>
                  <a:gd name="T63" fmla="*/ 0 h 99"/>
                  <a:gd name="T64" fmla="*/ 97 w 99"/>
                  <a:gd name="T65" fmla="*/ 0 h 99"/>
                  <a:gd name="T66" fmla="*/ 97 w 99"/>
                  <a:gd name="T67" fmla="*/ 0 h 99"/>
                  <a:gd name="T68" fmla="*/ 97 w 99"/>
                  <a:gd name="T69" fmla="*/ 0 h 99"/>
                  <a:gd name="T70" fmla="*/ 97 w 99"/>
                  <a:gd name="T71" fmla="*/ 0 h 99"/>
                  <a:gd name="T72" fmla="*/ 96 w 99"/>
                  <a:gd name="T73" fmla="*/ 0 h 99"/>
                  <a:gd name="T74" fmla="*/ 94 w 99"/>
                  <a:gd name="T75" fmla="*/ 0 h 99"/>
                  <a:gd name="T76" fmla="*/ 96 w 99"/>
                  <a:gd name="T77" fmla="*/ 0 h 99"/>
                  <a:gd name="T78" fmla="*/ 94 w 99"/>
                  <a:gd name="T79" fmla="*/ 0 h 99"/>
                  <a:gd name="T80" fmla="*/ 94 w 99"/>
                  <a:gd name="T81" fmla="*/ 0 h 99"/>
                  <a:gd name="T82" fmla="*/ 96 w 99"/>
                  <a:gd name="T83" fmla="*/ 0 h 99"/>
                  <a:gd name="T84" fmla="*/ 94 w 99"/>
                  <a:gd name="T85" fmla="*/ 0 h 99"/>
                  <a:gd name="T86" fmla="*/ 96 w 99"/>
                  <a:gd name="T87" fmla="*/ 0 h 99"/>
                  <a:gd name="T88" fmla="*/ 94 w 99"/>
                  <a:gd name="T89" fmla="*/ 0 h 99"/>
                  <a:gd name="T90" fmla="*/ 96 w 99"/>
                  <a:gd name="T91" fmla="*/ 0 h 99"/>
                  <a:gd name="T92" fmla="*/ 94 w 99"/>
                  <a:gd name="T93" fmla="*/ 0 h 99"/>
                  <a:gd name="T94" fmla="*/ 95 w 99"/>
                  <a:gd name="T95" fmla="*/ 0 h 99"/>
                  <a:gd name="T96" fmla="*/ 95 w 99"/>
                  <a:gd name="T97" fmla="*/ 0 h 99"/>
                  <a:gd name="T98" fmla="*/ 95 w 99"/>
                  <a:gd name="T99" fmla="*/ 0 h 99"/>
                  <a:gd name="T100" fmla="*/ 95 w 99"/>
                  <a:gd name="T101" fmla="*/ 0 h 99"/>
                  <a:gd name="T102" fmla="*/ 95 w 99"/>
                  <a:gd name="T103" fmla="*/ 0 h 99"/>
                  <a:gd name="T104" fmla="*/ 95 w 99"/>
                  <a:gd name="T10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99">
                    <a:moveTo>
                      <a:pt x="1" y="99"/>
                    </a:moveTo>
                    <a:cubicBezTo>
                      <a:pt x="1" y="99"/>
                      <a:pt x="1" y="99"/>
                      <a:pt x="1" y="99"/>
                    </a:cubicBezTo>
                    <a:cubicBezTo>
                      <a:pt x="1" y="99"/>
                      <a:pt x="1" y="99"/>
                      <a:pt x="1" y="99"/>
                    </a:cubicBezTo>
                    <a:moveTo>
                      <a:pt x="0" y="98"/>
                    </a:moveTo>
                    <a:cubicBezTo>
                      <a:pt x="0" y="98"/>
                      <a:pt x="0" y="98"/>
                      <a:pt x="0" y="98"/>
                    </a:cubicBezTo>
                    <a:cubicBezTo>
                      <a:pt x="0" y="98"/>
                      <a:pt x="0" y="98"/>
                      <a:pt x="0" y="98"/>
                    </a:cubicBezTo>
                    <a:moveTo>
                      <a:pt x="0" y="98"/>
                    </a:moveTo>
                    <a:cubicBezTo>
                      <a:pt x="0" y="98"/>
                      <a:pt x="0" y="98"/>
                      <a:pt x="0" y="98"/>
                    </a:cubicBezTo>
                    <a:cubicBezTo>
                      <a:pt x="0" y="98"/>
                      <a:pt x="0" y="98"/>
                      <a:pt x="0" y="98"/>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cubicBezTo>
                      <a:pt x="0" y="95"/>
                      <a:pt x="0" y="95"/>
                      <a:pt x="0" y="95"/>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3"/>
                    </a:moveTo>
                    <a:cubicBezTo>
                      <a:pt x="0" y="93"/>
                      <a:pt x="0" y="93"/>
                      <a:pt x="0" y="93"/>
                    </a:cubicBezTo>
                    <a:cubicBezTo>
                      <a:pt x="0" y="93"/>
                      <a:pt x="0" y="93"/>
                      <a:pt x="0" y="93"/>
                    </a:cubicBezTo>
                    <a:moveTo>
                      <a:pt x="99" y="0"/>
                    </a:moveTo>
                    <a:cubicBezTo>
                      <a:pt x="99" y="0"/>
                      <a:pt x="99" y="0"/>
                      <a:pt x="99" y="0"/>
                    </a:cubicBezTo>
                    <a:cubicBezTo>
                      <a:pt x="99" y="0"/>
                      <a:pt x="99" y="0"/>
                      <a:pt x="99" y="0"/>
                    </a:cubicBezTo>
                    <a:moveTo>
                      <a:pt x="98" y="0"/>
                    </a:moveTo>
                    <a:cubicBezTo>
                      <a:pt x="98" y="0"/>
                      <a:pt x="98" y="0"/>
                      <a:pt x="98" y="0"/>
                    </a:cubicBezTo>
                    <a:cubicBezTo>
                      <a:pt x="98" y="0"/>
                      <a:pt x="98" y="0"/>
                      <a:pt x="98" y="0"/>
                    </a:cubicBezTo>
                    <a:moveTo>
                      <a:pt x="98" y="0"/>
                    </a:moveTo>
                    <a:cubicBezTo>
                      <a:pt x="98" y="0"/>
                      <a:pt x="98" y="0"/>
                      <a:pt x="98" y="0"/>
                    </a:cubicBezTo>
                    <a:cubicBezTo>
                      <a:pt x="98" y="0"/>
                      <a:pt x="98" y="0"/>
                      <a:pt x="98" y="0"/>
                    </a:cubicBezTo>
                    <a:moveTo>
                      <a:pt x="98" y="0"/>
                    </a:moveTo>
                    <a:cubicBezTo>
                      <a:pt x="98" y="0"/>
                      <a:pt x="98" y="0"/>
                      <a:pt x="98" y="0"/>
                    </a:cubicBezTo>
                    <a:cubicBezTo>
                      <a:pt x="98" y="0"/>
                      <a:pt x="98" y="0"/>
                      <a:pt x="98" y="0"/>
                    </a:cubicBezTo>
                    <a:moveTo>
                      <a:pt x="97" y="0"/>
                    </a:moveTo>
                    <a:cubicBezTo>
                      <a:pt x="97" y="0"/>
                      <a:pt x="98" y="0"/>
                      <a:pt x="98" y="0"/>
                    </a:cubicBezTo>
                    <a:cubicBezTo>
                      <a:pt x="98"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5" y="0"/>
                    </a:moveTo>
                    <a:cubicBezTo>
                      <a:pt x="94" y="0"/>
                      <a:pt x="94" y="0"/>
                      <a:pt x="94" y="0"/>
                    </a:cubicBezTo>
                    <a:cubicBezTo>
                      <a:pt x="94" y="0"/>
                      <a:pt x="94"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cubicBezTo>
                      <a:pt x="95" y="0"/>
                      <a:pt x="95" y="0"/>
                      <a:pt x="95" y="0"/>
                    </a:cubicBezTo>
                    <a:cubicBezTo>
                      <a:pt x="95" y="0"/>
                      <a:pt x="95" y="0"/>
                      <a:pt x="95" y="0"/>
                    </a:cubicBezTo>
                  </a:path>
                </a:pathLst>
              </a:custGeom>
              <a:solidFill>
                <a:srgbClr val="B0B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87" name="Freeform 52"/>
              <p:cNvSpPr>
                <a:spLocks/>
              </p:cNvSpPr>
              <p:nvPr/>
            </p:nvSpPr>
            <p:spPr bwMode="auto">
              <a:xfrm>
                <a:off x="5379658" y="3761183"/>
                <a:ext cx="55140" cy="55636"/>
              </a:xfrm>
              <a:custGeom>
                <a:avLst/>
                <a:gdLst>
                  <a:gd name="T0" fmla="*/ 17 w 17"/>
                  <a:gd name="T1" fmla="*/ 0 h 17"/>
                  <a:gd name="T2" fmla="*/ 17 w 17"/>
                  <a:gd name="T3" fmla="*/ 0 h 17"/>
                  <a:gd name="T4" fmla="*/ 0 w 17"/>
                  <a:gd name="T5" fmla="*/ 17 h 17"/>
                  <a:gd name="T6" fmla="*/ 0 w 17"/>
                  <a:gd name="T7" fmla="*/ 17 h 17"/>
                  <a:gd name="T8" fmla="*/ 17 w 17"/>
                  <a:gd name="T9" fmla="*/ 0 h 17"/>
                </a:gdLst>
                <a:ahLst/>
                <a:cxnLst>
                  <a:cxn ang="0">
                    <a:pos x="T0" y="T1"/>
                  </a:cxn>
                  <a:cxn ang="0">
                    <a:pos x="T2" y="T3"/>
                  </a:cxn>
                  <a:cxn ang="0">
                    <a:pos x="T4" y="T5"/>
                  </a:cxn>
                  <a:cxn ang="0">
                    <a:pos x="T6" y="T7"/>
                  </a:cxn>
                  <a:cxn ang="0">
                    <a:pos x="T8" y="T9"/>
                  </a:cxn>
                </a:cxnLst>
                <a:rect l="0" t="0" r="r" b="b"/>
                <a:pathLst>
                  <a:path w="17" h="17">
                    <a:moveTo>
                      <a:pt x="17" y="0"/>
                    </a:moveTo>
                    <a:cubicBezTo>
                      <a:pt x="17" y="0"/>
                      <a:pt x="17" y="0"/>
                      <a:pt x="17" y="0"/>
                    </a:cubicBezTo>
                    <a:cubicBezTo>
                      <a:pt x="12" y="6"/>
                      <a:pt x="6" y="12"/>
                      <a:pt x="0" y="17"/>
                    </a:cubicBezTo>
                    <a:cubicBezTo>
                      <a:pt x="0" y="17"/>
                      <a:pt x="0" y="17"/>
                      <a:pt x="0" y="17"/>
                    </a:cubicBezTo>
                    <a:cubicBezTo>
                      <a:pt x="6" y="12"/>
                      <a:pt x="12" y="6"/>
                      <a:pt x="17" y="0"/>
                    </a:cubicBezTo>
                  </a:path>
                </a:pathLst>
              </a:custGeom>
              <a:solidFill>
                <a:srgbClr val="C5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88" name="Freeform 75"/>
              <p:cNvSpPr>
                <a:spLocks/>
              </p:cNvSpPr>
              <p:nvPr/>
            </p:nvSpPr>
            <p:spPr bwMode="auto">
              <a:xfrm>
                <a:off x="5434798" y="3702338"/>
                <a:ext cx="134207" cy="58846"/>
              </a:xfrm>
              <a:custGeom>
                <a:avLst/>
                <a:gdLst>
                  <a:gd name="T0" fmla="*/ 42 w 42"/>
                  <a:gd name="T1" fmla="*/ 0 h 18"/>
                  <a:gd name="T2" fmla="*/ 0 w 42"/>
                  <a:gd name="T3" fmla="*/ 18 h 18"/>
                  <a:gd name="T4" fmla="*/ 0 w 42"/>
                  <a:gd name="T5" fmla="*/ 18 h 18"/>
                  <a:gd name="T6" fmla="*/ 42 w 42"/>
                  <a:gd name="T7" fmla="*/ 0 h 18"/>
                  <a:gd name="T8" fmla="*/ 42 w 42"/>
                  <a:gd name="T9" fmla="*/ 0 h 18"/>
                </a:gdLst>
                <a:ahLst/>
                <a:cxnLst>
                  <a:cxn ang="0">
                    <a:pos x="T0" y="T1"/>
                  </a:cxn>
                  <a:cxn ang="0">
                    <a:pos x="T2" y="T3"/>
                  </a:cxn>
                  <a:cxn ang="0">
                    <a:pos x="T4" y="T5"/>
                  </a:cxn>
                  <a:cxn ang="0">
                    <a:pos x="T6" y="T7"/>
                  </a:cxn>
                  <a:cxn ang="0">
                    <a:pos x="T8" y="T9"/>
                  </a:cxn>
                </a:cxnLst>
                <a:rect l="0" t="0" r="r" b="b"/>
                <a:pathLst>
                  <a:path w="42" h="18">
                    <a:moveTo>
                      <a:pt x="42" y="0"/>
                    </a:moveTo>
                    <a:cubicBezTo>
                      <a:pt x="26" y="2"/>
                      <a:pt x="12" y="9"/>
                      <a:pt x="0" y="18"/>
                    </a:cubicBezTo>
                    <a:cubicBezTo>
                      <a:pt x="0" y="18"/>
                      <a:pt x="0" y="18"/>
                      <a:pt x="0" y="18"/>
                    </a:cubicBezTo>
                    <a:cubicBezTo>
                      <a:pt x="12" y="9"/>
                      <a:pt x="26" y="2"/>
                      <a:pt x="42" y="0"/>
                    </a:cubicBezTo>
                    <a:cubicBezTo>
                      <a:pt x="42" y="0"/>
                      <a:pt x="42" y="0"/>
                      <a:pt x="42" y="0"/>
                    </a:cubicBezTo>
                  </a:path>
                </a:pathLst>
              </a:custGeom>
              <a:solidFill>
                <a:srgbClr val="3786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89" name="Freeform 76"/>
              <p:cNvSpPr>
                <a:spLocks/>
              </p:cNvSpPr>
              <p:nvPr/>
            </p:nvSpPr>
            <p:spPr bwMode="auto">
              <a:xfrm>
                <a:off x="5434798" y="3602834"/>
                <a:ext cx="89471" cy="158349"/>
              </a:xfrm>
              <a:custGeom>
                <a:avLst/>
                <a:gdLst>
                  <a:gd name="T0" fmla="*/ 28 w 28"/>
                  <a:gd name="T1" fmla="*/ 0 h 48"/>
                  <a:gd name="T2" fmla="*/ 28 w 28"/>
                  <a:gd name="T3" fmla="*/ 0 h 48"/>
                  <a:gd name="T4" fmla="*/ 0 w 28"/>
                  <a:gd name="T5" fmla="*/ 48 h 48"/>
                  <a:gd name="T6" fmla="*/ 0 w 28"/>
                  <a:gd name="T7" fmla="*/ 48 h 48"/>
                  <a:gd name="T8" fmla="*/ 0 w 28"/>
                  <a:gd name="T9" fmla="*/ 48 h 48"/>
                  <a:gd name="T10" fmla="*/ 0 w 28"/>
                  <a:gd name="T11" fmla="*/ 48 h 48"/>
                  <a:gd name="T12" fmla="*/ 0 w 28"/>
                  <a:gd name="T13" fmla="*/ 48 h 48"/>
                  <a:gd name="T14" fmla="*/ 20 w 28"/>
                  <a:gd name="T15" fmla="*/ 20 h 48"/>
                  <a:gd name="T16" fmla="*/ 28 w 28"/>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8">
                    <a:moveTo>
                      <a:pt x="28" y="0"/>
                    </a:moveTo>
                    <a:cubicBezTo>
                      <a:pt x="28" y="0"/>
                      <a:pt x="28" y="0"/>
                      <a:pt x="28" y="0"/>
                    </a:cubicBezTo>
                    <a:cubicBezTo>
                      <a:pt x="22" y="18"/>
                      <a:pt x="12" y="34"/>
                      <a:pt x="0" y="48"/>
                    </a:cubicBezTo>
                    <a:cubicBezTo>
                      <a:pt x="0" y="48"/>
                      <a:pt x="0" y="48"/>
                      <a:pt x="0" y="48"/>
                    </a:cubicBezTo>
                    <a:cubicBezTo>
                      <a:pt x="0" y="48"/>
                      <a:pt x="0" y="48"/>
                      <a:pt x="0" y="48"/>
                    </a:cubicBezTo>
                    <a:cubicBezTo>
                      <a:pt x="0" y="48"/>
                      <a:pt x="0" y="48"/>
                      <a:pt x="0" y="48"/>
                    </a:cubicBezTo>
                    <a:cubicBezTo>
                      <a:pt x="0" y="48"/>
                      <a:pt x="0" y="48"/>
                      <a:pt x="0" y="48"/>
                    </a:cubicBezTo>
                    <a:cubicBezTo>
                      <a:pt x="8" y="39"/>
                      <a:pt x="14" y="30"/>
                      <a:pt x="20" y="20"/>
                    </a:cubicBezTo>
                    <a:cubicBezTo>
                      <a:pt x="23" y="13"/>
                      <a:pt x="26" y="7"/>
                      <a:pt x="28" y="0"/>
                    </a:cubicBezTo>
                  </a:path>
                </a:pathLst>
              </a:custGeom>
              <a:solidFill>
                <a:srgbClr val="C5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90" name="Freeform 77"/>
              <p:cNvSpPr>
                <a:spLocks/>
              </p:cNvSpPr>
              <p:nvPr/>
            </p:nvSpPr>
            <p:spPr bwMode="auto">
              <a:xfrm>
                <a:off x="5434798" y="3702338"/>
                <a:ext cx="134207" cy="58846"/>
              </a:xfrm>
              <a:custGeom>
                <a:avLst/>
                <a:gdLst>
                  <a:gd name="T0" fmla="*/ 42 w 42"/>
                  <a:gd name="T1" fmla="*/ 0 h 18"/>
                  <a:gd name="T2" fmla="*/ 0 w 42"/>
                  <a:gd name="T3" fmla="*/ 18 h 18"/>
                  <a:gd name="T4" fmla="*/ 0 w 42"/>
                  <a:gd name="T5" fmla="*/ 18 h 18"/>
                  <a:gd name="T6" fmla="*/ 42 w 42"/>
                  <a:gd name="T7" fmla="*/ 0 h 18"/>
                  <a:gd name="T8" fmla="*/ 42 w 42"/>
                  <a:gd name="T9" fmla="*/ 0 h 18"/>
                </a:gdLst>
                <a:ahLst/>
                <a:cxnLst>
                  <a:cxn ang="0">
                    <a:pos x="T0" y="T1"/>
                  </a:cxn>
                  <a:cxn ang="0">
                    <a:pos x="T2" y="T3"/>
                  </a:cxn>
                  <a:cxn ang="0">
                    <a:pos x="T4" y="T5"/>
                  </a:cxn>
                  <a:cxn ang="0">
                    <a:pos x="T6" y="T7"/>
                  </a:cxn>
                  <a:cxn ang="0">
                    <a:pos x="T8" y="T9"/>
                  </a:cxn>
                </a:cxnLst>
                <a:rect l="0" t="0" r="r" b="b"/>
                <a:pathLst>
                  <a:path w="42" h="18">
                    <a:moveTo>
                      <a:pt x="42" y="0"/>
                    </a:moveTo>
                    <a:cubicBezTo>
                      <a:pt x="26" y="2"/>
                      <a:pt x="12" y="9"/>
                      <a:pt x="0" y="18"/>
                    </a:cubicBezTo>
                    <a:cubicBezTo>
                      <a:pt x="0" y="18"/>
                      <a:pt x="0" y="18"/>
                      <a:pt x="0" y="18"/>
                    </a:cubicBezTo>
                    <a:cubicBezTo>
                      <a:pt x="12" y="9"/>
                      <a:pt x="26" y="2"/>
                      <a:pt x="42" y="0"/>
                    </a:cubicBezTo>
                    <a:cubicBezTo>
                      <a:pt x="42" y="0"/>
                      <a:pt x="42" y="0"/>
                      <a:pt x="42" y="0"/>
                    </a:cubicBezTo>
                  </a:path>
                </a:pathLst>
              </a:custGeom>
              <a:solidFill>
                <a:srgbClr val="2575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91" name="Oval 78"/>
              <p:cNvSpPr>
                <a:spLocks noChangeArrowheads="1"/>
              </p:cNvSpPr>
              <p:nvPr/>
            </p:nvSpPr>
            <p:spPr bwMode="auto">
              <a:xfrm>
                <a:off x="5434798" y="3761183"/>
                <a:ext cx="1041" cy="1070"/>
              </a:xfrm>
              <a:prstGeom prst="ellipse">
                <a:avLst/>
              </a:prstGeom>
              <a:solidFill>
                <a:srgbClr val="97A7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92" name="Freeform 81"/>
              <p:cNvSpPr>
                <a:spLocks/>
              </p:cNvSpPr>
              <p:nvPr/>
            </p:nvSpPr>
            <p:spPr bwMode="auto">
              <a:xfrm>
                <a:off x="5322439" y="3816820"/>
                <a:ext cx="57220" cy="134810"/>
              </a:xfrm>
              <a:custGeom>
                <a:avLst/>
                <a:gdLst>
                  <a:gd name="T0" fmla="*/ 18 w 18"/>
                  <a:gd name="T1" fmla="*/ 0 h 41"/>
                  <a:gd name="T2" fmla="*/ 18 w 18"/>
                  <a:gd name="T3" fmla="*/ 0 h 41"/>
                  <a:gd name="T4" fmla="*/ 0 w 18"/>
                  <a:gd name="T5" fmla="*/ 41 h 41"/>
                  <a:gd name="T6" fmla="*/ 0 w 18"/>
                  <a:gd name="T7" fmla="*/ 41 h 41"/>
                  <a:gd name="T8" fmla="*/ 18 w 18"/>
                  <a:gd name="T9" fmla="*/ 0 h 41"/>
                </a:gdLst>
                <a:ahLst/>
                <a:cxnLst>
                  <a:cxn ang="0">
                    <a:pos x="T0" y="T1"/>
                  </a:cxn>
                  <a:cxn ang="0">
                    <a:pos x="T2" y="T3"/>
                  </a:cxn>
                  <a:cxn ang="0">
                    <a:pos x="T4" y="T5"/>
                  </a:cxn>
                  <a:cxn ang="0">
                    <a:pos x="T6" y="T7"/>
                  </a:cxn>
                  <a:cxn ang="0">
                    <a:pos x="T8" y="T9"/>
                  </a:cxn>
                </a:cxnLst>
                <a:rect l="0" t="0" r="r" b="b"/>
                <a:pathLst>
                  <a:path w="18" h="41">
                    <a:moveTo>
                      <a:pt x="18" y="0"/>
                    </a:moveTo>
                    <a:cubicBezTo>
                      <a:pt x="18" y="0"/>
                      <a:pt x="18" y="0"/>
                      <a:pt x="18" y="0"/>
                    </a:cubicBezTo>
                    <a:cubicBezTo>
                      <a:pt x="9" y="12"/>
                      <a:pt x="3" y="26"/>
                      <a:pt x="0" y="41"/>
                    </a:cubicBezTo>
                    <a:cubicBezTo>
                      <a:pt x="0" y="41"/>
                      <a:pt x="0" y="41"/>
                      <a:pt x="0" y="41"/>
                    </a:cubicBezTo>
                    <a:cubicBezTo>
                      <a:pt x="3" y="26"/>
                      <a:pt x="9" y="12"/>
                      <a:pt x="18" y="0"/>
                    </a:cubicBezTo>
                  </a:path>
                </a:pathLst>
              </a:custGeom>
              <a:solidFill>
                <a:srgbClr val="3786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93" name="Freeform 82"/>
              <p:cNvSpPr>
                <a:spLocks/>
              </p:cNvSpPr>
              <p:nvPr/>
            </p:nvSpPr>
            <p:spPr bwMode="auto">
              <a:xfrm>
                <a:off x="5226726" y="3816820"/>
                <a:ext cx="152933" cy="92014"/>
              </a:xfrm>
              <a:custGeom>
                <a:avLst/>
                <a:gdLst>
                  <a:gd name="T0" fmla="*/ 48 w 48"/>
                  <a:gd name="T1" fmla="*/ 0 h 28"/>
                  <a:gd name="T2" fmla="*/ 0 w 48"/>
                  <a:gd name="T3" fmla="*/ 28 h 28"/>
                  <a:gd name="T4" fmla="*/ 0 w 48"/>
                  <a:gd name="T5" fmla="*/ 28 h 28"/>
                  <a:gd name="T6" fmla="*/ 20 w 48"/>
                  <a:gd name="T7" fmla="*/ 19 h 28"/>
                  <a:gd name="T8" fmla="*/ 48 w 48"/>
                  <a:gd name="T9" fmla="*/ 0 h 28"/>
                  <a:gd name="T10" fmla="*/ 48 w 48"/>
                  <a:gd name="T11" fmla="*/ 0 h 28"/>
                  <a:gd name="T12" fmla="*/ 48 w 48"/>
                  <a:gd name="T13" fmla="*/ 0 h 28"/>
                  <a:gd name="T14" fmla="*/ 48 w 48"/>
                  <a:gd name="T15" fmla="*/ 0 h 28"/>
                  <a:gd name="T16" fmla="*/ 48 w 4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8">
                    <a:moveTo>
                      <a:pt x="48" y="0"/>
                    </a:moveTo>
                    <a:cubicBezTo>
                      <a:pt x="34" y="12"/>
                      <a:pt x="18" y="22"/>
                      <a:pt x="0" y="28"/>
                    </a:cubicBezTo>
                    <a:cubicBezTo>
                      <a:pt x="0" y="28"/>
                      <a:pt x="0" y="28"/>
                      <a:pt x="0" y="28"/>
                    </a:cubicBezTo>
                    <a:cubicBezTo>
                      <a:pt x="7" y="26"/>
                      <a:pt x="14" y="23"/>
                      <a:pt x="20" y="19"/>
                    </a:cubicBezTo>
                    <a:cubicBezTo>
                      <a:pt x="30" y="14"/>
                      <a:pt x="39" y="7"/>
                      <a:pt x="48" y="0"/>
                    </a:cubicBezTo>
                    <a:cubicBezTo>
                      <a:pt x="48" y="0"/>
                      <a:pt x="48" y="0"/>
                      <a:pt x="48" y="0"/>
                    </a:cubicBezTo>
                    <a:cubicBezTo>
                      <a:pt x="48" y="0"/>
                      <a:pt x="48" y="0"/>
                      <a:pt x="48" y="0"/>
                    </a:cubicBezTo>
                    <a:cubicBezTo>
                      <a:pt x="48" y="0"/>
                      <a:pt x="48" y="0"/>
                      <a:pt x="48" y="0"/>
                    </a:cubicBezTo>
                    <a:cubicBezTo>
                      <a:pt x="48" y="0"/>
                      <a:pt x="48" y="0"/>
                      <a:pt x="48" y="0"/>
                    </a:cubicBezTo>
                  </a:path>
                </a:pathLst>
              </a:custGeom>
              <a:solidFill>
                <a:srgbClr val="C5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94" name="Oval 84"/>
              <p:cNvSpPr>
                <a:spLocks noChangeArrowheads="1"/>
              </p:cNvSpPr>
              <p:nvPr/>
            </p:nvSpPr>
            <p:spPr bwMode="auto">
              <a:xfrm>
                <a:off x="5379658" y="3816819"/>
                <a:ext cx="1041" cy="1070"/>
              </a:xfrm>
              <a:prstGeom prst="ellipse">
                <a:avLst/>
              </a:prstGeom>
              <a:solidFill>
                <a:srgbClr val="97A7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95" name="Freeform 87"/>
              <p:cNvSpPr>
                <a:spLocks noEditPoints="1"/>
              </p:cNvSpPr>
              <p:nvPr/>
            </p:nvSpPr>
            <p:spPr bwMode="auto">
              <a:xfrm>
                <a:off x="4871964" y="3277578"/>
                <a:ext cx="351642" cy="322047"/>
              </a:xfrm>
              <a:custGeom>
                <a:avLst/>
                <a:gdLst>
                  <a:gd name="T0" fmla="*/ 23 w 110"/>
                  <a:gd name="T1" fmla="*/ 40 h 98"/>
                  <a:gd name="T2" fmla="*/ 34 w 110"/>
                  <a:gd name="T3" fmla="*/ 55 h 98"/>
                  <a:gd name="T4" fmla="*/ 50 w 110"/>
                  <a:gd name="T5" fmla="*/ 44 h 98"/>
                  <a:gd name="T6" fmla="*/ 39 w 110"/>
                  <a:gd name="T7" fmla="*/ 30 h 98"/>
                  <a:gd name="T8" fmla="*/ 50 w 110"/>
                  <a:gd name="T9" fmla="*/ 22 h 98"/>
                  <a:gd name="T10" fmla="*/ 8 w 110"/>
                  <a:gd name="T11" fmla="*/ 0 h 98"/>
                  <a:gd name="T12" fmla="*/ 11 w 110"/>
                  <a:gd name="T13" fmla="*/ 48 h 98"/>
                  <a:gd name="T14" fmla="*/ 23 w 110"/>
                  <a:gd name="T15" fmla="*/ 40 h 98"/>
                  <a:gd name="T16" fmla="*/ 88 w 110"/>
                  <a:gd name="T17" fmla="*/ 41 h 98"/>
                  <a:gd name="T18" fmla="*/ 100 w 110"/>
                  <a:gd name="T19" fmla="*/ 49 h 98"/>
                  <a:gd name="T20" fmla="*/ 105 w 110"/>
                  <a:gd name="T21" fmla="*/ 1 h 98"/>
                  <a:gd name="T22" fmla="*/ 62 w 110"/>
                  <a:gd name="T23" fmla="*/ 22 h 98"/>
                  <a:gd name="T24" fmla="*/ 73 w 110"/>
                  <a:gd name="T25" fmla="*/ 30 h 98"/>
                  <a:gd name="T26" fmla="*/ 0 w 110"/>
                  <a:gd name="T27" fmla="*/ 78 h 98"/>
                  <a:gd name="T28" fmla="*/ 4 w 110"/>
                  <a:gd name="T29" fmla="*/ 96 h 98"/>
                  <a:gd name="T30" fmla="*/ 88 w 110"/>
                  <a:gd name="T31" fmla="*/ 41 h 98"/>
                  <a:gd name="T32" fmla="*/ 77 w 110"/>
                  <a:gd name="T33" fmla="*/ 66 h 98"/>
                  <a:gd name="T34" fmla="*/ 62 w 110"/>
                  <a:gd name="T35" fmla="*/ 78 h 98"/>
                  <a:gd name="T36" fmla="*/ 105 w 110"/>
                  <a:gd name="T37" fmla="*/ 98 h 98"/>
                  <a:gd name="T38" fmla="*/ 110 w 110"/>
                  <a:gd name="T39" fmla="*/ 80 h 98"/>
                  <a:gd name="T40" fmla="*/ 77 w 110"/>
                  <a:gd name="T41" fmla="*/ 6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98">
                    <a:moveTo>
                      <a:pt x="23" y="40"/>
                    </a:moveTo>
                    <a:cubicBezTo>
                      <a:pt x="27" y="45"/>
                      <a:pt x="30" y="50"/>
                      <a:pt x="34" y="55"/>
                    </a:cubicBezTo>
                    <a:cubicBezTo>
                      <a:pt x="40" y="52"/>
                      <a:pt x="45" y="48"/>
                      <a:pt x="50" y="44"/>
                    </a:cubicBezTo>
                    <a:cubicBezTo>
                      <a:pt x="46" y="40"/>
                      <a:pt x="42" y="35"/>
                      <a:pt x="39" y="30"/>
                    </a:cubicBezTo>
                    <a:cubicBezTo>
                      <a:pt x="50" y="22"/>
                      <a:pt x="50" y="22"/>
                      <a:pt x="50" y="22"/>
                    </a:cubicBezTo>
                    <a:cubicBezTo>
                      <a:pt x="8" y="0"/>
                      <a:pt x="8" y="0"/>
                      <a:pt x="8" y="0"/>
                    </a:cubicBezTo>
                    <a:cubicBezTo>
                      <a:pt x="11" y="48"/>
                      <a:pt x="11" y="48"/>
                      <a:pt x="11" y="48"/>
                    </a:cubicBezTo>
                    <a:lnTo>
                      <a:pt x="23" y="40"/>
                    </a:lnTo>
                    <a:close/>
                    <a:moveTo>
                      <a:pt x="88" y="41"/>
                    </a:moveTo>
                    <a:cubicBezTo>
                      <a:pt x="100" y="49"/>
                      <a:pt x="100" y="49"/>
                      <a:pt x="100" y="49"/>
                    </a:cubicBezTo>
                    <a:cubicBezTo>
                      <a:pt x="105" y="1"/>
                      <a:pt x="105" y="1"/>
                      <a:pt x="105" y="1"/>
                    </a:cubicBezTo>
                    <a:cubicBezTo>
                      <a:pt x="62" y="22"/>
                      <a:pt x="62" y="22"/>
                      <a:pt x="62" y="22"/>
                    </a:cubicBezTo>
                    <a:cubicBezTo>
                      <a:pt x="73" y="30"/>
                      <a:pt x="73" y="30"/>
                      <a:pt x="73" y="30"/>
                    </a:cubicBezTo>
                    <a:cubicBezTo>
                      <a:pt x="46" y="68"/>
                      <a:pt x="1" y="78"/>
                      <a:pt x="0" y="78"/>
                    </a:cubicBezTo>
                    <a:cubicBezTo>
                      <a:pt x="4" y="96"/>
                      <a:pt x="4" y="96"/>
                      <a:pt x="4" y="96"/>
                    </a:cubicBezTo>
                    <a:cubicBezTo>
                      <a:pt x="6" y="96"/>
                      <a:pt x="57" y="85"/>
                      <a:pt x="88" y="41"/>
                    </a:cubicBezTo>
                    <a:close/>
                    <a:moveTo>
                      <a:pt x="77" y="66"/>
                    </a:moveTo>
                    <a:cubicBezTo>
                      <a:pt x="72" y="70"/>
                      <a:pt x="67" y="75"/>
                      <a:pt x="62" y="78"/>
                    </a:cubicBezTo>
                    <a:cubicBezTo>
                      <a:pt x="84" y="93"/>
                      <a:pt x="104" y="98"/>
                      <a:pt x="105" y="98"/>
                    </a:cubicBezTo>
                    <a:cubicBezTo>
                      <a:pt x="110" y="80"/>
                      <a:pt x="110" y="80"/>
                      <a:pt x="110" y="80"/>
                    </a:cubicBezTo>
                    <a:cubicBezTo>
                      <a:pt x="109" y="80"/>
                      <a:pt x="95" y="76"/>
                      <a:pt x="77" y="66"/>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grpSp>
        <p:grpSp>
          <p:nvGrpSpPr>
            <p:cNvPr id="60" name="Group 124"/>
            <p:cNvGrpSpPr/>
            <p:nvPr/>
          </p:nvGrpSpPr>
          <p:grpSpPr>
            <a:xfrm>
              <a:off x="3846615" y="1448066"/>
              <a:ext cx="1317096" cy="1295676"/>
              <a:chOff x="3707801" y="2040749"/>
              <a:chExt cx="1317096" cy="1295676"/>
            </a:xfrm>
          </p:grpSpPr>
          <p:sp>
            <p:nvSpPr>
              <p:cNvPr id="73" name="Oval 40"/>
              <p:cNvSpPr>
                <a:spLocks noChangeArrowheads="1"/>
              </p:cNvSpPr>
              <p:nvPr/>
            </p:nvSpPr>
            <p:spPr bwMode="auto">
              <a:xfrm>
                <a:off x="3707801" y="2040749"/>
                <a:ext cx="1259877" cy="1295676"/>
              </a:xfrm>
              <a:prstGeom prst="ellipse">
                <a:avLst/>
              </a:prstGeom>
              <a:solidFill>
                <a:srgbClr val="004C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74" name="Oval 41"/>
              <p:cNvSpPr>
                <a:spLocks noChangeArrowheads="1"/>
              </p:cNvSpPr>
              <p:nvPr/>
            </p:nvSpPr>
            <p:spPr bwMode="auto">
              <a:xfrm>
                <a:off x="3791029" y="2123134"/>
                <a:ext cx="1096540" cy="1131977"/>
              </a:xfrm>
              <a:prstGeom prst="ellipse">
                <a:avLst/>
              </a:prstGeom>
              <a:solidFill>
                <a:srgbClr val="E5E8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75" name="Oval 42"/>
              <p:cNvSpPr>
                <a:spLocks noChangeArrowheads="1"/>
              </p:cNvSpPr>
              <p:nvPr/>
            </p:nvSpPr>
            <p:spPr bwMode="auto">
              <a:xfrm>
                <a:off x="3868016" y="2202308"/>
                <a:ext cx="942566" cy="973629"/>
              </a:xfrm>
              <a:prstGeom prst="ellipse">
                <a:avLst/>
              </a:prstGeom>
              <a:solidFill>
                <a:srgbClr val="004C95"/>
              </a:solidFill>
              <a:ln>
                <a:noFill/>
              </a:ln>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76" name="Freeform 53"/>
              <p:cNvSpPr>
                <a:spLocks noEditPoints="1"/>
              </p:cNvSpPr>
              <p:nvPr/>
            </p:nvSpPr>
            <p:spPr bwMode="auto">
              <a:xfrm>
                <a:off x="3868016" y="2202308"/>
                <a:ext cx="498333" cy="515702"/>
              </a:xfrm>
              <a:custGeom>
                <a:avLst/>
                <a:gdLst>
                  <a:gd name="T0" fmla="*/ 0 w 156"/>
                  <a:gd name="T1" fmla="*/ 156 h 157"/>
                  <a:gd name="T2" fmla="*/ 0 w 156"/>
                  <a:gd name="T3" fmla="*/ 156 h 157"/>
                  <a:gd name="T4" fmla="*/ 0 w 156"/>
                  <a:gd name="T5" fmla="*/ 155 h 157"/>
                  <a:gd name="T6" fmla="*/ 0 w 156"/>
                  <a:gd name="T7" fmla="*/ 155 h 157"/>
                  <a:gd name="T8" fmla="*/ 0 w 156"/>
                  <a:gd name="T9" fmla="*/ 154 h 157"/>
                  <a:gd name="T10" fmla="*/ 0 w 156"/>
                  <a:gd name="T11" fmla="*/ 154 h 157"/>
                  <a:gd name="T12" fmla="*/ 0 w 156"/>
                  <a:gd name="T13" fmla="*/ 153 h 157"/>
                  <a:gd name="T14" fmla="*/ 0 w 156"/>
                  <a:gd name="T15" fmla="*/ 153 h 157"/>
                  <a:gd name="T16" fmla="*/ 0 w 156"/>
                  <a:gd name="T17" fmla="*/ 152 h 157"/>
                  <a:gd name="T18" fmla="*/ 0 w 156"/>
                  <a:gd name="T19" fmla="*/ 152 h 157"/>
                  <a:gd name="T20" fmla="*/ 0 w 156"/>
                  <a:gd name="T21" fmla="*/ 151 h 157"/>
                  <a:gd name="T22" fmla="*/ 0 w 156"/>
                  <a:gd name="T23" fmla="*/ 151 h 157"/>
                  <a:gd name="T24" fmla="*/ 0 w 156"/>
                  <a:gd name="T25" fmla="*/ 150 h 157"/>
                  <a:gd name="T26" fmla="*/ 0 w 156"/>
                  <a:gd name="T27" fmla="*/ 150 h 157"/>
                  <a:gd name="T28" fmla="*/ 0 w 156"/>
                  <a:gd name="T29" fmla="*/ 149 h 157"/>
                  <a:gd name="T30" fmla="*/ 0 w 156"/>
                  <a:gd name="T31" fmla="*/ 149 h 157"/>
                  <a:gd name="T32" fmla="*/ 0 w 156"/>
                  <a:gd name="T33" fmla="*/ 149 h 157"/>
                  <a:gd name="T34" fmla="*/ 0 w 156"/>
                  <a:gd name="T35" fmla="*/ 148 h 157"/>
                  <a:gd name="T36" fmla="*/ 0 w 156"/>
                  <a:gd name="T37" fmla="*/ 148 h 157"/>
                  <a:gd name="T38" fmla="*/ 0 w 156"/>
                  <a:gd name="T39" fmla="*/ 147 h 157"/>
                  <a:gd name="T40" fmla="*/ 0 w 156"/>
                  <a:gd name="T41" fmla="*/ 147 h 157"/>
                  <a:gd name="T42" fmla="*/ 0 w 156"/>
                  <a:gd name="T43" fmla="*/ 146 h 157"/>
                  <a:gd name="T44" fmla="*/ 0 w 156"/>
                  <a:gd name="T45" fmla="*/ 146 h 157"/>
                  <a:gd name="T46" fmla="*/ 0 w 156"/>
                  <a:gd name="T47" fmla="*/ 145 h 157"/>
                  <a:gd name="T48" fmla="*/ 0 w 156"/>
                  <a:gd name="T49" fmla="*/ 145 h 157"/>
                  <a:gd name="T50" fmla="*/ 0 w 156"/>
                  <a:gd name="T51" fmla="*/ 144 h 157"/>
                  <a:gd name="T52" fmla="*/ 0 w 156"/>
                  <a:gd name="T53" fmla="*/ 143 h 157"/>
                  <a:gd name="T54" fmla="*/ 156 w 156"/>
                  <a:gd name="T55" fmla="*/ 0 h 157"/>
                  <a:gd name="T56" fmla="*/ 155 w 156"/>
                  <a:gd name="T57" fmla="*/ 0 h 157"/>
                  <a:gd name="T58" fmla="*/ 155 w 156"/>
                  <a:gd name="T59" fmla="*/ 0 h 157"/>
                  <a:gd name="T60" fmla="*/ 154 w 156"/>
                  <a:gd name="T61" fmla="*/ 0 h 157"/>
                  <a:gd name="T62" fmla="*/ 154 w 156"/>
                  <a:gd name="T63" fmla="*/ 0 h 157"/>
                  <a:gd name="T64" fmla="*/ 153 w 156"/>
                  <a:gd name="T65" fmla="*/ 0 h 157"/>
                  <a:gd name="T66" fmla="*/ 153 w 156"/>
                  <a:gd name="T67" fmla="*/ 0 h 157"/>
                  <a:gd name="T68" fmla="*/ 142 w 156"/>
                  <a:gd name="T69" fmla="*/ 0 h 157"/>
                  <a:gd name="T70" fmla="*/ 143 w 156"/>
                  <a:gd name="T71" fmla="*/ 0 h 157"/>
                  <a:gd name="T72" fmla="*/ 152 w 156"/>
                  <a:gd name="T73" fmla="*/ 0 h 157"/>
                  <a:gd name="T74" fmla="*/ 152 w 156"/>
                  <a:gd name="T75" fmla="*/ 0 h 157"/>
                  <a:gd name="T76" fmla="*/ 151 w 156"/>
                  <a:gd name="T77" fmla="*/ 0 h 157"/>
                  <a:gd name="T78" fmla="*/ 144 w 156"/>
                  <a:gd name="T79" fmla="*/ 0 h 157"/>
                  <a:gd name="T80" fmla="*/ 144 w 156"/>
                  <a:gd name="T81" fmla="*/ 0 h 157"/>
                  <a:gd name="T82" fmla="*/ 150 w 156"/>
                  <a:gd name="T83" fmla="*/ 0 h 157"/>
                  <a:gd name="T84" fmla="*/ 145 w 156"/>
                  <a:gd name="T85" fmla="*/ 0 h 157"/>
                  <a:gd name="T86" fmla="*/ 145 w 156"/>
                  <a:gd name="T87" fmla="*/ 0 h 157"/>
                  <a:gd name="T88" fmla="*/ 150 w 156"/>
                  <a:gd name="T89" fmla="*/ 0 h 157"/>
                  <a:gd name="T90" fmla="*/ 145 w 156"/>
                  <a:gd name="T91" fmla="*/ 0 h 157"/>
                  <a:gd name="T92" fmla="*/ 145 w 156"/>
                  <a:gd name="T93" fmla="*/ 0 h 157"/>
                  <a:gd name="T94" fmla="*/ 149 w 156"/>
                  <a:gd name="T95" fmla="*/ 0 h 157"/>
                  <a:gd name="T96" fmla="*/ 146 w 156"/>
                  <a:gd name="T97" fmla="*/ 0 h 157"/>
                  <a:gd name="T98" fmla="*/ 146 w 156"/>
                  <a:gd name="T99" fmla="*/ 0 h 157"/>
                  <a:gd name="T100" fmla="*/ 148 w 156"/>
                  <a:gd name="T101" fmla="*/ 0 h 157"/>
                  <a:gd name="T102" fmla="*/ 147 w 156"/>
                  <a:gd name="T103" fmla="*/ 0 h 157"/>
                  <a:gd name="T104" fmla="*/ 147 w 156"/>
                  <a:gd name="T105" fmla="*/ 0 h 157"/>
                  <a:gd name="T106" fmla="*/ 147 w 156"/>
                  <a:gd name="T10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6" h="157">
                    <a:moveTo>
                      <a:pt x="0" y="157"/>
                    </a:moveTo>
                    <a:cubicBezTo>
                      <a:pt x="0" y="157"/>
                      <a:pt x="0" y="157"/>
                      <a:pt x="0" y="157"/>
                    </a:cubicBezTo>
                    <a:cubicBezTo>
                      <a:pt x="0" y="157"/>
                      <a:pt x="0" y="157"/>
                      <a:pt x="0" y="157"/>
                    </a:cubicBezTo>
                    <a:moveTo>
                      <a:pt x="0" y="156"/>
                    </a:moveTo>
                    <a:cubicBezTo>
                      <a:pt x="0" y="156"/>
                      <a:pt x="0" y="156"/>
                      <a:pt x="0" y="156"/>
                    </a:cubicBezTo>
                    <a:cubicBezTo>
                      <a:pt x="0" y="156"/>
                      <a:pt x="0" y="156"/>
                      <a:pt x="0" y="156"/>
                    </a:cubicBezTo>
                    <a:moveTo>
                      <a:pt x="0" y="156"/>
                    </a:moveTo>
                    <a:cubicBezTo>
                      <a:pt x="0" y="156"/>
                      <a:pt x="0" y="156"/>
                      <a:pt x="0" y="156"/>
                    </a:cubicBezTo>
                    <a:cubicBezTo>
                      <a:pt x="0" y="156"/>
                      <a:pt x="0" y="156"/>
                      <a:pt x="0" y="156"/>
                    </a:cubicBezTo>
                    <a:moveTo>
                      <a:pt x="0" y="156"/>
                    </a:moveTo>
                    <a:cubicBezTo>
                      <a:pt x="0" y="156"/>
                      <a:pt x="0" y="156"/>
                      <a:pt x="0" y="156"/>
                    </a:cubicBezTo>
                    <a:cubicBezTo>
                      <a:pt x="0" y="156"/>
                      <a:pt x="0" y="156"/>
                      <a:pt x="0" y="156"/>
                    </a:cubicBezTo>
                    <a:moveTo>
                      <a:pt x="0" y="156"/>
                    </a:moveTo>
                    <a:cubicBezTo>
                      <a:pt x="0" y="156"/>
                      <a:pt x="0" y="156"/>
                      <a:pt x="0" y="156"/>
                    </a:cubicBezTo>
                    <a:cubicBezTo>
                      <a:pt x="0" y="156"/>
                      <a:pt x="0" y="156"/>
                      <a:pt x="0" y="156"/>
                    </a:cubicBezTo>
                    <a:moveTo>
                      <a:pt x="0" y="155"/>
                    </a:moveTo>
                    <a:cubicBezTo>
                      <a:pt x="0" y="155"/>
                      <a:pt x="0" y="155"/>
                      <a:pt x="0" y="155"/>
                    </a:cubicBezTo>
                    <a:cubicBezTo>
                      <a:pt x="0" y="155"/>
                      <a:pt x="0" y="155"/>
                      <a:pt x="0" y="155"/>
                    </a:cubicBezTo>
                    <a:moveTo>
                      <a:pt x="0" y="155"/>
                    </a:moveTo>
                    <a:cubicBezTo>
                      <a:pt x="0" y="155"/>
                      <a:pt x="0" y="155"/>
                      <a:pt x="0" y="155"/>
                    </a:cubicBezTo>
                    <a:cubicBezTo>
                      <a:pt x="0" y="155"/>
                      <a:pt x="0" y="155"/>
                      <a:pt x="0" y="155"/>
                    </a:cubicBezTo>
                    <a:moveTo>
                      <a:pt x="0" y="155"/>
                    </a:moveTo>
                    <a:cubicBezTo>
                      <a:pt x="0" y="155"/>
                      <a:pt x="0" y="155"/>
                      <a:pt x="0" y="155"/>
                    </a:cubicBezTo>
                    <a:cubicBezTo>
                      <a:pt x="0" y="155"/>
                      <a:pt x="0" y="155"/>
                      <a:pt x="0" y="155"/>
                    </a:cubicBezTo>
                    <a:moveTo>
                      <a:pt x="0" y="155"/>
                    </a:moveTo>
                    <a:cubicBezTo>
                      <a:pt x="0" y="155"/>
                      <a:pt x="0" y="155"/>
                      <a:pt x="0" y="155"/>
                    </a:cubicBezTo>
                    <a:cubicBezTo>
                      <a:pt x="0" y="155"/>
                      <a:pt x="0" y="155"/>
                      <a:pt x="0" y="155"/>
                    </a:cubicBezTo>
                    <a:moveTo>
                      <a:pt x="0" y="154"/>
                    </a:moveTo>
                    <a:cubicBezTo>
                      <a:pt x="0" y="154"/>
                      <a:pt x="0" y="154"/>
                      <a:pt x="0" y="154"/>
                    </a:cubicBezTo>
                    <a:cubicBezTo>
                      <a:pt x="0" y="154"/>
                      <a:pt x="0" y="154"/>
                      <a:pt x="0" y="154"/>
                    </a:cubicBezTo>
                    <a:moveTo>
                      <a:pt x="0" y="154"/>
                    </a:moveTo>
                    <a:cubicBezTo>
                      <a:pt x="0" y="154"/>
                      <a:pt x="0" y="154"/>
                      <a:pt x="0" y="154"/>
                    </a:cubicBezTo>
                    <a:cubicBezTo>
                      <a:pt x="0" y="154"/>
                      <a:pt x="0" y="154"/>
                      <a:pt x="0" y="154"/>
                    </a:cubicBezTo>
                    <a:moveTo>
                      <a:pt x="0" y="154"/>
                    </a:moveTo>
                    <a:cubicBezTo>
                      <a:pt x="0" y="154"/>
                      <a:pt x="0" y="154"/>
                      <a:pt x="0" y="154"/>
                    </a:cubicBezTo>
                    <a:cubicBezTo>
                      <a:pt x="0" y="154"/>
                      <a:pt x="0" y="154"/>
                      <a:pt x="0" y="154"/>
                    </a:cubicBezTo>
                    <a:moveTo>
                      <a:pt x="0" y="154"/>
                    </a:moveTo>
                    <a:cubicBezTo>
                      <a:pt x="0" y="154"/>
                      <a:pt x="0" y="154"/>
                      <a:pt x="0" y="154"/>
                    </a:cubicBezTo>
                    <a:cubicBezTo>
                      <a:pt x="0" y="154"/>
                      <a:pt x="0" y="154"/>
                      <a:pt x="0" y="154"/>
                    </a:cubicBezTo>
                    <a:moveTo>
                      <a:pt x="0" y="153"/>
                    </a:moveTo>
                    <a:cubicBezTo>
                      <a:pt x="0" y="153"/>
                      <a:pt x="0" y="153"/>
                      <a:pt x="0" y="153"/>
                    </a:cubicBezTo>
                    <a:cubicBezTo>
                      <a:pt x="0" y="153"/>
                      <a:pt x="0" y="153"/>
                      <a:pt x="0" y="153"/>
                    </a:cubicBezTo>
                    <a:moveTo>
                      <a:pt x="0" y="153"/>
                    </a:moveTo>
                    <a:cubicBezTo>
                      <a:pt x="0" y="153"/>
                      <a:pt x="0" y="153"/>
                      <a:pt x="0" y="153"/>
                    </a:cubicBezTo>
                    <a:cubicBezTo>
                      <a:pt x="0" y="153"/>
                      <a:pt x="0" y="153"/>
                      <a:pt x="0" y="153"/>
                    </a:cubicBezTo>
                    <a:moveTo>
                      <a:pt x="0" y="153"/>
                    </a:moveTo>
                    <a:cubicBezTo>
                      <a:pt x="0" y="153"/>
                      <a:pt x="0" y="153"/>
                      <a:pt x="0" y="153"/>
                    </a:cubicBezTo>
                    <a:cubicBezTo>
                      <a:pt x="0" y="153"/>
                      <a:pt x="0" y="153"/>
                      <a:pt x="0" y="153"/>
                    </a:cubicBezTo>
                    <a:moveTo>
                      <a:pt x="0" y="153"/>
                    </a:moveTo>
                    <a:cubicBezTo>
                      <a:pt x="0" y="153"/>
                      <a:pt x="0" y="153"/>
                      <a:pt x="0" y="153"/>
                    </a:cubicBezTo>
                    <a:cubicBezTo>
                      <a:pt x="0" y="153"/>
                      <a:pt x="0" y="153"/>
                      <a:pt x="0" y="153"/>
                    </a:cubicBezTo>
                    <a:moveTo>
                      <a:pt x="0" y="152"/>
                    </a:moveTo>
                    <a:cubicBezTo>
                      <a:pt x="0" y="152"/>
                      <a:pt x="0" y="152"/>
                      <a:pt x="0" y="153"/>
                    </a:cubicBezTo>
                    <a:cubicBezTo>
                      <a:pt x="0" y="152"/>
                      <a:pt x="0" y="152"/>
                      <a:pt x="0" y="152"/>
                    </a:cubicBezTo>
                    <a:moveTo>
                      <a:pt x="0" y="152"/>
                    </a:moveTo>
                    <a:cubicBezTo>
                      <a:pt x="0" y="152"/>
                      <a:pt x="0" y="152"/>
                      <a:pt x="0" y="152"/>
                    </a:cubicBezTo>
                    <a:cubicBezTo>
                      <a:pt x="0" y="152"/>
                      <a:pt x="0" y="152"/>
                      <a:pt x="0" y="152"/>
                    </a:cubicBezTo>
                    <a:moveTo>
                      <a:pt x="0" y="152"/>
                    </a:moveTo>
                    <a:cubicBezTo>
                      <a:pt x="0" y="152"/>
                      <a:pt x="0" y="152"/>
                      <a:pt x="0" y="152"/>
                    </a:cubicBezTo>
                    <a:cubicBezTo>
                      <a:pt x="0" y="152"/>
                      <a:pt x="0" y="152"/>
                      <a:pt x="0" y="152"/>
                    </a:cubicBezTo>
                    <a:moveTo>
                      <a:pt x="0" y="152"/>
                    </a:moveTo>
                    <a:cubicBezTo>
                      <a:pt x="0" y="152"/>
                      <a:pt x="0" y="152"/>
                      <a:pt x="0" y="152"/>
                    </a:cubicBezTo>
                    <a:cubicBezTo>
                      <a:pt x="0" y="152"/>
                      <a:pt x="0" y="152"/>
                      <a:pt x="0" y="152"/>
                    </a:cubicBezTo>
                    <a:moveTo>
                      <a:pt x="0" y="151"/>
                    </a:moveTo>
                    <a:cubicBezTo>
                      <a:pt x="0" y="151"/>
                      <a:pt x="0" y="152"/>
                      <a:pt x="0" y="152"/>
                    </a:cubicBezTo>
                    <a:cubicBezTo>
                      <a:pt x="0" y="152"/>
                      <a:pt x="0" y="151"/>
                      <a:pt x="0" y="151"/>
                    </a:cubicBezTo>
                    <a:moveTo>
                      <a:pt x="0" y="151"/>
                    </a:moveTo>
                    <a:cubicBezTo>
                      <a:pt x="0" y="151"/>
                      <a:pt x="0" y="151"/>
                      <a:pt x="0" y="151"/>
                    </a:cubicBezTo>
                    <a:cubicBezTo>
                      <a:pt x="0" y="151"/>
                      <a:pt x="0" y="151"/>
                      <a:pt x="0" y="151"/>
                    </a:cubicBezTo>
                    <a:moveTo>
                      <a:pt x="0" y="151"/>
                    </a:moveTo>
                    <a:cubicBezTo>
                      <a:pt x="0" y="151"/>
                      <a:pt x="0" y="151"/>
                      <a:pt x="0" y="151"/>
                    </a:cubicBezTo>
                    <a:cubicBezTo>
                      <a:pt x="0" y="151"/>
                      <a:pt x="0" y="151"/>
                      <a:pt x="0" y="151"/>
                    </a:cubicBezTo>
                    <a:moveTo>
                      <a:pt x="0" y="151"/>
                    </a:moveTo>
                    <a:cubicBezTo>
                      <a:pt x="0" y="151"/>
                      <a:pt x="0" y="151"/>
                      <a:pt x="0" y="151"/>
                    </a:cubicBezTo>
                    <a:cubicBezTo>
                      <a:pt x="0" y="151"/>
                      <a:pt x="0" y="151"/>
                      <a:pt x="0" y="151"/>
                    </a:cubicBezTo>
                    <a:moveTo>
                      <a:pt x="0" y="150"/>
                    </a:moveTo>
                    <a:cubicBezTo>
                      <a:pt x="0" y="151"/>
                      <a:pt x="0" y="151"/>
                      <a:pt x="0" y="151"/>
                    </a:cubicBezTo>
                    <a:cubicBezTo>
                      <a:pt x="0" y="151"/>
                      <a:pt x="0" y="151"/>
                      <a:pt x="0" y="150"/>
                    </a:cubicBezTo>
                    <a:moveTo>
                      <a:pt x="0" y="150"/>
                    </a:moveTo>
                    <a:cubicBezTo>
                      <a:pt x="0" y="150"/>
                      <a:pt x="0" y="150"/>
                      <a:pt x="0" y="150"/>
                    </a:cubicBezTo>
                    <a:cubicBezTo>
                      <a:pt x="0" y="150"/>
                      <a:pt x="0" y="150"/>
                      <a:pt x="0" y="150"/>
                    </a:cubicBezTo>
                    <a:moveTo>
                      <a:pt x="0" y="150"/>
                    </a:moveTo>
                    <a:cubicBezTo>
                      <a:pt x="0" y="150"/>
                      <a:pt x="0" y="150"/>
                      <a:pt x="0" y="150"/>
                    </a:cubicBezTo>
                    <a:cubicBezTo>
                      <a:pt x="0" y="150"/>
                      <a:pt x="0" y="150"/>
                      <a:pt x="0" y="150"/>
                    </a:cubicBezTo>
                    <a:moveTo>
                      <a:pt x="0" y="150"/>
                    </a:moveTo>
                    <a:cubicBezTo>
                      <a:pt x="0" y="150"/>
                      <a:pt x="0" y="150"/>
                      <a:pt x="0" y="150"/>
                    </a:cubicBezTo>
                    <a:cubicBezTo>
                      <a:pt x="0" y="150"/>
                      <a:pt x="0" y="150"/>
                      <a:pt x="0" y="150"/>
                    </a:cubicBezTo>
                    <a:moveTo>
                      <a:pt x="0" y="149"/>
                    </a:moveTo>
                    <a:cubicBezTo>
                      <a:pt x="0" y="150"/>
                      <a:pt x="0" y="150"/>
                      <a:pt x="0" y="150"/>
                    </a:cubicBezTo>
                    <a:cubicBezTo>
                      <a:pt x="0" y="150"/>
                      <a:pt x="0" y="150"/>
                      <a:pt x="0" y="149"/>
                    </a:cubicBezTo>
                    <a:moveTo>
                      <a:pt x="0" y="149"/>
                    </a:moveTo>
                    <a:cubicBezTo>
                      <a:pt x="0" y="149"/>
                      <a:pt x="0" y="149"/>
                      <a:pt x="0" y="149"/>
                    </a:cubicBezTo>
                    <a:cubicBezTo>
                      <a:pt x="0" y="149"/>
                      <a:pt x="0" y="149"/>
                      <a:pt x="0" y="149"/>
                    </a:cubicBezTo>
                    <a:moveTo>
                      <a:pt x="0" y="149"/>
                    </a:moveTo>
                    <a:cubicBezTo>
                      <a:pt x="0" y="149"/>
                      <a:pt x="0" y="149"/>
                      <a:pt x="0" y="149"/>
                    </a:cubicBezTo>
                    <a:cubicBezTo>
                      <a:pt x="0" y="149"/>
                      <a:pt x="0" y="149"/>
                      <a:pt x="0" y="149"/>
                    </a:cubicBezTo>
                    <a:moveTo>
                      <a:pt x="0" y="149"/>
                    </a:moveTo>
                    <a:cubicBezTo>
                      <a:pt x="0" y="149"/>
                      <a:pt x="0" y="149"/>
                      <a:pt x="0" y="149"/>
                    </a:cubicBezTo>
                    <a:cubicBezTo>
                      <a:pt x="0" y="149"/>
                      <a:pt x="0" y="149"/>
                      <a:pt x="0" y="149"/>
                    </a:cubicBezTo>
                    <a:moveTo>
                      <a:pt x="0" y="149"/>
                    </a:moveTo>
                    <a:cubicBezTo>
                      <a:pt x="0" y="149"/>
                      <a:pt x="0" y="149"/>
                      <a:pt x="0" y="149"/>
                    </a:cubicBezTo>
                    <a:cubicBezTo>
                      <a:pt x="0" y="149"/>
                      <a:pt x="0" y="149"/>
                      <a:pt x="0" y="149"/>
                    </a:cubicBezTo>
                    <a:moveTo>
                      <a:pt x="0" y="148"/>
                    </a:moveTo>
                    <a:cubicBezTo>
                      <a:pt x="0" y="148"/>
                      <a:pt x="0" y="148"/>
                      <a:pt x="0" y="149"/>
                    </a:cubicBezTo>
                    <a:cubicBezTo>
                      <a:pt x="0" y="148"/>
                      <a:pt x="0" y="148"/>
                      <a:pt x="0" y="148"/>
                    </a:cubicBezTo>
                    <a:moveTo>
                      <a:pt x="0" y="148"/>
                    </a:moveTo>
                    <a:cubicBezTo>
                      <a:pt x="0" y="148"/>
                      <a:pt x="0" y="148"/>
                      <a:pt x="0" y="148"/>
                    </a:cubicBezTo>
                    <a:cubicBezTo>
                      <a:pt x="0" y="148"/>
                      <a:pt x="0" y="148"/>
                      <a:pt x="0" y="148"/>
                    </a:cubicBezTo>
                    <a:moveTo>
                      <a:pt x="0" y="148"/>
                    </a:moveTo>
                    <a:cubicBezTo>
                      <a:pt x="0" y="148"/>
                      <a:pt x="0" y="148"/>
                      <a:pt x="0" y="148"/>
                    </a:cubicBezTo>
                    <a:cubicBezTo>
                      <a:pt x="0" y="148"/>
                      <a:pt x="0" y="148"/>
                      <a:pt x="0" y="148"/>
                    </a:cubicBezTo>
                    <a:cubicBezTo>
                      <a:pt x="0" y="148"/>
                      <a:pt x="0" y="148"/>
                      <a:pt x="0" y="148"/>
                    </a:cubicBezTo>
                    <a:moveTo>
                      <a:pt x="0" y="148"/>
                    </a:moveTo>
                    <a:cubicBezTo>
                      <a:pt x="0" y="148"/>
                      <a:pt x="0" y="148"/>
                      <a:pt x="0" y="148"/>
                    </a:cubicBezTo>
                    <a:cubicBezTo>
                      <a:pt x="0" y="148"/>
                      <a:pt x="0" y="148"/>
                      <a:pt x="0" y="148"/>
                    </a:cubicBezTo>
                    <a:moveTo>
                      <a:pt x="0" y="147"/>
                    </a:moveTo>
                    <a:cubicBezTo>
                      <a:pt x="0" y="147"/>
                      <a:pt x="0" y="147"/>
                      <a:pt x="0" y="148"/>
                    </a:cubicBezTo>
                    <a:cubicBezTo>
                      <a:pt x="0" y="147"/>
                      <a:pt x="0" y="147"/>
                      <a:pt x="0" y="147"/>
                    </a:cubicBezTo>
                    <a:moveTo>
                      <a:pt x="0" y="147"/>
                    </a:moveTo>
                    <a:cubicBezTo>
                      <a:pt x="0" y="147"/>
                      <a:pt x="0" y="147"/>
                      <a:pt x="0" y="147"/>
                    </a:cubicBezTo>
                    <a:cubicBezTo>
                      <a:pt x="0" y="147"/>
                      <a:pt x="0" y="147"/>
                      <a:pt x="0" y="147"/>
                    </a:cubicBezTo>
                    <a:moveTo>
                      <a:pt x="0" y="147"/>
                    </a:moveTo>
                    <a:cubicBezTo>
                      <a:pt x="0" y="147"/>
                      <a:pt x="0" y="147"/>
                      <a:pt x="0" y="147"/>
                    </a:cubicBezTo>
                    <a:cubicBezTo>
                      <a:pt x="0" y="147"/>
                      <a:pt x="0" y="147"/>
                      <a:pt x="0" y="147"/>
                    </a:cubicBezTo>
                    <a:moveTo>
                      <a:pt x="0" y="147"/>
                    </a:moveTo>
                    <a:cubicBezTo>
                      <a:pt x="0" y="147"/>
                      <a:pt x="0" y="147"/>
                      <a:pt x="0" y="147"/>
                    </a:cubicBezTo>
                    <a:cubicBezTo>
                      <a:pt x="0" y="147"/>
                      <a:pt x="0" y="147"/>
                      <a:pt x="0" y="147"/>
                    </a:cubicBezTo>
                    <a:moveTo>
                      <a:pt x="0" y="146"/>
                    </a:moveTo>
                    <a:cubicBezTo>
                      <a:pt x="0" y="146"/>
                      <a:pt x="0" y="147"/>
                      <a:pt x="0" y="147"/>
                    </a:cubicBezTo>
                    <a:cubicBezTo>
                      <a:pt x="0" y="147"/>
                      <a:pt x="0" y="146"/>
                      <a:pt x="0" y="146"/>
                    </a:cubicBezTo>
                    <a:moveTo>
                      <a:pt x="0" y="146"/>
                    </a:moveTo>
                    <a:cubicBezTo>
                      <a:pt x="0" y="146"/>
                      <a:pt x="0" y="146"/>
                      <a:pt x="0" y="146"/>
                    </a:cubicBezTo>
                    <a:cubicBezTo>
                      <a:pt x="0" y="146"/>
                      <a:pt x="0" y="146"/>
                      <a:pt x="0" y="146"/>
                    </a:cubicBezTo>
                    <a:moveTo>
                      <a:pt x="0" y="146"/>
                    </a:moveTo>
                    <a:cubicBezTo>
                      <a:pt x="0" y="146"/>
                      <a:pt x="0" y="146"/>
                      <a:pt x="0" y="146"/>
                    </a:cubicBezTo>
                    <a:cubicBezTo>
                      <a:pt x="0" y="146"/>
                      <a:pt x="0" y="146"/>
                      <a:pt x="0" y="146"/>
                    </a:cubicBezTo>
                    <a:moveTo>
                      <a:pt x="0" y="146"/>
                    </a:moveTo>
                    <a:cubicBezTo>
                      <a:pt x="0" y="146"/>
                      <a:pt x="0" y="146"/>
                      <a:pt x="0" y="146"/>
                    </a:cubicBezTo>
                    <a:cubicBezTo>
                      <a:pt x="0" y="146"/>
                      <a:pt x="0" y="146"/>
                      <a:pt x="0" y="146"/>
                    </a:cubicBezTo>
                    <a:moveTo>
                      <a:pt x="0" y="145"/>
                    </a:moveTo>
                    <a:cubicBezTo>
                      <a:pt x="0" y="146"/>
                      <a:pt x="0" y="146"/>
                      <a:pt x="0" y="146"/>
                    </a:cubicBezTo>
                    <a:cubicBezTo>
                      <a:pt x="0" y="146"/>
                      <a:pt x="0" y="146"/>
                      <a:pt x="0" y="145"/>
                    </a:cubicBezTo>
                    <a:moveTo>
                      <a:pt x="0" y="145"/>
                    </a:moveTo>
                    <a:cubicBezTo>
                      <a:pt x="0" y="145"/>
                      <a:pt x="0" y="145"/>
                      <a:pt x="0" y="145"/>
                    </a:cubicBezTo>
                    <a:cubicBezTo>
                      <a:pt x="0" y="145"/>
                      <a:pt x="0" y="145"/>
                      <a:pt x="0" y="145"/>
                    </a:cubicBezTo>
                    <a:moveTo>
                      <a:pt x="0" y="145"/>
                    </a:moveTo>
                    <a:cubicBezTo>
                      <a:pt x="0" y="145"/>
                      <a:pt x="0" y="145"/>
                      <a:pt x="0" y="145"/>
                    </a:cubicBezTo>
                    <a:cubicBezTo>
                      <a:pt x="0" y="145"/>
                      <a:pt x="0" y="145"/>
                      <a:pt x="0" y="145"/>
                    </a:cubicBezTo>
                    <a:moveTo>
                      <a:pt x="0" y="145"/>
                    </a:moveTo>
                    <a:cubicBezTo>
                      <a:pt x="0" y="145"/>
                      <a:pt x="0" y="145"/>
                      <a:pt x="0" y="145"/>
                    </a:cubicBezTo>
                    <a:cubicBezTo>
                      <a:pt x="0" y="145"/>
                      <a:pt x="0" y="145"/>
                      <a:pt x="0" y="145"/>
                    </a:cubicBezTo>
                    <a:moveTo>
                      <a:pt x="0" y="145"/>
                    </a:moveTo>
                    <a:cubicBezTo>
                      <a:pt x="0" y="145"/>
                      <a:pt x="0" y="145"/>
                      <a:pt x="0" y="145"/>
                    </a:cubicBezTo>
                    <a:cubicBezTo>
                      <a:pt x="0" y="145"/>
                      <a:pt x="0" y="145"/>
                      <a:pt x="0" y="145"/>
                    </a:cubicBezTo>
                    <a:moveTo>
                      <a:pt x="0" y="144"/>
                    </a:moveTo>
                    <a:cubicBezTo>
                      <a:pt x="0" y="144"/>
                      <a:pt x="0" y="144"/>
                      <a:pt x="0" y="144"/>
                    </a:cubicBezTo>
                    <a:cubicBezTo>
                      <a:pt x="0" y="144"/>
                      <a:pt x="0" y="144"/>
                      <a:pt x="0" y="144"/>
                    </a:cubicBezTo>
                    <a:moveTo>
                      <a:pt x="0" y="144"/>
                    </a:moveTo>
                    <a:cubicBezTo>
                      <a:pt x="0" y="144"/>
                      <a:pt x="0" y="144"/>
                      <a:pt x="0" y="144"/>
                    </a:cubicBezTo>
                    <a:cubicBezTo>
                      <a:pt x="0" y="144"/>
                      <a:pt x="0" y="144"/>
                      <a:pt x="0" y="144"/>
                    </a:cubicBezTo>
                    <a:moveTo>
                      <a:pt x="0" y="143"/>
                    </a:moveTo>
                    <a:cubicBezTo>
                      <a:pt x="0" y="143"/>
                      <a:pt x="0" y="143"/>
                      <a:pt x="0" y="143"/>
                    </a:cubicBezTo>
                    <a:cubicBezTo>
                      <a:pt x="0" y="143"/>
                      <a:pt x="0" y="143"/>
                      <a:pt x="0" y="143"/>
                    </a:cubicBezTo>
                    <a:moveTo>
                      <a:pt x="0" y="143"/>
                    </a:moveTo>
                    <a:cubicBezTo>
                      <a:pt x="0" y="143"/>
                      <a:pt x="0" y="143"/>
                      <a:pt x="0" y="143"/>
                    </a:cubicBezTo>
                    <a:cubicBezTo>
                      <a:pt x="0" y="143"/>
                      <a:pt x="0" y="143"/>
                      <a:pt x="0" y="143"/>
                    </a:cubicBezTo>
                    <a:moveTo>
                      <a:pt x="156" y="0"/>
                    </a:moveTo>
                    <a:cubicBezTo>
                      <a:pt x="156" y="0"/>
                      <a:pt x="156" y="0"/>
                      <a:pt x="156" y="0"/>
                    </a:cubicBezTo>
                    <a:cubicBezTo>
                      <a:pt x="156" y="0"/>
                      <a:pt x="156" y="0"/>
                      <a:pt x="156" y="0"/>
                    </a:cubicBezTo>
                    <a:moveTo>
                      <a:pt x="155" y="0"/>
                    </a:moveTo>
                    <a:cubicBezTo>
                      <a:pt x="155" y="0"/>
                      <a:pt x="155" y="0"/>
                      <a:pt x="155" y="0"/>
                    </a:cubicBezTo>
                    <a:cubicBezTo>
                      <a:pt x="155" y="0"/>
                      <a:pt x="155" y="0"/>
                      <a:pt x="155" y="0"/>
                    </a:cubicBezTo>
                    <a:moveTo>
                      <a:pt x="155" y="0"/>
                    </a:moveTo>
                    <a:cubicBezTo>
                      <a:pt x="155" y="0"/>
                      <a:pt x="155" y="0"/>
                      <a:pt x="155" y="0"/>
                    </a:cubicBezTo>
                    <a:cubicBezTo>
                      <a:pt x="155" y="0"/>
                      <a:pt x="155" y="0"/>
                      <a:pt x="155" y="0"/>
                    </a:cubicBezTo>
                    <a:moveTo>
                      <a:pt x="155" y="0"/>
                    </a:moveTo>
                    <a:cubicBezTo>
                      <a:pt x="155" y="0"/>
                      <a:pt x="155" y="0"/>
                      <a:pt x="155" y="0"/>
                    </a:cubicBezTo>
                    <a:cubicBezTo>
                      <a:pt x="155" y="0"/>
                      <a:pt x="155" y="0"/>
                      <a:pt x="155" y="0"/>
                    </a:cubicBezTo>
                    <a:moveTo>
                      <a:pt x="155" y="0"/>
                    </a:moveTo>
                    <a:cubicBezTo>
                      <a:pt x="155" y="0"/>
                      <a:pt x="155" y="0"/>
                      <a:pt x="155" y="0"/>
                    </a:cubicBezTo>
                    <a:cubicBezTo>
                      <a:pt x="155" y="0"/>
                      <a:pt x="155" y="0"/>
                      <a:pt x="155" y="0"/>
                    </a:cubicBezTo>
                    <a:moveTo>
                      <a:pt x="154" y="0"/>
                    </a:moveTo>
                    <a:cubicBezTo>
                      <a:pt x="154" y="0"/>
                      <a:pt x="154" y="0"/>
                      <a:pt x="154" y="0"/>
                    </a:cubicBezTo>
                    <a:cubicBezTo>
                      <a:pt x="154" y="0"/>
                      <a:pt x="154" y="0"/>
                      <a:pt x="154" y="0"/>
                    </a:cubicBezTo>
                    <a:moveTo>
                      <a:pt x="154" y="0"/>
                    </a:moveTo>
                    <a:cubicBezTo>
                      <a:pt x="154" y="0"/>
                      <a:pt x="154" y="0"/>
                      <a:pt x="154" y="0"/>
                    </a:cubicBezTo>
                    <a:cubicBezTo>
                      <a:pt x="154" y="0"/>
                      <a:pt x="154" y="0"/>
                      <a:pt x="154" y="0"/>
                    </a:cubicBezTo>
                    <a:moveTo>
                      <a:pt x="154" y="0"/>
                    </a:moveTo>
                    <a:cubicBezTo>
                      <a:pt x="154" y="0"/>
                      <a:pt x="154" y="0"/>
                      <a:pt x="154" y="0"/>
                    </a:cubicBezTo>
                    <a:cubicBezTo>
                      <a:pt x="154" y="0"/>
                      <a:pt x="154" y="0"/>
                      <a:pt x="154" y="0"/>
                    </a:cubicBezTo>
                    <a:moveTo>
                      <a:pt x="154" y="0"/>
                    </a:moveTo>
                    <a:cubicBezTo>
                      <a:pt x="154" y="0"/>
                      <a:pt x="154" y="0"/>
                      <a:pt x="154" y="0"/>
                    </a:cubicBezTo>
                    <a:cubicBezTo>
                      <a:pt x="154" y="0"/>
                      <a:pt x="154" y="0"/>
                      <a:pt x="154" y="0"/>
                    </a:cubicBezTo>
                    <a:moveTo>
                      <a:pt x="153" y="0"/>
                    </a:moveTo>
                    <a:cubicBezTo>
                      <a:pt x="153" y="0"/>
                      <a:pt x="153" y="0"/>
                      <a:pt x="153" y="0"/>
                    </a:cubicBezTo>
                    <a:cubicBezTo>
                      <a:pt x="153" y="0"/>
                      <a:pt x="153" y="0"/>
                      <a:pt x="153" y="0"/>
                    </a:cubicBezTo>
                    <a:moveTo>
                      <a:pt x="153" y="0"/>
                    </a:moveTo>
                    <a:cubicBezTo>
                      <a:pt x="153" y="0"/>
                      <a:pt x="153" y="0"/>
                      <a:pt x="153" y="0"/>
                    </a:cubicBezTo>
                    <a:cubicBezTo>
                      <a:pt x="153" y="0"/>
                      <a:pt x="153" y="0"/>
                      <a:pt x="153" y="0"/>
                    </a:cubicBezTo>
                    <a:moveTo>
                      <a:pt x="153" y="0"/>
                    </a:moveTo>
                    <a:cubicBezTo>
                      <a:pt x="153" y="0"/>
                      <a:pt x="153" y="0"/>
                      <a:pt x="153" y="0"/>
                    </a:cubicBezTo>
                    <a:cubicBezTo>
                      <a:pt x="153" y="0"/>
                      <a:pt x="153" y="0"/>
                      <a:pt x="153" y="0"/>
                    </a:cubicBezTo>
                    <a:moveTo>
                      <a:pt x="153" y="0"/>
                    </a:moveTo>
                    <a:cubicBezTo>
                      <a:pt x="153" y="0"/>
                      <a:pt x="153" y="0"/>
                      <a:pt x="153" y="0"/>
                    </a:cubicBezTo>
                    <a:cubicBezTo>
                      <a:pt x="153" y="0"/>
                      <a:pt x="153" y="0"/>
                      <a:pt x="153" y="0"/>
                    </a:cubicBezTo>
                    <a:moveTo>
                      <a:pt x="152" y="0"/>
                    </a:moveTo>
                    <a:cubicBezTo>
                      <a:pt x="152" y="0"/>
                      <a:pt x="153" y="0"/>
                      <a:pt x="153" y="0"/>
                    </a:cubicBezTo>
                    <a:cubicBezTo>
                      <a:pt x="153" y="0"/>
                      <a:pt x="152" y="0"/>
                      <a:pt x="152" y="0"/>
                    </a:cubicBezTo>
                    <a:moveTo>
                      <a:pt x="143" y="0"/>
                    </a:moveTo>
                    <a:cubicBezTo>
                      <a:pt x="143" y="0"/>
                      <a:pt x="142" y="0"/>
                      <a:pt x="142" y="0"/>
                    </a:cubicBezTo>
                    <a:cubicBezTo>
                      <a:pt x="143" y="0"/>
                      <a:pt x="143" y="0"/>
                      <a:pt x="143" y="0"/>
                    </a:cubicBezTo>
                    <a:moveTo>
                      <a:pt x="152" y="0"/>
                    </a:moveTo>
                    <a:cubicBezTo>
                      <a:pt x="152" y="0"/>
                      <a:pt x="152" y="0"/>
                      <a:pt x="152" y="0"/>
                    </a:cubicBezTo>
                    <a:cubicBezTo>
                      <a:pt x="152" y="0"/>
                      <a:pt x="152" y="0"/>
                      <a:pt x="152" y="0"/>
                    </a:cubicBezTo>
                    <a:moveTo>
                      <a:pt x="143" y="0"/>
                    </a:moveTo>
                    <a:cubicBezTo>
                      <a:pt x="143" y="0"/>
                      <a:pt x="143" y="0"/>
                      <a:pt x="143" y="0"/>
                    </a:cubicBezTo>
                    <a:cubicBezTo>
                      <a:pt x="143" y="0"/>
                      <a:pt x="143" y="0"/>
                      <a:pt x="143" y="0"/>
                    </a:cubicBezTo>
                    <a:moveTo>
                      <a:pt x="152" y="0"/>
                    </a:moveTo>
                    <a:cubicBezTo>
                      <a:pt x="152" y="0"/>
                      <a:pt x="152" y="0"/>
                      <a:pt x="152" y="0"/>
                    </a:cubicBezTo>
                    <a:cubicBezTo>
                      <a:pt x="152" y="0"/>
                      <a:pt x="152" y="0"/>
                      <a:pt x="152" y="0"/>
                    </a:cubicBezTo>
                    <a:moveTo>
                      <a:pt x="152" y="0"/>
                    </a:moveTo>
                    <a:cubicBezTo>
                      <a:pt x="152" y="0"/>
                      <a:pt x="152" y="0"/>
                      <a:pt x="152" y="0"/>
                    </a:cubicBezTo>
                    <a:cubicBezTo>
                      <a:pt x="152" y="0"/>
                      <a:pt x="152" y="0"/>
                      <a:pt x="152" y="0"/>
                    </a:cubicBezTo>
                    <a:moveTo>
                      <a:pt x="143" y="0"/>
                    </a:moveTo>
                    <a:cubicBezTo>
                      <a:pt x="143" y="0"/>
                      <a:pt x="143" y="0"/>
                      <a:pt x="143" y="0"/>
                    </a:cubicBezTo>
                    <a:cubicBezTo>
                      <a:pt x="143" y="0"/>
                      <a:pt x="143" y="0"/>
                      <a:pt x="143" y="0"/>
                    </a:cubicBezTo>
                    <a:moveTo>
                      <a:pt x="151" y="0"/>
                    </a:moveTo>
                    <a:cubicBezTo>
                      <a:pt x="152" y="0"/>
                      <a:pt x="152" y="0"/>
                      <a:pt x="152" y="0"/>
                    </a:cubicBezTo>
                    <a:cubicBezTo>
                      <a:pt x="152" y="0"/>
                      <a:pt x="152" y="0"/>
                      <a:pt x="151" y="0"/>
                    </a:cubicBezTo>
                    <a:moveTo>
                      <a:pt x="143" y="0"/>
                    </a:moveTo>
                    <a:cubicBezTo>
                      <a:pt x="143" y="0"/>
                      <a:pt x="143" y="0"/>
                      <a:pt x="143" y="0"/>
                    </a:cubicBezTo>
                    <a:cubicBezTo>
                      <a:pt x="143" y="0"/>
                      <a:pt x="143" y="0"/>
                      <a:pt x="143" y="0"/>
                    </a:cubicBezTo>
                    <a:moveTo>
                      <a:pt x="151" y="0"/>
                    </a:moveTo>
                    <a:cubicBezTo>
                      <a:pt x="151" y="0"/>
                      <a:pt x="151" y="0"/>
                      <a:pt x="151" y="0"/>
                    </a:cubicBezTo>
                    <a:cubicBezTo>
                      <a:pt x="151" y="0"/>
                      <a:pt x="151" y="0"/>
                      <a:pt x="151" y="0"/>
                    </a:cubicBezTo>
                    <a:moveTo>
                      <a:pt x="151" y="0"/>
                    </a:moveTo>
                    <a:cubicBezTo>
                      <a:pt x="151" y="0"/>
                      <a:pt x="151" y="0"/>
                      <a:pt x="151" y="0"/>
                    </a:cubicBezTo>
                    <a:cubicBezTo>
                      <a:pt x="151" y="0"/>
                      <a:pt x="151" y="0"/>
                      <a:pt x="151" y="0"/>
                    </a:cubicBezTo>
                    <a:moveTo>
                      <a:pt x="144" y="0"/>
                    </a:moveTo>
                    <a:cubicBezTo>
                      <a:pt x="144" y="0"/>
                      <a:pt x="144" y="0"/>
                      <a:pt x="144" y="0"/>
                    </a:cubicBezTo>
                    <a:cubicBezTo>
                      <a:pt x="144" y="0"/>
                      <a:pt x="144" y="0"/>
                      <a:pt x="144" y="0"/>
                    </a:cubicBezTo>
                    <a:moveTo>
                      <a:pt x="151" y="0"/>
                    </a:moveTo>
                    <a:cubicBezTo>
                      <a:pt x="151" y="0"/>
                      <a:pt x="151" y="0"/>
                      <a:pt x="151" y="0"/>
                    </a:cubicBezTo>
                    <a:cubicBezTo>
                      <a:pt x="151" y="0"/>
                      <a:pt x="151" y="0"/>
                      <a:pt x="151" y="0"/>
                    </a:cubicBezTo>
                    <a:moveTo>
                      <a:pt x="144" y="0"/>
                    </a:moveTo>
                    <a:cubicBezTo>
                      <a:pt x="144" y="0"/>
                      <a:pt x="144" y="0"/>
                      <a:pt x="144" y="0"/>
                    </a:cubicBezTo>
                    <a:cubicBezTo>
                      <a:pt x="144" y="0"/>
                      <a:pt x="144" y="0"/>
                      <a:pt x="144" y="0"/>
                    </a:cubicBezTo>
                    <a:moveTo>
                      <a:pt x="150" y="0"/>
                    </a:moveTo>
                    <a:cubicBezTo>
                      <a:pt x="151" y="0"/>
                      <a:pt x="151" y="0"/>
                      <a:pt x="151" y="0"/>
                    </a:cubicBezTo>
                    <a:cubicBezTo>
                      <a:pt x="151" y="0"/>
                      <a:pt x="151" y="0"/>
                      <a:pt x="150" y="0"/>
                    </a:cubicBezTo>
                    <a:moveTo>
                      <a:pt x="150" y="0"/>
                    </a:moveTo>
                    <a:cubicBezTo>
                      <a:pt x="150" y="0"/>
                      <a:pt x="150" y="0"/>
                      <a:pt x="150" y="0"/>
                    </a:cubicBezTo>
                    <a:cubicBezTo>
                      <a:pt x="150" y="0"/>
                      <a:pt x="150" y="0"/>
                      <a:pt x="150" y="0"/>
                    </a:cubicBezTo>
                    <a:moveTo>
                      <a:pt x="144" y="0"/>
                    </a:moveTo>
                    <a:cubicBezTo>
                      <a:pt x="144" y="0"/>
                      <a:pt x="144" y="0"/>
                      <a:pt x="144" y="0"/>
                    </a:cubicBezTo>
                    <a:cubicBezTo>
                      <a:pt x="144" y="0"/>
                      <a:pt x="144" y="0"/>
                      <a:pt x="144" y="0"/>
                    </a:cubicBezTo>
                    <a:moveTo>
                      <a:pt x="145" y="0"/>
                    </a:moveTo>
                    <a:cubicBezTo>
                      <a:pt x="145" y="0"/>
                      <a:pt x="145" y="0"/>
                      <a:pt x="145" y="0"/>
                    </a:cubicBezTo>
                    <a:cubicBezTo>
                      <a:pt x="145" y="0"/>
                      <a:pt x="145" y="0"/>
                      <a:pt x="145" y="0"/>
                    </a:cubicBezTo>
                    <a:moveTo>
                      <a:pt x="150" y="0"/>
                    </a:moveTo>
                    <a:cubicBezTo>
                      <a:pt x="150" y="0"/>
                      <a:pt x="150" y="0"/>
                      <a:pt x="150" y="0"/>
                    </a:cubicBezTo>
                    <a:cubicBezTo>
                      <a:pt x="150" y="0"/>
                      <a:pt x="150" y="0"/>
                      <a:pt x="150" y="0"/>
                    </a:cubicBezTo>
                    <a:moveTo>
                      <a:pt x="145" y="0"/>
                    </a:moveTo>
                    <a:cubicBezTo>
                      <a:pt x="145" y="0"/>
                      <a:pt x="145" y="0"/>
                      <a:pt x="145" y="0"/>
                    </a:cubicBezTo>
                    <a:cubicBezTo>
                      <a:pt x="145" y="0"/>
                      <a:pt x="145" y="0"/>
                      <a:pt x="145" y="0"/>
                    </a:cubicBezTo>
                    <a:moveTo>
                      <a:pt x="150" y="0"/>
                    </a:moveTo>
                    <a:cubicBezTo>
                      <a:pt x="150" y="0"/>
                      <a:pt x="150" y="0"/>
                      <a:pt x="150" y="0"/>
                    </a:cubicBezTo>
                    <a:cubicBezTo>
                      <a:pt x="150" y="0"/>
                      <a:pt x="150" y="0"/>
                      <a:pt x="150" y="0"/>
                    </a:cubicBezTo>
                    <a:moveTo>
                      <a:pt x="150" y="0"/>
                    </a:moveTo>
                    <a:cubicBezTo>
                      <a:pt x="150" y="0"/>
                      <a:pt x="150" y="0"/>
                      <a:pt x="150" y="0"/>
                    </a:cubicBezTo>
                    <a:cubicBezTo>
                      <a:pt x="150" y="0"/>
                      <a:pt x="150" y="0"/>
                      <a:pt x="150" y="0"/>
                    </a:cubicBezTo>
                    <a:moveTo>
                      <a:pt x="145" y="0"/>
                    </a:moveTo>
                    <a:cubicBezTo>
                      <a:pt x="145" y="0"/>
                      <a:pt x="145" y="0"/>
                      <a:pt x="145" y="0"/>
                    </a:cubicBezTo>
                    <a:cubicBezTo>
                      <a:pt x="145" y="0"/>
                      <a:pt x="145" y="0"/>
                      <a:pt x="145" y="0"/>
                    </a:cubicBezTo>
                    <a:moveTo>
                      <a:pt x="145" y="0"/>
                    </a:moveTo>
                    <a:cubicBezTo>
                      <a:pt x="145" y="0"/>
                      <a:pt x="145" y="0"/>
                      <a:pt x="145" y="0"/>
                    </a:cubicBezTo>
                    <a:cubicBezTo>
                      <a:pt x="145" y="0"/>
                      <a:pt x="145" y="0"/>
                      <a:pt x="145" y="0"/>
                    </a:cubicBezTo>
                    <a:moveTo>
                      <a:pt x="149" y="0"/>
                    </a:moveTo>
                    <a:cubicBezTo>
                      <a:pt x="149" y="0"/>
                      <a:pt x="149" y="0"/>
                      <a:pt x="149" y="0"/>
                    </a:cubicBezTo>
                    <a:cubicBezTo>
                      <a:pt x="149" y="0"/>
                      <a:pt x="149" y="0"/>
                      <a:pt x="149" y="0"/>
                    </a:cubicBezTo>
                    <a:moveTo>
                      <a:pt x="146" y="0"/>
                    </a:moveTo>
                    <a:cubicBezTo>
                      <a:pt x="146" y="0"/>
                      <a:pt x="146" y="0"/>
                      <a:pt x="145" y="0"/>
                    </a:cubicBezTo>
                    <a:cubicBezTo>
                      <a:pt x="146" y="0"/>
                      <a:pt x="146" y="0"/>
                      <a:pt x="146" y="0"/>
                    </a:cubicBezTo>
                    <a:moveTo>
                      <a:pt x="149" y="0"/>
                    </a:moveTo>
                    <a:cubicBezTo>
                      <a:pt x="149" y="0"/>
                      <a:pt x="149" y="0"/>
                      <a:pt x="149" y="0"/>
                    </a:cubicBezTo>
                    <a:cubicBezTo>
                      <a:pt x="149" y="0"/>
                      <a:pt x="149" y="0"/>
                      <a:pt x="149" y="0"/>
                    </a:cubicBezTo>
                    <a:moveTo>
                      <a:pt x="149" y="0"/>
                    </a:moveTo>
                    <a:cubicBezTo>
                      <a:pt x="149" y="0"/>
                      <a:pt x="149" y="0"/>
                      <a:pt x="149" y="0"/>
                    </a:cubicBezTo>
                    <a:cubicBezTo>
                      <a:pt x="149" y="0"/>
                      <a:pt x="149" y="0"/>
                      <a:pt x="149" y="0"/>
                    </a:cubicBezTo>
                    <a:moveTo>
                      <a:pt x="146" y="0"/>
                    </a:moveTo>
                    <a:cubicBezTo>
                      <a:pt x="146" y="0"/>
                      <a:pt x="146" y="0"/>
                      <a:pt x="146" y="0"/>
                    </a:cubicBezTo>
                    <a:cubicBezTo>
                      <a:pt x="146" y="0"/>
                      <a:pt x="146" y="0"/>
                      <a:pt x="146" y="0"/>
                    </a:cubicBezTo>
                    <a:moveTo>
                      <a:pt x="146" y="0"/>
                    </a:moveTo>
                    <a:cubicBezTo>
                      <a:pt x="146" y="0"/>
                      <a:pt x="146" y="0"/>
                      <a:pt x="146" y="0"/>
                    </a:cubicBezTo>
                    <a:cubicBezTo>
                      <a:pt x="146" y="0"/>
                      <a:pt x="146" y="0"/>
                      <a:pt x="146" y="0"/>
                    </a:cubicBezTo>
                    <a:moveTo>
                      <a:pt x="149" y="0"/>
                    </a:moveTo>
                    <a:cubicBezTo>
                      <a:pt x="149" y="0"/>
                      <a:pt x="149" y="0"/>
                      <a:pt x="149" y="0"/>
                    </a:cubicBezTo>
                    <a:cubicBezTo>
                      <a:pt x="149" y="0"/>
                      <a:pt x="149" y="0"/>
                      <a:pt x="149" y="0"/>
                    </a:cubicBezTo>
                    <a:moveTo>
                      <a:pt x="146" y="0"/>
                    </a:moveTo>
                    <a:cubicBezTo>
                      <a:pt x="146" y="0"/>
                      <a:pt x="146" y="0"/>
                      <a:pt x="146" y="0"/>
                    </a:cubicBezTo>
                    <a:cubicBezTo>
                      <a:pt x="146" y="0"/>
                      <a:pt x="146" y="0"/>
                      <a:pt x="146" y="0"/>
                    </a:cubicBezTo>
                    <a:moveTo>
                      <a:pt x="148" y="0"/>
                    </a:moveTo>
                    <a:cubicBezTo>
                      <a:pt x="148" y="0"/>
                      <a:pt x="148" y="0"/>
                      <a:pt x="149" y="0"/>
                    </a:cubicBezTo>
                    <a:cubicBezTo>
                      <a:pt x="148" y="0"/>
                      <a:pt x="148" y="0"/>
                      <a:pt x="148" y="0"/>
                    </a:cubicBezTo>
                    <a:moveTo>
                      <a:pt x="148" y="0"/>
                    </a:moveTo>
                    <a:cubicBezTo>
                      <a:pt x="148" y="0"/>
                      <a:pt x="148" y="0"/>
                      <a:pt x="148" y="0"/>
                    </a:cubicBezTo>
                    <a:cubicBezTo>
                      <a:pt x="148" y="0"/>
                      <a:pt x="148" y="0"/>
                      <a:pt x="148" y="0"/>
                    </a:cubicBezTo>
                    <a:moveTo>
                      <a:pt x="147" y="0"/>
                    </a:moveTo>
                    <a:cubicBezTo>
                      <a:pt x="147" y="0"/>
                      <a:pt x="147" y="0"/>
                      <a:pt x="146" y="0"/>
                    </a:cubicBezTo>
                    <a:cubicBezTo>
                      <a:pt x="147" y="0"/>
                      <a:pt x="147" y="0"/>
                      <a:pt x="147" y="0"/>
                    </a:cubicBezTo>
                    <a:moveTo>
                      <a:pt x="147" y="0"/>
                    </a:moveTo>
                    <a:cubicBezTo>
                      <a:pt x="147" y="0"/>
                      <a:pt x="147" y="0"/>
                      <a:pt x="147" y="0"/>
                    </a:cubicBezTo>
                    <a:cubicBezTo>
                      <a:pt x="147" y="0"/>
                      <a:pt x="147" y="0"/>
                      <a:pt x="147" y="0"/>
                    </a:cubicBezTo>
                    <a:moveTo>
                      <a:pt x="148" y="0"/>
                    </a:moveTo>
                    <a:cubicBezTo>
                      <a:pt x="148" y="0"/>
                      <a:pt x="148" y="0"/>
                      <a:pt x="148" y="0"/>
                    </a:cubicBezTo>
                    <a:cubicBezTo>
                      <a:pt x="148" y="0"/>
                      <a:pt x="148" y="0"/>
                      <a:pt x="148" y="0"/>
                    </a:cubicBezTo>
                    <a:moveTo>
                      <a:pt x="147" y="0"/>
                    </a:moveTo>
                    <a:cubicBezTo>
                      <a:pt x="147" y="0"/>
                      <a:pt x="147" y="0"/>
                      <a:pt x="147" y="0"/>
                    </a:cubicBezTo>
                    <a:cubicBezTo>
                      <a:pt x="147" y="0"/>
                      <a:pt x="147" y="0"/>
                      <a:pt x="147" y="0"/>
                    </a:cubicBezTo>
                    <a:moveTo>
                      <a:pt x="148" y="0"/>
                    </a:moveTo>
                    <a:cubicBezTo>
                      <a:pt x="148" y="0"/>
                      <a:pt x="148" y="0"/>
                      <a:pt x="148" y="0"/>
                    </a:cubicBezTo>
                    <a:cubicBezTo>
                      <a:pt x="148" y="0"/>
                      <a:pt x="148" y="0"/>
                      <a:pt x="148" y="0"/>
                    </a:cubicBezTo>
                    <a:moveTo>
                      <a:pt x="147" y="0"/>
                    </a:moveTo>
                    <a:cubicBezTo>
                      <a:pt x="147" y="0"/>
                      <a:pt x="147" y="0"/>
                      <a:pt x="147" y="0"/>
                    </a:cubicBezTo>
                    <a:cubicBezTo>
                      <a:pt x="147" y="0"/>
                      <a:pt x="147" y="0"/>
                      <a:pt x="147" y="0"/>
                    </a:cubicBezTo>
                    <a:cubicBezTo>
                      <a:pt x="147" y="0"/>
                      <a:pt x="148" y="0"/>
                      <a:pt x="148" y="0"/>
                    </a:cubicBezTo>
                    <a:cubicBezTo>
                      <a:pt x="148" y="0"/>
                      <a:pt x="147" y="0"/>
                      <a:pt x="147" y="0"/>
                    </a:cubicBezTo>
                  </a:path>
                </a:pathLst>
              </a:custGeom>
              <a:solidFill>
                <a:srgbClr val="B0B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77" name="Freeform 64"/>
              <p:cNvSpPr>
                <a:spLocks/>
              </p:cNvSpPr>
              <p:nvPr/>
            </p:nvSpPr>
            <p:spPr bwMode="auto">
              <a:xfrm>
                <a:off x="3880500" y="2416292"/>
                <a:ext cx="66583" cy="157279"/>
              </a:xfrm>
              <a:custGeom>
                <a:avLst/>
                <a:gdLst>
                  <a:gd name="T0" fmla="*/ 21 w 21"/>
                  <a:gd name="T1" fmla="*/ 0 h 48"/>
                  <a:gd name="T2" fmla="*/ 21 w 21"/>
                  <a:gd name="T3" fmla="*/ 0 h 48"/>
                  <a:gd name="T4" fmla="*/ 0 w 21"/>
                  <a:gd name="T5" fmla="*/ 48 h 48"/>
                  <a:gd name="T6" fmla="*/ 0 w 21"/>
                  <a:gd name="T7" fmla="*/ 48 h 48"/>
                  <a:gd name="T8" fmla="*/ 21 w 21"/>
                  <a:gd name="T9" fmla="*/ 0 h 48"/>
                </a:gdLst>
                <a:ahLst/>
                <a:cxnLst>
                  <a:cxn ang="0">
                    <a:pos x="T0" y="T1"/>
                  </a:cxn>
                  <a:cxn ang="0">
                    <a:pos x="T2" y="T3"/>
                  </a:cxn>
                  <a:cxn ang="0">
                    <a:pos x="T4" y="T5"/>
                  </a:cxn>
                  <a:cxn ang="0">
                    <a:pos x="T6" y="T7"/>
                  </a:cxn>
                  <a:cxn ang="0">
                    <a:pos x="T8" y="T9"/>
                  </a:cxn>
                </a:cxnLst>
                <a:rect l="0" t="0" r="r" b="b"/>
                <a:pathLst>
                  <a:path w="21" h="48">
                    <a:moveTo>
                      <a:pt x="21" y="0"/>
                    </a:moveTo>
                    <a:cubicBezTo>
                      <a:pt x="21" y="0"/>
                      <a:pt x="21" y="0"/>
                      <a:pt x="21" y="0"/>
                    </a:cubicBezTo>
                    <a:cubicBezTo>
                      <a:pt x="11" y="14"/>
                      <a:pt x="4" y="30"/>
                      <a:pt x="0" y="48"/>
                    </a:cubicBezTo>
                    <a:cubicBezTo>
                      <a:pt x="0" y="48"/>
                      <a:pt x="0" y="48"/>
                      <a:pt x="0" y="48"/>
                    </a:cubicBezTo>
                    <a:cubicBezTo>
                      <a:pt x="4" y="30"/>
                      <a:pt x="11" y="14"/>
                      <a:pt x="21" y="0"/>
                    </a:cubicBezTo>
                  </a:path>
                </a:pathLst>
              </a:custGeom>
              <a:solidFill>
                <a:srgbClr val="A958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78" name="Freeform 66"/>
              <p:cNvSpPr>
                <a:spLocks/>
              </p:cNvSpPr>
              <p:nvPr/>
            </p:nvSpPr>
            <p:spPr bwMode="auto">
              <a:xfrm>
                <a:off x="3880500" y="2416292"/>
                <a:ext cx="66583" cy="157279"/>
              </a:xfrm>
              <a:custGeom>
                <a:avLst/>
                <a:gdLst>
                  <a:gd name="T0" fmla="*/ 21 w 21"/>
                  <a:gd name="T1" fmla="*/ 0 h 48"/>
                  <a:gd name="T2" fmla="*/ 21 w 21"/>
                  <a:gd name="T3" fmla="*/ 0 h 48"/>
                  <a:gd name="T4" fmla="*/ 0 w 21"/>
                  <a:gd name="T5" fmla="*/ 48 h 48"/>
                  <a:gd name="T6" fmla="*/ 0 w 21"/>
                  <a:gd name="T7" fmla="*/ 48 h 48"/>
                  <a:gd name="T8" fmla="*/ 21 w 21"/>
                  <a:gd name="T9" fmla="*/ 0 h 48"/>
                </a:gdLst>
                <a:ahLst/>
                <a:cxnLst>
                  <a:cxn ang="0">
                    <a:pos x="T0" y="T1"/>
                  </a:cxn>
                  <a:cxn ang="0">
                    <a:pos x="T2" y="T3"/>
                  </a:cxn>
                  <a:cxn ang="0">
                    <a:pos x="T4" y="T5"/>
                  </a:cxn>
                  <a:cxn ang="0">
                    <a:pos x="T6" y="T7"/>
                  </a:cxn>
                  <a:cxn ang="0">
                    <a:pos x="T8" y="T9"/>
                  </a:cxn>
                </a:cxnLst>
                <a:rect l="0" t="0" r="r" b="b"/>
                <a:pathLst>
                  <a:path w="21" h="48">
                    <a:moveTo>
                      <a:pt x="21" y="0"/>
                    </a:moveTo>
                    <a:cubicBezTo>
                      <a:pt x="21" y="0"/>
                      <a:pt x="21" y="0"/>
                      <a:pt x="21" y="0"/>
                    </a:cubicBezTo>
                    <a:cubicBezTo>
                      <a:pt x="11" y="14"/>
                      <a:pt x="4" y="30"/>
                      <a:pt x="0" y="48"/>
                    </a:cubicBezTo>
                    <a:cubicBezTo>
                      <a:pt x="0" y="48"/>
                      <a:pt x="0" y="48"/>
                      <a:pt x="0" y="48"/>
                    </a:cubicBezTo>
                    <a:cubicBezTo>
                      <a:pt x="4" y="30"/>
                      <a:pt x="12" y="14"/>
                      <a:pt x="21" y="0"/>
                    </a:cubicBezTo>
                  </a:path>
                </a:pathLst>
              </a:custGeom>
              <a:solidFill>
                <a:srgbClr val="894D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79" name="Freeform 68"/>
              <p:cNvSpPr>
                <a:spLocks noEditPoints="1"/>
              </p:cNvSpPr>
              <p:nvPr/>
            </p:nvSpPr>
            <p:spPr bwMode="auto">
              <a:xfrm>
                <a:off x="4944788" y="2906316"/>
                <a:ext cx="80109" cy="9630"/>
              </a:xfrm>
              <a:custGeom>
                <a:avLst/>
                <a:gdLst>
                  <a:gd name="T0" fmla="*/ 0 w 25"/>
                  <a:gd name="T1" fmla="*/ 3 h 3"/>
                  <a:gd name="T2" fmla="*/ 0 w 25"/>
                  <a:gd name="T3" fmla="*/ 3 h 3"/>
                  <a:gd name="T4" fmla="*/ 0 w 25"/>
                  <a:gd name="T5" fmla="*/ 3 h 3"/>
                  <a:gd name="T6" fmla="*/ 0 w 25"/>
                  <a:gd name="T7" fmla="*/ 3 h 3"/>
                  <a:gd name="T8" fmla="*/ 0 w 25"/>
                  <a:gd name="T9" fmla="*/ 3 h 3"/>
                  <a:gd name="T10" fmla="*/ 0 w 25"/>
                  <a:gd name="T11" fmla="*/ 3 h 3"/>
                  <a:gd name="T12" fmla="*/ 1 w 25"/>
                  <a:gd name="T13" fmla="*/ 3 h 3"/>
                  <a:gd name="T14" fmla="*/ 0 w 25"/>
                  <a:gd name="T15" fmla="*/ 3 h 3"/>
                  <a:gd name="T16" fmla="*/ 1 w 25"/>
                  <a:gd name="T17" fmla="*/ 3 h 3"/>
                  <a:gd name="T18" fmla="*/ 25 w 25"/>
                  <a:gd name="T19" fmla="*/ 0 h 3"/>
                  <a:gd name="T20" fmla="*/ 1 w 25"/>
                  <a:gd name="T21" fmla="*/ 3 h 3"/>
                  <a:gd name="T22" fmla="*/ 25 w 25"/>
                  <a:gd name="T23" fmla="*/ 0 h 3"/>
                  <a:gd name="T24" fmla="*/ 25 w 25"/>
                  <a:gd name="T2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1" y="3"/>
                    </a:moveTo>
                    <a:cubicBezTo>
                      <a:pt x="1" y="3"/>
                      <a:pt x="0" y="3"/>
                      <a:pt x="0" y="3"/>
                    </a:cubicBezTo>
                    <a:cubicBezTo>
                      <a:pt x="0" y="3"/>
                      <a:pt x="1" y="3"/>
                      <a:pt x="1" y="3"/>
                    </a:cubicBezTo>
                    <a:moveTo>
                      <a:pt x="25" y="0"/>
                    </a:moveTo>
                    <a:cubicBezTo>
                      <a:pt x="17" y="0"/>
                      <a:pt x="9" y="1"/>
                      <a:pt x="1" y="3"/>
                    </a:cubicBezTo>
                    <a:cubicBezTo>
                      <a:pt x="9" y="1"/>
                      <a:pt x="17" y="0"/>
                      <a:pt x="25" y="0"/>
                    </a:cubicBezTo>
                    <a:cubicBezTo>
                      <a:pt x="25" y="0"/>
                      <a:pt x="25" y="0"/>
                      <a:pt x="25" y="0"/>
                    </a:cubicBezTo>
                  </a:path>
                </a:pathLst>
              </a:custGeom>
              <a:solidFill>
                <a:srgbClr val="97A7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80" name="Freeform 71"/>
              <p:cNvSpPr>
                <a:spLocks/>
              </p:cNvSpPr>
              <p:nvPr/>
            </p:nvSpPr>
            <p:spPr bwMode="auto">
              <a:xfrm>
                <a:off x="4565058" y="2922365"/>
                <a:ext cx="361005" cy="371263"/>
              </a:xfrm>
              <a:custGeom>
                <a:avLst/>
                <a:gdLst>
                  <a:gd name="T0" fmla="*/ 113 w 113"/>
                  <a:gd name="T1" fmla="*/ 0 h 113"/>
                  <a:gd name="T2" fmla="*/ 113 w 113"/>
                  <a:gd name="T3" fmla="*/ 0 h 113"/>
                  <a:gd name="T4" fmla="*/ 0 w 113"/>
                  <a:gd name="T5" fmla="*/ 113 h 113"/>
                  <a:gd name="T6" fmla="*/ 0 w 113"/>
                  <a:gd name="T7" fmla="*/ 113 h 113"/>
                  <a:gd name="T8" fmla="*/ 25 w 113"/>
                  <a:gd name="T9" fmla="*/ 101 h 113"/>
                  <a:gd name="T10" fmla="*/ 102 w 113"/>
                  <a:gd name="T11" fmla="*/ 24 h 113"/>
                  <a:gd name="T12" fmla="*/ 113 w 113"/>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113" h="113">
                    <a:moveTo>
                      <a:pt x="113" y="0"/>
                    </a:moveTo>
                    <a:cubicBezTo>
                      <a:pt x="113" y="0"/>
                      <a:pt x="113" y="0"/>
                      <a:pt x="113" y="0"/>
                    </a:cubicBezTo>
                    <a:cubicBezTo>
                      <a:pt x="93" y="52"/>
                      <a:pt x="52" y="93"/>
                      <a:pt x="0" y="113"/>
                    </a:cubicBezTo>
                    <a:cubicBezTo>
                      <a:pt x="0" y="113"/>
                      <a:pt x="0" y="113"/>
                      <a:pt x="0" y="113"/>
                    </a:cubicBezTo>
                    <a:cubicBezTo>
                      <a:pt x="8" y="110"/>
                      <a:pt x="17" y="106"/>
                      <a:pt x="25" y="101"/>
                    </a:cubicBezTo>
                    <a:cubicBezTo>
                      <a:pt x="57" y="84"/>
                      <a:pt x="84" y="57"/>
                      <a:pt x="102" y="24"/>
                    </a:cubicBezTo>
                    <a:cubicBezTo>
                      <a:pt x="106" y="16"/>
                      <a:pt x="110" y="8"/>
                      <a:pt x="113" y="0"/>
                    </a:cubicBezTo>
                  </a:path>
                </a:pathLst>
              </a:custGeom>
              <a:solidFill>
                <a:srgbClr val="C5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sp>
            <p:nvSpPr>
              <p:cNvPr id="81" name="Freeform 88"/>
              <p:cNvSpPr>
                <a:spLocks noEditPoints="1"/>
              </p:cNvSpPr>
              <p:nvPr/>
            </p:nvSpPr>
            <p:spPr bwMode="auto">
              <a:xfrm>
                <a:off x="4037594" y="2524353"/>
                <a:ext cx="600288" cy="312418"/>
              </a:xfrm>
              <a:custGeom>
                <a:avLst/>
                <a:gdLst>
                  <a:gd name="T0" fmla="*/ 26 w 188"/>
                  <a:gd name="T1" fmla="*/ 37 h 95"/>
                  <a:gd name="T2" fmla="*/ 17 w 188"/>
                  <a:gd name="T3" fmla="*/ 46 h 95"/>
                  <a:gd name="T4" fmla="*/ 20 w 188"/>
                  <a:gd name="T5" fmla="*/ 53 h 95"/>
                  <a:gd name="T6" fmla="*/ 4 w 188"/>
                  <a:gd name="T7" fmla="*/ 78 h 95"/>
                  <a:gd name="T8" fmla="*/ 6 w 188"/>
                  <a:gd name="T9" fmla="*/ 78 h 95"/>
                  <a:gd name="T10" fmla="*/ 16 w 188"/>
                  <a:gd name="T11" fmla="*/ 69 h 95"/>
                  <a:gd name="T12" fmla="*/ 11 w 188"/>
                  <a:gd name="T13" fmla="*/ 95 h 95"/>
                  <a:gd name="T14" fmla="*/ 19 w 188"/>
                  <a:gd name="T15" fmla="*/ 95 h 95"/>
                  <a:gd name="T16" fmla="*/ 26 w 188"/>
                  <a:gd name="T17" fmla="*/ 84 h 95"/>
                  <a:gd name="T18" fmla="*/ 32 w 188"/>
                  <a:gd name="T19" fmla="*/ 95 h 95"/>
                  <a:gd name="T20" fmla="*/ 40 w 188"/>
                  <a:gd name="T21" fmla="*/ 95 h 95"/>
                  <a:gd name="T22" fmla="*/ 35 w 188"/>
                  <a:gd name="T23" fmla="*/ 69 h 95"/>
                  <a:gd name="T24" fmla="*/ 46 w 188"/>
                  <a:gd name="T25" fmla="*/ 78 h 95"/>
                  <a:gd name="T26" fmla="*/ 47 w 188"/>
                  <a:gd name="T27" fmla="*/ 78 h 95"/>
                  <a:gd name="T28" fmla="*/ 31 w 188"/>
                  <a:gd name="T29" fmla="*/ 53 h 95"/>
                  <a:gd name="T30" fmla="*/ 35 w 188"/>
                  <a:gd name="T31" fmla="*/ 46 h 95"/>
                  <a:gd name="T32" fmla="*/ 26 w 188"/>
                  <a:gd name="T33" fmla="*/ 37 h 95"/>
                  <a:gd name="T34" fmla="*/ 163 w 188"/>
                  <a:gd name="T35" fmla="*/ 37 h 95"/>
                  <a:gd name="T36" fmla="*/ 154 w 188"/>
                  <a:gd name="T37" fmla="*/ 46 h 95"/>
                  <a:gd name="T38" fmla="*/ 157 w 188"/>
                  <a:gd name="T39" fmla="*/ 53 h 95"/>
                  <a:gd name="T40" fmla="*/ 141 w 188"/>
                  <a:gd name="T41" fmla="*/ 78 h 95"/>
                  <a:gd name="T42" fmla="*/ 143 w 188"/>
                  <a:gd name="T43" fmla="*/ 78 h 95"/>
                  <a:gd name="T44" fmla="*/ 153 w 188"/>
                  <a:gd name="T45" fmla="*/ 69 h 95"/>
                  <a:gd name="T46" fmla="*/ 148 w 188"/>
                  <a:gd name="T47" fmla="*/ 95 h 95"/>
                  <a:gd name="T48" fmla="*/ 157 w 188"/>
                  <a:gd name="T49" fmla="*/ 95 h 95"/>
                  <a:gd name="T50" fmla="*/ 163 w 188"/>
                  <a:gd name="T51" fmla="*/ 84 h 95"/>
                  <a:gd name="T52" fmla="*/ 169 w 188"/>
                  <a:gd name="T53" fmla="*/ 95 h 95"/>
                  <a:gd name="T54" fmla="*/ 177 w 188"/>
                  <a:gd name="T55" fmla="*/ 95 h 95"/>
                  <a:gd name="T56" fmla="*/ 173 w 188"/>
                  <a:gd name="T57" fmla="*/ 69 h 95"/>
                  <a:gd name="T58" fmla="*/ 183 w 188"/>
                  <a:gd name="T59" fmla="*/ 78 h 95"/>
                  <a:gd name="T60" fmla="*/ 185 w 188"/>
                  <a:gd name="T61" fmla="*/ 78 h 95"/>
                  <a:gd name="T62" fmla="*/ 169 w 188"/>
                  <a:gd name="T63" fmla="*/ 53 h 95"/>
                  <a:gd name="T64" fmla="*/ 172 w 188"/>
                  <a:gd name="T65" fmla="*/ 46 h 95"/>
                  <a:gd name="T66" fmla="*/ 163 w 188"/>
                  <a:gd name="T67" fmla="*/ 37 h 95"/>
                  <a:gd name="T68" fmla="*/ 96 w 188"/>
                  <a:gd name="T69" fmla="*/ 0 h 95"/>
                  <a:gd name="T70" fmla="*/ 81 w 188"/>
                  <a:gd name="T71" fmla="*/ 14 h 95"/>
                  <a:gd name="T72" fmla="*/ 87 w 188"/>
                  <a:gd name="T73" fmla="*/ 26 h 95"/>
                  <a:gd name="T74" fmla="*/ 60 w 188"/>
                  <a:gd name="T75" fmla="*/ 67 h 95"/>
                  <a:gd name="T76" fmla="*/ 63 w 188"/>
                  <a:gd name="T77" fmla="*/ 68 h 95"/>
                  <a:gd name="T78" fmla="*/ 80 w 188"/>
                  <a:gd name="T79" fmla="*/ 53 h 95"/>
                  <a:gd name="T80" fmla="*/ 72 w 188"/>
                  <a:gd name="T81" fmla="*/ 95 h 95"/>
                  <a:gd name="T82" fmla="*/ 86 w 188"/>
                  <a:gd name="T83" fmla="*/ 95 h 95"/>
                  <a:gd name="T84" fmla="*/ 96 w 188"/>
                  <a:gd name="T85" fmla="*/ 78 h 95"/>
                  <a:gd name="T86" fmla="*/ 106 w 188"/>
                  <a:gd name="T87" fmla="*/ 95 h 95"/>
                  <a:gd name="T88" fmla="*/ 119 w 188"/>
                  <a:gd name="T89" fmla="*/ 95 h 95"/>
                  <a:gd name="T90" fmla="*/ 112 w 188"/>
                  <a:gd name="T91" fmla="*/ 53 h 95"/>
                  <a:gd name="T92" fmla="*/ 128 w 188"/>
                  <a:gd name="T93" fmla="*/ 68 h 95"/>
                  <a:gd name="T94" fmla="*/ 131 w 188"/>
                  <a:gd name="T95" fmla="*/ 67 h 95"/>
                  <a:gd name="T96" fmla="*/ 105 w 188"/>
                  <a:gd name="T97" fmla="*/ 26 h 95"/>
                  <a:gd name="T98" fmla="*/ 111 w 188"/>
                  <a:gd name="T99" fmla="*/ 14 h 95"/>
                  <a:gd name="T100" fmla="*/ 96 w 188"/>
                  <a:gd name="T10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8" h="95">
                    <a:moveTo>
                      <a:pt x="26" y="37"/>
                    </a:moveTo>
                    <a:cubicBezTo>
                      <a:pt x="21" y="37"/>
                      <a:pt x="17" y="41"/>
                      <a:pt x="17" y="46"/>
                    </a:cubicBezTo>
                    <a:cubicBezTo>
                      <a:pt x="17" y="49"/>
                      <a:pt x="18" y="51"/>
                      <a:pt x="20" y="53"/>
                    </a:cubicBezTo>
                    <a:cubicBezTo>
                      <a:pt x="11" y="56"/>
                      <a:pt x="0" y="74"/>
                      <a:pt x="4" y="78"/>
                    </a:cubicBezTo>
                    <a:cubicBezTo>
                      <a:pt x="4" y="78"/>
                      <a:pt x="5" y="78"/>
                      <a:pt x="6" y="78"/>
                    </a:cubicBezTo>
                    <a:cubicBezTo>
                      <a:pt x="9" y="78"/>
                      <a:pt x="13" y="74"/>
                      <a:pt x="16" y="69"/>
                    </a:cubicBezTo>
                    <a:cubicBezTo>
                      <a:pt x="14" y="78"/>
                      <a:pt x="12" y="87"/>
                      <a:pt x="11" y="95"/>
                    </a:cubicBezTo>
                    <a:cubicBezTo>
                      <a:pt x="19" y="95"/>
                      <a:pt x="19" y="95"/>
                      <a:pt x="19" y="95"/>
                    </a:cubicBezTo>
                    <a:cubicBezTo>
                      <a:pt x="20" y="91"/>
                      <a:pt x="22" y="84"/>
                      <a:pt x="26" y="84"/>
                    </a:cubicBezTo>
                    <a:cubicBezTo>
                      <a:pt x="29" y="84"/>
                      <a:pt x="32" y="91"/>
                      <a:pt x="32" y="95"/>
                    </a:cubicBezTo>
                    <a:cubicBezTo>
                      <a:pt x="40" y="95"/>
                      <a:pt x="40" y="95"/>
                      <a:pt x="40" y="95"/>
                    </a:cubicBezTo>
                    <a:cubicBezTo>
                      <a:pt x="39" y="87"/>
                      <a:pt x="38" y="78"/>
                      <a:pt x="35" y="69"/>
                    </a:cubicBezTo>
                    <a:cubicBezTo>
                      <a:pt x="39" y="74"/>
                      <a:pt x="43" y="78"/>
                      <a:pt x="46" y="78"/>
                    </a:cubicBezTo>
                    <a:cubicBezTo>
                      <a:pt x="46" y="78"/>
                      <a:pt x="47" y="78"/>
                      <a:pt x="47" y="78"/>
                    </a:cubicBezTo>
                    <a:cubicBezTo>
                      <a:pt x="51" y="74"/>
                      <a:pt x="41" y="56"/>
                      <a:pt x="31" y="53"/>
                    </a:cubicBezTo>
                    <a:cubicBezTo>
                      <a:pt x="33" y="51"/>
                      <a:pt x="35" y="49"/>
                      <a:pt x="35" y="46"/>
                    </a:cubicBezTo>
                    <a:cubicBezTo>
                      <a:pt x="35" y="41"/>
                      <a:pt x="31" y="37"/>
                      <a:pt x="26" y="37"/>
                    </a:cubicBezTo>
                    <a:moveTo>
                      <a:pt x="163" y="37"/>
                    </a:moveTo>
                    <a:cubicBezTo>
                      <a:pt x="158" y="37"/>
                      <a:pt x="154" y="41"/>
                      <a:pt x="154" y="46"/>
                    </a:cubicBezTo>
                    <a:cubicBezTo>
                      <a:pt x="154" y="49"/>
                      <a:pt x="155" y="51"/>
                      <a:pt x="157" y="53"/>
                    </a:cubicBezTo>
                    <a:cubicBezTo>
                      <a:pt x="148" y="56"/>
                      <a:pt x="138" y="74"/>
                      <a:pt x="141" y="78"/>
                    </a:cubicBezTo>
                    <a:cubicBezTo>
                      <a:pt x="142" y="78"/>
                      <a:pt x="142" y="78"/>
                      <a:pt x="143" y="78"/>
                    </a:cubicBezTo>
                    <a:cubicBezTo>
                      <a:pt x="146" y="78"/>
                      <a:pt x="150" y="74"/>
                      <a:pt x="153" y="69"/>
                    </a:cubicBezTo>
                    <a:cubicBezTo>
                      <a:pt x="151" y="78"/>
                      <a:pt x="149" y="87"/>
                      <a:pt x="148" y="95"/>
                    </a:cubicBezTo>
                    <a:cubicBezTo>
                      <a:pt x="157" y="95"/>
                      <a:pt x="157" y="95"/>
                      <a:pt x="157" y="95"/>
                    </a:cubicBezTo>
                    <a:cubicBezTo>
                      <a:pt x="157" y="91"/>
                      <a:pt x="160" y="84"/>
                      <a:pt x="163" y="84"/>
                    </a:cubicBezTo>
                    <a:cubicBezTo>
                      <a:pt x="166" y="84"/>
                      <a:pt x="169" y="91"/>
                      <a:pt x="169" y="95"/>
                    </a:cubicBezTo>
                    <a:cubicBezTo>
                      <a:pt x="177" y="95"/>
                      <a:pt x="177" y="95"/>
                      <a:pt x="177" y="95"/>
                    </a:cubicBezTo>
                    <a:cubicBezTo>
                      <a:pt x="177" y="87"/>
                      <a:pt x="175" y="78"/>
                      <a:pt x="173" y="69"/>
                    </a:cubicBezTo>
                    <a:cubicBezTo>
                      <a:pt x="176" y="74"/>
                      <a:pt x="180" y="78"/>
                      <a:pt x="183" y="78"/>
                    </a:cubicBezTo>
                    <a:cubicBezTo>
                      <a:pt x="184" y="78"/>
                      <a:pt x="184" y="78"/>
                      <a:pt x="185" y="78"/>
                    </a:cubicBezTo>
                    <a:cubicBezTo>
                      <a:pt x="188" y="74"/>
                      <a:pt x="178" y="56"/>
                      <a:pt x="169" y="53"/>
                    </a:cubicBezTo>
                    <a:cubicBezTo>
                      <a:pt x="171" y="51"/>
                      <a:pt x="172" y="49"/>
                      <a:pt x="172" y="46"/>
                    </a:cubicBezTo>
                    <a:cubicBezTo>
                      <a:pt x="172" y="41"/>
                      <a:pt x="168" y="37"/>
                      <a:pt x="163" y="37"/>
                    </a:cubicBezTo>
                    <a:moveTo>
                      <a:pt x="96" y="0"/>
                    </a:moveTo>
                    <a:cubicBezTo>
                      <a:pt x="88" y="0"/>
                      <a:pt x="81" y="6"/>
                      <a:pt x="81" y="14"/>
                    </a:cubicBezTo>
                    <a:cubicBezTo>
                      <a:pt x="81" y="19"/>
                      <a:pt x="83" y="23"/>
                      <a:pt x="87" y="26"/>
                    </a:cubicBezTo>
                    <a:cubicBezTo>
                      <a:pt x="72" y="31"/>
                      <a:pt x="55" y="61"/>
                      <a:pt x="60" y="67"/>
                    </a:cubicBezTo>
                    <a:cubicBezTo>
                      <a:pt x="61" y="68"/>
                      <a:pt x="62" y="68"/>
                      <a:pt x="63" y="68"/>
                    </a:cubicBezTo>
                    <a:cubicBezTo>
                      <a:pt x="68" y="68"/>
                      <a:pt x="75" y="60"/>
                      <a:pt x="80" y="53"/>
                    </a:cubicBezTo>
                    <a:cubicBezTo>
                      <a:pt x="76" y="67"/>
                      <a:pt x="74" y="82"/>
                      <a:pt x="72" y="95"/>
                    </a:cubicBezTo>
                    <a:cubicBezTo>
                      <a:pt x="86" y="95"/>
                      <a:pt x="86" y="95"/>
                      <a:pt x="86" y="95"/>
                    </a:cubicBezTo>
                    <a:cubicBezTo>
                      <a:pt x="86" y="88"/>
                      <a:pt x="91" y="78"/>
                      <a:pt x="96" y="78"/>
                    </a:cubicBezTo>
                    <a:cubicBezTo>
                      <a:pt x="101" y="78"/>
                      <a:pt x="106" y="88"/>
                      <a:pt x="106" y="95"/>
                    </a:cubicBezTo>
                    <a:cubicBezTo>
                      <a:pt x="119" y="95"/>
                      <a:pt x="119" y="95"/>
                      <a:pt x="119" y="95"/>
                    </a:cubicBezTo>
                    <a:cubicBezTo>
                      <a:pt x="118" y="82"/>
                      <a:pt x="115" y="67"/>
                      <a:pt x="112" y="53"/>
                    </a:cubicBezTo>
                    <a:cubicBezTo>
                      <a:pt x="117" y="60"/>
                      <a:pt x="124" y="68"/>
                      <a:pt x="128" y="68"/>
                    </a:cubicBezTo>
                    <a:cubicBezTo>
                      <a:pt x="130" y="68"/>
                      <a:pt x="131" y="68"/>
                      <a:pt x="131" y="67"/>
                    </a:cubicBezTo>
                    <a:cubicBezTo>
                      <a:pt x="137" y="61"/>
                      <a:pt x="120" y="31"/>
                      <a:pt x="105" y="26"/>
                    </a:cubicBezTo>
                    <a:cubicBezTo>
                      <a:pt x="108" y="23"/>
                      <a:pt x="111" y="19"/>
                      <a:pt x="111" y="14"/>
                    </a:cubicBezTo>
                    <a:cubicBezTo>
                      <a:pt x="111" y="6"/>
                      <a:pt x="104" y="0"/>
                      <a:pt x="96" y="0"/>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2800">
                  <a:solidFill>
                    <a:schemeClr val="bg1">
                      <a:lumMod val="50000"/>
                    </a:schemeClr>
                  </a:solidFill>
                  <a:cs typeface="+mn-ea"/>
                  <a:sym typeface="+mn-lt"/>
                </a:endParaRPr>
              </a:p>
            </p:txBody>
          </p:sp>
        </p:grpSp>
        <p:grpSp>
          <p:nvGrpSpPr>
            <p:cNvPr id="61" name="Group 128"/>
            <p:cNvGrpSpPr/>
            <p:nvPr/>
          </p:nvGrpSpPr>
          <p:grpSpPr>
            <a:xfrm>
              <a:off x="5175067" y="1146421"/>
              <a:ext cx="2346338" cy="844583"/>
              <a:chOff x="384265" y="2982432"/>
              <a:chExt cx="2346338" cy="844583"/>
            </a:xfrm>
          </p:grpSpPr>
          <p:sp>
            <p:nvSpPr>
              <p:cNvPr id="71" name="文本框 11"/>
              <p:cNvSpPr txBox="1"/>
              <p:nvPr/>
            </p:nvSpPr>
            <p:spPr>
              <a:xfrm>
                <a:off x="398742" y="2982432"/>
                <a:ext cx="1278175" cy="296719"/>
              </a:xfrm>
              <a:prstGeom prst="rect">
                <a:avLst/>
              </a:prstGeom>
              <a:noFill/>
            </p:spPr>
            <p:txBody>
              <a:bodyPr wrap="none" rtlCol="0">
                <a:spAutoFit/>
              </a:bodyPr>
              <a:lstStyle/>
              <a:p>
                <a:pPr algn="l"/>
                <a:r>
                  <a:rPr lang="zh-CN" altLang="en-US" sz="2000" dirty="0">
                    <a:solidFill>
                      <a:schemeClr val="bg1">
                        <a:lumMod val="50000"/>
                      </a:schemeClr>
                    </a:solidFill>
                    <a:cs typeface="+mn-ea"/>
                    <a:sym typeface="+mn-lt"/>
                  </a:rPr>
                  <a:t>点击添加标题</a:t>
                </a:r>
                <a:endParaRPr lang="en-US" altLang="zh-CN" sz="2000" dirty="0">
                  <a:solidFill>
                    <a:schemeClr val="bg1">
                      <a:lumMod val="50000"/>
                    </a:schemeClr>
                  </a:solidFill>
                  <a:cs typeface="+mn-ea"/>
                  <a:sym typeface="+mn-lt"/>
                </a:endParaRPr>
              </a:p>
            </p:txBody>
          </p:sp>
          <p:sp>
            <p:nvSpPr>
              <p:cNvPr id="72" name="矩形 9"/>
              <p:cNvSpPr/>
              <p:nvPr/>
            </p:nvSpPr>
            <p:spPr>
              <a:xfrm>
                <a:off x="384265" y="3290209"/>
                <a:ext cx="2346338" cy="536806"/>
              </a:xfrm>
              <a:prstGeom prst="rect">
                <a:avLst/>
              </a:prstGeom>
            </p:spPr>
            <p:txBody>
              <a:bodyPr wrap="square">
                <a:spAutoFit/>
              </a:bodyPr>
              <a:lstStyle/>
              <a:p>
                <a:pPr algn="just">
                  <a:lnSpc>
                    <a:spcPct val="114000"/>
                  </a:lnSpc>
                </a:pPr>
                <a:r>
                  <a:rPr lang="zh-CN" altLang="en-US" sz="1200" dirty="0">
                    <a:solidFill>
                      <a:schemeClr val="bg1">
                        <a:lumMod val="50000"/>
                      </a:schemeClr>
                    </a:solidFill>
                    <a:cs typeface="+mn-ea"/>
                    <a:sym typeface="+mn-lt"/>
                  </a:rPr>
                  <a:t>轻点此处输入文字内容，</a:t>
                </a:r>
                <a:r>
                  <a:rPr lang="en-US" altLang="zh-CN" sz="1200" dirty="0">
                    <a:solidFill>
                      <a:schemeClr val="bg1">
                        <a:lumMod val="50000"/>
                      </a:schemeClr>
                    </a:solidFill>
                    <a:cs typeface="+mn-ea"/>
                    <a:sym typeface="+mn-lt"/>
                  </a:rPr>
                  <a:t>PPT</a:t>
                </a:r>
                <a:r>
                  <a:rPr lang="zh-CN" altLang="en-US" sz="1200" dirty="0">
                    <a:solidFill>
                      <a:schemeClr val="bg1">
                        <a:lumMod val="50000"/>
                      </a:schemeClr>
                    </a:solidFill>
                    <a:cs typeface="+mn-ea"/>
                    <a:sym typeface="+mn-lt"/>
                  </a:rPr>
                  <a:t>模板所有文字图片都可编辑，数据图表都可以修改颜色大小形状轻点此处输入文字内容</a:t>
                </a:r>
              </a:p>
            </p:txBody>
          </p:sp>
        </p:grpSp>
        <p:grpSp>
          <p:nvGrpSpPr>
            <p:cNvPr id="62" name="Group 131"/>
            <p:cNvGrpSpPr/>
            <p:nvPr/>
          </p:nvGrpSpPr>
          <p:grpSpPr>
            <a:xfrm>
              <a:off x="381458" y="2238883"/>
              <a:ext cx="2102970" cy="844583"/>
              <a:chOff x="336640" y="2982432"/>
              <a:chExt cx="2102970" cy="844583"/>
            </a:xfrm>
          </p:grpSpPr>
          <p:sp>
            <p:nvSpPr>
              <p:cNvPr id="69" name="文本框 11"/>
              <p:cNvSpPr txBox="1"/>
              <p:nvPr/>
            </p:nvSpPr>
            <p:spPr>
              <a:xfrm>
                <a:off x="1161435" y="2982432"/>
                <a:ext cx="1278175" cy="296719"/>
              </a:xfrm>
              <a:prstGeom prst="rect">
                <a:avLst/>
              </a:prstGeom>
              <a:noFill/>
            </p:spPr>
            <p:txBody>
              <a:bodyPr wrap="none" rtlCol="0">
                <a:spAutoFit/>
              </a:bodyPr>
              <a:lstStyle/>
              <a:p>
                <a:pPr algn="l"/>
                <a:r>
                  <a:rPr lang="zh-CN" altLang="en-US" sz="2000" dirty="0">
                    <a:solidFill>
                      <a:schemeClr val="bg1">
                        <a:lumMod val="50000"/>
                      </a:schemeClr>
                    </a:solidFill>
                    <a:cs typeface="+mn-ea"/>
                    <a:sym typeface="+mn-lt"/>
                  </a:rPr>
                  <a:t>点击添加标题</a:t>
                </a:r>
                <a:endParaRPr lang="en-US" altLang="zh-CN" sz="2000" dirty="0">
                  <a:solidFill>
                    <a:schemeClr val="bg1">
                      <a:lumMod val="50000"/>
                    </a:schemeClr>
                  </a:solidFill>
                  <a:cs typeface="+mn-ea"/>
                  <a:sym typeface="+mn-lt"/>
                </a:endParaRPr>
              </a:p>
            </p:txBody>
          </p:sp>
          <p:sp>
            <p:nvSpPr>
              <p:cNvPr id="70" name="矩形 9"/>
              <p:cNvSpPr/>
              <p:nvPr/>
            </p:nvSpPr>
            <p:spPr>
              <a:xfrm>
                <a:off x="336640" y="3290209"/>
                <a:ext cx="2086679" cy="536806"/>
              </a:xfrm>
              <a:prstGeom prst="rect">
                <a:avLst/>
              </a:prstGeom>
            </p:spPr>
            <p:txBody>
              <a:bodyPr wrap="square">
                <a:spAutoFit/>
              </a:bodyPr>
              <a:lstStyle/>
              <a:p>
                <a:pPr algn="just">
                  <a:lnSpc>
                    <a:spcPct val="114000"/>
                  </a:lnSpc>
                </a:pPr>
                <a:r>
                  <a:rPr lang="zh-CN" altLang="en-US" sz="1200" dirty="0">
                    <a:solidFill>
                      <a:schemeClr val="bg1">
                        <a:lumMod val="50000"/>
                      </a:schemeClr>
                    </a:solidFill>
                    <a:cs typeface="+mn-ea"/>
                    <a:sym typeface="+mn-lt"/>
                  </a:rPr>
                  <a:t>轻点此处输入文字内容，</a:t>
                </a:r>
                <a:r>
                  <a:rPr lang="en-US" altLang="zh-CN" sz="1200" dirty="0">
                    <a:solidFill>
                      <a:schemeClr val="bg1">
                        <a:lumMod val="50000"/>
                      </a:schemeClr>
                    </a:solidFill>
                    <a:cs typeface="+mn-ea"/>
                    <a:sym typeface="+mn-lt"/>
                  </a:rPr>
                  <a:t>PPT</a:t>
                </a:r>
                <a:r>
                  <a:rPr lang="zh-CN" altLang="en-US" sz="1200" dirty="0">
                    <a:solidFill>
                      <a:schemeClr val="bg1">
                        <a:lumMod val="50000"/>
                      </a:schemeClr>
                    </a:solidFill>
                    <a:cs typeface="+mn-ea"/>
                    <a:sym typeface="+mn-lt"/>
                  </a:rPr>
                  <a:t>模板所有文字图片都可编辑，数据图表都可以修改颜色大小形状轻点此处输入文字内容</a:t>
                </a:r>
              </a:p>
            </p:txBody>
          </p:sp>
        </p:grpSp>
        <p:grpSp>
          <p:nvGrpSpPr>
            <p:cNvPr id="63" name="Group 134"/>
            <p:cNvGrpSpPr/>
            <p:nvPr/>
          </p:nvGrpSpPr>
          <p:grpSpPr>
            <a:xfrm>
              <a:off x="6348236" y="2436819"/>
              <a:ext cx="2346338" cy="844583"/>
              <a:chOff x="384265" y="2982432"/>
              <a:chExt cx="2346338" cy="844583"/>
            </a:xfrm>
          </p:grpSpPr>
          <p:sp>
            <p:nvSpPr>
              <p:cNvPr id="67" name="文本框 11"/>
              <p:cNvSpPr txBox="1"/>
              <p:nvPr/>
            </p:nvSpPr>
            <p:spPr>
              <a:xfrm>
                <a:off x="398742" y="2982432"/>
                <a:ext cx="1278175" cy="296719"/>
              </a:xfrm>
              <a:prstGeom prst="rect">
                <a:avLst/>
              </a:prstGeom>
              <a:noFill/>
            </p:spPr>
            <p:txBody>
              <a:bodyPr wrap="none" rtlCol="0">
                <a:spAutoFit/>
              </a:bodyPr>
              <a:lstStyle/>
              <a:p>
                <a:pPr algn="l"/>
                <a:r>
                  <a:rPr lang="zh-CN" altLang="en-US" sz="2000" dirty="0">
                    <a:solidFill>
                      <a:schemeClr val="bg1">
                        <a:lumMod val="50000"/>
                      </a:schemeClr>
                    </a:solidFill>
                    <a:cs typeface="+mn-ea"/>
                    <a:sym typeface="+mn-lt"/>
                  </a:rPr>
                  <a:t>点击添加标题</a:t>
                </a:r>
                <a:endParaRPr lang="en-US" altLang="zh-CN" sz="2000" dirty="0">
                  <a:solidFill>
                    <a:schemeClr val="bg1">
                      <a:lumMod val="50000"/>
                    </a:schemeClr>
                  </a:solidFill>
                  <a:cs typeface="+mn-ea"/>
                  <a:sym typeface="+mn-lt"/>
                </a:endParaRPr>
              </a:p>
            </p:txBody>
          </p:sp>
          <p:sp>
            <p:nvSpPr>
              <p:cNvPr id="68" name="矩形 9"/>
              <p:cNvSpPr/>
              <p:nvPr/>
            </p:nvSpPr>
            <p:spPr>
              <a:xfrm>
                <a:off x="384265" y="3290209"/>
                <a:ext cx="2346338" cy="536806"/>
              </a:xfrm>
              <a:prstGeom prst="rect">
                <a:avLst/>
              </a:prstGeom>
            </p:spPr>
            <p:txBody>
              <a:bodyPr wrap="square">
                <a:spAutoFit/>
              </a:bodyPr>
              <a:lstStyle/>
              <a:p>
                <a:pPr algn="just">
                  <a:lnSpc>
                    <a:spcPct val="114000"/>
                  </a:lnSpc>
                </a:pPr>
                <a:r>
                  <a:rPr lang="zh-CN" altLang="en-US" sz="1200" dirty="0">
                    <a:solidFill>
                      <a:schemeClr val="bg1">
                        <a:lumMod val="50000"/>
                      </a:schemeClr>
                    </a:solidFill>
                    <a:cs typeface="+mn-ea"/>
                    <a:sym typeface="+mn-lt"/>
                  </a:rPr>
                  <a:t>轻点此处输入文字内容，</a:t>
                </a:r>
                <a:r>
                  <a:rPr lang="en-US" altLang="zh-CN" sz="1200" dirty="0">
                    <a:solidFill>
                      <a:schemeClr val="bg1">
                        <a:lumMod val="50000"/>
                      </a:schemeClr>
                    </a:solidFill>
                    <a:cs typeface="+mn-ea"/>
                    <a:sym typeface="+mn-lt"/>
                  </a:rPr>
                  <a:t>PPT</a:t>
                </a:r>
                <a:r>
                  <a:rPr lang="zh-CN" altLang="en-US" sz="1200" dirty="0">
                    <a:solidFill>
                      <a:schemeClr val="bg1">
                        <a:lumMod val="50000"/>
                      </a:schemeClr>
                    </a:solidFill>
                    <a:cs typeface="+mn-ea"/>
                    <a:sym typeface="+mn-lt"/>
                  </a:rPr>
                  <a:t>模板所有文字图片都可编辑，数据图表都可以修改颜色大小形状轻点此处输入文字内容</a:t>
                </a:r>
              </a:p>
            </p:txBody>
          </p:sp>
        </p:grpSp>
        <p:grpSp>
          <p:nvGrpSpPr>
            <p:cNvPr id="64" name="Group 137"/>
            <p:cNvGrpSpPr/>
            <p:nvPr/>
          </p:nvGrpSpPr>
          <p:grpSpPr>
            <a:xfrm>
              <a:off x="4395311" y="3729139"/>
              <a:ext cx="2346338" cy="844583"/>
              <a:chOff x="384265" y="2982432"/>
              <a:chExt cx="2346338" cy="844583"/>
            </a:xfrm>
          </p:grpSpPr>
          <p:sp>
            <p:nvSpPr>
              <p:cNvPr id="65" name="文本框 11"/>
              <p:cNvSpPr txBox="1"/>
              <p:nvPr/>
            </p:nvSpPr>
            <p:spPr>
              <a:xfrm>
                <a:off x="398742" y="2982432"/>
                <a:ext cx="1278175" cy="296719"/>
              </a:xfrm>
              <a:prstGeom prst="rect">
                <a:avLst/>
              </a:prstGeom>
              <a:noFill/>
            </p:spPr>
            <p:txBody>
              <a:bodyPr wrap="none" rtlCol="0">
                <a:spAutoFit/>
              </a:bodyPr>
              <a:lstStyle/>
              <a:p>
                <a:pPr algn="l"/>
                <a:r>
                  <a:rPr lang="zh-CN" altLang="en-US" sz="2000" dirty="0">
                    <a:solidFill>
                      <a:schemeClr val="bg1">
                        <a:lumMod val="50000"/>
                      </a:schemeClr>
                    </a:solidFill>
                    <a:cs typeface="+mn-ea"/>
                    <a:sym typeface="+mn-lt"/>
                  </a:rPr>
                  <a:t>点击添加标题</a:t>
                </a:r>
                <a:endParaRPr lang="en-US" altLang="zh-CN" sz="2000" dirty="0">
                  <a:solidFill>
                    <a:schemeClr val="bg1">
                      <a:lumMod val="50000"/>
                    </a:schemeClr>
                  </a:solidFill>
                  <a:cs typeface="+mn-ea"/>
                  <a:sym typeface="+mn-lt"/>
                </a:endParaRPr>
              </a:p>
            </p:txBody>
          </p:sp>
          <p:sp>
            <p:nvSpPr>
              <p:cNvPr id="66" name="矩形 9"/>
              <p:cNvSpPr/>
              <p:nvPr/>
            </p:nvSpPr>
            <p:spPr>
              <a:xfrm>
                <a:off x="384265" y="3290209"/>
                <a:ext cx="2346338" cy="536806"/>
              </a:xfrm>
              <a:prstGeom prst="rect">
                <a:avLst/>
              </a:prstGeom>
            </p:spPr>
            <p:txBody>
              <a:bodyPr wrap="square">
                <a:spAutoFit/>
              </a:bodyPr>
              <a:lstStyle/>
              <a:p>
                <a:pPr algn="just">
                  <a:lnSpc>
                    <a:spcPct val="114000"/>
                  </a:lnSpc>
                </a:pPr>
                <a:r>
                  <a:rPr lang="zh-CN" altLang="en-US" sz="1200" dirty="0">
                    <a:solidFill>
                      <a:schemeClr val="bg1">
                        <a:lumMod val="50000"/>
                      </a:schemeClr>
                    </a:solidFill>
                    <a:cs typeface="+mn-ea"/>
                    <a:sym typeface="+mn-lt"/>
                  </a:rPr>
                  <a:t>轻点此处输入文字内容，</a:t>
                </a:r>
                <a:r>
                  <a:rPr lang="en-US" altLang="zh-CN" sz="1200" dirty="0">
                    <a:solidFill>
                      <a:schemeClr val="bg1">
                        <a:lumMod val="50000"/>
                      </a:schemeClr>
                    </a:solidFill>
                    <a:cs typeface="+mn-ea"/>
                    <a:sym typeface="+mn-lt"/>
                  </a:rPr>
                  <a:t>PPT</a:t>
                </a:r>
                <a:r>
                  <a:rPr lang="zh-CN" altLang="en-US" sz="1200" dirty="0">
                    <a:solidFill>
                      <a:schemeClr val="bg1">
                        <a:lumMod val="50000"/>
                      </a:schemeClr>
                    </a:solidFill>
                    <a:cs typeface="+mn-ea"/>
                    <a:sym typeface="+mn-lt"/>
                  </a:rPr>
                  <a:t>模板所有文字图片都可编辑，数据图表都可以修改颜色大小形状轻点此处输入文字内容</a:t>
                </a:r>
              </a:p>
            </p:txBody>
          </p:sp>
        </p:grpSp>
      </p:grpSp>
    </p:spTree>
    <p:extLst>
      <p:ext uri="{BB962C8B-B14F-4D97-AF65-F5344CB8AC3E}">
        <p14:creationId xmlns:p14="http://schemas.microsoft.com/office/powerpoint/2010/main" val="2083711705"/>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29469" y="414623"/>
            <a:ext cx="7373644" cy="697885"/>
            <a:chOff x="3132492" y="554842"/>
            <a:chExt cx="7341875" cy="697885"/>
          </a:xfrm>
        </p:grpSpPr>
        <p:sp>
          <p:nvSpPr>
            <p:cNvPr id="10" name="矩形 9"/>
            <p:cNvSpPr/>
            <p:nvPr/>
          </p:nvSpPr>
          <p:spPr>
            <a:xfrm>
              <a:off x="3132492" y="1207008"/>
              <a:ext cx="7341875" cy="45719"/>
            </a:xfrm>
            <a:prstGeom prst="rect">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TextBox 2"/>
            <p:cNvSpPr txBox="1"/>
            <p:nvPr/>
          </p:nvSpPr>
          <p:spPr>
            <a:xfrm>
              <a:off x="5166164" y="554842"/>
              <a:ext cx="3262432" cy="461666"/>
            </a:xfrm>
            <a:prstGeom prst="rect">
              <a:avLst/>
            </a:prstGeom>
            <a:noFill/>
          </p:spPr>
          <p:txBody>
            <a:bodyPr wrap="none" rtlCol="0">
              <a:spAutoFit/>
            </a:bodyPr>
            <a:lstStyle/>
            <a:p>
              <a:r>
                <a:rPr lang="zh-CN" altLang="en-US" sz="2400" dirty="0">
                  <a:solidFill>
                    <a:srgbClr val="004C95"/>
                  </a:solidFill>
                  <a:cs typeface="+mn-ea"/>
                  <a:sym typeface="+mn-lt"/>
                </a:rPr>
                <a:t>点击输入相关文字标题</a:t>
              </a:r>
            </a:p>
          </p:txBody>
        </p:sp>
      </p:grpSp>
      <p:grpSp>
        <p:nvGrpSpPr>
          <p:cNvPr id="5" name="组合 4"/>
          <p:cNvGrpSpPr/>
          <p:nvPr/>
        </p:nvGrpSpPr>
        <p:grpSpPr>
          <a:xfrm rot="16200000">
            <a:off x="10250617" y="-5218513"/>
            <a:ext cx="6440943" cy="6440945"/>
            <a:chOff x="10978697" y="4915088"/>
            <a:chExt cx="6440943" cy="6440945"/>
          </a:xfrm>
          <a:solidFill>
            <a:srgbClr val="004C95">
              <a:alpha val="50000"/>
            </a:srgbClr>
          </a:solidFill>
        </p:grpSpPr>
        <p:grpSp>
          <p:nvGrpSpPr>
            <p:cNvPr id="6" name="组合 5"/>
            <p:cNvGrpSpPr/>
            <p:nvPr/>
          </p:nvGrpSpPr>
          <p:grpSpPr>
            <a:xfrm rot="2811066">
              <a:off x="10978696" y="4915089"/>
              <a:ext cx="6288545" cy="6288543"/>
              <a:chOff x="2967127" y="3028128"/>
              <a:chExt cx="1080000" cy="1080000"/>
            </a:xfrm>
            <a:grpFill/>
          </p:grpSpPr>
          <p:sp>
            <p:nvSpPr>
              <p:cNvPr id="13"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4"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7" name="组合 6"/>
            <p:cNvGrpSpPr/>
            <p:nvPr/>
          </p:nvGrpSpPr>
          <p:grpSpPr>
            <a:xfrm rot="2811066">
              <a:off x="11131096" y="5067489"/>
              <a:ext cx="6288545" cy="6288543"/>
              <a:chOff x="2967127" y="3028128"/>
              <a:chExt cx="1080000" cy="1080000"/>
            </a:xfrm>
            <a:grpFill/>
          </p:grpSpPr>
          <p:sp>
            <p:nvSpPr>
              <p:cNvPr id="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2"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15" name="组合 14"/>
          <p:cNvGrpSpPr/>
          <p:nvPr/>
        </p:nvGrpSpPr>
        <p:grpSpPr>
          <a:xfrm rot="5400000" flipH="1">
            <a:off x="-4491906" y="-5166040"/>
            <a:ext cx="6440943" cy="6440945"/>
            <a:chOff x="10978697" y="4915088"/>
            <a:chExt cx="6440943" cy="6440945"/>
          </a:xfrm>
          <a:solidFill>
            <a:srgbClr val="004C95">
              <a:alpha val="50000"/>
            </a:srgbClr>
          </a:solidFill>
        </p:grpSpPr>
        <p:grpSp>
          <p:nvGrpSpPr>
            <p:cNvPr id="16" name="组合 15"/>
            <p:cNvGrpSpPr/>
            <p:nvPr/>
          </p:nvGrpSpPr>
          <p:grpSpPr>
            <a:xfrm rot="2811066">
              <a:off x="10978696" y="4915089"/>
              <a:ext cx="6288545" cy="6288543"/>
              <a:chOff x="2967127" y="3028128"/>
              <a:chExt cx="1080000" cy="1080000"/>
            </a:xfrm>
            <a:grpFill/>
          </p:grpSpPr>
          <p:sp>
            <p:nvSpPr>
              <p:cNvPr id="20"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1"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7" name="组合 16"/>
            <p:cNvGrpSpPr/>
            <p:nvPr/>
          </p:nvGrpSpPr>
          <p:grpSpPr>
            <a:xfrm rot="2811066">
              <a:off x="11131096" y="5067489"/>
              <a:ext cx="6288545" cy="6288543"/>
              <a:chOff x="2967127" y="3028128"/>
              <a:chExt cx="1080000" cy="1080000"/>
            </a:xfrm>
            <a:grpFill/>
          </p:grpSpPr>
          <p:sp>
            <p:nvSpPr>
              <p:cNvPr id="1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9"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22" name="组合 21"/>
          <p:cNvGrpSpPr/>
          <p:nvPr/>
        </p:nvGrpSpPr>
        <p:grpSpPr>
          <a:xfrm>
            <a:off x="6371472" y="2321926"/>
            <a:ext cx="5052790" cy="4703039"/>
            <a:chOff x="774603" y="1316761"/>
            <a:chExt cx="3540125" cy="3295080"/>
          </a:xfrm>
        </p:grpSpPr>
        <p:sp>
          <p:nvSpPr>
            <p:cNvPr id="23" name="Oval 43"/>
            <p:cNvSpPr>
              <a:spLocks noChangeArrowheads="1"/>
            </p:cNvSpPr>
            <p:nvPr/>
          </p:nvSpPr>
          <p:spPr bwMode="auto">
            <a:xfrm>
              <a:off x="812703" y="2828528"/>
              <a:ext cx="1079500" cy="1083009"/>
            </a:xfrm>
            <a:prstGeom prst="ellipse">
              <a:avLst/>
            </a:prstGeom>
            <a:solidFill>
              <a:srgbClr val="004C95"/>
            </a:solidFill>
            <a:ln>
              <a:noFill/>
            </a:ln>
          </p:spPr>
          <p:txBody>
            <a:bodyPr/>
            <a:lstStyle/>
            <a:p>
              <a:endParaRPr lang="zh-CN" altLang="en-US" sz="3200">
                <a:solidFill>
                  <a:prstClr val="black"/>
                </a:solidFill>
                <a:cs typeface="+mn-ea"/>
                <a:sym typeface="+mn-lt"/>
              </a:endParaRPr>
            </a:p>
          </p:txBody>
        </p:sp>
        <p:sp>
          <p:nvSpPr>
            <p:cNvPr id="24" name="Oval 44"/>
            <p:cNvSpPr>
              <a:spLocks noChangeArrowheads="1"/>
            </p:cNvSpPr>
            <p:nvPr/>
          </p:nvSpPr>
          <p:spPr bwMode="auto">
            <a:xfrm>
              <a:off x="2014440" y="2828528"/>
              <a:ext cx="1079500" cy="1083009"/>
            </a:xfrm>
            <a:prstGeom prst="ellipse">
              <a:avLst/>
            </a:prstGeom>
            <a:solidFill>
              <a:srgbClr val="004C95"/>
            </a:solidFill>
            <a:ln>
              <a:noFill/>
            </a:ln>
          </p:spPr>
          <p:txBody>
            <a:bodyPr/>
            <a:lstStyle/>
            <a:p>
              <a:endParaRPr lang="zh-CN" altLang="en-US" sz="3200">
                <a:solidFill>
                  <a:prstClr val="black"/>
                </a:solidFill>
                <a:cs typeface="+mn-ea"/>
                <a:sym typeface="+mn-lt"/>
              </a:endParaRPr>
            </a:p>
          </p:txBody>
        </p:sp>
        <p:sp>
          <p:nvSpPr>
            <p:cNvPr id="25" name="Oval 45"/>
            <p:cNvSpPr>
              <a:spLocks noChangeArrowheads="1"/>
            </p:cNvSpPr>
            <p:nvPr/>
          </p:nvSpPr>
          <p:spPr bwMode="auto">
            <a:xfrm>
              <a:off x="3216178" y="2828528"/>
              <a:ext cx="1079500" cy="1083009"/>
            </a:xfrm>
            <a:prstGeom prst="ellipse">
              <a:avLst/>
            </a:prstGeom>
            <a:solidFill>
              <a:srgbClr val="004C95"/>
            </a:solidFill>
            <a:ln>
              <a:noFill/>
            </a:ln>
          </p:spPr>
          <p:txBody>
            <a:bodyPr/>
            <a:lstStyle/>
            <a:p>
              <a:endParaRPr lang="zh-CN" altLang="en-US" sz="3200">
                <a:solidFill>
                  <a:prstClr val="black"/>
                </a:solidFill>
                <a:cs typeface="+mn-ea"/>
                <a:sym typeface="+mn-lt"/>
              </a:endParaRPr>
            </a:p>
          </p:txBody>
        </p:sp>
        <p:sp>
          <p:nvSpPr>
            <p:cNvPr id="26" name="Rectangle 46"/>
            <p:cNvSpPr>
              <a:spLocks noChangeArrowheads="1"/>
            </p:cNvSpPr>
            <p:nvPr/>
          </p:nvSpPr>
          <p:spPr bwMode="auto">
            <a:xfrm>
              <a:off x="787303" y="4297419"/>
              <a:ext cx="3527425" cy="314422"/>
            </a:xfrm>
            <a:prstGeom prst="rect">
              <a:avLst/>
            </a:prstGeom>
            <a:solidFill>
              <a:schemeClr val="bg1">
                <a:lumMod val="95000"/>
                <a:alpha val="50000"/>
              </a:schemeClr>
            </a:solidFill>
            <a:ln>
              <a:noFill/>
            </a:ln>
          </p:spPr>
          <p:txBody>
            <a:bodyPr/>
            <a:lstStyle/>
            <a:p>
              <a:endParaRPr lang="zh-CN" altLang="en-US" sz="3200">
                <a:solidFill>
                  <a:prstClr val="black"/>
                </a:solidFill>
                <a:cs typeface="+mn-ea"/>
                <a:sym typeface="+mn-lt"/>
              </a:endParaRPr>
            </a:p>
          </p:txBody>
        </p:sp>
        <p:grpSp>
          <p:nvGrpSpPr>
            <p:cNvPr id="27" name="Group 58"/>
            <p:cNvGrpSpPr/>
            <p:nvPr/>
          </p:nvGrpSpPr>
          <p:grpSpPr bwMode="auto">
            <a:xfrm>
              <a:off x="3624166" y="3095311"/>
              <a:ext cx="263525" cy="276310"/>
              <a:chOff x="2352" y="1832"/>
              <a:chExt cx="166" cy="174"/>
            </a:xfrm>
          </p:grpSpPr>
          <p:sp>
            <p:nvSpPr>
              <p:cNvPr id="37" name="Freeform 48"/>
              <p:cNvSpPr/>
              <p:nvPr/>
            </p:nvSpPr>
            <p:spPr bwMode="auto">
              <a:xfrm>
                <a:off x="2352" y="1832"/>
                <a:ext cx="166" cy="14"/>
              </a:xfrm>
              <a:custGeom>
                <a:avLst/>
                <a:gdLst>
                  <a:gd name="T0" fmla="*/ 79 w 82"/>
                  <a:gd name="T1" fmla="*/ 0 h 7"/>
                  <a:gd name="T2" fmla="*/ 3 w 82"/>
                  <a:gd name="T3" fmla="*/ 0 h 7"/>
                  <a:gd name="T4" fmla="*/ 0 w 82"/>
                  <a:gd name="T5" fmla="*/ 4 h 7"/>
                  <a:gd name="T6" fmla="*/ 3 w 82"/>
                  <a:gd name="T7" fmla="*/ 7 h 7"/>
                  <a:gd name="T8" fmla="*/ 79 w 82"/>
                  <a:gd name="T9" fmla="*/ 7 h 7"/>
                  <a:gd name="T10" fmla="*/ 82 w 82"/>
                  <a:gd name="T11" fmla="*/ 4 h 7"/>
                  <a:gd name="T12" fmla="*/ 79 w 82"/>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2" h="7">
                    <a:moveTo>
                      <a:pt x="79" y="0"/>
                    </a:moveTo>
                    <a:cubicBezTo>
                      <a:pt x="3" y="0"/>
                      <a:pt x="3" y="0"/>
                      <a:pt x="3" y="0"/>
                    </a:cubicBezTo>
                    <a:cubicBezTo>
                      <a:pt x="1" y="0"/>
                      <a:pt x="0" y="2"/>
                      <a:pt x="0" y="4"/>
                    </a:cubicBezTo>
                    <a:cubicBezTo>
                      <a:pt x="0" y="6"/>
                      <a:pt x="1" y="7"/>
                      <a:pt x="3" y="7"/>
                    </a:cubicBezTo>
                    <a:cubicBezTo>
                      <a:pt x="79" y="7"/>
                      <a:pt x="79" y="7"/>
                      <a:pt x="79" y="7"/>
                    </a:cubicBezTo>
                    <a:cubicBezTo>
                      <a:pt x="81" y="7"/>
                      <a:pt x="82" y="6"/>
                      <a:pt x="82" y="4"/>
                    </a:cubicBezTo>
                    <a:cubicBezTo>
                      <a:pt x="82" y="2"/>
                      <a:pt x="81" y="0"/>
                      <a:pt x="79"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200">
                  <a:solidFill>
                    <a:prstClr val="black"/>
                  </a:solidFill>
                  <a:cs typeface="+mn-ea"/>
                  <a:sym typeface="+mn-lt"/>
                </a:endParaRPr>
              </a:p>
            </p:txBody>
          </p:sp>
          <p:sp>
            <p:nvSpPr>
              <p:cNvPr id="38" name="Freeform 49"/>
              <p:cNvSpPr/>
              <p:nvPr/>
            </p:nvSpPr>
            <p:spPr bwMode="auto">
              <a:xfrm>
                <a:off x="2368" y="1866"/>
                <a:ext cx="134" cy="87"/>
              </a:xfrm>
              <a:custGeom>
                <a:avLst/>
                <a:gdLst>
                  <a:gd name="T0" fmla="*/ 63 w 66"/>
                  <a:gd name="T1" fmla="*/ 0 h 43"/>
                  <a:gd name="T2" fmla="*/ 59 w 66"/>
                  <a:gd name="T3" fmla="*/ 3 h 43"/>
                  <a:gd name="T4" fmla="*/ 59 w 66"/>
                  <a:gd name="T5" fmla="*/ 32 h 43"/>
                  <a:gd name="T6" fmla="*/ 55 w 66"/>
                  <a:gd name="T7" fmla="*/ 36 h 43"/>
                  <a:gd name="T8" fmla="*/ 11 w 66"/>
                  <a:gd name="T9" fmla="*/ 36 h 43"/>
                  <a:gd name="T10" fmla="*/ 7 w 66"/>
                  <a:gd name="T11" fmla="*/ 32 h 43"/>
                  <a:gd name="T12" fmla="*/ 7 w 66"/>
                  <a:gd name="T13" fmla="*/ 3 h 43"/>
                  <a:gd name="T14" fmla="*/ 3 w 66"/>
                  <a:gd name="T15" fmla="*/ 0 h 43"/>
                  <a:gd name="T16" fmla="*/ 0 w 66"/>
                  <a:gd name="T17" fmla="*/ 3 h 43"/>
                  <a:gd name="T18" fmla="*/ 0 w 66"/>
                  <a:gd name="T19" fmla="*/ 32 h 43"/>
                  <a:gd name="T20" fmla="*/ 11 w 66"/>
                  <a:gd name="T21" fmla="*/ 43 h 43"/>
                  <a:gd name="T22" fmla="*/ 55 w 66"/>
                  <a:gd name="T23" fmla="*/ 43 h 43"/>
                  <a:gd name="T24" fmla="*/ 66 w 66"/>
                  <a:gd name="T25" fmla="*/ 32 h 43"/>
                  <a:gd name="T26" fmla="*/ 66 w 66"/>
                  <a:gd name="T27" fmla="*/ 3 h 43"/>
                  <a:gd name="T28" fmla="*/ 63 w 66"/>
                  <a:gd name="T2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3">
                    <a:moveTo>
                      <a:pt x="63" y="0"/>
                    </a:moveTo>
                    <a:cubicBezTo>
                      <a:pt x="61" y="0"/>
                      <a:pt x="59" y="1"/>
                      <a:pt x="59" y="3"/>
                    </a:cubicBezTo>
                    <a:cubicBezTo>
                      <a:pt x="59" y="32"/>
                      <a:pt x="59" y="32"/>
                      <a:pt x="59" y="32"/>
                    </a:cubicBezTo>
                    <a:cubicBezTo>
                      <a:pt x="59" y="34"/>
                      <a:pt x="57" y="36"/>
                      <a:pt x="55" y="36"/>
                    </a:cubicBezTo>
                    <a:cubicBezTo>
                      <a:pt x="11" y="36"/>
                      <a:pt x="11" y="36"/>
                      <a:pt x="11" y="36"/>
                    </a:cubicBezTo>
                    <a:cubicBezTo>
                      <a:pt x="9" y="36"/>
                      <a:pt x="7" y="34"/>
                      <a:pt x="7" y="32"/>
                    </a:cubicBezTo>
                    <a:cubicBezTo>
                      <a:pt x="7" y="3"/>
                      <a:pt x="7" y="3"/>
                      <a:pt x="7" y="3"/>
                    </a:cubicBezTo>
                    <a:cubicBezTo>
                      <a:pt x="7" y="1"/>
                      <a:pt x="5" y="0"/>
                      <a:pt x="3" y="0"/>
                    </a:cubicBezTo>
                    <a:cubicBezTo>
                      <a:pt x="1" y="0"/>
                      <a:pt x="0" y="1"/>
                      <a:pt x="0" y="3"/>
                    </a:cubicBezTo>
                    <a:cubicBezTo>
                      <a:pt x="0" y="32"/>
                      <a:pt x="0" y="32"/>
                      <a:pt x="0" y="32"/>
                    </a:cubicBezTo>
                    <a:cubicBezTo>
                      <a:pt x="0" y="38"/>
                      <a:pt x="5" y="43"/>
                      <a:pt x="11" y="43"/>
                    </a:cubicBezTo>
                    <a:cubicBezTo>
                      <a:pt x="55" y="43"/>
                      <a:pt x="55" y="43"/>
                      <a:pt x="55" y="43"/>
                    </a:cubicBezTo>
                    <a:cubicBezTo>
                      <a:pt x="61" y="43"/>
                      <a:pt x="66" y="38"/>
                      <a:pt x="66" y="32"/>
                    </a:cubicBezTo>
                    <a:cubicBezTo>
                      <a:pt x="66" y="3"/>
                      <a:pt x="66" y="3"/>
                      <a:pt x="66" y="3"/>
                    </a:cubicBezTo>
                    <a:cubicBezTo>
                      <a:pt x="66" y="1"/>
                      <a:pt x="65" y="0"/>
                      <a:pt x="63"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200">
                  <a:solidFill>
                    <a:prstClr val="black"/>
                  </a:solidFill>
                  <a:cs typeface="+mn-ea"/>
                  <a:sym typeface="+mn-lt"/>
                </a:endParaRPr>
              </a:p>
            </p:txBody>
          </p:sp>
          <p:sp>
            <p:nvSpPr>
              <p:cNvPr id="39" name="Freeform 50"/>
              <p:cNvSpPr/>
              <p:nvPr/>
            </p:nvSpPr>
            <p:spPr bwMode="auto">
              <a:xfrm>
                <a:off x="2402" y="1895"/>
                <a:ext cx="15" cy="28"/>
              </a:xfrm>
              <a:custGeom>
                <a:avLst/>
                <a:gdLst>
                  <a:gd name="T0" fmla="*/ 7 w 7"/>
                  <a:gd name="T1" fmla="*/ 10 h 14"/>
                  <a:gd name="T2" fmla="*/ 7 w 7"/>
                  <a:gd name="T3" fmla="*/ 4 h 14"/>
                  <a:gd name="T4" fmla="*/ 3 w 7"/>
                  <a:gd name="T5" fmla="*/ 0 h 14"/>
                  <a:gd name="T6" fmla="*/ 0 w 7"/>
                  <a:gd name="T7" fmla="*/ 4 h 14"/>
                  <a:gd name="T8" fmla="*/ 0 w 7"/>
                  <a:gd name="T9" fmla="*/ 10 h 14"/>
                  <a:gd name="T10" fmla="*/ 3 w 7"/>
                  <a:gd name="T11" fmla="*/ 14 h 14"/>
                  <a:gd name="T12" fmla="*/ 7 w 7"/>
                  <a:gd name="T13" fmla="*/ 1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10"/>
                    </a:moveTo>
                    <a:cubicBezTo>
                      <a:pt x="7" y="4"/>
                      <a:pt x="7" y="4"/>
                      <a:pt x="7" y="4"/>
                    </a:cubicBezTo>
                    <a:cubicBezTo>
                      <a:pt x="7" y="2"/>
                      <a:pt x="5" y="0"/>
                      <a:pt x="3" y="0"/>
                    </a:cubicBezTo>
                    <a:cubicBezTo>
                      <a:pt x="1" y="0"/>
                      <a:pt x="0" y="2"/>
                      <a:pt x="0" y="4"/>
                    </a:cubicBezTo>
                    <a:cubicBezTo>
                      <a:pt x="0" y="10"/>
                      <a:pt x="0" y="10"/>
                      <a:pt x="0" y="10"/>
                    </a:cubicBezTo>
                    <a:cubicBezTo>
                      <a:pt x="0" y="12"/>
                      <a:pt x="1" y="14"/>
                      <a:pt x="3" y="14"/>
                    </a:cubicBezTo>
                    <a:cubicBezTo>
                      <a:pt x="5" y="14"/>
                      <a:pt x="7" y="12"/>
                      <a:pt x="7" y="1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200">
                  <a:solidFill>
                    <a:prstClr val="black"/>
                  </a:solidFill>
                  <a:cs typeface="+mn-ea"/>
                  <a:sym typeface="+mn-lt"/>
                </a:endParaRPr>
              </a:p>
            </p:txBody>
          </p:sp>
          <p:sp>
            <p:nvSpPr>
              <p:cNvPr id="40" name="Freeform 51"/>
              <p:cNvSpPr/>
              <p:nvPr/>
            </p:nvSpPr>
            <p:spPr bwMode="auto">
              <a:xfrm>
                <a:off x="2427" y="1868"/>
                <a:ext cx="16" cy="55"/>
              </a:xfrm>
              <a:custGeom>
                <a:avLst/>
                <a:gdLst>
                  <a:gd name="T0" fmla="*/ 8 w 8"/>
                  <a:gd name="T1" fmla="*/ 23 h 27"/>
                  <a:gd name="T2" fmla="*/ 8 w 8"/>
                  <a:gd name="T3" fmla="*/ 3 h 27"/>
                  <a:gd name="T4" fmla="*/ 4 w 8"/>
                  <a:gd name="T5" fmla="*/ 0 h 27"/>
                  <a:gd name="T6" fmla="*/ 0 w 8"/>
                  <a:gd name="T7" fmla="*/ 3 h 27"/>
                  <a:gd name="T8" fmla="*/ 0 w 8"/>
                  <a:gd name="T9" fmla="*/ 23 h 27"/>
                  <a:gd name="T10" fmla="*/ 4 w 8"/>
                  <a:gd name="T11" fmla="*/ 27 h 27"/>
                  <a:gd name="T12" fmla="*/ 8 w 8"/>
                  <a:gd name="T13" fmla="*/ 23 h 27"/>
                </a:gdLst>
                <a:ahLst/>
                <a:cxnLst>
                  <a:cxn ang="0">
                    <a:pos x="T0" y="T1"/>
                  </a:cxn>
                  <a:cxn ang="0">
                    <a:pos x="T2" y="T3"/>
                  </a:cxn>
                  <a:cxn ang="0">
                    <a:pos x="T4" y="T5"/>
                  </a:cxn>
                  <a:cxn ang="0">
                    <a:pos x="T6" y="T7"/>
                  </a:cxn>
                  <a:cxn ang="0">
                    <a:pos x="T8" y="T9"/>
                  </a:cxn>
                  <a:cxn ang="0">
                    <a:pos x="T10" y="T11"/>
                  </a:cxn>
                  <a:cxn ang="0">
                    <a:pos x="T12" y="T13"/>
                  </a:cxn>
                </a:cxnLst>
                <a:rect l="0" t="0" r="r" b="b"/>
                <a:pathLst>
                  <a:path w="8" h="27">
                    <a:moveTo>
                      <a:pt x="8" y="23"/>
                    </a:moveTo>
                    <a:cubicBezTo>
                      <a:pt x="8" y="3"/>
                      <a:pt x="8" y="3"/>
                      <a:pt x="8" y="3"/>
                    </a:cubicBezTo>
                    <a:cubicBezTo>
                      <a:pt x="8" y="1"/>
                      <a:pt x="6" y="0"/>
                      <a:pt x="4" y="0"/>
                    </a:cubicBezTo>
                    <a:cubicBezTo>
                      <a:pt x="2" y="0"/>
                      <a:pt x="0" y="1"/>
                      <a:pt x="0" y="3"/>
                    </a:cubicBezTo>
                    <a:cubicBezTo>
                      <a:pt x="0" y="23"/>
                      <a:pt x="0" y="23"/>
                      <a:pt x="0" y="23"/>
                    </a:cubicBezTo>
                    <a:cubicBezTo>
                      <a:pt x="0" y="25"/>
                      <a:pt x="2" y="27"/>
                      <a:pt x="4" y="27"/>
                    </a:cubicBezTo>
                    <a:cubicBezTo>
                      <a:pt x="6" y="27"/>
                      <a:pt x="8" y="25"/>
                      <a:pt x="8" y="2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200">
                  <a:solidFill>
                    <a:prstClr val="black"/>
                  </a:solidFill>
                  <a:cs typeface="+mn-ea"/>
                  <a:sym typeface="+mn-lt"/>
                </a:endParaRPr>
              </a:p>
            </p:txBody>
          </p:sp>
          <p:sp>
            <p:nvSpPr>
              <p:cNvPr id="41" name="Freeform 52"/>
              <p:cNvSpPr/>
              <p:nvPr/>
            </p:nvSpPr>
            <p:spPr bwMode="auto">
              <a:xfrm>
                <a:off x="2453" y="1881"/>
                <a:ext cx="14" cy="42"/>
              </a:xfrm>
              <a:custGeom>
                <a:avLst/>
                <a:gdLst>
                  <a:gd name="T0" fmla="*/ 7 w 7"/>
                  <a:gd name="T1" fmla="*/ 17 h 21"/>
                  <a:gd name="T2" fmla="*/ 7 w 7"/>
                  <a:gd name="T3" fmla="*/ 4 h 21"/>
                  <a:gd name="T4" fmla="*/ 4 w 7"/>
                  <a:gd name="T5" fmla="*/ 0 h 21"/>
                  <a:gd name="T6" fmla="*/ 0 w 7"/>
                  <a:gd name="T7" fmla="*/ 4 h 21"/>
                  <a:gd name="T8" fmla="*/ 0 w 7"/>
                  <a:gd name="T9" fmla="*/ 17 h 21"/>
                  <a:gd name="T10" fmla="*/ 4 w 7"/>
                  <a:gd name="T11" fmla="*/ 21 h 21"/>
                  <a:gd name="T12" fmla="*/ 7 w 7"/>
                  <a:gd name="T13" fmla="*/ 17 h 21"/>
                </a:gdLst>
                <a:ahLst/>
                <a:cxnLst>
                  <a:cxn ang="0">
                    <a:pos x="T0" y="T1"/>
                  </a:cxn>
                  <a:cxn ang="0">
                    <a:pos x="T2" y="T3"/>
                  </a:cxn>
                  <a:cxn ang="0">
                    <a:pos x="T4" y="T5"/>
                  </a:cxn>
                  <a:cxn ang="0">
                    <a:pos x="T6" y="T7"/>
                  </a:cxn>
                  <a:cxn ang="0">
                    <a:pos x="T8" y="T9"/>
                  </a:cxn>
                  <a:cxn ang="0">
                    <a:pos x="T10" y="T11"/>
                  </a:cxn>
                  <a:cxn ang="0">
                    <a:pos x="T12" y="T13"/>
                  </a:cxn>
                </a:cxnLst>
                <a:rect l="0" t="0" r="r" b="b"/>
                <a:pathLst>
                  <a:path w="7" h="21">
                    <a:moveTo>
                      <a:pt x="7" y="17"/>
                    </a:moveTo>
                    <a:cubicBezTo>
                      <a:pt x="7" y="4"/>
                      <a:pt x="7" y="4"/>
                      <a:pt x="7" y="4"/>
                    </a:cubicBezTo>
                    <a:cubicBezTo>
                      <a:pt x="7" y="2"/>
                      <a:pt x="6" y="0"/>
                      <a:pt x="4" y="0"/>
                    </a:cubicBezTo>
                    <a:cubicBezTo>
                      <a:pt x="2" y="0"/>
                      <a:pt x="0" y="2"/>
                      <a:pt x="0" y="4"/>
                    </a:cubicBezTo>
                    <a:cubicBezTo>
                      <a:pt x="0" y="17"/>
                      <a:pt x="0" y="17"/>
                      <a:pt x="0" y="17"/>
                    </a:cubicBezTo>
                    <a:cubicBezTo>
                      <a:pt x="0" y="19"/>
                      <a:pt x="2" y="21"/>
                      <a:pt x="4" y="21"/>
                    </a:cubicBezTo>
                    <a:cubicBezTo>
                      <a:pt x="6" y="21"/>
                      <a:pt x="7" y="19"/>
                      <a:pt x="7" y="1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200">
                  <a:solidFill>
                    <a:prstClr val="black"/>
                  </a:solidFill>
                  <a:cs typeface="+mn-ea"/>
                  <a:sym typeface="+mn-lt"/>
                </a:endParaRPr>
              </a:p>
            </p:txBody>
          </p:sp>
          <p:sp>
            <p:nvSpPr>
              <p:cNvPr id="42" name="Freeform 53"/>
              <p:cNvSpPr/>
              <p:nvPr/>
            </p:nvSpPr>
            <p:spPr bwMode="auto">
              <a:xfrm>
                <a:off x="2396" y="1965"/>
                <a:ext cx="77" cy="41"/>
              </a:xfrm>
              <a:custGeom>
                <a:avLst/>
                <a:gdLst>
                  <a:gd name="T0" fmla="*/ 30 w 38"/>
                  <a:gd name="T1" fmla="*/ 2 h 20"/>
                  <a:gd name="T2" fmla="*/ 26 w 38"/>
                  <a:gd name="T3" fmla="*/ 0 h 20"/>
                  <a:gd name="T4" fmla="*/ 12 w 38"/>
                  <a:gd name="T5" fmla="*/ 0 h 20"/>
                  <a:gd name="T6" fmla="*/ 8 w 38"/>
                  <a:gd name="T7" fmla="*/ 2 h 20"/>
                  <a:gd name="T8" fmla="*/ 1 w 38"/>
                  <a:gd name="T9" fmla="*/ 14 h 20"/>
                  <a:gd name="T10" fmla="*/ 2 w 38"/>
                  <a:gd name="T11" fmla="*/ 19 h 20"/>
                  <a:gd name="T12" fmla="*/ 7 w 38"/>
                  <a:gd name="T13" fmla="*/ 18 h 20"/>
                  <a:gd name="T14" fmla="*/ 14 w 38"/>
                  <a:gd name="T15" fmla="*/ 7 h 20"/>
                  <a:gd name="T16" fmla="*/ 24 w 38"/>
                  <a:gd name="T17" fmla="*/ 7 h 20"/>
                  <a:gd name="T18" fmla="*/ 31 w 38"/>
                  <a:gd name="T19" fmla="*/ 18 h 20"/>
                  <a:gd name="T20" fmla="*/ 34 w 38"/>
                  <a:gd name="T21" fmla="*/ 19 h 20"/>
                  <a:gd name="T22" fmla="*/ 36 w 38"/>
                  <a:gd name="T23" fmla="*/ 19 h 20"/>
                  <a:gd name="T24" fmla="*/ 37 w 38"/>
                  <a:gd name="T25" fmla="*/ 14 h 20"/>
                  <a:gd name="T26" fmla="*/ 30 w 38"/>
                  <a:gd name="T2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0">
                    <a:moveTo>
                      <a:pt x="30" y="2"/>
                    </a:moveTo>
                    <a:cubicBezTo>
                      <a:pt x="29" y="1"/>
                      <a:pt x="28" y="0"/>
                      <a:pt x="26" y="0"/>
                    </a:cubicBezTo>
                    <a:cubicBezTo>
                      <a:pt x="12" y="0"/>
                      <a:pt x="12" y="0"/>
                      <a:pt x="12" y="0"/>
                    </a:cubicBezTo>
                    <a:cubicBezTo>
                      <a:pt x="10" y="0"/>
                      <a:pt x="9" y="1"/>
                      <a:pt x="8" y="2"/>
                    </a:cubicBezTo>
                    <a:cubicBezTo>
                      <a:pt x="1" y="14"/>
                      <a:pt x="1" y="14"/>
                      <a:pt x="1" y="14"/>
                    </a:cubicBezTo>
                    <a:cubicBezTo>
                      <a:pt x="0" y="16"/>
                      <a:pt x="1" y="18"/>
                      <a:pt x="2" y="19"/>
                    </a:cubicBezTo>
                    <a:cubicBezTo>
                      <a:pt x="4" y="20"/>
                      <a:pt x="6" y="19"/>
                      <a:pt x="7" y="18"/>
                    </a:cubicBezTo>
                    <a:cubicBezTo>
                      <a:pt x="14" y="7"/>
                      <a:pt x="14" y="7"/>
                      <a:pt x="14" y="7"/>
                    </a:cubicBezTo>
                    <a:cubicBezTo>
                      <a:pt x="24" y="7"/>
                      <a:pt x="24" y="7"/>
                      <a:pt x="24" y="7"/>
                    </a:cubicBezTo>
                    <a:cubicBezTo>
                      <a:pt x="31" y="18"/>
                      <a:pt x="31" y="18"/>
                      <a:pt x="31" y="18"/>
                    </a:cubicBezTo>
                    <a:cubicBezTo>
                      <a:pt x="31" y="19"/>
                      <a:pt x="32" y="19"/>
                      <a:pt x="34" y="19"/>
                    </a:cubicBezTo>
                    <a:cubicBezTo>
                      <a:pt x="34" y="19"/>
                      <a:pt x="35" y="19"/>
                      <a:pt x="36" y="19"/>
                    </a:cubicBezTo>
                    <a:cubicBezTo>
                      <a:pt x="37" y="18"/>
                      <a:pt x="38" y="16"/>
                      <a:pt x="37" y="14"/>
                    </a:cubicBezTo>
                    <a:lnTo>
                      <a:pt x="30"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200">
                  <a:solidFill>
                    <a:prstClr val="black"/>
                  </a:solidFill>
                  <a:cs typeface="+mn-ea"/>
                  <a:sym typeface="+mn-lt"/>
                </a:endParaRPr>
              </a:p>
            </p:txBody>
          </p:sp>
        </p:grpSp>
        <p:grpSp>
          <p:nvGrpSpPr>
            <p:cNvPr id="28" name="Group 57"/>
            <p:cNvGrpSpPr/>
            <p:nvPr/>
          </p:nvGrpSpPr>
          <p:grpSpPr bwMode="auto">
            <a:xfrm>
              <a:off x="1214341" y="3095310"/>
              <a:ext cx="276225" cy="273134"/>
              <a:chOff x="834" y="1832"/>
              <a:chExt cx="174" cy="172"/>
            </a:xfrm>
          </p:grpSpPr>
          <p:sp>
            <p:nvSpPr>
              <p:cNvPr id="35" name="Freeform 54"/>
              <p:cNvSpPr>
                <a:spLocks noEditPoints="1"/>
              </p:cNvSpPr>
              <p:nvPr/>
            </p:nvSpPr>
            <p:spPr bwMode="auto">
              <a:xfrm>
                <a:off x="834" y="1832"/>
                <a:ext cx="174" cy="172"/>
              </a:xfrm>
              <a:custGeom>
                <a:avLst/>
                <a:gdLst>
                  <a:gd name="T0" fmla="*/ 83 w 86"/>
                  <a:gd name="T1" fmla="*/ 33 h 85"/>
                  <a:gd name="T2" fmla="*/ 75 w 86"/>
                  <a:gd name="T3" fmla="*/ 28 h 85"/>
                  <a:gd name="T4" fmla="*/ 77 w 86"/>
                  <a:gd name="T5" fmla="*/ 17 h 85"/>
                  <a:gd name="T6" fmla="*/ 65 w 86"/>
                  <a:gd name="T7" fmla="*/ 8 h 85"/>
                  <a:gd name="T8" fmla="*/ 55 w 86"/>
                  <a:gd name="T9" fmla="*/ 10 h 85"/>
                  <a:gd name="T10" fmla="*/ 49 w 86"/>
                  <a:gd name="T11" fmla="*/ 0 h 85"/>
                  <a:gd name="T12" fmla="*/ 34 w 86"/>
                  <a:gd name="T13" fmla="*/ 3 h 85"/>
                  <a:gd name="T14" fmla="*/ 28 w 86"/>
                  <a:gd name="T15" fmla="*/ 11 h 85"/>
                  <a:gd name="T16" fmla="*/ 18 w 86"/>
                  <a:gd name="T17" fmla="*/ 8 h 85"/>
                  <a:gd name="T18" fmla="*/ 8 w 86"/>
                  <a:gd name="T19" fmla="*/ 21 h 85"/>
                  <a:gd name="T20" fmla="*/ 10 w 86"/>
                  <a:gd name="T21" fmla="*/ 31 h 85"/>
                  <a:gd name="T22" fmla="*/ 1 w 86"/>
                  <a:gd name="T23" fmla="*/ 36 h 85"/>
                  <a:gd name="T24" fmla="*/ 1 w 86"/>
                  <a:gd name="T25" fmla="*/ 49 h 85"/>
                  <a:gd name="T26" fmla="*/ 10 w 86"/>
                  <a:gd name="T27" fmla="*/ 54 h 85"/>
                  <a:gd name="T28" fmla="*/ 8 w 86"/>
                  <a:gd name="T29" fmla="*/ 64 h 85"/>
                  <a:gd name="T30" fmla="*/ 18 w 86"/>
                  <a:gd name="T31" fmla="*/ 77 h 85"/>
                  <a:gd name="T32" fmla="*/ 28 w 86"/>
                  <a:gd name="T33" fmla="*/ 74 h 85"/>
                  <a:gd name="T34" fmla="*/ 34 w 86"/>
                  <a:gd name="T35" fmla="*/ 82 h 85"/>
                  <a:gd name="T36" fmla="*/ 43 w 86"/>
                  <a:gd name="T37" fmla="*/ 85 h 85"/>
                  <a:gd name="T38" fmla="*/ 52 w 86"/>
                  <a:gd name="T39" fmla="*/ 82 h 85"/>
                  <a:gd name="T40" fmla="*/ 58 w 86"/>
                  <a:gd name="T41" fmla="*/ 74 h 85"/>
                  <a:gd name="T42" fmla="*/ 68 w 86"/>
                  <a:gd name="T43" fmla="*/ 77 h 85"/>
                  <a:gd name="T44" fmla="*/ 78 w 86"/>
                  <a:gd name="T45" fmla="*/ 64 h 85"/>
                  <a:gd name="T46" fmla="*/ 76 w 86"/>
                  <a:gd name="T47" fmla="*/ 54 h 85"/>
                  <a:gd name="T48" fmla="*/ 85 w 86"/>
                  <a:gd name="T49" fmla="*/ 49 h 85"/>
                  <a:gd name="T50" fmla="*/ 85 w 86"/>
                  <a:gd name="T51" fmla="*/ 36 h 85"/>
                  <a:gd name="T52" fmla="*/ 72 w 86"/>
                  <a:gd name="T53" fmla="*/ 48 h 85"/>
                  <a:gd name="T54" fmla="*/ 67 w 86"/>
                  <a:gd name="T55" fmla="*/ 56 h 85"/>
                  <a:gd name="T56" fmla="*/ 70 w 86"/>
                  <a:gd name="T57" fmla="*/ 65 h 85"/>
                  <a:gd name="T58" fmla="*/ 60 w 86"/>
                  <a:gd name="T59" fmla="*/ 67 h 85"/>
                  <a:gd name="T60" fmla="*/ 51 w 86"/>
                  <a:gd name="T61" fmla="*/ 69 h 85"/>
                  <a:gd name="T62" fmla="*/ 46 w 86"/>
                  <a:gd name="T63" fmla="*/ 78 h 85"/>
                  <a:gd name="T64" fmla="*/ 38 w 86"/>
                  <a:gd name="T65" fmla="*/ 72 h 85"/>
                  <a:gd name="T66" fmla="*/ 30 w 86"/>
                  <a:gd name="T67" fmla="*/ 67 h 85"/>
                  <a:gd name="T68" fmla="*/ 20 w 86"/>
                  <a:gd name="T69" fmla="*/ 70 h 85"/>
                  <a:gd name="T70" fmla="*/ 19 w 86"/>
                  <a:gd name="T71" fmla="*/ 59 h 85"/>
                  <a:gd name="T72" fmla="*/ 16 w 86"/>
                  <a:gd name="T73" fmla="*/ 51 h 85"/>
                  <a:gd name="T74" fmla="*/ 8 w 86"/>
                  <a:gd name="T75" fmla="*/ 46 h 85"/>
                  <a:gd name="T76" fmla="*/ 8 w 86"/>
                  <a:gd name="T77" fmla="*/ 39 h 85"/>
                  <a:gd name="T78" fmla="*/ 16 w 86"/>
                  <a:gd name="T79" fmla="*/ 35 h 85"/>
                  <a:gd name="T80" fmla="*/ 19 w 86"/>
                  <a:gd name="T81" fmla="*/ 26 h 85"/>
                  <a:gd name="T82" fmla="*/ 20 w 86"/>
                  <a:gd name="T83" fmla="*/ 15 h 85"/>
                  <a:gd name="T84" fmla="*/ 30 w 86"/>
                  <a:gd name="T85" fmla="*/ 18 h 85"/>
                  <a:gd name="T86" fmla="*/ 38 w 86"/>
                  <a:gd name="T87" fmla="*/ 14 h 85"/>
                  <a:gd name="T88" fmla="*/ 46 w 86"/>
                  <a:gd name="T89" fmla="*/ 7 h 85"/>
                  <a:gd name="T90" fmla="*/ 51 w 86"/>
                  <a:gd name="T91" fmla="*/ 16 h 85"/>
                  <a:gd name="T92" fmla="*/ 60 w 86"/>
                  <a:gd name="T93" fmla="*/ 18 h 85"/>
                  <a:gd name="T94" fmla="*/ 70 w 86"/>
                  <a:gd name="T95" fmla="*/ 20 h 85"/>
                  <a:gd name="T96" fmla="*/ 67 w 86"/>
                  <a:gd name="T97" fmla="*/ 29 h 85"/>
                  <a:gd name="T98" fmla="*/ 72 w 86"/>
                  <a:gd name="T99" fmla="*/ 37 h 85"/>
                  <a:gd name="T100" fmla="*/ 78 w 86"/>
                  <a:gd name="T101" fmla="*/ 4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 h="85">
                    <a:moveTo>
                      <a:pt x="85" y="36"/>
                    </a:moveTo>
                    <a:cubicBezTo>
                      <a:pt x="85" y="35"/>
                      <a:pt x="84" y="34"/>
                      <a:pt x="83" y="33"/>
                    </a:cubicBezTo>
                    <a:cubicBezTo>
                      <a:pt x="76" y="31"/>
                      <a:pt x="76" y="31"/>
                      <a:pt x="76" y="31"/>
                    </a:cubicBezTo>
                    <a:cubicBezTo>
                      <a:pt x="76" y="30"/>
                      <a:pt x="75" y="29"/>
                      <a:pt x="75" y="28"/>
                    </a:cubicBezTo>
                    <a:cubicBezTo>
                      <a:pt x="78" y="21"/>
                      <a:pt x="78" y="21"/>
                      <a:pt x="78" y="21"/>
                    </a:cubicBezTo>
                    <a:cubicBezTo>
                      <a:pt x="78" y="20"/>
                      <a:pt x="78" y="18"/>
                      <a:pt x="77" y="17"/>
                    </a:cubicBezTo>
                    <a:cubicBezTo>
                      <a:pt x="75" y="14"/>
                      <a:pt x="72" y="11"/>
                      <a:pt x="68" y="8"/>
                    </a:cubicBezTo>
                    <a:cubicBezTo>
                      <a:pt x="67" y="7"/>
                      <a:pt x="66" y="7"/>
                      <a:pt x="65" y="8"/>
                    </a:cubicBezTo>
                    <a:cubicBezTo>
                      <a:pt x="58" y="11"/>
                      <a:pt x="58" y="11"/>
                      <a:pt x="58" y="11"/>
                    </a:cubicBezTo>
                    <a:cubicBezTo>
                      <a:pt x="57" y="10"/>
                      <a:pt x="56" y="10"/>
                      <a:pt x="55" y="10"/>
                    </a:cubicBezTo>
                    <a:cubicBezTo>
                      <a:pt x="52" y="3"/>
                      <a:pt x="52" y="3"/>
                      <a:pt x="52" y="3"/>
                    </a:cubicBezTo>
                    <a:cubicBezTo>
                      <a:pt x="52" y="2"/>
                      <a:pt x="51" y="1"/>
                      <a:pt x="49" y="0"/>
                    </a:cubicBezTo>
                    <a:cubicBezTo>
                      <a:pt x="45" y="0"/>
                      <a:pt x="41" y="0"/>
                      <a:pt x="37" y="0"/>
                    </a:cubicBezTo>
                    <a:cubicBezTo>
                      <a:pt x="35" y="1"/>
                      <a:pt x="34" y="2"/>
                      <a:pt x="34" y="3"/>
                    </a:cubicBezTo>
                    <a:cubicBezTo>
                      <a:pt x="31" y="10"/>
                      <a:pt x="31" y="10"/>
                      <a:pt x="31" y="10"/>
                    </a:cubicBezTo>
                    <a:cubicBezTo>
                      <a:pt x="30" y="10"/>
                      <a:pt x="29" y="10"/>
                      <a:pt x="28" y="11"/>
                    </a:cubicBezTo>
                    <a:cubicBezTo>
                      <a:pt x="22" y="8"/>
                      <a:pt x="22" y="8"/>
                      <a:pt x="22" y="8"/>
                    </a:cubicBezTo>
                    <a:cubicBezTo>
                      <a:pt x="20" y="7"/>
                      <a:pt x="19" y="7"/>
                      <a:pt x="18" y="8"/>
                    </a:cubicBezTo>
                    <a:cubicBezTo>
                      <a:pt x="14" y="11"/>
                      <a:pt x="11" y="14"/>
                      <a:pt x="9" y="17"/>
                    </a:cubicBezTo>
                    <a:cubicBezTo>
                      <a:pt x="8" y="18"/>
                      <a:pt x="8" y="20"/>
                      <a:pt x="8" y="21"/>
                    </a:cubicBezTo>
                    <a:cubicBezTo>
                      <a:pt x="11" y="28"/>
                      <a:pt x="11" y="28"/>
                      <a:pt x="11" y="28"/>
                    </a:cubicBezTo>
                    <a:cubicBezTo>
                      <a:pt x="11" y="29"/>
                      <a:pt x="10" y="30"/>
                      <a:pt x="10" y="31"/>
                    </a:cubicBezTo>
                    <a:cubicBezTo>
                      <a:pt x="3" y="33"/>
                      <a:pt x="3" y="33"/>
                      <a:pt x="3" y="33"/>
                    </a:cubicBezTo>
                    <a:cubicBezTo>
                      <a:pt x="2" y="34"/>
                      <a:pt x="1" y="35"/>
                      <a:pt x="1" y="36"/>
                    </a:cubicBezTo>
                    <a:cubicBezTo>
                      <a:pt x="0" y="39"/>
                      <a:pt x="0" y="41"/>
                      <a:pt x="0" y="43"/>
                    </a:cubicBezTo>
                    <a:cubicBezTo>
                      <a:pt x="0" y="45"/>
                      <a:pt x="0" y="47"/>
                      <a:pt x="1" y="49"/>
                    </a:cubicBezTo>
                    <a:cubicBezTo>
                      <a:pt x="1" y="50"/>
                      <a:pt x="2" y="52"/>
                      <a:pt x="3" y="52"/>
                    </a:cubicBezTo>
                    <a:cubicBezTo>
                      <a:pt x="10" y="54"/>
                      <a:pt x="10" y="54"/>
                      <a:pt x="10" y="54"/>
                    </a:cubicBezTo>
                    <a:cubicBezTo>
                      <a:pt x="10" y="56"/>
                      <a:pt x="11" y="57"/>
                      <a:pt x="11" y="58"/>
                    </a:cubicBezTo>
                    <a:cubicBezTo>
                      <a:pt x="8" y="64"/>
                      <a:pt x="8" y="64"/>
                      <a:pt x="8" y="64"/>
                    </a:cubicBezTo>
                    <a:cubicBezTo>
                      <a:pt x="8" y="65"/>
                      <a:pt x="8" y="67"/>
                      <a:pt x="9" y="68"/>
                    </a:cubicBezTo>
                    <a:cubicBezTo>
                      <a:pt x="11" y="71"/>
                      <a:pt x="14" y="74"/>
                      <a:pt x="18" y="77"/>
                    </a:cubicBezTo>
                    <a:cubicBezTo>
                      <a:pt x="19" y="78"/>
                      <a:pt x="20" y="78"/>
                      <a:pt x="22" y="77"/>
                    </a:cubicBezTo>
                    <a:cubicBezTo>
                      <a:pt x="28" y="74"/>
                      <a:pt x="28" y="74"/>
                      <a:pt x="28" y="74"/>
                    </a:cubicBezTo>
                    <a:cubicBezTo>
                      <a:pt x="29" y="75"/>
                      <a:pt x="30" y="75"/>
                      <a:pt x="31" y="76"/>
                    </a:cubicBezTo>
                    <a:cubicBezTo>
                      <a:pt x="34" y="82"/>
                      <a:pt x="34" y="82"/>
                      <a:pt x="34" y="82"/>
                    </a:cubicBezTo>
                    <a:cubicBezTo>
                      <a:pt x="34" y="84"/>
                      <a:pt x="35" y="85"/>
                      <a:pt x="37" y="85"/>
                    </a:cubicBezTo>
                    <a:cubicBezTo>
                      <a:pt x="39" y="85"/>
                      <a:pt x="41" y="85"/>
                      <a:pt x="43" y="85"/>
                    </a:cubicBezTo>
                    <a:cubicBezTo>
                      <a:pt x="45" y="85"/>
                      <a:pt x="47" y="85"/>
                      <a:pt x="49" y="85"/>
                    </a:cubicBezTo>
                    <a:cubicBezTo>
                      <a:pt x="51" y="85"/>
                      <a:pt x="52" y="84"/>
                      <a:pt x="52" y="82"/>
                    </a:cubicBezTo>
                    <a:cubicBezTo>
                      <a:pt x="55" y="76"/>
                      <a:pt x="55" y="76"/>
                      <a:pt x="55" y="76"/>
                    </a:cubicBezTo>
                    <a:cubicBezTo>
                      <a:pt x="56" y="75"/>
                      <a:pt x="57" y="75"/>
                      <a:pt x="58" y="74"/>
                    </a:cubicBezTo>
                    <a:cubicBezTo>
                      <a:pt x="65" y="77"/>
                      <a:pt x="65" y="77"/>
                      <a:pt x="65" y="77"/>
                    </a:cubicBezTo>
                    <a:cubicBezTo>
                      <a:pt x="66" y="78"/>
                      <a:pt x="67" y="78"/>
                      <a:pt x="68" y="77"/>
                    </a:cubicBezTo>
                    <a:cubicBezTo>
                      <a:pt x="72" y="74"/>
                      <a:pt x="75" y="71"/>
                      <a:pt x="77" y="68"/>
                    </a:cubicBezTo>
                    <a:cubicBezTo>
                      <a:pt x="78" y="67"/>
                      <a:pt x="78" y="65"/>
                      <a:pt x="78" y="64"/>
                    </a:cubicBezTo>
                    <a:cubicBezTo>
                      <a:pt x="75" y="58"/>
                      <a:pt x="75" y="58"/>
                      <a:pt x="75" y="58"/>
                    </a:cubicBezTo>
                    <a:cubicBezTo>
                      <a:pt x="75" y="57"/>
                      <a:pt x="76" y="56"/>
                      <a:pt x="76" y="54"/>
                    </a:cubicBezTo>
                    <a:cubicBezTo>
                      <a:pt x="83" y="52"/>
                      <a:pt x="83" y="52"/>
                      <a:pt x="83" y="52"/>
                    </a:cubicBezTo>
                    <a:cubicBezTo>
                      <a:pt x="84" y="52"/>
                      <a:pt x="85" y="50"/>
                      <a:pt x="85" y="49"/>
                    </a:cubicBezTo>
                    <a:cubicBezTo>
                      <a:pt x="86" y="47"/>
                      <a:pt x="86" y="45"/>
                      <a:pt x="86" y="43"/>
                    </a:cubicBezTo>
                    <a:cubicBezTo>
                      <a:pt x="86" y="41"/>
                      <a:pt x="86" y="39"/>
                      <a:pt x="85" y="36"/>
                    </a:cubicBezTo>
                    <a:moveTo>
                      <a:pt x="78" y="46"/>
                    </a:moveTo>
                    <a:cubicBezTo>
                      <a:pt x="72" y="48"/>
                      <a:pt x="72" y="48"/>
                      <a:pt x="72" y="48"/>
                    </a:cubicBezTo>
                    <a:cubicBezTo>
                      <a:pt x="71" y="48"/>
                      <a:pt x="70" y="49"/>
                      <a:pt x="70" y="51"/>
                    </a:cubicBezTo>
                    <a:cubicBezTo>
                      <a:pt x="69" y="52"/>
                      <a:pt x="68" y="54"/>
                      <a:pt x="67" y="56"/>
                    </a:cubicBezTo>
                    <a:cubicBezTo>
                      <a:pt x="67" y="57"/>
                      <a:pt x="67" y="58"/>
                      <a:pt x="67" y="59"/>
                    </a:cubicBezTo>
                    <a:cubicBezTo>
                      <a:pt x="70" y="65"/>
                      <a:pt x="70" y="65"/>
                      <a:pt x="70" y="65"/>
                    </a:cubicBezTo>
                    <a:cubicBezTo>
                      <a:pt x="69" y="67"/>
                      <a:pt x="67" y="68"/>
                      <a:pt x="66" y="70"/>
                    </a:cubicBezTo>
                    <a:cubicBezTo>
                      <a:pt x="60" y="67"/>
                      <a:pt x="60" y="67"/>
                      <a:pt x="60" y="67"/>
                    </a:cubicBezTo>
                    <a:cubicBezTo>
                      <a:pt x="59" y="66"/>
                      <a:pt x="57" y="66"/>
                      <a:pt x="56" y="67"/>
                    </a:cubicBezTo>
                    <a:cubicBezTo>
                      <a:pt x="55" y="68"/>
                      <a:pt x="53" y="69"/>
                      <a:pt x="51" y="69"/>
                    </a:cubicBezTo>
                    <a:cubicBezTo>
                      <a:pt x="50" y="70"/>
                      <a:pt x="49" y="70"/>
                      <a:pt x="48" y="72"/>
                    </a:cubicBezTo>
                    <a:cubicBezTo>
                      <a:pt x="46" y="78"/>
                      <a:pt x="46" y="78"/>
                      <a:pt x="46" y="78"/>
                    </a:cubicBezTo>
                    <a:cubicBezTo>
                      <a:pt x="44" y="78"/>
                      <a:pt x="42" y="78"/>
                      <a:pt x="40" y="78"/>
                    </a:cubicBezTo>
                    <a:cubicBezTo>
                      <a:pt x="38" y="72"/>
                      <a:pt x="38" y="72"/>
                      <a:pt x="38" y="72"/>
                    </a:cubicBezTo>
                    <a:cubicBezTo>
                      <a:pt x="37" y="70"/>
                      <a:pt x="36" y="70"/>
                      <a:pt x="35" y="69"/>
                    </a:cubicBezTo>
                    <a:cubicBezTo>
                      <a:pt x="33" y="69"/>
                      <a:pt x="31" y="68"/>
                      <a:pt x="30" y="67"/>
                    </a:cubicBezTo>
                    <a:cubicBezTo>
                      <a:pt x="29" y="66"/>
                      <a:pt x="27" y="66"/>
                      <a:pt x="26" y="67"/>
                    </a:cubicBezTo>
                    <a:cubicBezTo>
                      <a:pt x="20" y="70"/>
                      <a:pt x="20" y="70"/>
                      <a:pt x="20" y="70"/>
                    </a:cubicBezTo>
                    <a:cubicBezTo>
                      <a:pt x="19" y="68"/>
                      <a:pt x="17" y="67"/>
                      <a:pt x="16" y="65"/>
                    </a:cubicBezTo>
                    <a:cubicBezTo>
                      <a:pt x="19" y="59"/>
                      <a:pt x="19" y="59"/>
                      <a:pt x="19" y="59"/>
                    </a:cubicBezTo>
                    <a:cubicBezTo>
                      <a:pt x="19" y="58"/>
                      <a:pt x="19" y="57"/>
                      <a:pt x="19" y="56"/>
                    </a:cubicBezTo>
                    <a:cubicBezTo>
                      <a:pt x="18" y="54"/>
                      <a:pt x="17" y="52"/>
                      <a:pt x="16" y="51"/>
                    </a:cubicBezTo>
                    <a:cubicBezTo>
                      <a:pt x="16" y="49"/>
                      <a:pt x="15" y="48"/>
                      <a:pt x="14" y="48"/>
                    </a:cubicBezTo>
                    <a:cubicBezTo>
                      <a:pt x="8" y="46"/>
                      <a:pt x="8" y="46"/>
                      <a:pt x="8" y="46"/>
                    </a:cubicBezTo>
                    <a:cubicBezTo>
                      <a:pt x="8" y="45"/>
                      <a:pt x="8" y="44"/>
                      <a:pt x="8" y="43"/>
                    </a:cubicBezTo>
                    <a:cubicBezTo>
                      <a:pt x="8" y="42"/>
                      <a:pt x="8" y="41"/>
                      <a:pt x="8" y="39"/>
                    </a:cubicBezTo>
                    <a:cubicBezTo>
                      <a:pt x="14" y="37"/>
                      <a:pt x="14" y="37"/>
                      <a:pt x="14" y="37"/>
                    </a:cubicBezTo>
                    <a:cubicBezTo>
                      <a:pt x="15" y="37"/>
                      <a:pt x="16" y="36"/>
                      <a:pt x="16" y="35"/>
                    </a:cubicBezTo>
                    <a:cubicBezTo>
                      <a:pt x="17" y="33"/>
                      <a:pt x="18" y="31"/>
                      <a:pt x="19" y="29"/>
                    </a:cubicBezTo>
                    <a:cubicBezTo>
                      <a:pt x="19" y="28"/>
                      <a:pt x="19" y="27"/>
                      <a:pt x="19" y="26"/>
                    </a:cubicBezTo>
                    <a:cubicBezTo>
                      <a:pt x="16" y="20"/>
                      <a:pt x="16" y="20"/>
                      <a:pt x="16" y="20"/>
                    </a:cubicBezTo>
                    <a:cubicBezTo>
                      <a:pt x="17" y="18"/>
                      <a:pt x="19" y="17"/>
                      <a:pt x="20" y="15"/>
                    </a:cubicBezTo>
                    <a:cubicBezTo>
                      <a:pt x="26" y="18"/>
                      <a:pt x="26" y="18"/>
                      <a:pt x="26" y="18"/>
                    </a:cubicBezTo>
                    <a:cubicBezTo>
                      <a:pt x="27" y="19"/>
                      <a:pt x="29" y="19"/>
                      <a:pt x="30" y="18"/>
                    </a:cubicBezTo>
                    <a:cubicBezTo>
                      <a:pt x="31" y="17"/>
                      <a:pt x="33" y="17"/>
                      <a:pt x="35" y="16"/>
                    </a:cubicBezTo>
                    <a:cubicBezTo>
                      <a:pt x="36" y="16"/>
                      <a:pt x="37" y="15"/>
                      <a:pt x="38" y="14"/>
                    </a:cubicBezTo>
                    <a:cubicBezTo>
                      <a:pt x="40" y="7"/>
                      <a:pt x="40" y="7"/>
                      <a:pt x="40" y="7"/>
                    </a:cubicBezTo>
                    <a:cubicBezTo>
                      <a:pt x="42" y="7"/>
                      <a:pt x="44" y="7"/>
                      <a:pt x="46" y="7"/>
                    </a:cubicBezTo>
                    <a:cubicBezTo>
                      <a:pt x="48" y="14"/>
                      <a:pt x="48" y="14"/>
                      <a:pt x="48" y="14"/>
                    </a:cubicBezTo>
                    <a:cubicBezTo>
                      <a:pt x="49" y="15"/>
                      <a:pt x="50" y="16"/>
                      <a:pt x="51" y="16"/>
                    </a:cubicBezTo>
                    <a:cubicBezTo>
                      <a:pt x="53" y="17"/>
                      <a:pt x="55" y="17"/>
                      <a:pt x="56" y="18"/>
                    </a:cubicBezTo>
                    <a:cubicBezTo>
                      <a:pt x="57" y="19"/>
                      <a:pt x="59" y="19"/>
                      <a:pt x="60" y="18"/>
                    </a:cubicBezTo>
                    <a:cubicBezTo>
                      <a:pt x="66" y="15"/>
                      <a:pt x="66" y="15"/>
                      <a:pt x="66" y="15"/>
                    </a:cubicBezTo>
                    <a:cubicBezTo>
                      <a:pt x="67" y="17"/>
                      <a:pt x="69" y="18"/>
                      <a:pt x="70" y="20"/>
                    </a:cubicBezTo>
                    <a:cubicBezTo>
                      <a:pt x="67" y="26"/>
                      <a:pt x="67" y="26"/>
                      <a:pt x="67" y="26"/>
                    </a:cubicBezTo>
                    <a:cubicBezTo>
                      <a:pt x="67" y="27"/>
                      <a:pt x="67" y="28"/>
                      <a:pt x="67" y="29"/>
                    </a:cubicBezTo>
                    <a:cubicBezTo>
                      <a:pt x="68" y="31"/>
                      <a:pt x="69" y="33"/>
                      <a:pt x="70" y="35"/>
                    </a:cubicBezTo>
                    <a:cubicBezTo>
                      <a:pt x="70" y="36"/>
                      <a:pt x="71" y="37"/>
                      <a:pt x="72" y="37"/>
                    </a:cubicBezTo>
                    <a:cubicBezTo>
                      <a:pt x="78" y="39"/>
                      <a:pt x="78" y="39"/>
                      <a:pt x="78" y="39"/>
                    </a:cubicBezTo>
                    <a:cubicBezTo>
                      <a:pt x="78" y="41"/>
                      <a:pt x="78" y="42"/>
                      <a:pt x="78" y="43"/>
                    </a:cubicBezTo>
                    <a:cubicBezTo>
                      <a:pt x="78" y="44"/>
                      <a:pt x="78" y="45"/>
                      <a:pt x="78" y="4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200">
                  <a:solidFill>
                    <a:prstClr val="black"/>
                  </a:solidFill>
                  <a:cs typeface="+mn-ea"/>
                  <a:sym typeface="+mn-lt"/>
                </a:endParaRPr>
              </a:p>
            </p:txBody>
          </p:sp>
          <p:sp>
            <p:nvSpPr>
              <p:cNvPr id="36" name="Freeform 55"/>
              <p:cNvSpPr>
                <a:spLocks noEditPoints="1"/>
              </p:cNvSpPr>
              <p:nvPr/>
            </p:nvSpPr>
            <p:spPr bwMode="auto">
              <a:xfrm>
                <a:off x="887" y="1883"/>
                <a:ext cx="69" cy="68"/>
              </a:xfrm>
              <a:custGeom>
                <a:avLst/>
                <a:gdLst>
                  <a:gd name="T0" fmla="*/ 17 w 34"/>
                  <a:gd name="T1" fmla="*/ 0 h 34"/>
                  <a:gd name="T2" fmla="*/ 0 w 34"/>
                  <a:gd name="T3" fmla="*/ 17 h 34"/>
                  <a:gd name="T4" fmla="*/ 17 w 34"/>
                  <a:gd name="T5" fmla="*/ 34 h 34"/>
                  <a:gd name="T6" fmla="*/ 34 w 34"/>
                  <a:gd name="T7" fmla="*/ 17 h 34"/>
                  <a:gd name="T8" fmla="*/ 17 w 34"/>
                  <a:gd name="T9" fmla="*/ 0 h 34"/>
                  <a:gd name="T10" fmla="*/ 17 w 34"/>
                  <a:gd name="T11" fmla="*/ 26 h 34"/>
                  <a:gd name="T12" fmla="*/ 7 w 34"/>
                  <a:gd name="T13" fmla="*/ 17 h 34"/>
                  <a:gd name="T14" fmla="*/ 17 w 34"/>
                  <a:gd name="T15" fmla="*/ 7 h 34"/>
                  <a:gd name="T16" fmla="*/ 27 w 34"/>
                  <a:gd name="T17" fmla="*/ 17 h 34"/>
                  <a:gd name="T18" fmla="*/ 17 w 34"/>
                  <a:gd name="T19"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4">
                    <a:moveTo>
                      <a:pt x="17" y="0"/>
                    </a:moveTo>
                    <a:cubicBezTo>
                      <a:pt x="8" y="0"/>
                      <a:pt x="0" y="7"/>
                      <a:pt x="0" y="17"/>
                    </a:cubicBezTo>
                    <a:cubicBezTo>
                      <a:pt x="0" y="26"/>
                      <a:pt x="8" y="34"/>
                      <a:pt x="17" y="34"/>
                    </a:cubicBezTo>
                    <a:cubicBezTo>
                      <a:pt x="26" y="34"/>
                      <a:pt x="34" y="26"/>
                      <a:pt x="34" y="17"/>
                    </a:cubicBezTo>
                    <a:cubicBezTo>
                      <a:pt x="34" y="7"/>
                      <a:pt x="26" y="0"/>
                      <a:pt x="17" y="0"/>
                    </a:cubicBezTo>
                    <a:moveTo>
                      <a:pt x="17" y="26"/>
                    </a:moveTo>
                    <a:cubicBezTo>
                      <a:pt x="12" y="26"/>
                      <a:pt x="7" y="22"/>
                      <a:pt x="7" y="17"/>
                    </a:cubicBezTo>
                    <a:cubicBezTo>
                      <a:pt x="7" y="11"/>
                      <a:pt x="12" y="7"/>
                      <a:pt x="17" y="7"/>
                    </a:cubicBezTo>
                    <a:cubicBezTo>
                      <a:pt x="22" y="7"/>
                      <a:pt x="27" y="11"/>
                      <a:pt x="27" y="17"/>
                    </a:cubicBezTo>
                    <a:cubicBezTo>
                      <a:pt x="27" y="22"/>
                      <a:pt x="22" y="26"/>
                      <a:pt x="17" y="2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200">
                  <a:solidFill>
                    <a:prstClr val="black"/>
                  </a:solidFill>
                  <a:cs typeface="+mn-ea"/>
                  <a:sym typeface="+mn-lt"/>
                </a:endParaRPr>
              </a:p>
            </p:txBody>
          </p:sp>
        </p:grpSp>
        <p:sp>
          <p:nvSpPr>
            <p:cNvPr id="29" name="Freeform 56"/>
            <p:cNvSpPr>
              <a:spLocks noEditPoints="1"/>
            </p:cNvSpPr>
            <p:nvPr/>
          </p:nvSpPr>
          <p:spPr bwMode="auto">
            <a:xfrm>
              <a:off x="2412904" y="3136598"/>
              <a:ext cx="276225" cy="190559"/>
            </a:xfrm>
            <a:custGeom>
              <a:avLst/>
              <a:gdLst>
                <a:gd name="T0" fmla="*/ 82 w 86"/>
                <a:gd name="T1" fmla="*/ 7 h 59"/>
                <a:gd name="T2" fmla="*/ 74 w 86"/>
                <a:gd name="T3" fmla="*/ 4 h 59"/>
                <a:gd name="T4" fmla="*/ 66 w 86"/>
                <a:gd name="T5" fmla="*/ 7 h 59"/>
                <a:gd name="T6" fmla="*/ 63 w 86"/>
                <a:gd name="T7" fmla="*/ 15 h 59"/>
                <a:gd name="T8" fmla="*/ 64 w 86"/>
                <a:gd name="T9" fmla="*/ 20 h 59"/>
                <a:gd name="T10" fmla="*/ 50 w 86"/>
                <a:gd name="T11" fmla="*/ 32 h 59"/>
                <a:gd name="T12" fmla="*/ 42 w 86"/>
                <a:gd name="T13" fmla="*/ 30 h 59"/>
                <a:gd name="T14" fmla="*/ 35 w 86"/>
                <a:gd name="T15" fmla="*/ 32 h 59"/>
                <a:gd name="T16" fmla="*/ 25 w 86"/>
                <a:gd name="T17" fmla="*/ 20 h 59"/>
                <a:gd name="T18" fmla="*/ 23 w 86"/>
                <a:gd name="T19" fmla="*/ 4 h 59"/>
                <a:gd name="T20" fmla="*/ 14 w 86"/>
                <a:gd name="T21" fmla="*/ 0 h 59"/>
                <a:gd name="T22" fmla="*/ 4 w 86"/>
                <a:gd name="T23" fmla="*/ 4 h 59"/>
                <a:gd name="T24" fmla="*/ 0 w 86"/>
                <a:gd name="T25" fmla="*/ 14 h 59"/>
                <a:gd name="T26" fmla="*/ 4 w 86"/>
                <a:gd name="T27" fmla="*/ 23 h 59"/>
                <a:gd name="T28" fmla="*/ 14 w 86"/>
                <a:gd name="T29" fmla="*/ 27 h 59"/>
                <a:gd name="T30" fmla="*/ 20 w 86"/>
                <a:gd name="T31" fmla="*/ 25 h 59"/>
                <a:gd name="T32" fmla="*/ 30 w 86"/>
                <a:gd name="T33" fmla="*/ 37 h 59"/>
                <a:gd name="T34" fmla="*/ 32 w 86"/>
                <a:gd name="T35" fmla="*/ 55 h 59"/>
                <a:gd name="T36" fmla="*/ 42 w 86"/>
                <a:gd name="T37" fmla="*/ 59 h 59"/>
                <a:gd name="T38" fmla="*/ 52 w 86"/>
                <a:gd name="T39" fmla="*/ 55 h 59"/>
                <a:gd name="T40" fmla="*/ 55 w 86"/>
                <a:gd name="T41" fmla="*/ 38 h 59"/>
                <a:gd name="T42" fmla="*/ 69 w 86"/>
                <a:gd name="T43" fmla="*/ 25 h 59"/>
                <a:gd name="T44" fmla="*/ 74 w 86"/>
                <a:gd name="T45" fmla="*/ 27 h 59"/>
                <a:gd name="T46" fmla="*/ 82 w 86"/>
                <a:gd name="T47" fmla="*/ 23 h 59"/>
                <a:gd name="T48" fmla="*/ 86 w 86"/>
                <a:gd name="T49" fmla="*/ 15 h 59"/>
                <a:gd name="T50" fmla="*/ 82 w 86"/>
                <a:gd name="T51" fmla="*/ 7 h 59"/>
                <a:gd name="T52" fmla="*/ 9 w 86"/>
                <a:gd name="T53" fmla="*/ 18 h 59"/>
                <a:gd name="T54" fmla="*/ 8 w 86"/>
                <a:gd name="T55" fmla="*/ 14 h 59"/>
                <a:gd name="T56" fmla="*/ 9 w 86"/>
                <a:gd name="T57" fmla="*/ 9 h 59"/>
                <a:gd name="T58" fmla="*/ 14 w 86"/>
                <a:gd name="T59" fmla="*/ 8 h 59"/>
                <a:gd name="T60" fmla="*/ 18 w 86"/>
                <a:gd name="T61" fmla="*/ 9 h 59"/>
                <a:gd name="T62" fmla="*/ 18 w 86"/>
                <a:gd name="T63" fmla="*/ 18 h 59"/>
                <a:gd name="T64" fmla="*/ 9 w 86"/>
                <a:gd name="T65" fmla="*/ 18 h 59"/>
                <a:gd name="T66" fmla="*/ 77 w 86"/>
                <a:gd name="T67" fmla="*/ 18 h 59"/>
                <a:gd name="T68" fmla="*/ 71 w 86"/>
                <a:gd name="T69" fmla="*/ 18 h 59"/>
                <a:gd name="T70" fmla="*/ 70 w 86"/>
                <a:gd name="T71" fmla="*/ 15 h 59"/>
                <a:gd name="T72" fmla="*/ 71 w 86"/>
                <a:gd name="T73" fmla="*/ 12 h 59"/>
                <a:gd name="T74" fmla="*/ 74 w 86"/>
                <a:gd name="T75" fmla="*/ 11 h 59"/>
                <a:gd name="T76" fmla="*/ 77 w 86"/>
                <a:gd name="T77" fmla="*/ 12 h 59"/>
                <a:gd name="T78" fmla="*/ 78 w 86"/>
                <a:gd name="T79" fmla="*/ 15 h 59"/>
                <a:gd name="T80" fmla="*/ 77 w 86"/>
                <a:gd name="T81" fmla="*/ 1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 h="59">
                  <a:moveTo>
                    <a:pt x="82" y="7"/>
                  </a:moveTo>
                  <a:cubicBezTo>
                    <a:pt x="80" y="5"/>
                    <a:pt x="77" y="4"/>
                    <a:pt x="74" y="4"/>
                  </a:cubicBezTo>
                  <a:cubicBezTo>
                    <a:pt x="71" y="4"/>
                    <a:pt x="68" y="5"/>
                    <a:pt x="66" y="7"/>
                  </a:cubicBezTo>
                  <a:cubicBezTo>
                    <a:pt x="64" y="9"/>
                    <a:pt x="63" y="12"/>
                    <a:pt x="63" y="15"/>
                  </a:cubicBezTo>
                  <a:cubicBezTo>
                    <a:pt x="63" y="17"/>
                    <a:pt x="63" y="18"/>
                    <a:pt x="64" y="20"/>
                  </a:cubicBezTo>
                  <a:cubicBezTo>
                    <a:pt x="50" y="32"/>
                    <a:pt x="50" y="32"/>
                    <a:pt x="50" y="32"/>
                  </a:cubicBezTo>
                  <a:cubicBezTo>
                    <a:pt x="47" y="31"/>
                    <a:pt x="45" y="30"/>
                    <a:pt x="42" y="30"/>
                  </a:cubicBezTo>
                  <a:cubicBezTo>
                    <a:pt x="40" y="30"/>
                    <a:pt x="37" y="31"/>
                    <a:pt x="35" y="32"/>
                  </a:cubicBezTo>
                  <a:cubicBezTo>
                    <a:pt x="25" y="20"/>
                    <a:pt x="25" y="20"/>
                    <a:pt x="25" y="20"/>
                  </a:cubicBezTo>
                  <a:cubicBezTo>
                    <a:pt x="28" y="15"/>
                    <a:pt x="27" y="8"/>
                    <a:pt x="23" y="4"/>
                  </a:cubicBezTo>
                  <a:cubicBezTo>
                    <a:pt x="21" y="2"/>
                    <a:pt x="17" y="0"/>
                    <a:pt x="14" y="0"/>
                  </a:cubicBezTo>
                  <a:cubicBezTo>
                    <a:pt x="10" y="0"/>
                    <a:pt x="7" y="2"/>
                    <a:pt x="4" y="4"/>
                  </a:cubicBezTo>
                  <a:cubicBezTo>
                    <a:pt x="2" y="7"/>
                    <a:pt x="0" y="10"/>
                    <a:pt x="0" y="14"/>
                  </a:cubicBezTo>
                  <a:cubicBezTo>
                    <a:pt x="0" y="17"/>
                    <a:pt x="2" y="20"/>
                    <a:pt x="4" y="23"/>
                  </a:cubicBezTo>
                  <a:cubicBezTo>
                    <a:pt x="7" y="25"/>
                    <a:pt x="10" y="27"/>
                    <a:pt x="14" y="27"/>
                  </a:cubicBezTo>
                  <a:cubicBezTo>
                    <a:pt x="16" y="27"/>
                    <a:pt x="18" y="26"/>
                    <a:pt x="20" y="25"/>
                  </a:cubicBezTo>
                  <a:cubicBezTo>
                    <a:pt x="30" y="37"/>
                    <a:pt x="30" y="37"/>
                    <a:pt x="30" y="37"/>
                  </a:cubicBezTo>
                  <a:cubicBezTo>
                    <a:pt x="27" y="43"/>
                    <a:pt x="27" y="50"/>
                    <a:pt x="32" y="55"/>
                  </a:cubicBezTo>
                  <a:cubicBezTo>
                    <a:pt x="35" y="58"/>
                    <a:pt x="38" y="59"/>
                    <a:pt x="42" y="59"/>
                  </a:cubicBezTo>
                  <a:cubicBezTo>
                    <a:pt x="46" y="59"/>
                    <a:pt x="50" y="58"/>
                    <a:pt x="52" y="55"/>
                  </a:cubicBezTo>
                  <a:cubicBezTo>
                    <a:pt x="57" y="50"/>
                    <a:pt x="58" y="43"/>
                    <a:pt x="55" y="38"/>
                  </a:cubicBezTo>
                  <a:cubicBezTo>
                    <a:pt x="69" y="25"/>
                    <a:pt x="69" y="25"/>
                    <a:pt x="69" y="25"/>
                  </a:cubicBezTo>
                  <a:cubicBezTo>
                    <a:pt x="71" y="26"/>
                    <a:pt x="72" y="27"/>
                    <a:pt x="74" y="27"/>
                  </a:cubicBezTo>
                  <a:cubicBezTo>
                    <a:pt x="77" y="27"/>
                    <a:pt x="80" y="25"/>
                    <a:pt x="82" y="23"/>
                  </a:cubicBezTo>
                  <a:cubicBezTo>
                    <a:pt x="85" y="21"/>
                    <a:pt x="86" y="18"/>
                    <a:pt x="86" y="15"/>
                  </a:cubicBezTo>
                  <a:cubicBezTo>
                    <a:pt x="86" y="12"/>
                    <a:pt x="85" y="9"/>
                    <a:pt x="82" y="7"/>
                  </a:cubicBezTo>
                  <a:moveTo>
                    <a:pt x="9" y="18"/>
                  </a:moveTo>
                  <a:cubicBezTo>
                    <a:pt x="8" y="17"/>
                    <a:pt x="8" y="15"/>
                    <a:pt x="8" y="14"/>
                  </a:cubicBezTo>
                  <a:cubicBezTo>
                    <a:pt x="8" y="12"/>
                    <a:pt x="8" y="10"/>
                    <a:pt x="9" y="9"/>
                  </a:cubicBezTo>
                  <a:cubicBezTo>
                    <a:pt x="11" y="8"/>
                    <a:pt x="12" y="8"/>
                    <a:pt x="14" y="8"/>
                  </a:cubicBezTo>
                  <a:cubicBezTo>
                    <a:pt x="15" y="8"/>
                    <a:pt x="17" y="8"/>
                    <a:pt x="18" y="9"/>
                  </a:cubicBezTo>
                  <a:cubicBezTo>
                    <a:pt x="20" y="12"/>
                    <a:pt x="20" y="15"/>
                    <a:pt x="18" y="18"/>
                  </a:cubicBezTo>
                  <a:cubicBezTo>
                    <a:pt x="16" y="20"/>
                    <a:pt x="12" y="20"/>
                    <a:pt x="9" y="18"/>
                  </a:cubicBezTo>
                  <a:moveTo>
                    <a:pt x="77" y="18"/>
                  </a:moveTo>
                  <a:cubicBezTo>
                    <a:pt x="76" y="20"/>
                    <a:pt x="73" y="20"/>
                    <a:pt x="71" y="18"/>
                  </a:cubicBezTo>
                  <a:cubicBezTo>
                    <a:pt x="71" y="17"/>
                    <a:pt x="70" y="16"/>
                    <a:pt x="70" y="15"/>
                  </a:cubicBezTo>
                  <a:cubicBezTo>
                    <a:pt x="70" y="14"/>
                    <a:pt x="71" y="13"/>
                    <a:pt x="71" y="12"/>
                  </a:cubicBezTo>
                  <a:cubicBezTo>
                    <a:pt x="72" y="11"/>
                    <a:pt x="73" y="11"/>
                    <a:pt x="74" y="11"/>
                  </a:cubicBezTo>
                  <a:cubicBezTo>
                    <a:pt x="75" y="11"/>
                    <a:pt x="76" y="11"/>
                    <a:pt x="77" y="12"/>
                  </a:cubicBezTo>
                  <a:cubicBezTo>
                    <a:pt x="78" y="13"/>
                    <a:pt x="78" y="14"/>
                    <a:pt x="78" y="15"/>
                  </a:cubicBezTo>
                  <a:cubicBezTo>
                    <a:pt x="78" y="16"/>
                    <a:pt x="78" y="17"/>
                    <a:pt x="77" y="18"/>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200">
                <a:solidFill>
                  <a:prstClr val="black"/>
                </a:solidFill>
                <a:cs typeface="+mn-ea"/>
                <a:sym typeface="+mn-lt"/>
              </a:endParaRPr>
            </a:p>
          </p:txBody>
        </p:sp>
        <p:sp>
          <p:nvSpPr>
            <p:cNvPr id="30" name="Rectangle 59"/>
            <p:cNvSpPr>
              <a:spLocks noChangeArrowheads="1"/>
            </p:cNvSpPr>
            <p:nvPr/>
          </p:nvSpPr>
          <p:spPr bwMode="auto">
            <a:xfrm>
              <a:off x="774603" y="1316761"/>
              <a:ext cx="3513137" cy="121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itchFamily="34" charset="0"/>
                <a:buNone/>
              </a:pPr>
              <a:r>
                <a:rPr lang="en-US" altLang="zh-CN" sz="2000" b="1" dirty="0">
                  <a:solidFill>
                    <a:schemeClr val="bg1">
                      <a:lumMod val="50000"/>
                    </a:schemeClr>
                  </a:solidFill>
                  <a:cs typeface="+mn-ea"/>
                  <a:sym typeface="+mn-lt"/>
                </a:rPr>
                <a:t>WRITE YOUR</a:t>
              </a:r>
            </a:p>
            <a:p>
              <a:pPr>
                <a:lnSpc>
                  <a:spcPct val="120000"/>
                </a:lnSpc>
                <a:buFont typeface="Arial" pitchFamily="34" charset="0"/>
                <a:buNone/>
              </a:pPr>
              <a:r>
                <a:rPr lang="en-US" altLang="zh-CN" sz="2000" b="1" dirty="0">
                  <a:solidFill>
                    <a:schemeClr val="bg1">
                      <a:lumMod val="50000"/>
                    </a:schemeClr>
                  </a:solidFill>
                  <a:cs typeface="+mn-ea"/>
                  <a:sym typeface="+mn-lt"/>
                </a:rPr>
                <a:t>GREAT TITLE HERE</a:t>
              </a:r>
              <a:endParaRPr lang="zh-CN" altLang="en-US" sz="2000" b="1" dirty="0">
                <a:solidFill>
                  <a:schemeClr val="bg1">
                    <a:lumMod val="50000"/>
                  </a:schemeClr>
                </a:solidFill>
                <a:cs typeface="+mn-ea"/>
                <a:sym typeface="+mn-lt"/>
              </a:endParaRPr>
            </a:p>
            <a:p>
              <a:pPr>
                <a:lnSpc>
                  <a:spcPct val="120000"/>
                </a:lnSpc>
                <a:buFont typeface="Arial" pitchFamily="34" charset="0"/>
                <a:buNone/>
              </a:pPr>
              <a:endParaRPr lang="zh-CN" altLang="en-US" sz="1100" b="1" dirty="0">
                <a:solidFill>
                  <a:schemeClr val="bg1">
                    <a:lumMod val="50000"/>
                  </a:schemeClr>
                </a:solidFill>
                <a:cs typeface="+mn-ea"/>
                <a:sym typeface="+mn-lt"/>
              </a:endParaRPr>
            </a:p>
            <a:p>
              <a:pPr>
                <a:lnSpc>
                  <a:spcPct val="120000"/>
                </a:lnSpc>
                <a:buFont typeface="Arial" pitchFamily="34" charset="0"/>
                <a:buNone/>
              </a:pPr>
              <a:r>
                <a:rPr lang="en-US" altLang="zh-CN" sz="1100" dirty="0">
                  <a:solidFill>
                    <a:schemeClr val="bg1">
                      <a:lumMod val="50000"/>
                    </a:schemeClr>
                  </a:solidFill>
                  <a:cs typeface="+mn-ea"/>
                  <a:sym typeface="+mn-lt"/>
                </a:rPr>
                <a:t>We have many PowerPoint </a:t>
              </a:r>
              <a:r>
                <a:rPr lang="zh-CN" altLang="en-US" sz="1100" dirty="0">
                  <a:solidFill>
                    <a:schemeClr val="bg1">
                      <a:lumMod val="50000"/>
                    </a:schemeClr>
                  </a:solidFill>
                  <a:cs typeface="+mn-ea"/>
                  <a:sym typeface="+mn-lt"/>
                </a:rPr>
                <a:t>templates</a:t>
              </a:r>
              <a:r>
                <a:rPr lang="en-US" altLang="zh-CN" sz="1100" dirty="0">
                  <a:solidFill>
                    <a:schemeClr val="bg1">
                      <a:lumMod val="50000"/>
                    </a:schemeClr>
                  </a:solidFill>
                  <a:cs typeface="+mn-ea"/>
                  <a:sym typeface="+mn-lt"/>
                </a:rPr>
                <a:t> that has been specifically designed to help anyone that is stepping into the world of PowerPoint for the very first time. We have many PowerPoint </a:t>
              </a:r>
              <a:r>
                <a:rPr lang="zh-CN" altLang="en-US" sz="1100" dirty="0">
                  <a:solidFill>
                    <a:schemeClr val="bg1">
                      <a:lumMod val="50000"/>
                    </a:schemeClr>
                  </a:solidFill>
                  <a:cs typeface="+mn-ea"/>
                  <a:sym typeface="+mn-lt"/>
                </a:rPr>
                <a:t>templates</a:t>
              </a:r>
              <a:r>
                <a:rPr lang="en-US" altLang="zh-CN" sz="1100" dirty="0">
                  <a:solidFill>
                    <a:schemeClr val="bg1">
                      <a:lumMod val="50000"/>
                    </a:schemeClr>
                  </a:solidFill>
                  <a:cs typeface="+mn-ea"/>
                  <a:sym typeface="+mn-lt"/>
                </a:rPr>
                <a:t> that has been specifically designed to help anyone that is stepping into the world of PowerPoint for the very first time. </a:t>
              </a:r>
              <a:endParaRPr lang="zh-CN" altLang="en-US" sz="1100" dirty="0">
                <a:solidFill>
                  <a:schemeClr val="bg1">
                    <a:lumMod val="50000"/>
                  </a:schemeClr>
                </a:solidFill>
                <a:cs typeface="+mn-ea"/>
                <a:sym typeface="+mn-lt"/>
              </a:endParaRPr>
            </a:p>
          </p:txBody>
        </p:sp>
        <p:sp>
          <p:nvSpPr>
            <p:cNvPr id="31" name="Rectangle 60"/>
            <p:cNvSpPr>
              <a:spLocks noChangeArrowheads="1"/>
            </p:cNvSpPr>
            <p:nvPr/>
          </p:nvSpPr>
          <p:spPr bwMode="auto">
            <a:xfrm>
              <a:off x="933353" y="3478016"/>
              <a:ext cx="863600" cy="13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pitchFamily="34" charset="0"/>
                <a:buNone/>
              </a:pPr>
              <a:r>
                <a:rPr lang="en-US" altLang="zh-CN" sz="1100" dirty="0">
                  <a:solidFill>
                    <a:prstClr val="white"/>
                  </a:solidFill>
                  <a:cs typeface="+mn-ea"/>
                  <a:sym typeface="+mn-lt"/>
                </a:rPr>
                <a:t>OPTION 01</a:t>
              </a:r>
              <a:endParaRPr lang="zh-CN" altLang="zh-CN" sz="1100">
                <a:solidFill>
                  <a:prstClr val="white"/>
                </a:solidFill>
                <a:cs typeface="+mn-ea"/>
                <a:sym typeface="+mn-lt"/>
              </a:endParaRPr>
            </a:p>
          </p:txBody>
        </p:sp>
        <p:sp>
          <p:nvSpPr>
            <p:cNvPr id="32" name="Rectangle 61"/>
            <p:cNvSpPr>
              <a:spLocks noChangeArrowheads="1"/>
            </p:cNvSpPr>
            <p:nvPr/>
          </p:nvSpPr>
          <p:spPr bwMode="auto">
            <a:xfrm>
              <a:off x="2130328" y="3478016"/>
              <a:ext cx="863600" cy="13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pitchFamily="34" charset="0"/>
                <a:buNone/>
              </a:pPr>
              <a:r>
                <a:rPr lang="en-US" altLang="zh-CN" sz="1100" dirty="0">
                  <a:solidFill>
                    <a:prstClr val="white"/>
                  </a:solidFill>
                  <a:cs typeface="+mn-ea"/>
                  <a:sym typeface="+mn-lt"/>
                </a:rPr>
                <a:t>OPTION 02</a:t>
              </a:r>
              <a:endParaRPr lang="zh-CN" altLang="zh-CN" sz="1100">
                <a:solidFill>
                  <a:prstClr val="white"/>
                </a:solidFill>
                <a:cs typeface="+mn-ea"/>
                <a:sym typeface="+mn-lt"/>
              </a:endParaRPr>
            </a:p>
          </p:txBody>
        </p:sp>
        <p:sp>
          <p:nvSpPr>
            <p:cNvPr id="33" name="Rectangle 62"/>
            <p:cNvSpPr>
              <a:spLocks noChangeArrowheads="1"/>
            </p:cNvSpPr>
            <p:nvPr/>
          </p:nvSpPr>
          <p:spPr bwMode="auto">
            <a:xfrm>
              <a:off x="3335240" y="3478016"/>
              <a:ext cx="863600" cy="13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pitchFamily="34" charset="0"/>
                <a:buNone/>
              </a:pPr>
              <a:r>
                <a:rPr lang="en-US" altLang="zh-CN" sz="1100" dirty="0">
                  <a:solidFill>
                    <a:prstClr val="white"/>
                  </a:solidFill>
                  <a:cs typeface="+mn-ea"/>
                  <a:sym typeface="+mn-lt"/>
                </a:rPr>
                <a:t>OPTION 03</a:t>
              </a:r>
              <a:endParaRPr lang="zh-CN" altLang="zh-CN" sz="1100">
                <a:solidFill>
                  <a:prstClr val="white"/>
                </a:solidFill>
                <a:cs typeface="+mn-ea"/>
                <a:sym typeface="+mn-lt"/>
              </a:endParaRPr>
            </a:p>
          </p:txBody>
        </p:sp>
        <p:sp>
          <p:nvSpPr>
            <p:cNvPr id="34" name="Freeform 63"/>
            <p:cNvSpPr>
              <a:spLocks noEditPoints="1"/>
            </p:cNvSpPr>
            <p:nvPr/>
          </p:nvSpPr>
          <p:spPr bwMode="auto">
            <a:xfrm>
              <a:off x="860328" y="4383171"/>
              <a:ext cx="176212" cy="161975"/>
            </a:xfrm>
            <a:custGeom>
              <a:avLst/>
              <a:gdLst>
                <a:gd name="T0" fmla="*/ 44 w 168"/>
                <a:gd name="T1" fmla="*/ 73 h 154"/>
                <a:gd name="T2" fmla="*/ 16 w 168"/>
                <a:gd name="T3" fmla="*/ 73 h 154"/>
                <a:gd name="T4" fmla="*/ 20 w 168"/>
                <a:gd name="T5" fmla="*/ 64 h 154"/>
                <a:gd name="T6" fmla="*/ 40 w 168"/>
                <a:gd name="T7" fmla="*/ 57 h 154"/>
                <a:gd name="T8" fmla="*/ 20 w 168"/>
                <a:gd name="T9" fmla="*/ 64 h 154"/>
                <a:gd name="T10" fmla="*/ 120 w 168"/>
                <a:gd name="T11" fmla="*/ 18 h 154"/>
                <a:gd name="T12" fmla="*/ 54 w 168"/>
                <a:gd name="T13" fmla="*/ 0 h 154"/>
                <a:gd name="T14" fmla="*/ 6 w 168"/>
                <a:gd name="T15" fmla="*/ 18 h 154"/>
                <a:gd name="T16" fmla="*/ 6 w 168"/>
                <a:gd name="T17" fmla="*/ 146 h 154"/>
                <a:gd name="T18" fmla="*/ 54 w 168"/>
                <a:gd name="T19" fmla="*/ 154 h 154"/>
                <a:gd name="T20" fmla="*/ 120 w 168"/>
                <a:gd name="T21" fmla="*/ 146 h 154"/>
                <a:gd name="T22" fmla="*/ 168 w 168"/>
                <a:gd name="T23" fmla="*/ 24 h 154"/>
                <a:gd name="T24" fmla="*/ 48 w 168"/>
                <a:gd name="T25" fmla="*/ 134 h 154"/>
                <a:gd name="T26" fmla="*/ 48 w 168"/>
                <a:gd name="T27" fmla="*/ 30 h 154"/>
                <a:gd name="T28" fmla="*/ 108 w 168"/>
                <a:gd name="T29" fmla="*/ 142 h 154"/>
                <a:gd name="T30" fmla="*/ 108 w 168"/>
                <a:gd name="T31" fmla="*/ 12 h 154"/>
                <a:gd name="T32" fmla="*/ 156 w 168"/>
                <a:gd name="T33" fmla="*/ 134 h 154"/>
                <a:gd name="T34" fmla="*/ 156 w 168"/>
                <a:gd name="T35" fmla="*/ 30 h 154"/>
                <a:gd name="T36" fmla="*/ 20 w 168"/>
                <a:gd name="T37" fmla="*/ 51 h 154"/>
                <a:gd name="T38" fmla="*/ 40 w 168"/>
                <a:gd name="T39" fmla="*/ 44 h 154"/>
                <a:gd name="T40" fmla="*/ 20 w 168"/>
                <a:gd name="T41" fmla="*/ 51 h 154"/>
                <a:gd name="T42" fmla="*/ 30 w 168"/>
                <a:gd name="T43" fmla="*/ 101 h 154"/>
                <a:gd name="T44" fmla="*/ 20 w 168"/>
                <a:gd name="T45" fmla="*/ 123 h 154"/>
                <a:gd name="T46" fmla="*/ 39 w 168"/>
                <a:gd name="T47" fmla="*/ 123 h 154"/>
                <a:gd name="T48" fmla="*/ 39 w 168"/>
                <a:gd name="T49" fmla="*/ 104 h 154"/>
                <a:gd name="T50" fmla="*/ 30 w 168"/>
                <a:gd name="T51" fmla="*/ 120 h 154"/>
                <a:gd name="T52" fmla="*/ 24 w 168"/>
                <a:gd name="T53" fmla="*/ 114 h 154"/>
                <a:gd name="T54" fmla="*/ 30 w 168"/>
                <a:gd name="T55" fmla="*/ 108 h 154"/>
                <a:gd name="T56" fmla="*/ 36 w 168"/>
                <a:gd name="T57" fmla="*/ 114 h 154"/>
                <a:gd name="T58" fmla="*/ 128 w 168"/>
                <a:gd name="T59" fmla="*/ 64 h 154"/>
                <a:gd name="T60" fmla="*/ 148 w 168"/>
                <a:gd name="T61" fmla="*/ 57 h 154"/>
                <a:gd name="T62" fmla="*/ 128 w 168"/>
                <a:gd name="T63" fmla="*/ 64 h 154"/>
                <a:gd name="T64" fmla="*/ 148 w 168"/>
                <a:gd name="T65" fmla="*/ 77 h 154"/>
                <a:gd name="T66" fmla="*/ 128 w 168"/>
                <a:gd name="T67" fmla="*/ 70 h 154"/>
                <a:gd name="T68" fmla="*/ 128 w 168"/>
                <a:gd name="T69" fmla="*/ 51 h 154"/>
                <a:gd name="T70" fmla="*/ 152 w 168"/>
                <a:gd name="T71" fmla="*/ 47 h 154"/>
                <a:gd name="T72" fmla="*/ 124 w 168"/>
                <a:gd name="T73" fmla="*/ 47 h 154"/>
                <a:gd name="T74" fmla="*/ 71 w 168"/>
                <a:gd name="T75" fmla="*/ 70 h 154"/>
                <a:gd name="T76" fmla="*/ 97 w 168"/>
                <a:gd name="T77" fmla="*/ 63 h 154"/>
                <a:gd name="T78" fmla="*/ 71 w 168"/>
                <a:gd name="T79" fmla="*/ 70 h 154"/>
                <a:gd name="T80" fmla="*/ 138 w 168"/>
                <a:gd name="T81" fmla="*/ 101 h 154"/>
                <a:gd name="T82" fmla="*/ 128 w 168"/>
                <a:gd name="T83" fmla="*/ 123 h 154"/>
                <a:gd name="T84" fmla="*/ 147 w 168"/>
                <a:gd name="T85" fmla="*/ 123 h 154"/>
                <a:gd name="T86" fmla="*/ 147 w 168"/>
                <a:gd name="T87" fmla="*/ 104 h 154"/>
                <a:gd name="T88" fmla="*/ 138 w 168"/>
                <a:gd name="T89" fmla="*/ 120 h 154"/>
                <a:gd name="T90" fmla="*/ 132 w 168"/>
                <a:gd name="T91" fmla="*/ 114 h 154"/>
                <a:gd name="T92" fmla="*/ 138 w 168"/>
                <a:gd name="T93" fmla="*/ 108 h 154"/>
                <a:gd name="T94" fmla="*/ 144 w 168"/>
                <a:gd name="T95" fmla="*/ 114 h 154"/>
                <a:gd name="T96" fmla="*/ 71 w 168"/>
                <a:gd name="T97" fmla="*/ 38 h 154"/>
                <a:gd name="T98" fmla="*/ 97 w 168"/>
                <a:gd name="T99" fmla="*/ 31 h 154"/>
                <a:gd name="T100" fmla="*/ 71 w 168"/>
                <a:gd name="T101" fmla="*/ 38 h 154"/>
                <a:gd name="T102" fmla="*/ 97 w 168"/>
                <a:gd name="T103" fmla="*/ 54 h 154"/>
                <a:gd name="T104" fmla="*/ 71 w 168"/>
                <a:gd name="T105" fmla="*/ 47 h 154"/>
                <a:gd name="T106" fmla="*/ 95 w 168"/>
                <a:gd name="T107" fmla="*/ 106 h 154"/>
                <a:gd name="T108" fmla="*/ 84 w 168"/>
                <a:gd name="T109" fmla="*/ 101 h 154"/>
                <a:gd name="T110" fmla="*/ 68 w 168"/>
                <a:gd name="T111" fmla="*/ 116 h 154"/>
                <a:gd name="T112" fmla="*/ 95 w 168"/>
                <a:gd name="T113" fmla="*/ 127 h 154"/>
                <a:gd name="T114" fmla="*/ 95 w 168"/>
                <a:gd name="T115" fmla="*/ 106 h 154"/>
                <a:gd name="T116" fmla="*/ 84 w 168"/>
                <a:gd name="T117" fmla="*/ 125 h 154"/>
                <a:gd name="T118" fmla="*/ 78 w 168"/>
                <a:gd name="T119" fmla="*/ 122 h 154"/>
                <a:gd name="T120" fmla="*/ 78 w 168"/>
                <a:gd name="T121" fmla="*/ 110 h 154"/>
                <a:gd name="T122" fmla="*/ 90 w 168"/>
                <a:gd name="T123" fmla="*/ 11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8" h="154">
                  <a:moveTo>
                    <a:pt x="20" y="77"/>
                  </a:moveTo>
                  <a:cubicBezTo>
                    <a:pt x="40" y="77"/>
                    <a:pt x="40" y="77"/>
                    <a:pt x="40" y="77"/>
                  </a:cubicBezTo>
                  <a:cubicBezTo>
                    <a:pt x="42" y="77"/>
                    <a:pt x="44" y="75"/>
                    <a:pt x="44" y="73"/>
                  </a:cubicBezTo>
                  <a:cubicBezTo>
                    <a:pt x="44" y="71"/>
                    <a:pt x="42" y="70"/>
                    <a:pt x="40" y="70"/>
                  </a:cubicBezTo>
                  <a:cubicBezTo>
                    <a:pt x="20" y="70"/>
                    <a:pt x="20" y="70"/>
                    <a:pt x="20" y="70"/>
                  </a:cubicBezTo>
                  <a:cubicBezTo>
                    <a:pt x="18" y="70"/>
                    <a:pt x="16" y="71"/>
                    <a:pt x="16" y="73"/>
                  </a:cubicBezTo>
                  <a:cubicBezTo>
                    <a:pt x="16" y="75"/>
                    <a:pt x="18" y="77"/>
                    <a:pt x="20" y="77"/>
                  </a:cubicBezTo>
                  <a:close/>
                  <a:moveTo>
                    <a:pt x="20" y="64"/>
                  </a:moveTo>
                  <a:cubicBezTo>
                    <a:pt x="20" y="64"/>
                    <a:pt x="20" y="64"/>
                    <a:pt x="20" y="64"/>
                  </a:cubicBezTo>
                  <a:cubicBezTo>
                    <a:pt x="40" y="64"/>
                    <a:pt x="40" y="64"/>
                    <a:pt x="40" y="64"/>
                  </a:cubicBezTo>
                  <a:cubicBezTo>
                    <a:pt x="42" y="64"/>
                    <a:pt x="44" y="62"/>
                    <a:pt x="44" y="60"/>
                  </a:cubicBezTo>
                  <a:cubicBezTo>
                    <a:pt x="44" y="58"/>
                    <a:pt x="42" y="57"/>
                    <a:pt x="40" y="57"/>
                  </a:cubicBezTo>
                  <a:cubicBezTo>
                    <a:pt x="20" y="57"/>
                    <a:pt x="20" y="57"/>
                    <a:pt x="20" y="57"/>
                  </a:cubicBezTo>
                  <a:cubicBezTo>
                    <a:pt x="18" y="57"/>
                    <a:pt x="16" y="58"/>
                    <a:pt x="16" y="60"/>
                  </a:cubicBezTo>
                  <a:cubicBezTo>
                    <a:pt x="16" y="62"/>
                    <a:pt x="18" y="64"/>
                    <a:pt x="20" y="64"/>
                  </a:cubicBezTo>
                  <a:close/>
                  <a:moveTo>
                    <a:pt x="162" y="18"/>
                  </a:moveTo>
                  <a:cubicBezTo>
                    <a:pt x="162" y="18"/>
                    <a:pt x="162" y="18"/>
                    <a:pt x="162" y="18"/>
                  </a:cubicBezTo>
                  <a:cubicBezTo>
                    <a:pt x="120" y="18"/>
                    <a:pt x="120" y="18"/>
                    <a:pt x="120" y="18"/>
                  </a:cubicBezTo>
                  <a:cubicBezTo>
                    <a:pt x="120" y="6"/>
                    <a:pt x="120" y="6"/>
                    <a:pt x="120" y="6"/>
                  </a:cubicBezTo>
                  <a:cubicBezTo>
                    <a:pt x="120" y="3"/>
                    <a:pt x="117" y="0"/>
                    <a:pt x="114" y="0"/>
                  </a:cubicBezTo>
                  <a:cubicBezTo>
                    <a:pt x="54" y="0"/>
                    <a:pt x="54" y="0"/>
                    <a:pt x="54" y="0"/>
                  </a:cubicBezTo>
                  <a:cubicBezTo>
                    <a:pt x="51" y="0"/>
                    <a:pt x="48" y="3"/>
                    <a:pt x="48" y="6"/>
                  </a:cubicBezTo>
                  <a:cubicBezTo>
                    <a:pt x="48" y="18"/>
                    <a:pt x="48" y="18"/>
                    <a:pt x="48" y="18"/>
                  </a:cubicBezTo>
                  <a:cubicBezTo>
                    <a:pt x="6" y="18"/>
                    <a:pt x="6" y="18"/>
                    <a:pt x="6" y="18"/>
                  </a:cubicBezTo>
                  <a:cubicBezTo>
                    <a:pt x="2" y="18"/>
                    <a:pt x="0" y="21"/>
                    <a:pt x="0" y="24"/>
                  </a:cubicBezTo>
                  <a:cubicBezTo>
                    <a:pt x="0" y="140"/>
                    <a:pt x="0" y="140"/>
                    <a:pt x="0" y="140"/>
                  </a:cubicBezTo>
                  <a:cubicBezTo>
                    <a:pt x="0" y="143"/>
                    <a:pt x="2" y="146"/>
                    <a:pt x="6" y="146"/>
                  </a:cubicBezTo>
                  <a:cubicBezTo>
                    <a:pt x="48" y="146"/>
                    <a:pt x="48" y="146"/>
                    <a:pt x="48" y="146"/>
                  </a:cubicBezTo>
                  <a:cubicBezTo>
                    <a:pt x="48" y="148"/>
                    <a:pt x="48" y="148"/>
                    <a:pt x="48" y="148"/>
                  </a:cubicBezTo>
                  <a:cubicBezTo>
                    <a:pt x="48" y="151"/>
                    <a:pt x="51" y="154"/>
                    <a:pt x="54" y="154"/>
                  </a:cubicBezTo>
                  <a:cubicBezTo>
                    <a:pt x="114" y="154"/>
                    <a:pt x="114" y="154"/>
                    <a:pt x="114" y="154"/>
                  </a:cubicBezTo>
                  <a:cubicBezTo>
                    <a:pt x="117" y="154"/>
                    <a:pt x="120" y="151"/>
                    <a:pt x="120" y="148"/>
                  </a:cubicBezTo>
                  <a:cubicBezTo>
                    <a:pt x="120" y="146"/>
                    <a:pt x="120" y="146"/>
                    <a:pt x="120" y="146"/>
                  </a:cubicBezTo>
                  <a:cubicBezTo>
                    <a:pt x="162" y="146"/>
                    <a:pt x="162" y="146"/>
                    <a:pt x="162" y="146"/>
                  </a:cubicBezTo>
                  <a:cubicBezTo>
                    <a:pt x="165" y="146"/>
                    <a:pt x="168" y="143"/>
                    <a:pt x="168" y="140"/>
                  </a:cubicBezTo>
                  <a:cubicBezTo>
                    <a:pt x="168" y="24"/>
                    <a:pt x="168" y="24"/>
                    <a:pt x="168" y="24"/>
                  </a:cubicBezTo>
                  <a:cubicBezTo>
                    <a:pt x="168" y="21"/>
                    <a:pt x="165" y="18"/>
                    <a:pt x="162" y="18"/>
                  </a:cubicBezTo>
                  <a:close/>
                  <a:moveTo>
                    <a:pt x="48" y="134"/>
                  </a:moveTo>
                  <a:cubicBezTo>
                    <a:pt x="48" y="134"/>
                    <a:pt x="48" y="134"/>
                    <a:pt x="48" y="134"/>
                  </a:cubicBezTo>
                  <a:cubicBezTo>
                    <a:pt x="12" y="134"/>
                    <a:pt x="12" y="134"/>
                    <a:pt x="12" y="134"/>
                  </a:cubicBezTo>
                  <a:cubicBezTo>
                    <a:pt x="12" y="30"/>
                    <a:pt x="12" y="30"/>
                    <a:pt x="12" y="30"/>
                  </a:cubicBezTo>
                  <a:cubicBezTo>
                    <a:pt x="48" y="30"/>
                    <a:pt x="48" y="30"/>
                    <a:pt x="48" y="30"/>
                  </a:cubicBezTo>
                  <a:cubicBezTo>
                    <a:pt x="48" y="134"/>
                    <a:pt x="48" y="134"/>
                    <a:pt x="48" y="134"/>
                  </a:cubicBezTo>
                  <a:close/>
                  <a:moveTo>
                    <a:pt x="108" y="142"/>
                  </a:moveTo>
                  <a:cubicBezTo>
                    <a:pt x="108" y="142"/>
                    <a:pt x="108" y="142"/>
                    <a:pt x="108" y="142"/>
                  </a:cubicBezTo>
                  <a:cubicBezTo>
                    <a:pt x="60" y="142"/>
                    <a:pt x="60" y="142"/>
                    <a:pt x="60" y="142"/>
                  </a:cubicBezTo>
                  <a:cubicBezTo>
                    <a:pt x="60" y="12"/>
                    <a:pt x="60" y="12"/>
                    <a:pt x="60" y="12"/>
                  </a:cubicBezTo>
                  <a:cubicBezTo>
                    <a:pt x="108" y="12"/>
                    <a:pt x="108" y="12"/>
                    <a:pt x="108" y="12"/>
                  </a:cubicBezTo>
                  <a:cubicBezTo>
                    <a:pt x="108" y="142"/>
                    <a:pt x="108" y="142"/>
                    <a:pt x="108" y="142"/>
                  </a:cubicBezTo>
                  <a:close/>
                  <a:moveTo>
                    <a:pt x="156" y="134"/>
                  </a:moveTo>
                  <a:cubicBezTo>
                    <a:pt x="156" y="134"/>
                    <a:pt x="156" y="134"/>
                    <a:pt x="156" y="134"/>
                  </a:cubicBezTo>
                  <a:cubicBezTo>
                    <a:pt x="120" y="134"/>
                    <a:pt x="120" y="134"/>
                    <a:pt x="120" y="134"/>
                  </a:cubicBezTo>
                  <a:cubicBezTo>
                    <a:pt x="120" y="30"/>
                    <a:pt x="120" y="30"/>
                    <a:pt x="120" y="30"/>
                  </a:cubicBezTo>
                  <a:cubicBezTo>
                    <a:pt x="156" y="30"/>
                    <a:pt x="156" y="30"/>
                    <a:pt x="156" y="30"/>
                  </a:cubicBezTo>
                  <a:cubicBezTo>
                    <a:pt x="156" y="134"/>
                    <a:pt x="156" y="134"/>
                    <a:pt x="156" y="134"/>
                  </a:cubicBezTo>
                  <a:close/>
                  <a:moveTo>
                    <a:pt x="20" y="51"/>
                  </a:moveTo>
                  <a:cubicBezTo>
                    <a:pt x="20" y="51"/>
                    <a:pt x="20" y="51"/>
                    <a:pt x="20" y="51"/>
                  </a:cubicBezTo>
                  <a:cubicBezTo>
                    <a:pt x="40" y="51"/>
                    <a:pt x="40" y="51"/>
                    <a:pt x="40" y="51"/>
                  </a:cubicBezTo>
                  <a:cubicBezTo>
                    <a:pt x="42" y="51"/>
                    <a:pt x="44" y="49"/>
                    <a:pt x="44" y="47"/>
                  </a:cubicBezTo>
                  <a:cubicBezTo>
                    <a:pt x="44" y="45"/>
                    <a:pt x="42" y="44"/>
                    <a:pt x="40" y="44"/>
                  </a:cubicBezTo>
                  <a:cubicBezTo>
                    <a:pt x="20" y="44"/>
                    <a:pt x="20" y="44"/>
                    <a:pt x="20" y="44"/>
                  </a:cubicBezTo>
                  <a:cubicBezTo>
                    <a:pt x="18" y="44"/>
                    <a:pt x="16" y="45"/>
                    <a:pt x="16" y="47"/>
                  </a:cubicBezTo>
                  <a:cubicBezTo>
                    <a:pt x="16" y="49"/>
                    <a:pt x="18" y="51"/>
                    <a:pt x="20" y="51"/>
                  </a:cubicBezTo>
                  <a:close/>
                  <a:moveTo>
                    <a:pt x="39" y="104"/>
                  </a:moveTo>
                  <a:cubicBezTo>
                    <a:pt x="39" y="104"/>
                    <a:pt x="39" y="104"/>
                    <a:pt x="39" y="104"/>
                  </a:cubicBezTo>
                  <a:cubicBezTo>
                    <a:pt x="37" y="102"/>
                    <a:pt x="34" y="101"/>
                    <a:pt x="30" y="101"/>
                  </a:cubicBezTo>
                  <a:cubicBezTo>
                    <a:pt x="26" y="101"/>
                    <a:pt x="23" y="102"/>
                    <a:pt x="21" y="104"/>
                  </a:cubicBezTo>
                  <a:cubicBezTo>
                    <a:pt x="18" y="107"/>
                    <a:pt x="17" y="110"/>
                    <a:pt x="17" y="114"/>
                  </a:cubicBezTo>
                  <a:cubicBezTo>
                    <a:pt x="17" y="117"/>
                    <a:pt x="18" y="121"/>
                    <a:pt x="20" y="123"/>
                  </a:cubicBezTo>
                  <a:cubicBezTo>
                    <a:pt x="21" y="123"/>
                    <a:pt x="21" y="123"/>
                    <a:pt x="21" y="123"/>
                  </a:cubicBezTo>
                  <a:cubicBezTo>
                    <a:pt x="23" y="125"/>
                    <a:pt x="26" y="127"/>
                    <a:pt x="30" y="127"/>
                  </a:cubicBezTo>
                  <a:cubicBezTo>
                    <a:pt x="34" y="127"/>
                    <a:pt x="37" y="125"/>
                    <a:pt x="39" y="123"/>
                  </a:cubicBezTo>
                  <a:cubicBezTo>
                    <a:pt x="42" y="121"/>
                    <a:pt x="43" y="117"/>
                    <a:pt x="43" y="114"/>
                  </a:cubicBezTo>
                  <a:cubicBezTo>
                    <a:pt x="43" y="110"/>
                    <a:pt x="42" y="107"/>
                    <a:pt x="39" y="105"/>
                  </a:cubicBezTo>
                  <a:cubicBezTo>
                    <a:pt x="39" y="104"/>
                    <a:pt x="39" y="104"/>
                    <a:pt x="39" y="104"/>
                  </a:cubicBezTo>
                  <a:close/>
                  <a:moveTo>
                    <a:pt x="34" y="118"/>
                  </a:moveTo>
                  <a:cubicBezTo>
                    <a:pt x="34" y="118"/>
                    <a:pt x="34" y="118"/>
                    <a:pt x="34" y="118"/>
                  </a:cubicBezTo>
                  <a:cubicBezTo>
                    <a:pt x="33" y="119"/>
                    <a:pt x="32" y="120"/>
                    <a:pt x="30" y="120"/>
                  </a:cubicBezTo>
                  <a:cubicBezTo>
                    <a:pt x="28" y="120"/>
                    <a:pt x="27" y="119"/>
                    <a:pt x="26" y="118"/>
                  </a:cubicBezTo>
                  <a:cubicBezTo>
                    <a:pt x="25" y="118"/>
                    <a:pt x="25" y="118"/>
                    <a:pt x="25" y="118"/>
                  </a:cubicBezTo>
                  <a:cubicBezTo>
                    <a:pt x="24" y="117"/>
                    <a:pt x="24" y="115"/>
                    <a:pt x="24" y="114"/>
                  </a:cubicBezTo>
                  <a:cubicBezTo>
                    <a:pt x="24" y="112"/>
                    <a:pt x="24" y="111"/>
                    <a:pt x="26" y="109"/>
                  </a:cubicBezTo>
                  <a:cubicBezTo>
                    <a:pt x="26" y="109"/>
                    <a:pt x="26" y="109"/>
                    <a:pt x="26" y="109"/>
                  </a:cubicBezTo>
                  <a:cubicBezTo>
                    <a:pt x="27" y="108"/>
                    <a:pt x="28" y="108"/>
                    <a:pt x="30" y="108"/>
                  </a:cubicBezTo>
                  <a:cubicBezTo>
                    <a:pt x="32" y="108"/>
                    <a:pt x="33" y="108"/>
                    <a:pt x="34" y="109"/>
                  </a:cubicBezTo>
                  <a:cubicBezTo>
                    <a:pt x="34" y="110"/>
                    <a:pt x="34" y="110"/>
                    <a:pt x="34" y="110"/>
                  </a:cubicBezTo>
                  <a:cubicBezTo>
                    <a:pt x="35" y="111"/>
                    <a:pt x="36" y="112"/>
                    <a:pt x="36" y="114"/>
                  </a:cubicBezTo>
                  <a:cubicBezTo>
                    <a:pt x="36" y="115"/>
                    <a:pt x="35" y="117"/>
                    <a:pt x="34" y="118"/>
                  </a:cubicBezTo>
                  <a:close/>
                  <a:moveTo>
                    <a:pt x="128" y="64"/>
                  </a:moveTo>
                  <a:cubicBezTo>
                    <a:pt x="128" y="64"/>
                    <a:pt x="128" y="64"/>
                    <a:pt x="128" y="64"/>
                  </a:cubicBezTo>
                  <a:cubicBezTo>
                    <a:pt x="148" y="64"/>
                    <a:pt x="148" y="64"/>
                    <a:pt x="148" y="64"/>
                  </a:cubicBezTo>
                  <a:cubicBezTo>
                    <a:pt x="150" y="64"/>
                    <a:pt x="152" y="62"/>
                    <a:pt x="152" y="60"/>
                  </a:cubicBezTo>
                  <a:cubicBezTo>
                    <a:pt x="152" y="58"/>
                    <a:pt x="150" y="57"/>
                    <a:pt x="148" y="57"/>
                  </a:cubicBezTo>
                  <a:cubicBezTo>
                    <a:pt x="128" y="57"/>
                    <a:pt x="128" y="57"/>
                    <a:pt x="128" y="57"/>
                  </a:cubicBezTo>
                  <a:cubicBezTo>
                    <a:pt x="126" y="57"/>
                    <a:pt x="124" y="58"/>
                    <a:pt x="124" y="60"/>
                  </a:cubicBezTo>
                  <a:cubicBezTo>
                    <a:pt x="124" y="62"/>
                    <a:pt x="126" y="64"/>
                    <a:pt x="128" y="64"/>
                  </a:cubicBezTo>
                  <a:close/>
                  <a:moveTo>
                    <a:pt x="128" y="77"/>
                  </a:moveTo>
                  <a:cubicBezTo>
                    <a:pt x="128" y="77"/>
                    <a:pt x="128" y="77"/>
                    <a:pt x="128" y="77"/>
                  </a:cubicBezTo>
                  <a:cubicBezTo>
                    <a:pt x="148" y="77"/>
                    <a:pt x="148" y="77"/>
                    <a:pt x="148" y="77"/>
                  </a:cubicBezTo>
                  <a:cubicBezTo>
                    <a:pt x="150" y="77"/>
                    <a:pt x="152" y="75"/>
                    <a:pt x="152" y="73"/>
                  </a:cubicBezTo>
                  <a:cubicBezTo>
                    <a:pt x="152" y="71"/>
                    <a:pt x="150" y="70"/>
                    <a:pt x="148" y="70"/>
                  </a:cubicBezTo>
                  <a:cubicBezTo>
                    <a:pt x="128" y="70"/>
                    <a:pt x="128" y="70"/>
                    <a:pt x="128" y="70"/>
                  </a:cubicBezTo>
                  <a:cubicBezTo>
                    <a:pt x="126" y="70"/>
                    <a:pt x="124" y="71"/>
                    <a:pt x="124" y="73"/>
                  </a:cubicBezTo>
                  <a:cubicBezTo>
                    <a:pt x="124" y="75"/>
                    <a:pt x="126" y="77"/>
                    <a:pt x="128" y="77"/>
                  </a:cubicBezTo>
                  <a:close/>
                  <a:moveTo>
                    <a:pt x="128" y="51"/>
                  </a:moveTo>
                  <a:cubicBezTo>
                    <a:pt x="128" y="51"/>
                    <a:pt x="128" y="51"/>
                    <a:pt x="128" y="51"/>
                  </a:cubicBezTo>
                  <a:cubicBezTo>
                    <a:pt x="148" y="51"/>
                    <a:pt x="148" y="51"/>
                    <a:pt x="148" y="51"/>
                  </a:cubicBezTo>
                  <a:cubicBezTo>
                    <a:pt x="150" y="51"/>
                    <a:pt x="152" y="49"/>
                    <a:pt x="152" y="47"/>
                  </a:cubicBezTo>
                  <a:cubicBezTo>
                    <a:pt x="152" y="45"/>
                    <a:pt x="150" y="44"/>
                    <a:pt x="148" y="44"/>
                  </a:cubicBezTo>
                  <a:cubicBezTo>
                    <a:pt x="128" y="44"/>
                    <a:pt x="128" y="44"/>
                    <a:pt x="128" y="44"/>
                  </a:cubicBezTo>
                  <a:cubicBezTo>
                    <a:pt x="126" y="44"/>
                    <a:pt x="124" y="45"/>
                    <a:pt x="124" y="47"/>
                  </a:cubicBezTo>
                  <a:cubicBezTo>
                    <a:pt x="124" y="49"/>
                    <a:pt x="126" y="51"/>
                    <a:pt x="128" y="51"/>
                  </a:cubicBezTo>
                  <a:close/>
                  <a:moveTo>
                    <a:pt x="71" y="70"/>
                  </a:moveTo>
                  <a:cubicBezTo>
                    <a:pt x="71" y="70"/>
                    <a:pt x="71" y="70"/>
                    <a:pt x="71" y="70"/>
                  </a:cubicBezTo>
                  <a:cubicBezTo>
                    <a:pt x="97" y="70"/>
                    <a:pt x="97" y="70"/>
                    <a:pt x="97" y="70"/>
                  </a:cubicBezTo>
                  <a:cubicBezTo>
                    <a:pt x="99" y="70"/>
                    <a:pt x="100" y="68"/>
                    <a:pt x="100" y="66"/>
                  </a:cubicBezTo>
                  <a:cubicBezTo>
                    <a:pt x="100" y="64"/>
                    <a:pt x="99" y="63"/>
                    <a:pt x="97" y="63"/>
                  </a:cubicBezTo>
                  <a:cubicBezTo>
                    <a:pt x="71" y="63"/>
                    <a:pt x="71" y="63"/>
                    <a:pt x="71" y="63"/>
                  </a:cubicBezTo>
                  <a:cubicBezTo>
                    <a:pt x="69" y="63"/>
                    <a:pt x="68" y="64"/>
                    <a:pt x="68" y="66"/>
                  </a:cubicBezTo>
                  <a:cubicBezTo>
                    <a:pt x="68" y="68"/>
                    <a:pt x="69" y="70"/>
                    <a:pt x="71" y="70"/>
                  </a:cubicBezTo>
                  <a:close/>
                  <a:moveTo>
                    <a:pt x="147" y="104"/>
                  </a:moveTo>
                  <a:cubicBezTo>
                    <a:pt x="147" y="104"/>
                    <a:pt x="147" y="104"/>
                    <a:pt x="147" y="104"/>
                  </a:cubicBezTo>
                  <a:cubicBezTo>
                    <a:pt x="145" y="102"/>
                    <a:pt x="142" y="101"/>
                    <a:pt x="138" y="101"/>
                  </a:cubicBezTo>
                  <a:cubicBezTo>
                    <a:pt x="134" y="101"/>
                    <a:pt x="131" y="102"/>
                    <a:pt x="129" y="104"/>
                  </a:cubicBezTo>
                  <a:cubicBezTo>
                    <a:pt x="126" y="107"/>
                    <a:pt x="125" y="110"/>
                    <a:pt x="125" y="114"/>
                  </a:cubicBezTo>
                  <a:cubicBezTo>
                    <a:pt x="125" y="117"/>
                    <a:pt x="126" y="121"/>
                    <a:pt x="128" y="123"/>
                  </a:cubicBezTo>
                  <a:cubicBezTo>
                    <a:pt x="129" y="123"/>
                    <a:pt x="129" y="123"/>
                    <a:pt x="129" y="123"/>
                  </a:cubicBezTo>
                  <a:cubicBezTo>
                    <a:pt x="131" y="125"/>
                    <a:pt x="134" y="127"/>
                    <a:pt x="138" y="127"/>
                  </a:cubicBezTo>
                  <a:cubicBezTo>
                    <a:pt x="142" y="127"/>
                    <a:pt x="145" y="125"/>
                    <a:pt x="147" y="123"/>
                  </a:cubicBezTo>
                  <a:cubicBezTo>
                    <a:pt x="150" y="121"/>
                    <a:pt x="151" y="117"/>
                    <a:pt x="151" y="114"/>
                  </a:cubicBezTo>
                  <a:cubicBezTo>
                    <a:pt x="151" y="110"/>
                    <a:pt x="150" y="107"/>
                    <a:pt x="147" y="105"/>
                  </a:cubicBezTo>
                  <a:cubicBezTo>
                    <a:pt x="147" y="104"/>
                    <a:pt x="147" y="104"/>
                    <a:pt x="147" y="104"/>
                  </a:cubicBezTo>
                  <a:close/>
                  <a:moveTo>
                    <a:pt x="142" y="118"/>
                  </a:moveTo>
                  <a:cubicBezTo>
                    <a:pt x="142" y="118"/>
                    <a:pt x="142" y="118"/>
                    <a:pt x="142" y="118"/>
                  </a:cubicBezTo>
                  <a:cubicBezTo>
                    <a:pt x="141" y="119"/>
                    <a:pt x="140" y="120"/>
                    <a:pt x="138" y="120"/>
                  </a:cubicBezTo>
                  <a:cubicBezTo>
                    <a:pt x="136" y="120"/>
                    <a:pt x="135" y="119"/>
                    <a:pt x="134" y="118"/>
                  </a:cubicBezTo>
                  <a:cubicBezTo>
                    <a:pt x="133" y="118"/>
                    <a:pt x="133" y="118"/>
                    <a:pt x="133" y="118"/>
                  </a:cubicBezTo>
                  <a:cubicBezTo>
                    <a:pt x="132" y="117"/>
                    <a:pt x="132" y="115"/>
                    <a:pt x="132" y="114"/>
                  </a:cubicBezTo>
                  <a:cubicBezTo>
                    <a:pt x="132" y="112"/>
                    <a:pt x="132" y="111"/>
                    <a:pt x="134" y="109"/>
                  </a:cubicBezTo>
                  <a:cubicBezTo>
                    <a:pt x="134" y="109"/>
                    <a:pt x="134" y="109"/>
                    <a:pt x="134" y="109"/>
                  </a:cubicBezTo>
                  <a:cubicBezTo>
                    <a:pt x="135" y="108"/>
                    <a:pt x="136" y="108"/>
                    <a:pt x="138" y="108"/>
                  </a:cubicBezTo>
                  <a:cubicBezTo>
                    <a:pt x="140" y="108"/>
                    <a:pt x="141" y="108"/>
                    <a:pt x="142" y="109"/>
                  </a:cubicBezTo>
                  <a:cubicBezTo>
                    <a:pt x="142" y="110"/>
                    <a:pt x="142" y="110"/>
                    <a:pt x="142" y="110"/>
                  </a:cubicBezTo>
                  <a:cubicBezTo>
                    <a:pt x="143" y="111"/>
                    <a:pt x="144" y="112"/>
                    <a:pt x="144" y="114"/>
                  </a:cubicBezTo>
                  <a:cubicBezTo>
                    <a:pt x="144" y="115"/>
                    <a:pt x="143" y="117"/>
                    <a:pt x="142" y="118"/>
                  </a:cubicBezTo>
                  <a:close/>
                  <a:moveTo>
                    <a:pt x="71" y="38"/>
                  </a:moveTo>
                  <a:cubicBezTo>
                    <a:pt x="71" y="38"/>
                    <a:pt x="71" y="38"/>
                    <a:pt x="71" y="38"/>
                  </a:cubicBezTo>
                  <a:cubicBezTo>
                    <a:pt x="97" y="38"/>
                    <a:pt x="97" y="38"/>
                    <a:pt x="97" y="38"/>
                  </a:cubicBezTo>
                  <a:cubicBezTo>
                    <a:pt x="99" y="38"/>
                    <a:pt x="100" y="36"/>
                    <a:pt x="100" y="34"/>
                  </a:cubicBezTo>
                  <a:cubicBezTo>
                    <a:pt x="100" y="33"/>
                    <a:pt x="99" y="31"/>
                    <a:pt x="97" y="31"/>
                  </a:cubicBezTo>
                  <a:cubicBezTo>
                    <a:pt x="71" y="31"/>
                    <a:pt x="71" y="31"/>
                    <a:pt x="71" y="31"/>
                  </a:cubicBezTo>
                  <a:cubicBezTo>
                    <a:pt x="69" y="31"/>
                    <a:pt x="68" y="33"/>
                    <a:pt x="68" y="34"/>
                  </a:cubicBezTo>
                  <a:cubicBezTo>
                    <a:pt x="68" y="36"/>
                    <a:pt x="69" y="38"/>
                    <a:pt x="71" y="38"/>
                  </a:cubicBezTo>
                  <a:close/>
                  <a:moveTo>
                    <a:pt x="71" y="54"/>
                  </a:moveTo>
                  <a:cubicBezTo>
                    <a:pt x="71" y="54"/>
                    <a:pt x="71" y="54"/>
                    <a:pt x="71" y="54"/>
                  </a:cubicBezTo>
                  <a:cubicBezTo>
                    <a:pt x="97" y="54"/>
                    <a:pt x="97" y="54"/>
                    <a:pt x="97" y="54"/>
                  </a:cubicBezTo>
                  <a:cubicBezTo>
                    <a:pt x="99" y="54"/>
                    <a:pt x="100" y="52"/>
                    <a:pt x="100" y="50"/>
                  </a:cubicBezTo>
                  <a:cubicBezTo>
                    <a:pt x="100" y="48"/>
                    <a:pt x="99" y="47"/>
                    <a:pt x="97" y="47"/>
                  </a:cubicBezTo>
                  <a:cubicBezTo>
                    <a:pt x="71" y="47"/>
                    <a:pt x="71" y="47"/>
                    <a:pt x="71" y="47"/>
                  </a:cubicBezTo>
                  <a:cubicBezTo>
                    <a:pt x="69" y="47"/>
                    <a:pt x="68" y="48"/>
                    <a:pt x="68" y="50"/>
                  </a:cubicBezTo>
                  <a:cubicBezTo>
                    <a:pt x="68" y="52"/>
                    <a:pt x="69" y="54"/>
                    <a:pt x="71" y="54"/>
                  </a:cubicBezTo>
                  <a:close/>
                  <a:moveTo>
                    <a:pt x="95" y="106"/>
                  </a:moveTo>
                  <a:cubicBezTo>
                    <a:pt x="95" y="106"/>
                    <a:pt x="95" y="106"/>
                    <a:pt x="95" y="106"/>
                  </a:cubicBezTo>
                  <a:cubicBezTo>
                    <a:pt x="95" y="105"/>
                    <a:pt x="95" y="105"/>
                    <a:pt x="95" y="105"/>
                  </a:cubicBezTo>
                  <a:cubicBezTo>
                    <a:pt x="92" y="103"/>
                    <a:pt x="88" y="101"/>
                    <a:pt x="84" y="101"/>
                  </a:cubicBezTo>
                  <a:cubicBezTo>
                    <a:pt x="80" y="101"/>
                    <a:pt x="76" y="103"/>
                    <a:pt x="73" y="105"/>
                  </a:cubicBezTo>
                  <a:cubicBezTo>
                    <a:pt x="73" y="105"/>
                    <a:pt x="73" y="105"/>
                    <a:pt x="73" y="105"/>
                  </a:cubicBezTo>
                  <a:cubicBezTo>
                    <a:pt x="70" y="108"/>
                    <a:pt x="68" y="112"/>
                    <a:pt x="68" y="116"/>
                  </a:cubicBezTo>
                  <a:cubicBezTo>
                    <a:pt x="68" y="121"/>
                    <a:pt x="70" y="124"/>
                    <a:pt x="73" y="127"/>
                  </a:cubicBezTo>
                  <a:cubicBezTo>
                    <a:pt x="76" y="130"/>
                    <a:pt x="80" y="132"/>
                    <a:pt x="84" y="132"/>
                  </a:cubicBezTo>
                  <a:cubicBezTo>
                    <a:pt x="88" y="132"/>
                    <a:pt x="92" y="130"/>
                    <a:pt x="95" y="127"/>
                  </a:cubicBezTo>
                  <a:cubicBezTo>
                    <a:pt x="95" y="127"/>
                    <a:pt x="95" y="127"/>
                    <a:pt x="95" y="127"/>
                  </a:cubicBezTo>
                  <a:cubicBezTo>
                    <a:pt x="98" y="124"/>
                    <a:pt x="99" y="121"/>
                    <a:pt x="99" y="116"/>
                  </a:cubicBezTo>
                  <a:cubicBezTo>
                    <a:pt x="99" y="112"/>
                    <a:pt x="98" y="108"/>
                    <a:pt x="95" y="106"/>
                  </a:cubicBezTo>
                  <a:close/>
                  <a:moveTo>
                    <a:pt x="90" y="122"/>
                  </a:moveTo>
                  <a:cubicBezTo>
                    <a:pt x="90" y="122"/>
                    <a:pt x="90" y="122"/>
                    <a:pt x="90" y="122"/>
                  </a:cubicBezTo>
                  <a:cubicBezTo>
                    <a:pt x="88" y="124"/>
                    <a:pt x="86" y="125"/>
                    <a:pt x="84" y="125"/>
                  </a:cubicBezTo>
                  <a:cubicBezTo>
                    <a:pt x="82" y="125"/>
                    <a:pt x="79" y="124"/>
                    <a:pt x="78" y="122"/>
                  </a:cubicBezTo>
                  <a:cubicBezTo>
                    <a:pt x="78" y="122"/>
                    <a:pt x="78" y="122"/>
                    <a:pt x="78" y="122"/>
                  </a:cubicBezTo>
                  <a:cubicBezTo>
                    <a:pt x="78" y="122"/>
                    <a:pt x="78" y="122"/>
                    <a:pt x="78" y="122"/>
                  </a:cubicBezTo>
                  <a:cubicBezTo>
                    <a:pt x="76" y="121"/>
                    <a:pt x="76" y="119"/>
                    <a:pt x="76" y="116"/>
                  </a:cubicBezTo>
                  <a:cubicBezTo>
                    <a:pt x="76" y="114"/>
                    <a:pt x="76" y="112"/>
                    <a:pt x="78" y="110"/>
                  </a:cubicBezTo>
                  <a:cubicBezTo>
                    <a:pt x="78" y="110"/>
                    <a:pt x="78" y="110"/>
                    <a:pt x="78" y="110"/>
                  </a:cubicBezTo>
                  <a:cubicBezTo>
                    <a:pt x="80" y="109"/>
                    <a:pt x="82" y="108"/>
                    <a:pt x="84" y="108"/>
                  </a:cubicBezTo>
                  <a:cubicBezTo>
                    <a:pt x="86" y="108"/>
                    <a:pt x="88" y="109"/>
                    <a:pt x="90" y="110"/>
                  </a:cubicBezTo>
                  <a:cubicBezTo>
                    <a:pt x="90" y="111"/>
                    <a:pt x="90" y="111"/>
                    <a:pt x="90" y="111"/>
                  </a:cubicBezTo>
                  <a:cubicBezTo>
                    <a:pt x="91" y="112"/>
                    <a:pt x="92" y="114"/>
                    <a:pt x="92" y="116"/>
                  </a:cubicBezTo>
                  <a:cubicBezTo>
                    <a:pt x="92" y="119"/>
                    <a:pt x="91" y="121"/>
                    <a:pt x="90" y="1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200">
                <a:solidFill>
                  <a:prstClr val="black"/>
                </a:solidFill>
                <a:cs typeface="+mn-ea"/>
                <a:sym typeface="+mn-lt"/>
              </a:endParaRPr>
            </a:p>
          </p:txBody>
        </p:sp>
      </p:grpSp>
      <p:pic>
        <p:nvPicPr>
          <p:cNvPr id="4" name="图片 3">
            <a:extLst>
              <a:ext uri="{FF2B5EF4-FFF2-40B4-BE49-F238E27FC236}">
                <a16:creationId xmlns:a16="http://schemas.microsoft.com/office/drawing/2014/main" id="{944BD910-3CE4-FA4D-8301-0586B0283F9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8399" y="2135839"/>
            <a:ext cx="5551087" cy="3697402"/>
          </a:xfrm>
          <a:prstGeom prst="rect">
            <a:avLst/>
          </a:prstGeom>
        </p:spPr>
      </p:pic>
    </p:spTree>
    <p:extLst>
      <p:ext uri="{BB962C8B-B14F-4D97-AF65-F5344CB8AC3E}">
        <p14:creationId xmlns:p14="http://schemas.microsoft.com/office/powerpoint/2010/main" val="1268702731"/>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0413" cy="6859588"/>
          </a:xfrm>
          <a:prstGeom prst="rect">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5580680" y="-1067122"/>
            <a:ext cx="8741405" cy="9459968"/>
            <a:chOff x="-3078022" y="-1067122"/>
            <a:chExt cx="8741405" cy="9459968"/>
          </a:xfrm>
        </p:grpSpPr>
        <p:grpSp>
          <p:nvGrpSpPr>
            <p:cNvPr id="9" name="组合 8"/>
            <p:cNvGrpSpPr/>
            <p:nvPr/>
          </p:nvGrpSpPr>
          <p:grpSpPr>
            <a:xfrm>
              <a:off x="-2830371" y="-1067122"/>
              <a:ext cx="8493754" cy="8493752"/>
              <a:chOff x="2967127" y="3028128"/>
              <a:chExt cx="1080000" cy="1080000"/>
            </a:xfrm>
            <a:solidFill>
              <a:schemeClr val="bg1">
                <a:alpha val="48000"/>
              </a:schemeClr>
            </a:solidFill>
          </p:grpSpPr>
          <p:sp>
            <p:nvSpPr>
              <p:cNvPr id="17"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8"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1" name="组合 10"/>
            <p:cNvGrpSpPr/>
            <p:nvPr/>
          </p:nvGrpSpPr>
          <p:grpSpPr>
            <a:xfrm>
              <a:off x="-3078022" y="-552007"/>
              <a:ext cx="8493754" cy="8493752"/>
              <a:chOff x="2967127" y="3028128"/>
              <a:chExt cx="1080000" cy="1080000"/>
            </a:xfrm>
            <a:solidFill>
              <a:schemeClr val="bg1">
                <a:alpha val="48000"/>
              </a:schemeClr>
            </a:solidFill>
          </p:grpSpPr>
          <p:sp>
            <p:nvSpPr>
              <p:cNvPr id="15"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6"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2" name="组合 11"/>
            <p:cNvGrpSpPr/>
            <p:nvPr/>
          </p:nvGrpSpPr>
          <p:grpSpPr>
            <a:xfrm>
              <a:off x="-2830372" y="-100906"/>
              <a:ext cx="8493754" cy="8493752"/>
              <a:chOff x="2967127" y="3028128"/>
              <a:chExt cx="1080000" cy="1080000"/>
            </a:xfrm>
            <a:solidFill>
              <a:schemeClr val="bg1">
                <a:alpha val="48000"/>
              </a:schemeClr>
            </a:solidFill>
          </p:grpSpPr>
          <p:sp>
            <p:nvSpPr>
              <p:cNvPr id="13"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4"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grpSp>
      </p:grpSp>
      <p:grpSp>
        <p:nvGrpSpPr>
          <p:cNvPr id="19" name="组合 18"/>
          <p:cNvGrpSpPr/>
          <p:nvPr/>
        </p:nvGrpSpPr>
        <p:grpSpPr>
          <a:xfrm>
            <a:off x="10978697" y="4915088"/>
            <a:ext cx="6440943" cy="6440945"/>
            <a:chOff x="10978697" y="4915088"/>
            <a:chExt cx="6440943" cy="6440945"/>
          </a:xfrm>
        </p:grpSpPr>
        <p:grpSp>
          <p:nvGrpSpPr>
            <p:cNvPr id="20" name="组合 19"/>
            <p:cNvGrpSpPr/>
            <p:nvPr/>
          </p:nvGrpSpPr>
          <p:grpSpPr>
            <a:xfrm rot="2811066">
              <a:off x="10978696" y="4915089"/>
              <a:ext cx="6288545" cy="6288543"/>
              <a:chOff x="2967127" y="3028128"/>
              <a:chExt cx="1080000" cy="1080000"/>
            </a:xfrm>
            <a:solidFill>
              <a:schemeClr val="bg1">
                <a:alpha val="48000"/>
              </a:schemeClr>
            </a:solidFill>
          </p:grpSpPr>
          <p:sp>
            <p:nvSpPr>
              <p:cNvPr id="24"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5"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21" name="组合 20"/>
            <p:cNvGrpSpPr/>
            <p:nvPr/>
          </p:nvGrpSpPr>
          <p:grpSpPr>
            <a:xfrm rot="2811066">
              <a:off x="11131096" y="5067489"/>
              <a:ext cx="6288545" cy="6288543"/>
              <a:chOff x="2967127" y="3028128"/>
              <a:chExt cx="1080000" cy="1080000"/>
            </a:xfrm>
            <a:solidFill>
              <a:schemeClr val="bg1">
                <a:alpha val="48000"/>
              </a:schemeClr>
            </a:solidFill>
          </p:grpSpPr>
          <p:sp>
            <p:nvSpPr>
              <p:cNvPr id="22"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3"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26" name="组合 25"/>
          <p:cNvGrpSpPr/>
          <p:nvPr/>
        </p:nvGrpSpPr>
        <p:grpSpPr>
          <a:xfrm rot="16200000">
            <a:off x="10250617" y="-5218513"/>
            <a:ext cx="6440943" cy="6440945"/>
            <a:chOff x="10978697" y="4915088"/>
            <a:chExt cx="6440943" cy="6440945"/>
          </a:xfrm>
        </p:grpSpPr>
        <p:grpSp>
          <p:nvGrpSpPr>
            <p:cNvPr id="27" name="组合 26"/>
            <p:cNvGrpSpPr/>
            <p:nvPr/>
          </p:nvGrpSpPr>
          <p:grpSpPr>
            <a:xfrm rot="2811066">
              <a:off x="10978696" y="4915089"/>
              <a:ext cx="6288545" cy="6288543"/>
              <a:chOff x="2967127" y="3028128"/>
              <a:chExt cx="1080000" cy="1080000"/>
            </a:xfrm>
            <a:solidFill>
              <a:schemeClr val="bg1">
                <a:alpha val="48000"/>
              </a:schemeClr>
            </a:solidFill>
          </p:grpSpPr>
          <p:sp>
            <p:nvSpPr>
              <p:cNvPr id="31"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32"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28" name="组合 27"/>
            <p:cNvGrpSpPr/>
            <p:nvPr/>
          </p:nvGrpSpPr>
          <p:grpSpPr>
            <a:xfrm rot="2811066">
              <a:off x="11131096" y="5067489"/>
              <a:ext cx="6288545" cy="6288543"/>
              <a:chOff x="2967127" y="3028128"/>
              <a:chExt cx="1080000" cy="1080000"/>
            </a:xfrm>
            <a:solidFill>
              <a:schemeClr val="bg1">
                <a:alpha val="48000"/>
              </a:schemeClr>
            </a:solidFill>
          </p:grpSpPr>
          <p:sp>
            <p:nvSpPr>
              <p:cNvPr id="29"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30"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sp>
        <p:nvSpPr>
          <p:cNvPr id="264" name="文本框 283"/>
          <p:cNvSpPr txBox="1"/>
          <p:nvPr/>
        </p:nvSpPr>
        <p:spPr>
          <a:xfrm>
            <a:off x="1247433" y="2732964"/>
            <a:ext cx="1074056" cy="1015663"/>
          </a:xfrm>
          <a:prstGeom prst="rect">
            <a:avLst/>
          </a:prstGeom>
          <a:solidFill>
            <a:srgbClr val="004C95"/>
          </a:solidFill>
        </p:spPr>
        <p:txBody>
          <a:bodyPr wrap="square" rtlCol="0">
            <a:spAutoFit/>
          </a:bodyPr>
          <a:lstStyle/>
          <a:p>
            <a:pPr algn="ctr"/>
            <a:r>
              <a:rPr lang="en-US" altLang="zh-CN" sz="6000" b="1" dirty="0">
                <a:solidFill>
                  <a:schemeClr val="bg1"/>
                </a:solidFill>
                <a:cs typeface="+mn-ea"/>
                <a:sym typeface="+mn-lt"/>
              </a:rPr>
              <a:t>2</a:t>
            </a:r>
            <a:endParaRPr lang="zh-CN" altLang="en-US" sz="6000" b="1" dirty="0">
              <a:solidFill>
                <a:schemeClr val="bg1"/>
              </a:solidFill>
              <a:cs typeface="+mn-ea"/>
              <a:sym typeface="+mn-lt"/>
            </a:endParaRPr>
          </a:p>
        </p:txBody>
      </p:sp>
      <p:grpSp>
        <p:nvGrpSpPr>
          <p:cNvPr id="265" name="组合 264"/>
          <p:cNvGrpSpPr/>
          <p:nvPr/>
        </p:nvGrpSpPr>
        <p:grpSpPr>
          <a:xfrm>
            <a:off x="4943929" y="2555248"/>
            <a:ext cx="5616460" cy="1380134"/>
            <a:chOff x="5159245" y="2700409"/>
            <a:chExt cx="5616460" cy="1380134"/>
          </a:xfrm>
        </p:grpSpPr>
        <p:sp>
          <p:nvSpPr>
            <p:cNvPr id="266" name="矩形 265"/>
            <p:cNvSpPr/>
            <p:nvPr/>
          </p:nvSpPr>
          <p:spPr>
            <a:xfrm>
              <a:off x="5159245" y="2700409"/>
              <a:ext cx="3877985" cy="830997"/>
            </a:xfrm>
            <a:prstGeom prst="rect">
              <a:avLst/>
            </a:prstGeom>
          </p:spPr>
          <p:txBody>
            <a:bodyPr wrap="none">
              <a:spAutoFit/>
            </a:bodyPr>
            <a:lstStyle/>
            <a:p>
              <a:r>
                <a:rPr kumimoji="1" lang="zh-CN" altLang="en-US" sz="4800" b="1" dirty="0">
                  <a:solidFill>
                    <a:schemeClr val="bg1"/>
                  </a:solidFill>
                  <a:cs typeface="+mn-ea"/>
                  <a:sym typeface="+mn-lt"/>
                </a:rPr>
                <a:t>加入你的标题</a:t>
              </a:r>
            </a:p>
          </p:txBody>
        </p:sp>
        <p:sp>
          <p:nvSpPr>
            <p:cNvPr id="267" name="矩形 266"/>
            <p:cNvSpPr/>
            <p:nvPr/>
          </p:nvSpPr>
          <p:spPr>
            <a:xfrm>
              <a:off x="5197345" y="3569506"/>
              <a:ext cx="5578360" cy="511037"/>
            </a:xfrm>
            <a:prstGeom prst="rect">
              <a:avLst/>
            </a:prstGeom>
          </p:spPr>
          <p:txBody>
            <a:bodyPr wrap="square">
              <a:spAutoFit/>
            </a:bodyPr>
            <a:lstStyle/>
            <a:p>
              <a:pPr>
                <a:lnSpc>
                  <a:spcPct val="130000"/>
                </a:lnSpc>
              </a:pPr>
              <a:r>
                <a:rPr lang="zh-CN" altLang="en-US" sz="1100" dirty="0">
                  <a:solidFill>
                    <a:schemeClr val="bg1"/>
                  </a:solidFill>
                  <a:cs typeface="+mn-ea"/>
                  <a:sym typeface="+mn-lt"/>
                </a:rPr>
                <a:t>点击此处添加文本内容，如关键词、部分简单介绍等。点击此处添加文本内容，如关键词、部分简单介绍等。点击此处添加文本内容，如关键词、部分简单介绍等。</a:t>
              </a:r>
              <a:endParaRPr lang="en-US" altLang="zh-CN" sz="1100" dirty="0">
                <a:solidFill>
                  <a:schemeClr val="bg1"/>
                </a:solidFill>
                <a:cs typeface="+mn-ea"/>
                <a:sym typeface="+mn-lt"/>
              </a:endParaRPr>
            </a:p>
          </p:txBody>
        </p:sp>
      </p:grpSp>
    </p:spTree>
    <p:extLst>
      <p:ext uri="{BB962C8B-B14F-4D97-AF65-F5344CB8AC3E}">
        <p14:creationId xmlns:p14="http://schemas.microsoft.com/office/powerpoint/2010/main" val="3178175076"/>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29469" y="414623"/>
            <a:ext cx="7373644" cy="697885"/>
            <a:chOff x="3132492" y="554842"/>
            <a:chExt cx="7341875" cy="697885"/>
          </a:xfrm>
        </p:grpSpPr>
        <p:sp>
          <p:nvSpPr>
            <p:cNvPr id="10" name="矩形 9"/>
            <p:cNvSpPr/>
            <p:nvPr/>
          </p:nvSpPr>
          <p:spPr>
            <a:xfrm>
              <a:off x="3132492" y="1207008"/>
              <a:ext cx="7341875" cy="45719"/>
            </a:xfrm>
            <a:prstGeom prst="rect">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TextBox 2"/>
            <p:cNvSpPr txBox="1"/>
            <p:nvPr/>
          </p:nvSpPr>
          <p:spPr>
            <a:xfrm>
              <a:off x="5166164" y="554842"/>
              <a:ext cx="3262432" cy="461666"/>
            </a:xfrm>
            <a:prstGeom prst="rect">
              <a:avLst/>
            </a:prstGeom>
            <a:noFill/>
          </p:spPr>
          <p:txBody>
            <a:bodyPr wrap="none" rtlCol="0">
              <a:spAutoFit/>
            </a:bodyPr>
            <a:lstStyle/>
            <a:p>
              <a:r>
                <a:rPr lang="zh-CN" altLang="en-US" sz="2400" dirty="0">
                  <a:solidFill>
                    <a:srgbClr val="004C95"/>
                  </a:solidFill>
                  <a:cs typeface="+mn-ea"/>
                  <a:sym typeface="+mn-lt"/>
                </a:rPr>
                <a:t>点击输入相关文字标题</a:t>
              </a:r>
            </a:p>
          </p:txBody>
        </p:sp>
      </p:grpSp>
      <p:grpSp>
        <p:nvGrpSpPr>
          <p:cNvPr id="5" name="组合 4"/>
          <p:cNvGrpSpPr/>
          <p:nvPr/>
        </p:nvGrpSpPr>
        <p:grpSpPr>
          <a:xfrm rot="16200000">
            <a:off x="10250617" y="-5218513"/>
            <a:ext cx="6440943" cy="6440945"/>
            <a:chOff x="10978697" y="4915088"/>
            <a:chExt cx="6440943" cy="6440945"/>
          </a:xfrm>
          <a:solidFill>
            <a:srgbClr val="004C95">
              <a:alpha val="50000"/>
            </a:srgbClr>
          </a:solidFill>
        </p:grpSpPr>
        <p:grpSp>
          <p:nvGrpSpPr>
            <p:cNvPr id="6" name="组合 5"/>
            <p:cNvGrpSpPr/>
            <p:nvPr/>
          </p:nvGrpSpPr>
          <p:grpSpPr>
            <a:xfrm rot="2811066">
              <a:off x="10978696" y="4915089"/>
              <a:ext cx="6288545" cy="6288543"/>
              <a:chOff x="2967127" y="3028128"/>
              <a:chExt cx="1080000" cy="1080000"/>
            </a:xfrm>
            <a:grpFill/>
          </p:grpSpPr>
          <p:sp>
            <p:nvSpPr>
              <p:cNvPr id="13"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4"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7" name="组合 6"/>
            <p:cNvGrpSpPr/>
            <p:nvPr/>
          </p:nvGrpSpPr>
          <p:grpSpPr>
            <a:xfrm rot="2811066">
              <a:off x="11131096" y="5067489"/>
              <a:ext cx="6288545" cy="6288543"/>
              <a:chOff x="2967127" y="3028128"/>
              <a:chExt cx="1080000" cy="1080000"/>
            </a:xfrm>
            <a:grpFill/>
          </p:grpSpPr>
          <p:sp>
            <p:nvSpPr>
              <p:cNvPr id="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2"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15" name="组合 14"/>
          <p:cNvGrpSpPr/>
          <p:nvPr/>
        </p:nvGrpSpPr>
        <p:grpSpPr>
          <a:xfrm rot="5400000" flipH="1">
            <a:off x="-4491906" y="-5218513"/>
            <a:ext cx="6440943" cy="6440945"/>
            <a:chOff x="10978697" y="4915088"/>
            <a:chExt cx="6440943" cy="6440945"/>
          </a:xfrm>
          <a:solidFill>
            <a:srgbClr val="004C95">
              <a:alpha val="50000"/>
            </a:srgbClr>
          </a:solidFill>
        </p:grpSpPr>
        <p:grpSp>
          <p:nvGrpSpPr>
            <p:cNvPr id="16" name="组合 15"/>
            <p:cNvGrpSpPr/>
            <p:nvPr/>
          </p:nvGrpSpPr>
          <p:grpSpPr>
            <a:xfrm rot="2811066">
              <a:off x="10978696" y="4915089"/>
              <a:ext cx="6288545" cy="6288543"/>
              <a:chOff x="2967127" y="3028128"/>
              <a:chExt cx="1080000" cy="1080000"/>
            </a:xfrm>
            <a:grpFill/>
          </p:grpSpPr>
          <p:sp>
            <p:nvSpPr>
              <p:cNvPr id="20"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1"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7" name="组合 16"/>
            <p:cNvGrpSpPr/>
            <p:nvPr/>
          </p:nvGrpSpPr>
          <p:grpSpPr>
            <a:xfrm rot="2811066">
              <a:off x="11131096" y="5067489"/>
              <a:ext cx="6288545" cy="6288543"/>
              <a:chOff x="2967127" y="3028128"/>
              <a:chExt cx="1080000" cy="1080000"/>
            </a:xfrm>
            <a:grpFill/>
          </p:grpSpPr>
          <p:sp>
            <p:nvSpPr>
              <p:cNvPr id="1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9"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22" name="组合 54"/>
          <p:cNvGrpSpPr/>
          <p:nvPr/>
        </p:nvGrpSpPr>
        <p:grpSpPr>
          <a:xfrm>
            <a:off x="6146805" y="4518543"/>
            <a:ext cx="2224087" cy="1900238"/>
            <a:chOff x="0" y="0"/>
            <a:chExt cx="2223504" cy="1900763"/>
          </a:xfrm>
        </p:grpSpPr>
        <p:sp>
          <p:nvSpPr>
            <p:cNvPr id="23" name="矩形 55"/>
            <p:cNvSpPr/>
            <p:nvPr/>
          </p:nvSpPr>
          <p:spPr>
            <a:xfrm>
              <a:off x="96880" y="0"/>
              <a:ext cx="2126624" cy="70717"/>
            </a:xfrm>
            <a:prstGeom prst="rect">
              <a:avLst/>
            </a:prstGeom>
            <a:solidFill>
              <a:srgbClr val="004C95"/>
            </a:solidFill>
            <a:ln w="9525">
              <a:noFill/>
              <a:miter/>
            </a:ln>
          </p:spPr>
          <p:txBody>
            <a:bodyPr anchor="ctr"/>
            <a:lstStyle/>
            <a:p>
              <a:pPr lvl="0" algn="ctr" eaLnBrk="1" hangingPunct="1">
                <a:lnSpc>
                  <a:spcPct val="120000"/>
                </a:lnSpc>
                <a:buNone/>
              </a:pPr>
              <a:endParaRPr lang="zh-CN" altLang="zh-CN" sz="1400" dirty="0">
                <a:solidFill>
                  <a:schemeClr val="bg1">
                    <a:lumMod val="50000"/>
                  </a:schemeClr>
                </a:solidFill>
                <a:cs typeface="+mn-ea"/>
                <a:sym typeface="+mn-lt"/>
              </a:endParaRPr>
            </a:p>
          </p:txBody>
        </p:sp>
        <p:sp>
          <p:nvSpPr>
            <p:cNvPr id="24" name="矩形 56"/>
            <p:cNvSpPr/>
            <p:nvPr/>
          </p:nvSpPr>
          <p:spPr>
            <a:xfrm>
              <a:off x="0" y="149514"/>
              <a:ext cx="2198213" cy="1751249"/>
            </a:xfrm>
            <a:prstGeom prst="rect">
              <a:avLst/>
            </a:prstGeom>
            <a:noFill/>
            <a:ln w="9525">
              <a:noFill/>
              <a:miter/>
            </a:ln>
          </p:spPr>
          <p:txBody>
            <a:bodyPr>
              <a:spAutoFit/>
            </a:bodyPr>
            <a:lstStyle/>
            <a:p>
              <a:pPr lvl="0" eaLnBrk="1" hangingPunct="1">
                <a:lnSpc>
                  <a:spcPct val="130000"/>
                </a:lnSpc>
                <a:buNone/>
              </a:pPr>
              <a:r>
                <a:rPr lang="zh-CN" altLang="en-US" sz="1400" dirty="0">
                  <a:solidFill>
                    <a:schemeClr val="bg1">
                      <a:lumMod val="50000"/>
                    </a:schemeClr>
                  </a:solidFill>
                  <a:cs typeface="+mn-ea"/>
                  <a:sym typeface="+mn-lt"/>
                </a:rPr>
                <a:t>您的内容打在这里，或者通过复制您的文本后，在此框中选择粘贴，并选择只保留，在此录入上述图表的描述说明。</a:t>
              </a:r>
            </a:p>
            <a:p>
              <a:pPr lvl="0" eaLnBrk="1" hangingPunct="1">
                <a:lnSpc>
                  <a:spcPct val="120000"/>
                </a:lnSpc>
                <a:buNone/>
              </a:pPr>
              <a:endParaRPr lang="zh-CN" altLang="en-US" sz="1400" dirty="0">
                <a:solidFill>
                  <a:schemeClr val="bg1">
                    <a:lumMod val="50000"/>
                  </a:schemeClr>
                </a:solidFill>
                <a:cs typeface="+mn-ea"/>
                <a:sym typeface="+mn-lt"/>
              </a:endParaRPr>
            </a:p>
          </p:txBody>
        </p:sp>
      </p:grpSp>
      <p:grpSp>
        <p:nvGrpSpPr>
          <p:cNvPr id="25" name="组合 62"/>
          <p:cNvGrpSpPr/>
          <p:nvPr/>
        </p:nvGrpSpPr>
        <p:grpSpPr>
          <a:xfrm>
            <a:off x="8785230" y="4516956"/>
            <a:ext cx="2295525" cy="1642191"/>
            <a:chOff x="0" y="0"/>
            <a:chExt cx="2295900" cy="1642626"/>
          </a:xfrm>
        </p:grpSpPr>
        <p:sp>
          <p:nvSpPr>
            <p:cNvPr id="26" name="矩形 63"/>
            <p:cNvSpPr/>
            <p:nvPr/>
          </p:nvSpPr>
          <p:spPr>
            <a:xfrm>
              <a:off x="96879" y="0"/>
              <a:ext cx="2126624" cy="70717"/>
            </a:xfrm>
            <a:prstGeom prst="rect">
              <a:avLst/>
            </a:prstGeom>
            <a:solidFill>
              <a:srgbClr val="004C95"/>
            </a:solidFill>
            <a:ln w="9525">
              <a:noFill/>
              <a:miter/>
            </a:ln>
          </p:spPr>
          <p:txBody>
            <a:bodyPr anchor="ctr"/>
            <a:lstStyle/>
            <a:p>
              <a:pPr lvl="0" algn="ctr" eaLnBrk="1" hangingPunct="1">
                <a:lnSpc>
                  <a:spcPct val="120000"/>
                </a:lnSpc>
                <a:buNone/>
              </a:pPr>
              <a:endParaRPr lang="zh-CN" altLang="zh-CN" sz="1400" dirty="0">
                <a:solidFill>
                  <a:schemeClr val="bg1">
                    <a:lumMod val="50000"/>
                  </a:schemeClr>
                </a:solidFill>
                <a:cs typeface="+mn-ea"/>
                <a:sym typeface="+mn-lt"/>
              </a:endParaRPr>
            </a:p>
          </p:txBody>
        </p:sp>
        <p:sp>
          <p:nvSpPr>
            <p:cNvPr id="27" name="矩形 64"/>
            <p:cNvSpPr/>
            <p:nvPr/>
          </p:nvSpPr>
          <p:spPr>
            <a:xfrm>
              <a:off x="0" y="149514"/>
              <a:ext cx="2295900" cy="1493112"/>
            </a:xfrm>
            <a:prstGeom prst="rect">
              <a:avLst/>
            </a:prstGeom>
            <a:noFill/>
            <a:ln w="9525">
              <a:noFill/>
              <a:miter/>
            </a:ln>
          </p:spPr>
          <p:txBody>
            <a:bodyPr>
              <a:spAutoFit/>
            </a:bodyPr>
            <a:lstStyle/>
            <a:p>
              <a:pPr lvl="0" eaLnBrk="1" hangingPunct="1">
                <a:lnSpc>
                  <a:spcPct val="130000"/>
                </a:lnSpc>
                <a:buNone/>
              </a:pPr>
              <a:r>
                <a:rPr lang="zh-CN" altLang="en-US" sz="1400" dirty="0">
                  <a:solidFill>
                    <a:schemeClr val="bg1">
                      <a:lumMod val="50000"/>
                    </a:schemeClr>
                  </a:solidFill>
                  <a:cs typeface="+mn-ea"/>
                  <a:sym typeface="+mn-lt"/>
                </a:rPr>
                <a:t>您的内容打在这里，或者通过复制您的文本后，在此框中选择粘贴，并选择只保留，在此录入上述图表的描述说明。</a:t>
              </a:r>
            </a:p>
          </p:txBody>
        </p:sp>
      </p:grpSp>
      <p:pic>
        <p:nvPicPr>
          <p:cNvPr id="4" name="图片 3">
            <a:extLst>
              <a:ext uri="{FF2B5EF4-FFF2-40B4-BE49-F238E27FC236}">
                <a16:creationId xmlns:a16="http://schemas.microsoft.com/office/drawing/2014/main" id="{EC49CDFD-8D93-6144-93DC-D733A42213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41085" y="2078742"/>
            <a:ext cx="5528059" cy="3687460"/>
          </a:xfrm>
          <a:prstGeom prst="rect">
            <a:avLst/>
          </a:prstGeom>
        </p:spPr>
      </p:pic>
      <p:pic>
        <p:nvPicPr>
          <p:cNvPr id="29" name="图片 28">
            <a:extLst>
              <a:ext uri="{FF2B5EF4-FFF2-40B4-BE49-F238E27FC236}">
                <a16:creationId xmlns:a16="http://schemas.microsoft.com/office/drawing/2014/main" id="{BD2A7765-0A8C-FF43-8B95-68FBA1A23D2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995834" y="2587297"/>
            <a:ext cx="2612139" cy="1544814"/>
          </a:xfrm>
          <a:prstGeom prst="rect">
            <a:avLst/>
          </a:prstGeom>
        </p:spPr>
      </p:pic>
      <p:pic>
        <p:nvPicPr>
          <p:cNvPr id="32" name="图片 31">
            <a:extLst>
              <a:ext uri="{FF2B5EF4-FFF2-40B4-BE49-F238E27FC236}">
                <a16:creationId xmlns:a16="http://schemas.microsoft.com/office/drawing/2014/main" id="{39AC71DF-4CF1-F148-A8A7-2540D42D1299}"/>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828661" y="2587297"/>
            <a:ext cx="2252094" cy="1500638"/>
          </a:xfrm>
          <a:prstGeom prst="rect">
            <a:avLst/>
          </a:prstGeom>
        </p:spPr>
      </p:pic>
    </p:spTree>
    <p:extLst>
      <p:ext uri="{BB962C8B-B14F-4D97-AF65-F5344CB8AC3E}">
        <p14:creationId xmlns:p14="http://schemas.microsoft.com/office/powerpoint/2010/main" val="1369654708"/>
      </p:ext>
    </p:extLst>
  </p:cSld>
  <p:clrMapOvr>
    <a:masterClrMapping/>
  </p:clrMapOvr>
  <p:transition spd="slow">
    <p:randomBar dir="vert"/>
  </p:transition>
</p:sld>
</file>

<file path=ppt/tags/tag1.xml><?xml version="1.0" encoding="utf-8"?>
<p:tagLst xmlns:a="http://schemas.openxmlformats.org/drawingml/2006/main" xmlns:r="http://schemas.openxmlformats.org/officeDocument/2006/relationships" xmlns:p="http://schemas.openxmlformats.org/presentationml/2006/main">
  <p:tag name="ISPRING_ULTRA_SCORM_TRACKING_SLIDES" val="1"/>
  <p:tag name="GENSWF_OUTPUT_FILE_NAME" val="33"/>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ezu4aob">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4490</TotalTime>
  <Words>1903</Words>
  <Application>Microsoft Macintosh PowerPoint</Application>
  <PresentationFormat>自定义</PresentationFormat>
  <Paragraphs>201</Paragraphs>
  <Slides>24</Slides>
  <Notes>22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等线</vt:lpstr>
      <vt:lpstr>宋体</vt:lpstr>
      <vt:lpstr>微软雅黑</vt:lpstr>
      <vt:lpstr>Baoli SC</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蓝色工作计划</dc:title>
  <dc:creator>第一PPT</dc:creator>
  <cp:keywords>www.1ppt.com</cp:keywords>
  <dc:description>www.1ppt.com</dc:description>
  <cp:lastModifiedBy>Microsoft Office User</cp:lastModifiedBy>
  <cp:revision>2752</cp:revision>
  <dcterms:created xsi:type="dcterms:W3CDTF">2015-12-01T09:06:39Z</dcterms:created>
  <dcterms:modified xsi:type="dcterms:W3CDTF">2019-12-17T08:57:36Z</dcterms:modified>
</cp:coreProperties>
</file>