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313" r:id="rId4"/>
    <p:sldId id="325" r:id="rId5"/>
    <p:sldId id="292" r:id="rId6"/>
    <p:sldId id="32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/>
    <p:restoredTop sz="95994"/>
  </p:normalViewPr>
  <p:slideViewPr>
    <p:cSldViewPr snapToGrid="0" snapToObjects="1">
      <p:cViewPr varScale="1">
        <p:scale>
          <a:sx n="78" d="100"/>
          <a:sy n="78" d="100"/>
        </p:scale>
        <p:origin x="54" y="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A8BD-C49D-0048-BFB2-D42EEAE99376}" type="datetimeFigureOut">
              <a:rPr kumimoji="1" lang="zh-CN" altLang="en-US" smtClean="0"/>
              <a:t>2020.12.31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8754C-69E8-9E40-BBFD-45455C58E8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8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am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Capital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China.</a:t>
            </a:r>
          </a:p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essays.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Ifytek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Institute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/>
              <a:t>Technology.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65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80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2727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4028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0761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00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3C2A-CF5A-814E-9407-E497286874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64235-AF0C-0A4C-9CC9-A1F185878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报告人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B8C1C-E32E-DF48-B022-A538193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BC12-7CE0-2344-9A1E-943D7D86BB3C}" type="datetime1">
              <a:rPr kumimoji="1" lang="zh-CN" altLang="en-US" smtClean="0"/>
              <a:t>2020.12.31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E0A15-9AB7-1542-B809-9A4131D7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54278-71A1-854C-AE34-4B4DA01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2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FE2B-83AC-0842-88A6-B3872F64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FDD59-6925-294E-B8FA-3E10F164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3DBBB-7F77-014D-A874-97937375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B60-5671-EA4C-9361-E42A603F5044}" type="datetime1">
              <a:rPr kumimoji="1" lang="zh-CN" altLang="en-US" smtClean="0"/>
              <a:t>2020.12.31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62414-C0B6-904D-9E42-19A2BA02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E9CFC-238E-6D42-90E0-711CE9D9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8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3ECAA-B177-ED46-831B-4C3B9B1D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55EC7-F225-EB48-8CDA-699EE5843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2BCB-725E-1549-BA7D-769E4BDA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7D76-A4B7-FB4C-9F23-3499EF120D88}" type="datetime1">
              <a:rPr kumimoji="1" lang="zh-CN" altLang="en-US" smtClean="0"/>
              <a:t>2020.12.31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0E410-A07D-814B-92E8-24048CEB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6BEF8-ED2C-E64A-9FE9-B524890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00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EF73A-A3D0-CC42-819A-BDBB364660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32E01-9B87-3A4A-BB95-206A8283054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p"/>
              <a:defRPr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  <a:cs typeface="Times New Roman" panose="02020603050405020304" pitchFamily="18" charset="0"/>
              </a:defRPr>
            </a:lvl3pPr>
          </a:lstStyle>
          <a:p>
            <a:r>
              <a:rPr kumimoji="1" lang="zh-CN" altLang="en-US" dirty="0"/>
              <a:t>第一
第二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第一层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 第二层 
 第二层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CB0A8-64A3-D342-9CF3-C7DFE6F0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1D02A-F5C2-CD40-B5F2-FA10248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4D325-D530-F441-83D5-5215948E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97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2C0A7-6EA0-EA41-9ED3-E129636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1887E-560C-CB43-BA2C-F801E657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24663-013B-074B-88FA-ABA3A493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06C0-1E2A-3B45-8D2B-845F9960A1E2}" type="datetime1">
              <a:rPr kumimoji="1" lang="zh-CN" altLang="en-US" smtClean="0"/>
              <a:t>2020.12.31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87B48-F2DE-A54C-A605-CACFD52C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A106A-1ABE-2840-9130-1E173D4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89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09761-C9E2-9341-A55C-0F3F72E2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21B92-9532-9D46-8EC0-1B082769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A5835-41A4-D449-93A8-74D6BC25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CB22D-8E18-1D44-B801-F1A92486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A175-E50F-124A-A7EE-6231F7116BE0}" type="datetime1">
              <a:rPr kumimoji="1" lang="zh-CN" altLang="en-US" smtClean="0"/>
              <a:t>2020.12.31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78D40-AC77-BD40-8919-AC317E42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C172D-0CFF-EE4B-8ABE-9A752C73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45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8AD0-8629-2F4E-B4BC-44EF112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CD4CD-53D8-154C-95A4-D5EB5759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AD816B-6F1C-3740-A881-2A9CA2A0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90E038-78D2-C543-AA00-ADB21DEF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4DA036-66A3-F148-A957-05D18C5FA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1D79E1-132F-334D-B1E0-A3C8B08F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5C-B301-C849-89D6-7467770338A6}" type="datetime1">
              <a:rPr kumimoji="1" lang="zh-CN" altLang="en-US" smtClean="0"/>
              <a:t>2020.12.31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AFB97-C034-124E-A2CC-DE13D129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3DAE0-B1B8-F542-B0D5-AB0A5F6B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1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3D260-D316-8B44-97B7-19E309C5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34D878-4488-E540-8D51-C0127D7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B86B-B0A4-DF47-8F8F-9A8263402C82}" type="datetime1">
              <a:rPr kumimoji="1" lang="zh-CN" altLang="en-US" smtClean="0"/>
              <a:t>2020.12.31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E582DF-608D-1845-A695-EAD66B9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7C3579-D703-3F4C-9F25-B5F3C1B7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6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FD6ED-0B12-2346-AD27-DB5C8171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79D-8514-674D-9B8A-0C3572E9C912}" type="datetime1">
              <a:rPr kumimoji="1" lang="zh-CN" altLang="en-US" smtClean="0"/>
              <a:t>2020.12.31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7D752-2E70-D944-8EAF-648FAE46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B654C-26B2-3A4C-863D-DDA03EA1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10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929A-FD40-B642-982E-C0DA4E57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C2A23-5327-0043-BC4A-AB884F91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9B6A8-7A6B-8F4B-8E60-66CFC535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21183-EEAB-7544-A569-733EEBCB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E63D-82FD-5A4B-A074-2490653C2491}" type="datetime1">
              <a:rPr kumimoji="1" lang="zh-CN" altLang="en-US" smtClean="0"/>
              <a:t>2020.12.31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0C317-BC71-A749-BAB7-BBD6453B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637D6-DB82-CB4B-90BA-68B480C2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8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4B22-5B13-6245-A60D-79C069C8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DD8DC-2B47-6D46-868A-933ED236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9F9E6-ED71-0847-9F1B-4E4124F1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16336-6B5F-F847-BAB7-9669C61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29F4-15CC-F644-A018-0EC935AC3153}" type="datetime1">
              <a:rPr kumimoji="1" lang="zh-CN" altLang="en-US" smtClean="0"/>
              <a:t>2020.12.31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08D10-1CED-0044-A056-EC1CC3F2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CF4CD-2D85-184A-A2F5-0315AEDD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18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C5CBF-F5A0-524A-BCA7-F6AA337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C7C1B-641E-3A4E-888B-9391CB5A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第一</a:t>
            </a:r>
            <a:endParaRPr kumimoji="1" lang="en-US" altLang="zh-CN" dirty="0"/>
          </a:p>
          <a:p>
            <a:r>
              <a:rPr kumimoji="1" lang="zh-CN" altLang="en-US" dirty="0"/>
              <a:t>第二</a:t>
            </a:r>
            <a:endParaRPr kumimoji="1" lang="en-US" altLang="zh-CN" dirty="0"/>
          </a:p>
          <a:p>
            <a:r>
              <a:rPr kumimoji="1" lang="zh-CN" altLang="en-US" dirty="0"/>
              <a:t>第三</a:t>
            </a:r>
            <a:endParaRPr kumimoji="1" lang="en-US" altLang="zh-CN" dirty="0"/>
          </a:p>
          <a:p>
            <a:r>
              <a:rPr kumimoji="1" lang="zh-CN" altLang="en-US" dirty="0"/>
              <a:t>第四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CADF1-1709-444C-B9F5-95347B83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A511-8F1C-AB42-A849-9D0FEFE624FD}" type="datetime1">
              <a:rPr kumimoji="1" lang="zh-CN" altLang="en-US" smtClean="0"/>
              <a:t>2020.12.31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CEEED-A8CE-9948-A41C-5E7E80065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9C749-665C-8349-94D2-F6D465B6D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77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j-ea"/>
          <a:ea typeface="+mj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42357-60E1-7141-A130-E46098CF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86959"/>
            <a:ext cx="12191999" cy="1939510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kumimoji="1" lang="zh-CN" altLang="en-US" sz="3600" dirty="0">
                <a:solidFill>
                  <a:srgbClr val="FFC000"/>
                </a:solidFill>
              </a:rPr>
              <a:t>组会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3D7781-29E6-214D-95C6-41546FEC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357" y="3255264"/>
            <a:ext cx="10166430" cy="2002536"/>
          </a:xfrm>
        </p:spPr>
        <p:txBody>
          <a:bodyPr>
            <a:normAutofit/>
          </a:bodyPr>
          <a:lstStyle/>
          <a:p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屈原斌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000" b="1" dirty="0"/>
              <a:t>ybqu@cnu.edu.cn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首都师范大学</a:t>
            </a:r>
            <a:endParaRPr kumimoji="1"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2866D-E8E3-4B42-B89D-683A6042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2288-F197-A548-9996-FE5E03972E94}" type="datetime1">
              <a:rPr kumimoji="1" lang="zh-CN" altLang="en-US" smtClean="0"/>
              <a:t>2020.12.31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DEECE-4446-2D4C-89FF-7F397F2C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89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实验结果分析</a:t>
            </a:r>
            <a:endParaRPr kumimoji="1" lang="en-US" altLang="zh-CN" dirty="0"/>
          </a:p>
          <a:p>
            <a:r>
              <a:rPr kumimoji="1" lang="zh-CN" altLang="en-US" dirty="0"/>
              <a:t>离题检测实验更新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2020.12.31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72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实验结果分析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2020.12.31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68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实验更新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2020.12.31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488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总结反思与之后的计划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A000D7-89E1-4D30-B966-69E869DFD713}"/>
              </a:ext>
            </a:extLst>
          </p:cNvPr>
          <p:cNvSpPr txBox="1"/>
          <p:nvPr/>
        </p:nvSpPr>
        <p:spPr>
          <a:xfrm>
            <a:off x="1215109" y="169068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之前的工作反思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A8AC26-F79D-4A16-AB94-AE54D2AD9859}"/>
              </a:ext>
            </a:extLst>
          </p:cNvPr>
          <p:cNvSpPr txBox="1"/>
          <p:nvPr/>
        </p:nvSpPr>
        <p:spPr>
          <a:xfrm>
            <a:off x="4620072" y="1690687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之后的工作计划（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1.1-1.19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</a:rPr>
              <a:t>）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33E2370-E3CA-4933-A529-185E2C19B475}"/>
              </a:ext>
            </a:extLst>
          </p:cNvPr>
          <p:cNvCxnSpPr/>
          <p:nvPr/>
        </p:nvCxnSpPr>
        <p:spPr>
          <a:xfrm>
            <a:off x="4038089" y="1583323"/>
            <a:ext cx="55232" cy="4504494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0D33A38-4B43-4EB5-BDEC-9448A54F11BF}"/>
              </a:ext>
            </a:extLst>
          </p:cNvPr>
          <p:cNvSpPr txBox="1"/>
          <p:nvPr/>
        </p:nvSpPr>
        <p:spPr>
          <a:xfrm>
            <a:off x="918837" y="2239137"/>
            <a:ext cx="2877313" cy="20313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逻辑不清晰，工作比较乱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工作不认真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思考问题不深入，缺乏自己的想法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4FD443AF-24CB-4AF5-9AE7-CF758083C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6315"/>
              </p:ext>
            </p:extLst>
          </p:nvPr>
        </p:nvGraphicFramePr>
        <p:xfrm>
          <a:off x="4702838" y="2236769"/>
          <a:ext cx="7006392" cy="430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2926">
                  <a:extLst>
                    <a:ext uri="{9D8B030D-6E8A-4147-A177-3AD203B41FA5}">
                      <a16:colId xmlns:a16="http://schemas.microsoft.com/office/drawing/2014/main" val="4097652304"/>
                    </a:ext>
                  </a:extLst>
                </a:gridCol>
                <a:gridCol w="3614641">
                  <a:extLst>
                    <a:ext uri="{9D8B030D-6E8A-4147-A177-3AD203B41FA5}">
                      <a16:colId xmlns:a16="http://schemas.microsoft.com/office/drawing/2014/main" val="753107578"/>
                    </a:ext>
                  </a:extLst>
                </a:gridCol>
                <a:gridCol w="2098825">
                  <a:extLst>
                    <a:ext uri="{9D8B030D-6E8A-4147-A177-3AD203B41FA5}">
                      <a16:colId xmlns:a16="http://schemas.microsoft.com/office/drawing/2014/main" val="107674935"/>
                    </a:ext>
                  </a:extLst>
                </a:gridCol>
              </a:tblGrid>
              <a:tr h="46800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工作内容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工作内容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86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之前工作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梳理之前的全部工作（数据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实验）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完成工作报告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5925286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数据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分析作文数据（标注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范文）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完成数据分析报告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0959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分析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划分测试题目（根据之前实验指标）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4668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数据集（使用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、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档作文）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116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造数据（方法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例子）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制定方法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验证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806879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实验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复现论文方法（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TF-IDF</a:t>
                      </a: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、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IDF-weight</a:t>
                      </a: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给出实验指标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05265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Bert / </a:t>
                      </a: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分类模型 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/ </a:t>
                      </a: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生成模型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20848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分析实验结果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完成分析报告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89108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优化方案（</a:t>
                      </a:r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OOD</a:t>
                      </a:r>
                      <a:r>
                        <a:rPr lang="zh-CN" alt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2744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03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时间安排计划表</a:t>
            </a:r>
          </a:p>
        </p:txBody>
      </p:sp>
      <p:graphicFrame>
        <p:nvGraphicFramePr>
          <p:cNvPr id="8" name="表格 53">
            <a:extLst>
              <a:ext uri="{FF2B5EF4-FFF2-40B4-BE49-F238E27FC236}">
                <a16:creationId xmlns:a16="http://schemas.microsoft.com/office/drawing/2014/main" id="{3A84136C-CA72-4E12-B58C-21CECF8F9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214985"/>
              </p:ext>
            </p:extLst>
          </p:nvPr>
        </p:nvGraphicFramePr>
        <p:xfrm>
          <a:off x="660000" y="1758897"/>
          <a:ext cx="10872000" cy="3886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7586226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4475086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8764942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2839954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2046217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146611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35679204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12747416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10188943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4057295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8978843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1962096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33408639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6116394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94314146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2726653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9905967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657466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486420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8"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2021</a:t>
                      </a:r>
                      <a:r>
                        <a:rPr lang="zh-CN" altLang="en-US" sz="16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年</a:t>
                      </a:r>
                      <a:r>
                        <a:rPr lang="en-US" altLang="zh-CN" sz="16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r>
                        <a:rPr lang="zh-CN" altLang="en-US" sz="16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月</a:t>
                      </a:r>
                      <a:r>
                        <a:rPr lang="en-US" altLang="zh-CN" sz="16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r>
                        <a:rPr lang="zh-CN" altLang="en-US" sz="16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号</a:t>
                      </a:r>
                      <a:r>
                        <a:rPr lang="en-US" altLang="zh-CN" sz="16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-1</a:t>
                      </a:r>
                      <a:r>
                        <a:rPr lang="zh-CN" altLang="en-US" sz="16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月</a:t>
                      </a:r>
                      <a:r>
                        <a:rPr lang="en-US" altLang="zh-CN" sz="16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r>
                        <a:rPr lang="zh-CN" altLang="en-US" sz="16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号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2021</a:t>
                      </a:r>
                      <a:r>
                        <a:rPr lang="zh-CN" altLang="en-US" sz="16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2022</a:t>
                      </a:r>
                      <a:r>
                        <a:rPr lang="zh-CN" altLang="en-US" sz="16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671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r>
                        <a:rPr lang="zh-CN" alt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号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r>
                        <a:rPr lang="zh-CN" alt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号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r>
                        <a:rPr lang="zh-CN" alt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号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r>
                        <a:rPr lang="zh-CN" alt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号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r>
                        <a:rPr lang="zh-CN" alt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号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r>
                        <a:rPr lang="zh-CN" alt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号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r>
                        <a:rPr lang="zh-CN" alt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号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r>
                        <a:rPr lang="zh-CN" alt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号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r>
                        <a:rPr lang="zh-CN" alt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号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r>
                        <a:rPr lang="zh-CN" alt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号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r>
                        <a:rPr lang="zh-CN" alt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号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  <a:r>
                        <a:rPr lang="zh-CN" alt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号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13</a:t>
                      </a:r>
                      <a:r>
                        <a:rPr lang="zh-CN" alt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号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r>
                        <a:rPr lang="zh-CN" alt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号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r>
                        <a:rPr lang="zh-CN" alt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号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r>
                        <a:rPr lang="zh-CN" alt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号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17</a:t>
                      </a:r>
                      <a:r>
                        <a:rPr lang="zh-CN" alt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号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r>
                        <a:rPr lang="zh-CN" altLang="en-US" sz="11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号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549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梳理之前的工作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514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分析作文数据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444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分析</a:t>
                      </a:r>
                      <a:r>
                        <a:rPr lang="en-US" altLang="zh-CN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zh-CN" altLang="en-US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划分测试题目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197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数据集划分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118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复现论文方法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27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Bert/</a:t>
                      </a:r>
                      <a:r>
                        <a:rPr lang="zh-CN" altLang="en-US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分类模型</a:t>
                      </a:r>
                      <a:r>
                        <a:rPr lang="en-US" altLang="zh-CN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zh-CN" altLang="en-US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生成模型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821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分析实验结果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497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优化方案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169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造数据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531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6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中文PPT模板" id="{2BEB2337-02B1-D34D-A7AF-15FEE997FD5A}" vid="{3A33E98D-568A-1741-A7A2-CFA4E510488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实验室中文PPT模板</Template>
  <TotalTime>2689</TotalTime>
  <Words>297</Words>
  <Application>Microsoft Office PowerPoint</Application>
  <PresentationFormat>宽屏</PresentationFormat>
  <Paragraphs>82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微软雅黑</vt:lpstr>
      <vt:lpstr>Arial</vt:lpstr>
      <vt:lpstr>Times New Roman</vt:lpstr>
      <vt:lpstr>Wingdings</vt:lpstr>
      <vt:lpstr>Office 主题​​</vt:lpstr>
      <vt:lpstr>组会</vt:lpstr>
      <vt:lpstr>上周工作</vt:lpstr>
      <vt:lpstr>实验结果分析</vt:lpstr>
      <vt:lpstr>实验更新</vt:lpstr>
      <vt:lpstr>总结反思与之后的计划</vt:lpstr>
      <vt:lpstr>时间安排计划表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中文PPT模板</dc:title>
  <dc:creator>Qu yuanbin</dc:creator>
  <cp:lastModifiedBy>Qu yuanbin</cp:lastModifiedBy>
  <cp:revision>646</cp:revision>
  <cp:lastPrinted>2020-10-20T06:37:41Z</cp:lastPrinted>
  <dcterms:created xsi:type="dcterms:W3CDTF">2020-10-30T08:06:32Z</dcterms:created>
  <dcterms:modified xsi:type="dcterms:W3CDTF">2021-01-01T01:03:25Z</dcterms:modified>
</cp:coreProperties>
</file>