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13" r:id="rId4"/>
    <p:sldId id="321" r:id="rId5"/>
    <p:sldId id="316" r:id="rId6"/>
    <p:sldId id="317" r:id="rId7"/>
    <p:sldId id="319" r:id="rId8"/>
    <p:sldId id="318" r:id="rId9"/>
    <p:sldId id="29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994"/>
  </p:normalViewPr>
  <p:slideViewPr>
    <p:cSldViewPr snapToGrid="0" snapToObjects="1">
      <p:cViewPr varScale="1">
        <p:scale>
          <a:sx n="79" d="100"/>
          <a:sy n="79" d="100"/>
        </p:scale>
        <p:origin x="48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72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64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502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15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638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111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76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2020.12.10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离题数据仲裁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数据</m:t>
                    </m:r>
                  </m:oMath>
                </a14:m>
                <a:r>
                  <a:rPr kumimoji="1" lang="zh-CN" altLang="en-US" dirty="0"/>
                  <a:t>处理</a:t>
                </a:r>
                <a:endParaRPr kumimoji="1" lang="en-US" altLang="zh-CN" dirty="0"/>
              </a:p>
              <a:p>
                <a:r>
                  <a:rPr kumimoji="1" lang="zh-CN" altLang="en-US" dirty="0"/>
                  <a:t>高中作文处理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离题检测实验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数据处理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7752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使用全部双标一致标注数据，将</a:t>
            </a:r>
            <a:r>
              <a:rPr kumimoji="1" lang="en-US" altLang="zh-CN" dirty="0"/>
              <a:t>score=1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的作文作为离题作文；</a:t>
            </a:r>
            <a:endParaRPr kumimoji="1" lang="en-US" altLang="zh-CN" dirty="0"/>
          </a:p>
          <a:p>
            <a:r>
              <a:rPr kumimoji="1" lang="zh-CN" altLang="en-US" dirty="0"/>
              <a:t>补充全部一二三类卷作为不离题作文；</a:t>
            </a:r>
            <a:endParaRPr kumimoji="1" lang="en-US" altLang="zh-CN" dirty="0"/>
          </a:p>
          <a:p>
            <a:r>
              <a:rPr kumimoji="1" lang="zh-CN" altLang="en-US" dirty="0"/>
              <a:t>数据分布见表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693ECA8-4842-465D-953E-836E5AC18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5462"/>
              </p:ext>
            </p:extLst>
          </p:nvPr>
        </p:nvGraphicFramePr>
        <p:xfrm>
          <a:off x="2032000" y="3633377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534689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54779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45850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851164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2100844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不离题作文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(score=4)</a:t>
                      </a:r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543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完全离题</a:t>
                      </a:r>
                      <a:r>
                        <a:rPr lang="en-US" altLang="zh-C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(score=1)</a:t>
                      </a:r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部分离题</a:t>
                      </a:r>
                      <a:r>
                        <a:rPr lang="en-US" altLang="zh-C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(score=2)</a:t>
                      </a:r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部分离题</a:t>
                      </a:r>
                      <a:r>
                        <a:rPr lang="en-US" altLang="zh-C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(score=3)</a:t>
                      </a:r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Score=4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作文数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341</a:t>
                      </a:r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205</a:t>
                      </a:r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238</a:t>
                      </a:r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85102</a:t>
                      </a:r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197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81703E-A45E-429E-A4C7-A938363BE61A}"/>
                  </a:ext>
                </a:extLst>
              </p:cNvPr>
              <p:cNvSpPr txBox="1"/>
              <p:nvPr/>
            </p:nvSpPr>
            <p:spPr>
              <a:xfrm>
                <a:off x="4828923" y="5286564"/>
                <a:ext cx="2534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表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数据分布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81703E-A45E-429E-A4C7-A938363B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923" y="5286564"/>
                <a:ext cx="2534155" cy="369332"/>
              </a:xfrm>
              <a:prstGeom prst="rect">
                <a:avLst/>
              </a:prstGeom>
              <a:blipFill>
                <a:blip r:embed="rId4"/>
                <a:stretch>
                  <a:fillRect l="-1923" t="-11475" r="-1683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8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高中作文处理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筛选字数</a:t>
            </a:r>
            <a:r>
              <a:rPr kumimoji="1" lang="en-US" altLang="zh-CN" dirty="0"/>
              <a:t>&gt;600</a:t>
            </a:r>
            <a:r>
              <a:rPr kumimoji="1" lang="zh-CN" altLang="en-US" dirty="0"/>
              <a:t>的作文；</a:t>
            </a:r>
            <a:endParaRPr kumimoji="1" lang="en-US" altLang="zh-CN" dirty="0"/>
          </a:p>
          <a:p>
            <a:r>
              <a:rPr kumimoji="1" lang="zh-CN" altLang="en-US" dirty="0"/>
              <a:t>去掉作文数</a:t>
            </a:r>
            <a:r>
              <a:rPr kumimoji="1" lang="en-US" altLang="zh-CN" dirty="0"/>
              <a:t>&lt;300</a:t>
            </a:r>
            <a:r>
              <a:rPr kumimoji="1" lang="zh-CN" altLang="en-US" dirty="0"/>
              <a:t>的题目，最终剩余</a:t>
            </a:r>
            <a:r>
              <a:rPr kumimoji="1" lang="en-US" altLang="zh-CN" dirty="0"/>
              <a:t>789</a:t>
            </a:r>
            <a:r>
              <a:rPr kumimoji="1" lang="zh-CN" altLang="en-US" dirty="0"/>
              <a:t>个题目；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733028B-D019-47D5-A2AC-1626D3608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10204"/>
              </p:ext>
            </p:extLst>
          </p:nvPr>
        </p:nvGraphicFramePr>
        <p:xfrm>
          <a:off x="1953277" y="3523423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606427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34138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91956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4713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5127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最小值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0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作文数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875</a:t>
                      </a:r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24345</a:t>
                      </a:r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1132319</a:t>
                      </a:r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92600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E3FED8B-4CA1-462A-B23C-0F047B5E91F4}"/>
              </a:ext>
            </a:extLst>
          </p:cNvPr>
          <p:cNvSpPr txBox="1"/>
          <p:nvPr/>
        </p:nvSpPr>
        <p:spPr>
          <a:xfrm>
            <a:off x="5067514" y="448116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高中数据统计</a:t>
            </a:r>
          </a:p>
        </p:txBody>
      </p:sp>
    </p:spTree>
    <p:extLst>
      <p:ext uri="{BB962C8B-B14F-4D97-AF65-F5344CB8AC3E}">
        <p14:creationId xmlns:p14="http://schemas.microsoft.com/office/powerpoint/2010/main" val="418191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离题检测实验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实验方案：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方案一：和题目下范文表示分别做相似度计算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方案二：对范文表示取平均作为题目的表示后进行相似度计算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方案三：对所有作文表示取平均作为题目表示后进行相似度计算（未完成）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66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离题检测实验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962"/>
            <a:ext cx="10515600" cy="2083663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实验结果一：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+64</a:t>
            </a:r>
            <a:r>
              <a:rPr kumimoji="1" lang="zh-CN" altLang="en-US" dirty="0"/>
              <a:t>模型使用已有模型进行初始化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实验结果：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词向量模型指标优于词向量；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+64</a:t>
            </a:r>
            <a:r>
              <a:rPr kumimoji="1" lang="zh-CN" altLang="en-US" dirty="0"/>
              <a:t>模型指标最优；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只微调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高层参数指标上升；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方案二指标优于方案一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7B98B4-373F-48AA-9E5E-8C68635CEE53}"/>
              </a:ext>
            </a:extLst>
          </p:cNvPr>
          <p:cNvSpPr txBox="1"/>
          <p:nvPr/>
        </p:nvSpPr>
        <p:spPr>
          <a:xfrm>
            <a:off x="4721265" y="646381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离题检测实验结果一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48243C-AB27-42EA-BBF5-6BF50B139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127" y="3503027"/>
            <a:ext cx="8142857" cy="2952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74319D-81E4-4F98-9760-C7E0B2C171F8}"/>
                  </a:ext>
                </a:extLst>
              </p:cNvPr>
              <p:cNvSpPr txBox="1"/>
              <p:nvPr/>
            </p:nvSpPr>
            <p:spPr>
              <a:xfrm>
                <a:off x="7274000" y="409312"/>
                <a:ext cx="4541115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离题</m:t>
                    </m:r>
                  </m:oMath>
                </a14:m>
                <a:r>
                  <a:rPr lang="zh-CN" altLang="en-US" dirty="0"/>
                  <a:t>作文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不离题作文</a:t>
                </a:r>
                <a:r>
                  <a:rPr lang="en-US" altLang="zh-CN" dirty="0"/>
                  <a:t>=784: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85102</a:t>
                </a:r>
                <a:endParaRPr lang="zh-CN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74319D-81E4-4F98-9760-C7E0B2C17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000" y="409312"/>
                <a:ext cx="4541115" cy="369332"/>
              </a:xfrm>
              <a:prstGeom prst="rect">
                <a:avLst/>
              </a:prstGeom>
              <a:blipFill>
                <a:blip r:embed="rId4"/>
                <a:stretch>
                  <a:fillRect t="-9524" r="-535" b="-2381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97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离题检测实验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2020.12.10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10D366-24A5-4D81-ACFB-AA6A70E7F8AE}"/>
                  </a:ext>
                </a:extLst>
              </p:cNvPr>
              <p:cNvSpPr txBox="1"/>
              <p:nvPr/>
            </p:nvSpPr>
            <p:spPr>
              <a:xfrm>
                <a:off x="7274000" y="409312"/>
                <a:ext cx="4541115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离题</m:t>
                    </m:r>
                  </m:oMath>
                </a14:m>
                <a:r>
                  <a:rPr lang="zh-CN" altLang="en-US" dirty="0"/>
                  <a:t>作文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不离题作文</a:t>
                </a:r>
                <a:r>
                  <a:rPr lang="en-US" altLang="zh-CN" dirty="0"/>
                  <a:t>=784: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85102</a:t>
                </a:r>
                <a:endParaRPr lang="zh-CN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10D366-24A5-4D81-ACFB-AA6A70E7F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000" y="409312"/>
                <a:ext cx="4541115" cy="369332"/>
              </a:xfrm>
              <a:prstGeom prst="rect">
                <a:avLst/>
              </a:prstGeom>
              <a:blipFill>
                <a:blip r:embed="rId3"/>
                <a:stretch>
                  <a:fillRect t="-9524" r="-535" b="-2381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4E94F35E-F862-43C7-9F85-E24FF0654AA6}"/>
              </a:ext>
            </a:extLst>
          </p:cNvPr>
          <p:cNvSpPr txBox="1"/>
          <p:nvPr/>
        </p:nvSpPr>
        <p:spPr>
          <a:xfrm>
            <a:off x="4753325" y="551745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离题检测实验结果二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C756A60-DA40-4B02-9157-CB0313EF1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096" y="4224212"/>
            <a:ext cx="8323809" cy="1152381"/>
          </a:xfrm>
          <a:prstGeom prst="rect">
            <a:avLst/>
          </a:prstGeom>
        </p:spPr>
      </p:pic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D6B03289-9FD2-42CC-82A1-9543336D9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962"/>
            <a:ext cx="10515600" cy="20836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实验结果二：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+64</a:t>
            </a:r>
            <a:r>
              <a:rPr kumimoji="1" lang="zh-CN" altLang="en-US" dirty="0"/>
              <a:t>模型从头开始训练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实验结果：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指标优于使用已有模型进行初始化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147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离题检测实验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829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实验结果三：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对表示进行归一化（</a:t>
            </a:r>
            <a:r>
              <a:rPr kumimoji="1" lang="en-US" altLang="zh-CN" dirty="0" err="1"/>
              <a:t>softmax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实验结果：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Lstm</a:t>
            </a:r>
            <a:r>
              <a:rPr kumimoji="1" lang="zh-CN" altLang="en-US" dirty="0"/>
              <a:t>的指标上升，</a:t>
            </a:r>
            <a:r>
              <a:rPr kumimoji="1" lang="en-US" altLang="zh-CN" dirty="0" err="1"/>
              <a:t>bert</a:t>
            </a:r>
            <a:r>
              <a:rPr kumimoji="1" lang="zh-CN" altLang="en-US" dirty="0"/>
              <a:t>指标下降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2020.12.10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B338EA-76A7-43BA-AAFA-EE073003B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584" y="3513867"/>
            <a:ext cx="8152381" cy="29428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E58A991-8F5B-479B-9EB4-509F9E1E457D}"/>
              </a:ext>
            </a:extLst>
          </p:cNvPr>
          <p:cNvSpPr txBox="1"/>
          <p:nvPr/>
        </p:nvSpPr>
        <p:spPr>
          <a:xfrm>
            <a:off x="4753325" y="649634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5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离题检测实验结果三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19FB19A-5589-42C1-967F-8EEA80361560}"/>
                  </a:ext>
                </a:extLst>
              </p:cNvPr>
              <p:cNvSpPr txBox="1"/>
              <p:nvPr/>
            </p:nvSpPr>
            <p:spPr>
              <a:xfrm>
                <a:off x="7274000" y="409312"/>
                <a:ext cx="4541115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离题</m:t>
                    </m:r>
                  </m:oMath>
                </a14:m>
                <a:r>
                  <a:rPr lang="zh-CN" altLang="en-US" dirty="0"/>
                  <a:t>作文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不离题作文</a:t>
                </a:r>
                <a:r>
                  <a:rPr lang="en-US" altLang="zh-CN" dirty="0"/>
                  <a:t>=784: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85102</a:t>
                </a:r>
                <a:endParaRPr lang="zh-CN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19FB19A-5589-42C1-967F-8EEA80361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000" y="409312"/>
                <a:ext cx="4541115" cy="369332"/>
              </a:xfrm>
              <a:prstGeom prst="rect">
                <a:avLst/>
              </a:prstGeom>
              <a:blipFill>
                <a:blip r:embed="rId4"/>
                <a:stretch>
                  <a:fillRect t="-9524" r="-535" b="-2381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31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259DF88-C5A5-4FB4-A1E4-7382AF0ED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14917"/>
              </p:ext>
            </p:extLst>
          </p:nvPr>
        </p:nvGraphicFramePr>
        <p:xfrm>
          <a:off x="838200" y="1676643"/>
          <a:ext cx="9581580" cy="4592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3860">
                  <a:extLst>
                    <a:ext uri="{9D8B030D-6E8A-4147-A177-3AD203B41FA5}">
                      <a16:colId xmlns:a16="http://schemas.microsoft.com/office/drawing/2014/main" val="1114464839"/>
                    </a:ext>
                  </a:extLst>
                </a:gridCol>
                <a:gridCol w="3193860">
                  <a:extLst>
                    <a:ext uri="{9D8B030D-6E8A-4147-A177-3AD203B41FA5}">
                      <a16:colId xmlns:a16="http://schemas.microsoft.com/office/drawing/2014/main" val="2527805899"/>
                    </a:ext>
                  </a:extLst>
                </a:gridCol>
                <a:gridCol w="3193860">
                  <a:extLst>
                    <a:ext uri="{9D8B030D-6E8A-4147-A177-3AD203B41FA5}">
                      <a16:colId xmlns:a16="http://schemas.microsoft.com/office/drawing/2014/main" val="476403729"/>
                    </a:ext>
                  </a:extLst>
                </a:gridCol>
              </a:tblGrid>
              <a:tr h="50259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计划项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具体任务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49227"/>
                  </a:ext>
                </a:extLst>
              </a:tr>
              <a:tr h="1239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离题数据仲裁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完成数据仲裁；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与资源部同步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43458"/>
                  </a:ext>
                </a:extLst>
              </a:tr>
              <a:tr h="1239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完善方案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补充实验结果；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273785"/>
                  </a:ext>
                </a:extLst>
              </a:tr>
              <a:tr h="1611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开题报告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完成开题报告；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325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03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1356</TotalTime>
  <Words>468</Words>
  <Application>Microsoft Office PowerPoint</Application>
  <PresentationFormat>宽屏</PresentationFormat>
  <Paragraphs>109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Arial</vt:lpstr>
      <vt:lpstr>Cambria Math</vt:lpstr>
      <vt:lpstr>Times New Roman</vt:lpstr>
      <vt:lpstr>Wingdings</vt:lpstr>
      <vt:lpstr>Office 主题​​</vt:lpstr>
      <vt:lpstr>组会</vt:lpstr>
      <vt:lpstr>上周工作</vt:lpstr>
      <vt:lpstr>DataSet_1数据处理</vt:lpstr>
      <vt:lpstr>高中作文处理</vt:lpstr>
      <vt:lpstr>离题检测实验</vt:lpstr>
      <vt:lpstr>离题检测实验</vt:lpstr>
      <vt:lpstr>离题检测实验</vt:lpstr>
      <vt:lpstr>离题检测实验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570</cp:revision>
  <cp:lastPrinted>2020-10-20T06:37:41Z</cp:lastPrinted>
  <dcterms:created xsi:type="dcterms:W3CDTF">2020-10-30T08:06:32Z</dcterms:created>
  <dcterms:modified xsi:type="dcterms:W3CDTF">2020-12-10T11:20:15Z</dcterms:modified>
</cp:coreProperties>
</file>