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313" r:id="rId4"/>
    <p:sldId id="325" r:id="rId5"/>
    <p:sldId id="292" r:id="rId6"/>
    <p:sldId id="32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/>
    <p:restoredTop sz="95994"/>
  </p:normalViewPr>
  <p:slideViewPr>
    <p:cSldViewPr snapToGrid="0" snapToObjects="1">
      <p:cViewPr varScale="1">
        <p:scale>
          <a:sx n="78" d="100"/>
          <a:sy n="78" d="100"/>
        </p:scale>
        <p:origin x="54" y="4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6A8BD-C49D-0048-BFB2-D42EEAE99376}" type="datetimeFigureOut">
              <a:rPr kumimoji="1" lang="zh-CN" altLang="en-US" smtClean="0"/>
              <a:t>2021.01.07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8754C-69E8-9E40-BBFD-45455C58E8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885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am</a:t>
            </a:r>
            <a:r>
              <a:rPr kumimoji="1" lang="zh-CN" altLang="en-US" dirty="0"/>
              <a:t> </a:t>
            </a:r>
            <a:r>
              <a:rPr kumimoji="1" lang="en-US" altLang="zh-CN" dirty="0"/>
              <a:t>Wei</a:t>
            </a:r>
            <a:r>
              <a:rPr kumimoji="1" lang="zh-CN" altLang="en-US" dirty="0"/>
              <a:t> </a:t>
            </a:r>
            <a:r>
              <a:rPr kumimoji="1" lang="en-US" altLang="zh-CN" dirty="0"/>
              <a:t>Song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Capital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Normal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University,</a:t>
            </a:r>
            <a:r>
              <a:rPr kumimoji="1" lang="zh-CN" altLang="en-US" dirty="0"/>
              <a:t> </a:t>
            </a:r>
            <a:r>
              <a:rPr kumimoji="1" lang="en-US" altLang="zh-CN" dirty="0"/>
              <a:t>China.</a:t>
            </a:r>
          </a:p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paper,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self-attention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identification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argumentative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essays.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joint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Ifytek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Harbin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Institute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/>
              <a:t>Technology.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3656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800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2727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4028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0761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009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73C2A-CF5A-814E-9407-E497286874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164235-AF0C-0A4C-9CC9-A1F185878A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ea"/>
                <a:ea typeface="+mj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报告人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B8C1C-E32E-DF48-B022-A5381933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BC12-7CE0-2344-9A1E-943D7D86BB3C}" type="datetime1">
              <a:rPr kumimoji="1" lang="zh-CN" altLang="en-US" smtClean="0"/>
              <a:t>2021.01.07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E0A15-9AB7-1542-B809-9A4131D7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54278-71A1-854C-AE34-4B4DA016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22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1FE2B-83AC-0842-88A6-B3872F64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CFDD59-6925-294E-B8FA-3E10F1646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3DBBB-7F77-014D-A874-97937375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6B60-5671-EA4C-9361-E42A603F5044}" type="datetime1">
              <a:rPr kumimoji="1" lang="zh-CN" altLang="en-US" smtClean="0"/>
              <a:t>2021.01.07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62414-C0B6-904D-9E42-19A2BA02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E9CFC-238E-6D42-90E0-711CE9D9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280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A3ECAA-B177-ED46-831B-4C3B9B1D3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C55EC7-F225-EB48-8CDA-699EE5843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72BCB-725E-1549-BA7D-769E4BDA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7D76-A4B7-FB4C-9F23-3499EF120D88}" type="datetime1">
              <a:rPr kumimoji="1" lang="zh-CN" altLang="en-US" smtClean="0"/>
              <a:t>2021.01.07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0E410-A07D-814B-92E8-24048CEB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6BEF8-ED2C-E64A-9FE9-B5248902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200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EF73A-A3D0-CC42-819A-BDBB364660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132E01-9B87-3A4A-BB95-206A8283054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Font typeface="Wingdings" pitchFamily="2" charset="2"/>
              <a:buChar char="p"/>
              <a:defRPr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2pPr>
            <a:lvl3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  <a:cs typeface="Times New Roman" panose="02020603050405020304" pitchFamily="18" charset="0"/>
              </a:defRPr>
            </a:lvl3pPr>
          </a:lstStyle>
          <a:p>
            <a:r>
              <a:rPr kumimoji="1" lang="zh-CN" altLang="en-US" dirty="0"/>
              <a:t>第一
第二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第一层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 第二层 
 第二层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CB0A8-64A3-D342-9CF3-C7DFE6F0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2021.01.07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E1D02A-F5C2-CD40-B5F2-FA10248B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4D325-D530-F441-83D5-5215948E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97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2C0A7-6EA0-EA41-9ED3-E1296369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C1887E-560C-CB43-BA2C-F801E6572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24663-013B-074B-88FA-ABA3A493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06C0-1E2A-3B45-8D2B-845F9960A1E2}" type="datetime1">
              <a:rPr kumimoji="1" lang="zh-CN" altLang="en-US" smtClean="0"/>
              <a:t>2021.01.07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87B48-F2DE-A54C-A605-CACFD52C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A106A-1ABE-2840-9130-1E173D40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589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09761-C9E2-9341-A55C-0F3F72E2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21B92-9532-9D46-8EC0-1B0827693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1A5835-41A4-D449-93A8-74D6BC25E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CB22D-8E18-1D44-B801-F1A92486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A175-E50F-124A-A7EE-6231F7116BE0}" type="datetime1">
              <a:rPr kumimoji="1" lang="zh-CN" altLang="en-US" smtClean="0"/>
              <a:t>2021.01.07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78D40-AC77-BD40-8919-AC317E42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2C172D-0CFF-EE4B-8ABE-9A752C73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445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E8AD0-8629-2F4E-B4BC-44EF1125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FCD4CD-53D8-154C-95A4-D5EB5759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AD816B-6F1C-3740-A881-2A9CA2A0A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90E038-78D2-C543-AA00-ADB21DEF6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4DA036-66A3-F148-A957-05D18C5FA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1D79E1-132F-334D-B1E0-A3C8B08F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FC5C-B301-C849-89D6-7467770338A6}" type="datetime1">
              <a:rPr kumimoji="1" lang="zh-CN" altLang="en-US" smtClean="0"/>
              <a:t>2021.01.07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CAFB97-C034-124E-A2CC-DE13D129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B3DAE0-B1B8-F542-B0D5-AB0A5F6B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310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3D260-D316-8B44-97B7-19E309C5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34D878-4488-E540-8D51-C0127D7F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B86B-B0A4-DF47-8F8F-9A8263402C82}" type="datetime1">
              <a:rPr kumimoji="1" lang="zh-CN" altLang="en-US" smtClean="0"/>
              <a:t>2021.01.07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E582DF-608D-1845-A695-EAD66B92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7C3579-D703-3F4C-9F25-B5F3C1B7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465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FD6ED-0B12-2346-AD27-DB5C8171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279D-8514-674D-9B8A-0C3572E9C912}" type="datetime1">
              <a:rPr kumimoji="1" lang="zh-CN" altLang="en-US" smtClean="0"/>
              <a:t>2021.01.07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47D752-2E70-D944-8EAF-648FAE46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2B654C-26B2-3A4C-863D-DDA03EA1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10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C929A-FD40-B642-982E-C0DA4E57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C2A23-5327-0043-BC4A-AB884F91F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19B6A8-7A6B-8F4B-8E60-66CFC5357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521183-EEAB-7544-A569-733EEBCB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E63D-82FD-5A4B-A074-2490653C2491}" type="datetime1">
              <a:rPr kumimoji="1" lang="zh-CN" altLang="en-US" smtClean="0"/>
              <a:t>2021.01.07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B0C317-BC71-A749-BAB7-BBD6453B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D637D6-DB82-CB4B-90BA-68B480C2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882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14B22-5B13-6245-A60D-79C069C8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6DD8DC-2B47-6D46-868A-933ED236A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59F9E6-ED71-0847-9F1B-4E4124F18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D16336-6B5F-F847-BAB7-9669C617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529F4-15CC-F644-A018-0EC935AC3153}" type="datetime1">
              <a:rPr kumimoji="1" lang="zh-CN" altLang="en-US" smtClean="0"/>
              <a:t>2021.01.07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808D10-1CED-0044-A056-EC1CC3F2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CF4CD-2D85-184A-A2F5-0315AEDD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18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0C5CBF-F5A0-524A-BCA7-F6AA3371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BC7C1B-641E-3A4E-888B-9391CB5AE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第一</a:t>
            </a:r>
            <a:endParaRPr kumimoji="1" lang="en-US" altLang="zh-CN" dirty="0"/>
          </a:p>
          <a:p>
            <a:r>
              <a:rPr kumimoji="1" lang="zh-CN" altLang="en-US" dirty="0"/>
              <a:t>第二</a:t>
            </a:r>
            <a:endParaRPr kumimoji="1" lang="en-US" altLang="zh-CN" dirty="0"/>
          </a:p>
          <a:p>
            <a:r>
              <a:rPr kumimoji="1" lang="zh-CN" altLang="en-US" dirty="0"/>
              <a:t>第三</a:t>
            </a:r>
            <a:endParaRPr kumimoji="1" lang="en-US" altLang="zh-CN" dirty="0"/>
          </a:p>
          <a:p>
            <a:r>
              <a:rPr kumimoji="1" lang="zh-CN" altLang="en-US" dirty="0"/>
              <a:t>第四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CADF1-1709-444C-B9F5-95347B83B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7A511-8F1C-AB42-A849-9D0FEFE624FD}" type="datetime1">
              <a:rPr kumimoji="1" lang="zh-CN" altLang="en-US" smtClean="0"/>
              <a:t>2021.01.07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CEEED-A8CE-9948-A41C-5E7E80065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9C749-665C-8349-94D2-F6D465B6D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77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j-ea"/>
          <a:ea typeface="+mj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42357-60E1-7141-A130-E46098CF2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86959"/>
            <a:ext cx="12191999" cy="1939510"/>
          </a:xfrm>
          <a:solidFill>
            <a:srgbClr val="002060"/>
          </a:solidFill>
        </p:spPr>
        <p:txBody>
          <a:bodyPr anchor="ctr">
            <a:normAutofit/>
          </a:bodyPr>
          <a:lstStyle/>
          <a:p>
            <a:r>
              <a:rPr kumimoji="1" lang="zh-CN" altLang="en-US" sz="3600" dirty="0">
                <a:solidFill>
                  <a:srgbClr val="FFC000"/>
                </a:solidFill>
              </a:rPr>
              <a:t>组会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3D7781-29E6-214D-95C6-41546FECF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357" y="3255264"/>
            <a:ext cx="10166430" cy="2002536"/>
          </a:xfrm>
        </p:spPr>
        <p:txBody>
          <a:bodyPr>
            <a:normAutofit/>
          </a:bodyPr>
          <a:lstStyle/>
          <a:p>
            <a:endParaRPr kumimoji="1"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/>
              <a:t>屈原斌</a:t>
            </a:r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2000" b="1" dirty="0"/>
              <a:t>ybqu@cnu.edu.cn</a:t>
            </a:r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/>
              <a:t>首都师范大学</a:t>
            </a:r>
            <a:endParaRPr kumimoji="1" lang="en-US" altLang="zh-CN" sz="2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2866D-E8E3-4B42-B89D-683A6042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2288-F197-A548-9996-FE5E03972E94}" type="datetime1">
              <a:rPr kumimoji="1" lang="zh-CN" altLang="en-US" smtClean="0"/>
              <a:t>2021.01.07</a:t>
            </a:fld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2DEECE-4446-2D4C-89FF-7F397F2C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89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上周工作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实验结果分析</a:t>
            </a:r>
            <a:endParaRPr kumimoji="1" lang="en-US" altLang="zh-CN" dirty="0"/>
          </a:p>
          <a:p>
            <a:r>
              <a:rPr kumimoji="1" lang="zh-CN" altLang="en-US" dirty="0"/>
              <a:t>离题检测实验更新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2021.01.07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172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题目筛选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2021.01.07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68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实验更新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2021.01.07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488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7B2FD-95FA-1948-A3FA-4E68773A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Attention</a:t>
            </a:r>
            <a:r>
              <a:rPr kumimoji="1" lang="zh-CN" altLang="en-US" dirty="0"/>
              <a:t>可视化</a:t>
            </a:r>
          </a:p>
        </p:txBody>
      </p:sp>
    </p:spTree>
    <p:extLst>
      <p:ext uri="{BB962C8B-B14F-4D97-AF65-F5344CB8AC3E}">
        <p14:creationId xmlns:p14="http://schemas.microsoft.com/office/powerpoint/2010/main" val="321803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7B2FD-95FA-1948-A3FA-4E68773A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</p:spTree>
    <p:extLst>
      <p:ext uri="{BB962C8B-B14F-4D97-AF65-F5344CB8AC3E}">
        <p14:creationId xmlns:p14="http://schemas.microsoft.com/office/powerpoint/2010/main" val="18556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实验室中文PPT模板" id="{2BEB2337-02B1-D34D-A7AF-15FEE997FD5A}" vid="{3A33E98D-568A-1741-A7A2-CFA4E510488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实验室中文PPT模板</Template>
  <TotalTime>2691</TotalTime>
  <Words>89</Words>
  <Application>Microsoft Office PowerPoint</Application>
  <PresentationFormat>宽屏</PresentationFormat>
  <Paragraphs>29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微软雅黑</vt:lpstr>
      <vt:lpstr>Arial</vt:lpstr>
      <vt:lpstr>Times New Roman</vt:lpstr>
      <vt:lpstr>Wingdings</vt:lpstr>
      <vt:lpstr>Office 主题​​</vt:lpstr>
      <vt:lpstr>组会</vt:lpstr>
      <vt:lpstr>上周工作</vt:lpstr>
      <vt:lpstr>题目筛选</vt:lpstr>
      <vt:lpstr>实验更新</vt:lpstr>
      <vt:lpstr>Attention可视化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中文PPT模板</dc:title>
  <dc:creator>Qu yuanbin</dc:creator>
  <cp:lastModifiedBy>Qu yuanbin</cp:lastModifiedBy>
  <cp:revision>648</cp:revision>
  <cp:lastPrinted>2020-10-20T06:37:41Z</cp:lastPrinted>
  <dcterms:created xsi:type="dcterms:W3CDTF">2020-10-30T08:06:32Z</dcterms:created>
  <dcterms:modified xsi:type="dcterms:W3CDTF">2021-01-07T00:43:58Z</dcterms:modified>
</cp:coreProperties>
</file>