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8" r:id="rId5"/>
    <p:sldId id="267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3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2020.04.23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200423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复现师姐的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Demo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看论文（师姐的论文）；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713723" y="212123"/>
            <a:ext cx="157735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5D0C7-8295-4E90-8438-4B2374632D75}"/>
              </a:ext>
            </a:extLst>
          </p:cNvPr>
          <p:cNvSpPr txBox="1"/>
          <p:nvPr/>
        </p:nvSpPr>
        <p:spPr>
          <a:xfrm>
            <a:off x="1143000" y="2380363"/>
            <a:ext cx="10961914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主要包括：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lvl="2" indent="-720000" algn="l"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Metaphor I</a:t>
            </a:r>
            <a:r>
              <a:rPr lang="en-US" altLang="zh-CN" dirty="0"/>
              <a:t>nterpretation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720000" algn="l">
              <a:buFont typeface="Arial" panose="020B0604020202020204" pitchFamily="34" charset="0"/>
              <a:buChar char="•"/>
            </a:pPr>
            <a:r>
              <a:rPr lang="en-US" altLang="zh-CN" dirty="0"/>
              <a:t>Metaphor Generation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720000" algn="l">
              <a:buFont typeface="Arial" panose="020B0604020202020204" pitchFamily="34" charset="0"/>
              <a:buChar char="•"/>
            </a:pPr>
            <a:r>
              <a:rPr lang="en-US" altLang="zh-CN" dirty="0"/>
              <a:t>Simile Extraction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zh-CN" altLang="en-US" dirty="0"/>
              <a:t>三部分 </a:t>
            </a:r>
            <a:r>
              <a:rPr lang="en-US" altLang="zh-CN" dirty="0"/>
              <a:t>Demo</a:t>
            </a:r>
            <a:r>
              <a:rPr lang="zh-CN" altLang="en-US" dirty="0"/>
              <a:t>，明喻提取的</a:t>
            </a:r>
            <a:r>
              <a:rPr lang="en-US" altLang="zh-CN" dirty="0"/>
              <a:t>Demo</a:t>
            </a:r>
            <a:r>
              <a:rPr lang="zh-CN" altLang="en-US" dirty="0"/>
              <a:t>还没有实现；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链接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: 172.19.203.47:8088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713723" y="212123"/>
            <a:ext cx="157735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B4D09-A48E-4CB1-9F26-891BBF4C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38" y="2147867"/>
            <a:ext cx="10001323" cy="54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83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713723" y="212123"/>
            <a:ext cx="1577355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B4D09-A48E-4CB1-9F26-891BBF4C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38" y="2147867"/>
            <a:ext cx="10001323" cy="54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4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41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完成明喻提取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Demo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看一下几个任务的实现代码；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200423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自定义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41</cp:revision>
  <dcterms:created xsi:type="dcterms:W3CDTF">2020-01-02T06:55:47Z</dcterms:created>
  <dcterms:modified xsi:type="dcterms:W3CDTF">2020-04-23T06:33:03Z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