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67" r:id="rId5"/>
    <p:sldId id="263" r:id="rId6"/>
    <p:sldId id="266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默认节" id="{5B80B79C-843A-417D-B427-9458F0034B1A}">
          <p14:sldIdLst>
            <p14:sldId id="256"/>
            <p14:sldId id="258"/>
            <p14:sldId id="260"/>
            <p14:sldId id="267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336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2020.04.30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200430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39202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修改隐喻任务评估方式；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在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Token Classification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基础上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			      				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添加</a:t>
              </a:r>
              <a:r>
                <a:rPr lang="en-US" altLang="zh-CN" dirty="0" err="1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MaskLM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289728" y="212123"/>
            <a:ext cx="2425344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Metaphor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709064-7E5F-45C8-A18D-1C9C50C98023}"/>
              </a:ext>
            </a:extLst>
          </p:cNvPr>
          <p:cNvSpPr txBox="1"/>
          <p:nvPr/>
        </p:nvSpPr>
        <p:spPr>
          <a:xfrm>
            <a:off x="1033034" y="2731125"/>
            <a:ext cx="7489230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修改评估方式，只对动词进行评估：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F7A61BE-C485-4C1A-8B33-C18165CF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35671"/>
              </p:ext>
            </p:extLst>
          </p:nvPr>
        </p:nvGraphicFramePr>
        <p:xfrm>
          <a:off x="1143000" y="4250359"/>
          <a:ext cx="86698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346477213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528387569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847821503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252003907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3016633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3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B_TroFi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6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B_TroFix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56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2751373" y="212123"/>
            <a:ext cx="7502054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b="0"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TokenClassification</a:t>
            </a:r>
            <a:r>
              <a:rPr lang="en-US" altLang="zh-CN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+ </a:t>
            </a:r>
            <a:r>
              <a:rPr lang="en-US" altLang="zh-CN" b="0"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MaskedLM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709064-7E5F-45C8-A18D-1C9C50C98023}"/>
              </a:ext>
            </a:extLst>
          </p:cNvPr>
          <p:cNvSpPr txBox="1"/>
          <p:nvPr/>
        </p:nvSpPr>
        <p:spPr>
          <a:xfrm>
            <a:off x="635000" y="3284959"/>
            <a:ext cx="5713334" cy="17645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将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TokenClassification</a:t>
            </a:r>
            <a:r>
              <a:rPr lang="zh-CN" altLang="en-US" dirty="0"/>
              <a:t>生成词表示和</a:t>
            </a:r>
            <a:r>
              <a:rPr lang="en-US" altLang="zh-CN" dirty="0"/>
              <a:t>Mask LM</a:t>
            </a:r>
            <a:r>
              <a:rPr lang="zh-CN" altLang="en-US" dirty="0"/>
              <a:t>生成词表示拼接后作为输入：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F7A61BE-C485-4C1A-8B33-C18165CF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88672"/>
              </p:ext>
            </p:extLst>
          </p:nvPr>
        </p:nvGraphicFramePr>
        <p:xfrm>
          <a:off x="635000" y="6907442"/>
          <a:ext cx="86698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346477213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528387569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847821503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252003907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3016633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3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B_TroFi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9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T_M_TroFi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07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B_TroFix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06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T_M_TroFix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56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44E1870-EB38-4A4C-8ADF-C930AE533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38" y="1122262"/>
            <a:ext cx="7082218" cy="519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610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19460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200430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150</Words>
  <Application>Microsoft Office PowerPoint</Application>
  <PresentationFormat>自定义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DejaVu Sans</vt:lpstr>
      <vt:lpstr>Droid Sans Fallback</vt:lpstr>
      <vt:lpstr>Gubbi</vt:lpstr>
      <vt:lpstr>Helvetica Light</vt:lpstr>
      <vt:lpstr>Helvetica Neue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Aiken</cp:lastModifiedBy>
  <cp:revision>69</cp:revision>
  <dcterms:created xsi:type="dcterms:W3CDTF">2020-01-02T06:55:47Z</dcterms:created>
  <dcterms:modified xsi:type="dcterms:W3CDTF">2020-04-30T07:39:09Z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