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83273" autoAdjust="0"/>
  </p:normalViewPr>
  <p:slideViewPr>
    <p:cSldViewPr snapToGrid="0" snapToObjects="1">
      <p:cViewPr varScale="1">
        <p:scale>
          <a:sx n="92" d="100"/>
          <a:sy n="92" d="100"/>
        </p:scale>
        <p:origin x="51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我们发现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总是会引起句子的非平滑各向异性语义空间，这会损害其语义相似性的表现。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08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90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01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44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80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19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en-US" altLang="zh-CN" sz="3600" dirty="0">
                <a:solidFill>
                  <a:srgbClr val="FFC000"/>
                </a:solidFill>
              </a:rPr>
              <a:t>On the Sentence Embeddings from Pre-trained Language Models</a:t>
            </a:r>
            <a:endParaRPr kumimoji="1"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fr-FR" altLang="zh-CN" sz="2000" b="1" dirty="0"/>
              <a:t>ByteDance AI Lab</a:t>
            </a:r>
            <a:r>
              <a:rPr kumimoji="1" lang="zh-CN" altLang="en-US" sz="2000" b="1" dirty="0"/>
              <a:t>，</a:t>
            </a:r>
            <a:r>
              <a:rPr kumimoji="1" lang="en-US" altLang="zh-CN" sz="2000" b="1" dirty="0"/>
              <a:t>CMU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2021/3/4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  <a:endParaRPr kumimoji="1" lang="en-US" altLang="zh-CN" dirty="0"/>
          </a:p>
          <a:p>
            <a:r>
              <a:rPr kumimoji="1" lang="en-US" altLang="zh-CN" kern="1200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BERT</a:t>
            </a:r>
            <a:r>
              <a:rPr kumimoji="1" lang="zh-CN" altLang="zh-CN" kern="1200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句子向量解释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842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BERT</a:t>
            </a:r>
            <a:r>
              <a:rPr kumimoji="1" lang="zh-CN" altLang="en-US" sz="2400" dirty="0"/>
              <a:t>等预训练的上下文表示在</a:t>
            </a:r>
            <a:r>
              <a:rPr kumimoji="1" lang="en-US" altLang="zh-CN" sz="2400" dirty="0"/>
              <a:t>NLP</a:t>
            </a:r>
            <a:r>
              <a:rPr kumimoji="1" lang="zh-CN" altLang="en-US" sz="2400" dirty="0"/>
              <a:t>中取得了巨大的成功。 但是，未经微调的来自预训练语言模型的句子嵌入很难捕获句子的语义</a:t>
            </a:r>
            <a:endParaRPr kumimoji="1" lang="en-US" altLang="zh-CN" sz="2400" dirty="0"/>
          </a:p>
          <a:p>
            <a:r>
              <a:rPr kumimoji="1" lang="zh-CN" altLang="en-US" sz="2400" dirty="0"/>
              <a:t>在本文中，作者认为</a:t>
            </a:r>
            <a:r>
              <a:rPr kumimoji="1" lang="en-US" altLang="zh-CN" sz="2400" dirty="0"/>
              <a:t>BERT</a:t>
            </a:r>
            <a:r>
              <a:rPr kumimoji="1" lang="zh-CN" altLang="en-US" sz="2400" dirty="0"/>
              <a:t>嵌入中的语义信息没有得到充分利用</a:t>
            </a:r>
            <a:endParaRPr kumimoji="1" lang="en-US" altLang="zh-CN" sz="2400" dirty="0"/>
          </a:p>
          <a:p>
            <a:pPr lvl="1"/>
            <a:r>
              <a:rPr kumimoji="1" lang="zh-CN" altLang="en-US" dirty="0"/>
              <a:t> 揭示了</a:t>
            </a:r>
            <a:r>
              <a:rPr kumimoji="1" lang="en-US" altLang="zh-CN" dirty="0"/>
              <a:t>MLM</a:t>
            </a:r>
            <a:r>
              <a:rPr kumimoji="1" lang="zh-CN" altLang="en-US" dirty="0"/>
              <a:t>的预训练目标与语义相似性任务之间的理论联系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对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句子的嵌入进行了分析</a:t>
            </a:r>
            <a:endParaRPr kumimoji="1" lang="en-US" altLang="zh-CN" dirty="0"/>
          </a:p>
          <a:p>
            <a:r>
              <a:rPr kumimoji="1" lang="zh-CN" altLang="en-US" sz="2400" dirty="0"/>
              <a:t>为了解决这个问题，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作者提出</a:t>
            </a:r>
            <a:r>
              <a:rPr kumimoji="1" lang="en-US" altLang="zh-CN" sz="2400" dirty="0"/>
              <a:t>BERT-flow</a:t>
            </a:r>
            <a:r>
              <a:rPr kumimoji="1" lang="zh-CN" altLang="en-US" sz="2400" dirty="0"/>
              <a:t>的方法并取得了显着的性能提升</a:t>
            </a:r>
            <a:endParaRPr kumimoji="1"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43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  <a:r>
              <a:rPr kumimoji="1" lang="zh-CN" altLang="en-US" dirty="0"/>
              <a:t>句子向量解释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将一个句子编码成固定维度的向量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zh-CN" altLang="en-US" dirty="0"/>
              <a:t> 直接使用</a:t>
            </a:r>
            <a:r>
              <a:rPr kumimoji="1" lang="en-US" altLang="zh-CN" dirty="0"/>
              <a:t>[CLS]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取每个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的平均（本文使用这种）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Reimers and </a:t>
            </a:r>
            <a:r>
              <a:rPr kumimoji="1" lang="en-US" altLang="zh-CN" dirty="0" err="1"/>
              <a:t>Gurevych</a:t>
            </a:r>
            <a:r>
              <a:rPr kumimoji="1" lang="en-US" altLang="zh-CN" dirty="0"/>
              <a:t>, 2019</a:t>
            </a:r>
            <a:r>
              <a:rPr kumimoji="1" lang="zh-CN" altLang="en-US" dirty="0"/>
              <a:t>）证明</a:t>
            </a:r>
            <a:r>
              <a:rPr kumimoji="1" lang="en-US" altLang="zh-CN" dirty="0" err="1"/>
              <a:t>bert</a:t>
            </a:r>
            <a:r>
              <a:rPr kumimoji="1" lang="zh-CN" altLang="en-US" dirty="0"/>
              <a:t>在语义相似度上对句子的编码效果还不如</a:t>
            </a:r>
            <a:r>
              <a:rPr kumimoji="1" lang="en-US" altLang="zh-CN" dirty="0"/>
              <a:t>Glove</a:t>
            </a:r>
            <a:r>
              <a:rPr kumimoji="1" lang="zh-CN" altLang="en-US" dirty="0"/>
              <a:t>。但我们不知道为什么？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45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  <a:r>
              <a:rPr kumimoji="1" lang="zh-CN" altLang="en-US" dirty="0"/>
              <a:t>句子向量解释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语义相似度和</a:t>
            </a:r>
            <a:r>
              <a:rPr kumimoji="1" lang="en-US" altLang="zh-CN" dirty="0" err="1"/>
              <a:t>bert</a:t>
            </a:r>
            <a:r>
              <a:rPr kumimoji="1" lang="zh-CN" altLang="en-US" dirty="0"/>
              <a:t>预训练的联系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90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  <a:r>
              <a:rPr kumimoji="1" lang="zh-CN" altLang="en-US" dirty="0"/>
              <a:t>句子向量解释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各向异性向量与语义相似性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66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BERT-</a:t>
            </a:r>
            <a:r>
              <a:rPr kumimoji="1" lang="en-US" altLang="zh-CN" dirty="0" err="1"/>
              <a:t>folw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实验更新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13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实验更新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2021/3/4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33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3230</TotalTime>
  <Words>293</Words>
  <Application>Microsoft Office PowerPoint</Application>
  <PresentationFormat>宽屏</PresentationFormat>
  <Paragraphs>53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微软雅黑</vt:lpstr>
      <vt:lpstr>Arial</vt:lpstr>
      <vt:lpstr>Times New Roman</vt:lpstr>
      <vt:lpstr>Wingdings</vt:lpstr>
      <vt:lpstr>Office 主题​​</vt:lpstr>
      <vt:lpstr>On the Sentence Embeddings from Pre-trained Language Models</vt:lpstr>
      <vt:lpstr>目录</vt:lpstr>
      <vt:lpstr>背景介绍</vt:lpstr>
      <vt:lpstr>BERT句子向量解释</vt:lpstr>
      <vt:lpstr>BERT句子向量解释</vt:lpstr>
      <vt:lpstr>BERT句子向量解释</vt:lpstr>
      <vt:lpstr>BERT-folw</vt:lpstr>
      <vt:lpstr>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yuanbin</cp:lastModifiedBy>
  <cp:revision>768</cp:revision>
  <cp:lastPrinted>2020-10-20T06:37:41Z</cp:lastPrinted>
  <dcterms:created xsi:type="dcterms:W3CDTF">2020-10-30T08:06:32Z</dcterms:created>
  <dcterms:modified xsi:type="dcterms:W3CDTF">2021-03-04T05:44:10Z</dcterms:modified>
</cp:coreProperties>
</file>