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705" r:id="rId4"/>
    <p:sldId id="719" r:id="rId5"/>
    <p:sldId id="720" r:id="rId6"/>
    <p:sldId id="718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16" y="96"/>
      </p:cViewPr>
      <p:guideLst>
        <p:guide pos="416"/>
        <p:guide pos="7256"/>
        <p:guide orient="horz" pos="648"/>
        <p:guide orient="horz" pos="867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0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9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平时的周报应该不需要目录，论文汇报、总结报告可以加上目录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7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2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6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7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063F-6D51-4845-9EF0-3EB604B1E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954FA-452D-4FF3-91E1-FC81A24D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79B76-021E-47BD-AAFD-5CC7E9AC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61A3A-DA04-4DEF-890F-FD034B85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EBD94-C103-4C5A-A150-2BB26E8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10375"/>
      </p:ext>
    </p:extLst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F6A2E-4D6C-44EF-ABC5-D8388C7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74D94-8AAC-49D5-A59D-9E9E9A53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3F54-5F03-4656-AF9F-76C804DD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D16D2-C226-40F1-BAFD-42722561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116EB-A374-4185-8746-1D1D7E4D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0617"/>
      </p:ext>
    </p:extLst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8D767D-7C03-4998-8A64-B98BD0E7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97E7A-E146-4457-BFE5-342E87E8B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68B76-922C-47DD-8004-1D40CE93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EE32B-A1C8-4716-ACA8-46366BC2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1858C-DAB6-4403-AAD8-0F128B32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46949"/>
      </p:ext>
    </p:extLst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7101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417E-BCDB-4C4C-9084-B279AB98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EABF8-7378-4319-BBA6-97E71DF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3289D-4C80-4920-9388-9004AA24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3364C-FE24-494E-A502-0DD5E32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B88A3-0B07-46F2-B295-1C35C36E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2624"/>
      </p:ext>
    </p:extLst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00408-E6A0-4A53-9F4F-F30E8267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89196-018F-49A4-ACE5-81B458B2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70784-D0B3-4CAA-9142-728A4F94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C2E57-E46D-40A1-BFAF-501A361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D0C0-6013-47BE-BC69-DB034D2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17947"/>
      </p:ext>
    </p:extLst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9AD4A-1025-49AB-8E53-50F1C1D9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7A028-3BD7-4BC2-A515-D9BF86727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85669-CB99-4161-8E43-B8F95CBE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20DD4-B732-42F9-8593-B94159DA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AD2B0-55B4-4BA3-B2A0-BD5684D9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E86B9-1ED0-4DDE-ADE4-7E79132F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53990"/>
      </p:ext>
    </p:extLst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6FE73-90DE-4723-8C5F-698701CF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09E91-6E16-4BBC-8E67-F79623C0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393A2-B161-40F4-B15E-A76596D29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8C18E-D74F-4C55-9914-B309A20BB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27BC41-7B96-40E7-BEB6-F01C0E0DD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979B55-3C11-456B-99DD-04E591EB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29939D-A9AB-4271-908C-7EF0A5F5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DE0335-CA19-4080-8884-97C69A0B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54727"/>
      </p:ext>
    </p:extLst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01147-E8D7-4809-9CEC-C1943EF6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039A6A-68EA-4491-B28F-A1A2C765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4DF346-11C2-4837-B2B4-3BB58CF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B7ACF-57D8-4CA7-9F86-98DCF4F1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1752"/>
      </p:ext>
    </p:extLst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2881DB-48F5-45E5-90E5-D14BDB5C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B22C-0112-4A50-BE16-6686C0AF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FD83B-3019-48F5-954B-55728AB1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11337"/>
      </p:ext>
    </p:extLst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173CD-1487-452B-B600-9CCA781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131C-5CE3-44F0-A9B5-3CDB5A22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C4264-DF8C-424B-872B-8617B3BD0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4AE3F-53DA-4F4E-BA62-08C44C66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337C71-FE68-4F81-95A7-B497D315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7E37C-D470-405E-A438-B9E39BB8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9655"/>
      </p:ext>
    </p:extLst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554C6-22D9-49F2-AE60-405A03C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1B836-5E82-4A5F-A64E-0261CB430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A403E-280E-432A-857B-185DA804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A5007-E059-4BBC-A01E-BF2A486A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1F1C7-D411-4A87-BE89-8247F607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54B60-1BDA-4E1B-A002-F650B37E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80590"/>
      </p:ext>
    </p:extLst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7914B-6D9A-4D2C-A001-F5FD03BF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B534C-5C5F-4754-B1FB-6657D386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43A19-00C0-4FCE-9609-C81B11D50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2020.09.28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DC738-F377-4DC7-805E-D30AC5CC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FC0A3-6D86-495A-B904-2F1D0EE17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DECB90-59F5-48D2-873F-9773CB178071}"/>
              </a:ext>
            </a:extLst>
          </p:cNvPr>
          <p:cNvSpPr txBox="1"/>
          <p:nvPr/>
        </p:nvSpPr>
        <p:spPr>
          <a:xfrm>
            <a:off x="5086486" y="3117612"/>
            <a:ext cx="2019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288234-BA58-4DD3-B732-96F0DB4DFAC7}"/>
              </a:ext>
            </a:extLst>
          </p:cNvPr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2020-1-20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E696C-8169-4143-9140-A26A90133493}"/>
              </a:ext>
            </a:extLst>
          </p:cNvPr>
          <p:cNvSpPr txBox="1"/>
          <p:nvPr/>
        </p:nvSpPr>
        <p:spPr>
          <a:xfrm>
            <a:off x="4914900" y="458653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：小北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67" y="733069"/>
            <a:ext cx="1512047" cy="1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6" y="1218706"/>
            <a:ext cx="3343606" cy="67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441972"/>
      </p:ext>
    </p:extLst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86AB40A-A74A-46C7-8AA3-569B6541296D}"/>
              </a:ext>
            </a:extLst>
          </p:cNvPr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07D250-B046-432D-931B-819278BD4D71}"/>
              </a:ext>
            </a:extLst>
          </p:cNvPr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6CE1AD-E291-4A32-ACA5-C1ED27E1DED8}"/>
                </a:ext>
              </a:extLst>
            </p:cNvPr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166616B-8DC4-4EE7-8226-61677D9E22B2}"/>
                </a:ext>
              </a:extLst>
            </p:cNvPr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0CC6B6F-07E0-4755-818A-4112E1844C52}"/>
                </a:ext>
              </a:extLst>
            </p:cNvPr>
            <p:cNvCxnSpPr>
              <a:cxnSpLocks/>
            </p:cNvCxnSpPr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AE37B8-40C0-4667-BDD2-2987F061CFCA}"/>
              </a:ext>
            </a:extLst>
          </p:cNvPr>
          <p:cNvGrpSpPr/>
          <p:nvPr/>
        </p:nvGrpSpPr>
        <p:grpSpPr>
          <a:xfrm>
            <a:off x="4748469" y="1292459"/>
            <a:ext cx="463474" cy="4260033"/>
            <a:chOff x="5855367" y="980316"/>
            <a:chExt cx="463474" cy="4260033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5E2B5B6-A674-4CF6-99C6-1FF1C1309F75}"/>
                </a:ext>
              </a:extLst>
            </p:cNvPr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81059ED-9A6A-4B8B-B2D9-F1E0DD2B5F8C}"/>
                </a:ext>
              </a:extLst>
            </p:cNvPr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A6F7131-4ED3-4B7E-8A62-C849D74C4FF9}"/>
                </a:ext>
              </a:extLst>
            </p:cNvPr>
            <p:cNvSpPr/>
            <p:nvPr/>
          </p:nvSpPr>
          <p:spPr>
            <a:xfrm>
              <a:off x="5855367" y="351135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8525EF6-319E-4F66-8F37-7FEF4FB19DAB}"/>
                </a:ext>
              </a:extLst>
            </p:cNvPr>
            <p:cNvSpPr/>
            <p:nvPr/>
          </p:nvSpPr>
          <p:spPr>
            <a:xfrm>
              <a:off x="5855367" y="477687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F5A7A66-0572-43FC-BE28-B3188A023B0A}"/>
              </a:ext>
            </a:extLst>
          </p:cNvPr>
          <p:cNvGrpSpPr/>
          <p:nvPr/>
        </p:nvGrpSpPr>
        <p:grpSpPr>
          <a:xfrm>
            <a:off x="5369602" y="1343317"/>
            <a:ext cx="3407767" cy="4209175"/>
            <a:chOff x="6476500" y="1103754"/>
            <a:chExt cx="3407767" cy="408160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F0ADDB-0C80-4E4C-8A5F-41531C83A1F2}"/>
                </a:ext>
              </a:extLst>
            </p:cNvPr>
            <p:cNvSpPr txBox="1"/>
            <p:nvPr/>
          </p:nvSpPr>
          <p:spPr>
            <a:xfrm>
              <a:off x="6476500" y="3558085"/>
              <a:ext cx="3407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840C877-F8A5-4187-938B-CE857F1DE389}"/>
                </a:ext>
              </a:extLst>
            </p:cNvPr>
            <p:cNvSpPr txBox="1"/>
            <p:nvPr/>
          </p:nvSpPr>
          <p:spPr>
            <a:xfrm>
              <a:off x="6476500" y="1103754"/>
              <a:ext cx="2893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上周工作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C0A1E3-FF53-4D0C-8217-F762651D9F2F}"/>
                </a:ext>
              </a:extLst>
            </p:cNvPr>
            <p:cNvSpPr txBox="1"/>
            <p:nvPr/>
          </p:nvSpPr>
          <p:spPr>
            <a:xfrm>
              <a:off x="6476500" y="4785250"/>
              <a:ext cx="1480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总结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9E076CC-008F-4ABD-9B6E-72D584BE4970}"/>
                </a:ext>
              </a:extLst>
            </p:cNvPr>
            <p:cNvSpPr txBox="1"/>
            <p:nvPr/>
          </p:nvSpPr>
          <p:spPr>
            <a:xfrm>
              <a:off x="6476500" y="2330919"/>
              <a:ext cx="2652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376271"/>
      </p:ext>
    </p:extLst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第一部分：上周工作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63F48B-BDBF-44FF-8295-D90AFB7A917F}"/>
              </a:ext>
            </a:extLst>
          </p:cNvPr>
          <p:cNvSpPr txBox="1"/>
          <p:nvPr/>
        </p:nvSpPr>
        <p:spPr>
          <a:xfrm>
            <a:off x="660400" y="1390422"/>
            <a:ext cx="1085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工作内容；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284226"/>
      </p:ext>
    </p:extLst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第二部分：工作内容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302380-DBDC-410B-8430-53C26448803A}"/>
              </a:ext>
            </a:extLst>
          </p:cNvPr>
          <p:cNvSpPr txBox="1"/>
          <p:nvPr/>
        </p:nvSpPr>
        <p:spPr>
          <a:xfrm>
            <a:off x="660400" y="1390422"/>
            <a:ext cx="1085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工作内容；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4388732"/>
      </p:ext>
    </p:extLst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第三部分：下周计划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390422"/>
            <a:ext cx="1085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计划；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730042"/>
      </p:ext>
    </p:extLst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288234-BA58-4DD3-B732-96F0DB4DFAC7}"/>
              </a:ext>
            </a:extLst>
          </p:cNvPr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2020-1-20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E696C-8169-4143-9140-A26A90133493}"/>
              </a:ext>
            </a:extLst>
          </p:cNvPr>
          <p:cNvSpPr txBox="1"/>
          <p:nvPr/>
        </p:nvSpPr>
        <p:spPr>
          <a:xfrm>
            <a:off x="4914900" y="458653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67" y="733069"/>
            <a:ext cx="1512047" cy="1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6" y="1218706"/>
            <a:ext cx="3343606" cy="67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03088EE-DC86-46DA-8A3D-DAB080C1BA94}"/>
              </a:ext>
            </a:extLst>
          </p:cNvPr>
          <p:cNvSpPr txBox="1"/>
          <p:nvPr/>
        </p:nvSpPr>
        <p:spPr>
          <a:xfrm>
            <a:off x="5086486" y="3050504"/>
            <a:ext cx="2019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01229"/>
      </p:ext>
    </p:extLst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71</Words>
  <Application>Microsoft Office PowerPoint</Application>
  <PresentationFormat>宽屏</PresentationFormat>
  <Paragraphs>29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Qu yuanbin</cp:lastModifiedBy>
  <cp:revision>123</cp:revision>
  <dcterms:created xsi:type="dcterms:W3CDTF">2018-07-22T02:36:38Z</dcterms:created>
  <dcterms:modified xsi:type="dcterms:W3CDTF">2020-09-28T13:01:51Z</dcterms:modified>
</cp:coreProperties>
</file>