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705" r:id="rId4"/>
    <p:sldId id="719" r:id="rId5"/>
    <p:sldId id="720" r:id="rId6"/>
    <p:sldId id="721" r:id="rId7"/>
    <p:sldId id="71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06" autoAdjust="0"/>
  </p:normalViewPr>
  <p:slideViewPr>
    <p:cSldViewPr snapToGrid="0" showGuides="1">
      <p:cViewPr varScale="1">
        <p:scale>
          <a:sx n="106" d="100"/>
          <a:sy n="106" d="100"/>
        </p:scale>
        <p:origin x="144" y="144"/>
      </p:cViewPr>
      <p:guideLst>
        <p:guide pos="416"/>
        <p:guide pos="7256"/>
        <p:guide orient="horz" pos="648"/>
        <p:guide orient="horz" pos="867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平时的周报应该不需要目录，论文汇报、总结报告可以加上目录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7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2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8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2020.10.05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293171" y="3117612"/>
            <a:ext cx="5605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离题检测问题概述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2020-10-08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4748469" y="1292459"/>
            <a:ext cx="463474" cy="4260033"/>
            <a:chOff x="5855367" y="980316"/>
            <a:chExt cx="463474" cy="426003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6F7131-4ED3-4B7E-8A62-C849D74C4FF9}"/>
                </a:ext>
              </a:extLst>
            </p:cNvPr>
            <p:cNvSpPr/>
            <p:nvPr/>
          </p:nvSpPr>
          <p:spPr>
            <a:xfrm>
              <a:off x="5855367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8525EF6-319E-4F66-8F37-7FEF4FB19DAB}"/>
                </a:ext>
              </a:extLst>
            </p:cNvPr>
            <p:cNvSpPr/>
            <p:nvPr/>
          </p:nvSpPr>
          <p:spPr>
            <a:xfrm>
              <a:off x="5855367" y="477687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369602" y="1343317"/>
            <a:ext cx="3407767" cy="4196670"/>
            <a:chOff x="6476500" y="1103754"/>
            <a:chExt cx="3407767" cy="40694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F0ADDB-0C80-4E4C-8A5F-41531C83A1F2}"/>
                </a:ext>
              </a:extLst>
            </p:cNvPr>
            <p:cNvSpPr txBox="1"/>
            <p:nvPr/>
          </p:nvSpPr>
          <p:spPr>
            <a:xfrm>
              <a:off x="6476500" y="3558085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已有结果对比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1103754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问题背景概述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C0A1E3-FF53-4D0C-8217-F762651D9F2F}"/>
                </a:ext>
              </a:extLst>
            </p:cNvPr>
            <p:cNvSpPr txBox="1"/>
            <p:nvPr/>
          </p:nvSpPr>
          <p:spPr>
            <a:xfrm>
              <a:off x="6476500" y="4785250"/>
              <a:ext cx="1480256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330919"/>
              <a:ext cx="265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已有方法介绍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376271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第一部分：问题背景概述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63F48B-BDBF-44FF-8295-D90AFB7A917F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工作内容；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第二部分：已有方法介绍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02380-DBDC-410B-8430-53C26448803A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工作内容；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388732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第三部分：已有结果对比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计划；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730042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计划；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015942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2020-10-08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3088EE-DC86-46DA-8A3D-DAB080C1BA94}"/>
              </a:ext>
            </a:extLst>
          </p:cNvPr>
          <p:cNvSpPr txBox="1"/>
          <p:nvPr/>
        </p:nvSpPr>
        <p:spPr>
          <a:xfrm>
            <a:off x="5086486" y="3050504"/>
            <a:ext cx="2019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0B166C-CDBE-4933-ACD0-AD6FC5DEE807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01229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95</Words>
  <Application>Microsoft Office PowerPoint</Application>
  <PresentationFormat>宽屏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Qu yuanbin</cp:lastModifiedBy>
  <cp:revision>150</cp:revision>
  <dcterms:created xsi:type="dcterms:W3CDTF">2018-07-22T02:36:38Z</dcterms:created>
  <dcterms:modified xsi:type="dcterms:W3CDTF">2020-10-05T10:45:38Z</dcterms:modified>
</cp:coreProperties>
</file>