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58" r:id="rId3"/>
    <p:sldId id="260" r:id="rId4"/>
    <p:sldId id="263" r:id="rId5"/>
    <p:sldId id="266" r:id="rId6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9pPr>
  </p:defaultTextStyle>
  <p:extLst>
    <p:ext uri="{EFAFB233-063F-42B5-8137-9DF3F51BA10A}">
      <p15:sldGuideLst xmlns:p15="http://schemas.microsoft.com/office/powerpoint/2012/main">
        <p15:guide id="1" orient="horz" pos="3072" userDrawn="1">
          <p15:clr>
            <a:srgbClr val="A4A3A4"/>
          </p15:clr>
        </p15:guide>
        <p15:guide id="2" pos="409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62" d="100"/>
          <a:sy n="62" d="100"/>
        </p:scale>
        <p:origin x="486" y="54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2020.06.11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3" name="Shape 15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8000"/>
      </a:lnSpc>
      <a:defRPr sz="2200">
        <a:latin typeface="Gubbi" panose="00000400000000000000" charset="0"/>
        <a:ea typeface="Gubbi" panose="00000400000000000000" charset="0"/>
        <a:cs typeface="Gubbi" panose="00000400000000000000" charset="0"/>
        <a:sym typeface="Helvetica Neue"/>
      </a:defRPr>
    </a:lvl1pPr>
    <a:lvl2pPr indent="2286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12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>
                <a:latin typeface="Gubbi" panose="00000400000000000000" charset="0"/>
                <a:ea typeface="Gubbi" panose="00000400000000000000" charset="0"/>
                <a:cs typeface="Gubbi" panose="00000400000000000000" charset="0"/>
                <a:sym typeface="Helvetica"/>
              </a:defRPr>
            </a:lvl1pPr>
            <a:lvl2pPr marL="741045" indent="-296545" algn="ctr">
              <a:spcBef>
                <a:spcPts val="0"/>
              </a:spcBef>
              <a:defRPr sz="2400">
                <a:latin typeface="Gubbi" panose="00000400000000000000" charset="0"/>
                <a:ea typeface="Gubbi" panose="00000400000000000000" charset="0"/>
                <a:cs typeface="Gubbi" panose="00000400000000000000" charset="0"/>
                <a:sym typeface="Helvetica"/>
              </a:defRPr>
            </a:lvl2pPr>
            <a:lvl3pPr marL="1185545" indent="-296545" algn="ctr">
              <a:spcBef>
                <a:spcPts val="0"/>
              </a:spcBef>
              <a:defRPr sz="2400">
                <a:latin typeface="Gubbi" panose="00000400000000000000" charset="0"/>
                <a:ea typeface="Gubbi" panose="00000400000000000000" charset="0"/>
                <a:cs typeface="Gubbi" panose="00000400000000000000" charset="0"/>
                <a:sym typeface="Helvetica"/>
              </a:defRPr>
            </a:lvl3pPr>
            <a:lvl4pPr marL="1630045" indent="-296545" algn="ctr">
              <a:spcBef>
                <a:spcPts val="0"/>
              </a:spcBef>
              <a:defRPr sz="2400">
                <a:latin typeface="Gubbi" panose="00000400000000000000" charset="0"/>
                <a:ea typeface="Gubbi" panose="00000400000000000000" charset="0"/>
                <a:cs typeface="Gubbi" panose="00000400000000000000" charset="0"/>
                <a:sym typeface="Helvetica"/>
              </a:defRPr>
            </a:lvl4pPr>
            <a:lvl5pPr marL="2074545" indent="-296545" algn="ctr">
              <a:spcBef>
                <a:spcPts val="0"/>
              </a:spcBef>
              <a:defRPr sz="2400">
                <a:latin typeface="Gubbi" panose="00000400000000000000" charset="0"/>
                <a:ea typeface="Gubbi" panose="00000400000000000000" charset="0"/>
                <a:cs typeface="Gubbi" panose="00000400000000000000" charset="0"/>
                <a:sym typeface="Helvetica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4" name="“在此键入引文。”"/>
          <p:cNvSpPr>
            <a:spLocks noGrp="1"/>
          </p:cNvSpPr>
          <p:nvPr>
            <p:ph type="body" sz="quarter" idx="13"/>
          </p:nvPr>
        </p:nvSpPr>
        <p:spPr>
          <a:xfrm>
            <a:off x="1270000" y="4222748"/>
            <a:ext cx="10464800" cy="774705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-2">
    <p:bg>
      <p:bgPr>
        <a:gradFill flip="none" rotWithShape="1">
          <a:gsLst>
            <a:gs pos="0">
              <a:srgbClr val="FFFFFF"/>
            </a:gs>
            <a:gs pos="100000">
              <a:srgbClr val="F7F7F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Group 6"/>
          <p:cNvGrpSpPr/>
          <p:nvPr/>
        </p:nvGrpSpPr>
        <p:grpSpPr>
          <a:xfrm>
            <a:off x="4121943" y="2872966"/>
            <a:ext cx="9501267" cy="7327469"/>
            <a:chOff x="0" y="-1"/>
            <a:chExt cx="9501266" cy="7327468"/>
          </a:xfrm>
        </p:grpSpPr>
        <p:sp>
          <p:nvSpPr>
            <p:cNvPr id="117" name="Donut 7"/>
            <p:cNvSpPr/>
            <p:nvPr/>
          </p:nvSpPr>
          <p:spPr>
            <a:xfrm rot="6104502">
              <a:off x="7092881" y="2594061"/>
              <a:ext cx="1415662" cy="14156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75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18" name="Donut 8"/>
            <p:cNvSpPr/>
            <p:nvPr/>
          </p:nvSpPr>
          <p:spPr>
            <a:xfrm rot="6104502">
              <a:off x="8288865" y="1580380"/>
              <a:ext cx="1110982" cy="11109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31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19" name="Donut 9"/>
            <p:cNvSpPr/>
            <p:nvPr/>
          </p:nvSpPr>
          <p:spPr>
            <a:xfrm rot="6104502">
              <a:off x="1088951" y="4270574"/>
              <a:ext cx="2801180" cy="28011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13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20" name="Donut 10"/>
            <p:cNvSpPr/>
            <p:nvPr/>
          </p:nvSpPr>
          <p:spPr>
            <a:xfrm rot="6104502">
              <a:off x="6427731" y="4883078"/>
              <a:ext cx="1146465" cy="11464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21" name="Donut 11"/>
            <p:cNvSpPr/>
            <p:nvPr/>
          </p:nvSpPr>
          <p:spPr>
            <a:xfrm rot="6104502">
              <a:off x="7910484" y="1091219"/>
              <a:ext cx="891040" cy="8910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22" name="Oval 12"/>
            <p:cNvSpPr/>
            <p:nvPr/>
          </p:nvSpPr>
          <p:spPr>
            <a:xfrm rot="6104502">
              <a:off x="7884413" y="2502907"/>
              <a:ext cx="643423" cy="643421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23" name="Oval 13"/>
            <p:cNvSpPr/>
            <p:nvPr/>
          </p:nvSpPr>
          <p:spPr>
            <a:xfrm rot="6104502">
              <a:off x="7599508" y="1771720"/>
              <a:ext cx="333693" cy="33369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24" name="Donut 14"/>
            <p:cNvSpPr/>
            <p:nvPr/>
          </p:nvSpPr>
          <p:spPr>
            <a:xfrm rot="20504502">
              <a:off x="4579474" y="3431887"/>
              <a:ext cx="1896842" cy="18968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42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25" name="Donut 15"/>
            <p:cNvSpPr/>
            <p:nvPr/>
          </p:nvSpPr>
          <p:spPr>
            <a:xfrm rot="20504502">
              <a:off x="2243532" y="4018217"/>
              <a:ext cx="1415660" cy="14156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75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26" name="Oval 16"/>
            <p:cNvSpPr/>
            <p:nvPr/>
          </p:nvSpPr>
          <p:spPr>
            <a:xfrm rot="20504502">
              <a:off x="3457868" y="4575819"/>
              <a:ext cx="734395" cy="734395"/>
            </a:xfrm>
            <a:prstGeom prst="ellipse">
              <a:avLst/>
            </a:prstGeom>
            <a:solidFill>
              <a:srgbClr val="F2F2F2">
                <a:alpha val="39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27" name="Oval 17"/>
            <p:cNvSpPr/>
            <p:nvPr/>
          </p:nvSpPr>
          <p:spPr>
            <a:xfrm rot="20504502">
              <a:off x="5294985" y="3143584"/>
              <a:ext cx="571835" cy="571837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28" name="Donut 18"/>
            <p:cNvSpPr/>
            <p:nvPr/>
          </p:nvSpPr>
          <p:spPr>
            <a:xfrm rot="20504502">
              <a:off x="3635273" y="3612869"/>
              <a:ext cx="2801181" cy="28011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13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29" name="Donut 19"/>
            <p:cNvSpPr/>
            <p:nvPr/>
          </p:nvSpPr>
          <p:spPr>
            <a:xfrm rot="20504502">
              <a:off x="5861456" y="4102694"/>
              <a:ext cx="1146464" cy="11464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30" name="Donut 20"/>
            <p:cNvSpPr/>
            <p:nvPr/>
          </p:nvSpPr>
          <p:spPr>
            <a:xfrm rot="20504502">
              <a:off x="5992777" y="3103070"/>
              <a:ext cx="891040" cy="8910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31" name="Donut 21"/>
            <p:cNvSpPr/>
            <p:nvPr/>
          </p:nvSpPr>
          <p:spPr>
            <a:xfrm rot="20504502">
              <a:off x="7767457" y="4392908"/>
              <a:ext cx="1146463" cy="11464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188" y="10800"/>
                  </a:moveTo>
                  <a:cubicBezTo>
                    <a:pt x="5188" y="13899"/>
                    <a:pt x="7701" y="16412"/>
                    <a:pt x="10800" y="16412"/>
                  </a:cubicBezTo>
                  <a:cubicBezTo>
                    <a:pt x="13899" y="16412"/>
                    <a:pt x="16412" y="13899"/>
                    <a:pt x="16412" y="10800"/>
                  </a:cubicBezTo>
                  <a:cubicBezTo>
                    <a:pt x="16412" y="7701"/>
                    <a:pt x="13899" y="5188"/>
                    <a:pt x="10800" y="5188"/>
                  </a:cubicBezTo>
                  <a:cubicBezTo>
                    <a:pt x="7701" y="5188"/>
                    <a:pt x="5188" y="7701"/>
                    <a:pt x="5188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32" name="Oval 22"/>
            <p:cNvSpPr/>
            <p:nvPr/>
          </p:nvSpPr>
          <p:spPr>
            <a:xfrm rot="20504502">
              <a:off x="3599410" y="3484358"/>
              <a:ext cx="333695" cy="33369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33" name="Oval 23"/>
            <p:cNvSpPr/>
            <p:nvPr/>
          </p:nvSpPr>
          <p:spPr>
            <a:xfrm rot="20504502">
              <a:off x="84594" y="4671877"/>
              <a:ext cx="643423" cy="643421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34" name="Oval 24"/>
            <p:cNvSpPr/>
            <p:nvPr/>
          </p:nvSpPr>
          <p:spPr>
            <a:xfrm rot="20504502">
              <a:off x="2789868" y="4523135"/>
              <a:ext cx="333695" cy="333695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35" name="Oval 25"/>
            <p:cNvSpPr/>
            <p:nvPr/>
          </p:nvSpPr>
          <p:spPr>
            <a:xfrm rot="20504502">
              <a:off x="5827748" y="2691140"/>
              <a:ext cx="333695" cy="33369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36" name="Donut 26"/>
            <p:cNvSpPr/>
            <p:nvPr/>
          </p:nvSpPr>
          <p:spPr>
            <a:xfrm rot="10604502">
              <a:off x="6994691" y="4029383"/>
              <a:ext cx="1415662" cy="14156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75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37" name="Donut 27"/>
            <p:cNvSpPr/>
            <p:nvPr/>
          </p:nvSpPr>
          <p:spPr>
            <a:xfrm rot="10604502">
              <a:off x="8147904" y="197241"/>
              <a:ext cx="1110983" cy="11109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31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38" name="Oval 28"/>
            <p:cNvSpPr/>
            <p:nvPr/>
          </p:nvSpPr>
          <p:spPr>
            <a:xfrm rot="10604502">
              <a:off x="8556803" y="15787"/>
              <a:ext cx="571835" cy="571835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39" name="Donut 29"/>
            <p:cNvSpPr/>
            <p:nvPr/>
          </p:nvSpPr>
          <p:spPr>
            <a:xfrm rot="10604502">
              <a:off x="6411037" y="1904684"/>
              <a:ext cx="2801180" cy="28011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13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40" name="Donut 30"/>
            <p:cNvSpPr/>
            <p:nvPr/>
          </p:nvSpPr>
          <p:spPr>
            <a:xfrm rot="10604502">
              <a:off x="7355189" y="1561337"/>
              <a:ext cx="891041" cy="8910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41" name="Donut 31"/>
            <p:cNvSpPr/>
            <p:nvPr/>
          </p:nvSpPr>
          <p:spPr>
            <a:xfrm rot="10604502">
              <a:off x="409978" y="4779415"/>
              <a:ext cx="1146464" cy="11464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188" y="10800"/>
                  </a:moveTo>
                  <a:cubicBezTo>
                    <a:pt x="5188" y="13899"/>
                    <a:pt x="7701" y="16412"/>
                    <a:pt x="10800" y="16412"/>
                  </a:cubicBezTo>
                  <a:cubicBezTo>
                    <a:pt x="13899" y="16412"/>
                    <a:pt x="16412" y="13899"/>
                    <a:pt x="16412" y="10800"/>
                  </a:cubicBezTo>
                  <a:cubicBezTo>
                    <a:pt x="16412" y="7701"/>
                    <a:pt x="13899" y="5188"/>
                    <a:pt x="10800" y="5188"/>
                  </a:cubicBezTo>
                  <a:cubicBezTo>
                    <a:pt x="7701" y="5188"/>
                    <a:pt x="5188" y="7701"/>
                    <a:pt x="5188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42" name="Oval 32"/>
            <p:cNvSpPr/>
            <p:nvPr/>
          </p:nvSpPr>
          <p:spPr>
            <a:xfrm rot="10604502">
              <a:off x="8162286" y="1392552"/>
              <a:ext cx="333695" cy="33369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43" name="Oval 33"/>
            <p:cNvSpPr/>
            <p:nvPr/>
          </p:nvSpPr>
          <p:spPr>
            <a:xfrm rot="10604502">
              <a:off x="4503480" y="4621305"/>
              <a:ext cx="643421" cy="643421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144" name="Oval 34"/>
            <p:cNvSpPr/>
            <p:nvPr/>
          </p:nvSpPr>
          <p:spPr>
            <a:xfrm rot="10604502">
              <a:off x="848126" y="4198304"/>
              <a:ext cx="333693" cy="333695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</p:grpSp>
      <p:sp>
        <p:nvSpPr>
          <p:cNvPr id="14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8996754" y="7829891"/>
            <a:ext cx="323355" cy="338833"/>
          </a:xfrm>
          <a:prstGeom prst="rect">
            <a:avLst/>
          </a:prstGeom>
        </p:spPr>
        <p:txBody>
          <a:bodyPr lIns="48766" tIns="48766" rIns="48766" bIns="48766" anchor="ctr"/>
          <a:lstStyle>
            <a:lvl1pPr algn="r" defTabSz="1300480">
              <a:defRPr sz="1600">
                <a:solidFill>
                  <a:srgbClr val="888888"/>
                </a:solidFill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  <a:sym typeface="Calibri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图像"/>
          <p:cNvSpPr>
            <a:spLocks noGrp="1"/>
          </p:cNvSpPr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22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>
            <a:spLocks noGrp="1"/>
          </p:cNvSpPr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标题文本</a:t>
            </a:r>
          </a:p>
        </p:txBody>
      </p:sp>
      <p:sp>
        <p:nvSpPr>
          <p:cNvPr id="40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7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>
            <a:spLocks noGrp="1"/>
          </p:cNvSpPr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7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 txBox="1">
            <a:spLocks noGrp="1"/>
          </p:cNvSpPr>
          <p:nvPr>
            <p:ph type="body" idx="1" hasCustomPrompt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图像"/>
          <p:cNvSpPr>
            <a:spLocks noGrp="1"/>
          </p:cNvSpPr>
          <p:nvPr>
            <p:ph type="pic" sz="quarter" idx="14"/>
          </p:nvPr>
        </p:nvSpPr>
        <p:spPr>
          <a:xfrm>
            <a:off x="6724518" y="889000"/>
            <a:ext cx="5334004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图像"/>
          <p:cNvSpPr>
            <a:spLocks noGrp="1"/>
          </p:cNvSpPr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>
                <a:latin typeface="Gubbi" panose="00000400000000000000" charset="0"/>
                <a:ea typeface="Gubbi" panose="00000400000000000000" charset="0"/>
                <a:cs typeface="Gubbi" panose="00000400000000000000" charset="0"/>
                <a:sym typeface="Helvetica Light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Gubbi" panose="00000400000000000000" charset="0"/>
          <a:ea typeface="Gubbi" panose="00000400000000000000" charset="0"/>
          <a:cs typeface="Gubbi" panose="00000400000000000000" charset="0"/>
          <a:sym typeface="Helvetica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Gubbi" panose="00000400000000000000" charset="0"/>
          <a:ea typeface="Gubbi" panose="00000400000000000000" charset="0"/>
          <a:cs typeface="Gubbi" panose="00000400000000000000" charset="0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Gubbi" panose="00000400000000000000" charset="0"/>
          <a:ea typeface="Gubbi" panose="00000400000000000000" charset="0"/>
          <a:cs typeface="Gubbi" panose="00000400000000000000" charset="0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Gubbi" panose="00000400000000000000" charset="0"/>
          <a:ea typeface="Gubbi" panose="00000400000000000000" charset="0"/>
          <a:cs typeface="Gubbi" panose="00000400000000000000" charset="0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Gubbi" panose="00000400000000000000" charset="0"/>
          <a:ea typeface="Gubbi" panose="00000400000000000000" charset="0"/>
          <a:cs typeface="Gubbi" panose="00000400000000000000" charset="0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Gubbi" panose="00000400000000000000" charset="0"/>
          <a:ea typeface="Gubbi" panose="00000400000000000000" charset="0"/>
          <a:cs typeface="Gubbi" panose="00000400000000000000" charset="0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成组"/>
          <p:cNvGrpSpPr/>
          <p:nvPr/>
        </p:nvGrpSpPr>
        <p:grpSpPr>
          <a:xfrm>
            <a:off x="-27411" y="4800256"/>
            <a:ext cx="13059622" cy="2909616"/>
            <a:chOff x="-240753" y="2481636"/>
            <a:chExt cx="13059621" cy="2909614"/>
          </a:xfrm>
        </p:grpSpPr>
        <p:sp>
          <p:nvSpPr>
            <p:cNvPr id="155" name="矩形"/>
            <p:cNvSpPr/>
            <p:nvPr/>
          </p:nvSpPr>
          <p:spPr>
            <a:xfrm>
              <a:off x="-240753" y="2481636"/>
              <a:ext cx="13059621" cy="2909614"/>
            </a:xfrm>
            <a:prstGeom prst="rect">
              <a:avLst/>
            </a:prstGeom>
            <a:solidFill>
              <a:srgbClr val="5E5E5E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47962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>
                <a:latin typeface="Gubbi" panose="00000400000000000000" charset="0"/>
                <a:ea typeface="Gubbi" panose="00000400000000000000" charset="0"/>
                <a:cs typeface="Gubbi" panose="00000400000000000000" charset="0"/>
              </a:endParaRPr>
            </a:p>
          </p:txBody>
        </p:sp>
        <p:sp>
          <p:nvSpPr>
            <p:cNvPr id="156" name="文本框 36"/>
            <p:cNvSpPr txBox="1"/>
            <p:nvPr/>
          </p:nvSpPr>
          <p:spPr>
            <a:xfrm>
              <a:off x="3521172" y="2575025"/>
              <a:ext cx="5535772" cy="974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>
              <a:lvl1pPr defTabSz="914400">
                <a:lnSpc>
                  <a:spcPts val="7500"/>
                </a:lnSpc>
                <a:defRPr sz="77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rPr dirty="0" err="1">
                  <a:latin typeface="Droid Sans Fallback" panose="020B0502000000000001" charset="-122"/>
                  <a:ea typeface="Droid Sans Fallback" panose="020B0502000000000001" charset="-122"/>
                  <a:cs typeface="Droid Sans Fallback" panose="020B0502000000000001" charset="-122"/>
                </a:rPr>
                <a:t>周报</a:t>
              </a:r>
              <a:endParaRPr dirty="0"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endParaRPr>
            </a:p>
          </p:txBody>
        </p:sp>
        <p:sp>
          <p:nvSpPr>
            <p:cNvPr id="157" name="文本框 37"/>
            <p:cNvSpPr txBox="1"/>
            <p:nvPr/>
          </p:nvSpPr>
          <p:spPr>
            <a:xfrm>
              <a:off x="4797126" y="3787195"/>
              <a:ext cx="2983865" cy="14966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400">
                <a:defRPr sz="37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r>
                <a:rPr lang="zh-CN" dirty="0">
                  <a:latin typeface="Droid Sans Fallback" panose="020B0502000000000001" charset="-122"/>
                  <a:ea typeface="Droid Sans Fallback" panose="020B0502000000000001" charset="-122"/>
                  <a:cs typeface="Droid Sans Fallback" panose="020B0502000000000001" charset="-122"/>
                </a:rPr>
                <a:t>屈原斌</a:t>
              </a:r>
              <a:endParaRPr dirty="0"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endParaRPr>
            </a:p>
            <a:p>
              <a:pPr defTabSz="914400">
                <a:defRPr sz="37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r>
                <a:rPr dirty="0">
                  <a:latin typeface="Droid Sans Fallback" panose="020B0502000000000001" charset="-122"/>
                  <a:ea typeface="Droid Sans Fallback" panose="020B0502000000000001" charset="-122"/>
                  <a:cs typeface="Droid Sans Fallback" panose="020B0502000000000001" charset="-122"/>
                </a:rPr>
                <a:t>20</a:t>
              </a:r>
              <a:r>
                <a:rPr lang="en-US" dirty="0">
                  <a:latin typeface="Droid Sans Fallback" panose="020B0502000000000001" charset="-122"/>
                  <a:ea typeface="Droid Sans Fallback" panose="020B0502000000000001" charset="-122"/>
                  <a:cs typeface="Droid Sans Fallback" panose="020B0502000000000001" charset="-122"/>
                </a:rPr>
                <a:t>200611</a:t>
              </a:r>
              <a:endParaRPr dirty="0"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endParaRPr>
            </a:p>
          </p:txBody>
        </p:sp>
      </p:grpSp>
      <p:grpSp>
        <p:nvGrpSpPr>
          <p:cNvPr id="195" name="成组"/>
          <p:cNvGrpSpPr/>
          <p:nvPr/>
        </p:nvGrpSpPr>
        <p:grpSpPr>
          <a:xfrm>
            <a:off x="1482181" y="2043730"/>
            <a:ext cx="10040438" cy="2087638"/>
            <a:chOff x="0" y="0"/>
            <a:chExt cx="10040436" cy="2087637"/>
          </a:xfrm>
        </p:grpSpPr>
        <p:grpSp>
          <p:nvGrpSpPr>
            <p:cNvPr id="164" name="组合 24"/>
            <p:cNvGrpSpPr/>
            <p:nvPr/>
          </p:nvGrpSpPr>
          <p:grpSpPr>
            <a:xfrm>
              <a:off x="0" y="5"/>
              <a:ext cx="1495263" cy="2087633"/>
              <a:chOff x="-1" y="4"/>
              <a:chExt cx="1495262" cy="2087631"/>
            </a:xfrm>
          </p:grpSpPr>
          <p:grpSp>
            <p:nvGrpSpPr>
              <p:cNvPr id="161" name="矩形 21"/>
              <p:cNvGrpSpPr/>
              <p:nvPr/>
            </p:nvGrpSpPr>
            <p:grpSpPr>
              <a:xfrm>
                <a:off x="-2" y="4"/>
                <a:ext cx="1495264" cy="1844037"/>
                <a:chOff x="0" y="5"/>
                <a:chExt cx="1495262" cy="1844036"/>
              </a:xfrm>
            </p:grpSpPr>
            <p:sp>
              <p:nvSpPr>
                <p:cNvPr id="159" name="正方形"/>
                <p:cNvSpPr/>
                <p:nvPr/>
              </p:nvSpPr>
              <p:spPr>
                <a:xfrm>
                  <a:off x="-1" y="174395"/>
                  <a:ext cx="1495264" cy="1495262"/>
                </a:xfrm>
                <a:prstGeom prst="rect">
                  <a:avLst/>
                </a:prstGeom>
                <a:solidFill>
                  <a:srgbClr val="FFC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  <p:sp>
              <p:nvSpPr>
                <p:cNvPr id="160" name="T"/>
                <p:cNvSpPr txBox="1"/>
                <p:nvPr/>
              </p:nvSpPr>
              <p:spPr>
                <a:xfrm>
                  <a:off x="-1" y="5"/>
                  <a:ext cx="1495264" cy="18440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rPr>
                      <a:latin typeface="Droid Sans Fallback" panose="020B0502000000000001" charset="-122"/>
                      <a:ea typeface="Droid Sans Fallback" panose="020B0502000000000001" charset="-122"/>
                      <a:cs typeface="Droid Sans Fallback" panose="020B0502000000000001" charset="-122"/>
                    </a:rPr>
                    <a:t>N</a:t>
                  </a:r>
                </a:p>
              </p:txBody>
            </p:sp>
          </p:grpSp>
          <p:sp>
            <p:nvSpPr>
              <p:cNvPr id="162" name="平行四边形 22"/>
              <p:cNvSpPr/>
              <p:nvPr/>
            </p:nvSpPr>
            <p:spPr>
              <a:xfrm rot="5400000">
                <a:off x="-627459" y="796750"/>
                <a:ext cx="1918345" cy="663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17" y="0"/>
                    </a:lnTo>
                    <a:lnTo>
                      <a:pt x="21600" y="0"/>
                    </a:lnTo>
                    <a:lnTo>
                      <a:pt x="17283" y="21600"/>
                    </a:lnTo>
                    <a:close/>
                  </a:path>
                </a:pathLst>
              </a:custGeom>
              <a:solidFill>
                <a:srgbClr val="0D0D0D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  <p:sp>
            <p:nvSpPr>
              <p:cNvPr id="163" name="平行四边形 23"/>
              <p:cNvSpPr/>
              <p:nvPr/>
            </p:nvSpPr>
            <p:spPr>
              <a:xfrm rot="5400000">
                <a:off x="-588151" y="762547"/>
                <a:ext cx="1643255" cy="466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534" y="0"/>
                    </a:lnTo>
                    <a:lnTo>
                      <a:pt x="21600" y="0"/>
                    </a:lnTo>
                    <a:lnTo>
                      <a:pt x="20066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</p:grpSp>
        <p:grpSp>
          <p:nvGrpSpPr>
            <p:cNvPr id="170" name="组合 25"/>
            <p:cNvGrpSpPr/>
            <p:nvPr/>
          </p:nvGrpSpPr>
          <p:grpSpPr>
            <a:xfrm>
              <a:off x="1709034" y="-1"/>
              <a:ext cx="1495264" cy="2087639"/>
              <a:chOff x="-1" y="-1"/>
              <a:chExt cx="1495262" cy="2087637"/>
            </a:xfrm>
          </p:grpSpPr>
          <p:grpSp>
            <p:nvGrpSpPr>
              <p:cNvPr id="167" name="矩形 26"/>
              <p:cNvGrpSpPr/>
              <p:nvPr/>
            </p:nvGrpSpPr>
            <p:grpSpPr>
              <a:xfrm>
                <a:off x="-2" y="-2"/>
                <a:ext cx="1495264" cy="1844038"/>
                <a:chOff x="0" y="0"/>
                <a:chExt cx="1495262" cy="1844036"/>
              </a:xfrm>
            </p:grpSpPr>
            <p:sp>
              <p:nvSpPr>
                <p:cNvPr id="165" name="正方形"/>
                <p:cNvSpPr/>
                <p:nvPr/>
              </p:nvSpPr>
              <p:spPr>
                <a:xfrm>
                  <a:off x="-1" y="174395"/>
                  <a:ext cx="1495264" cy="1495262"/>
                </a:xfrm>
                <a:prstGeom prst="rect">
                  <a:avLst/>
                </a:prstGeom>
                <a:solidFill>
                  <a:srgbClr val="F5DD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  <p:sp>
              <p:nvSpPr>
                <p:cNvPr id="166" name="H"/>
                <p:cNvSpPr txBox="1"/>
                <p:nvPr/>
              </p:nvSpPr>
              <p:spPr>
                <a:xfrm>
                  <a:off x="-1" y="0"/>
                  <a:ext cx="1495264" cy="18440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rPr>
                      <a:latin typeface="Droid Sans Fallback" panose="020B0502000000000001" charset="-122"/>
                      <a:ea typeface="Droid Sans Fallback" panose="020B0502000000000001" charset="-122"/>
                      <a:cs typeface="Droid Sans Fallback" panose="020B0502000000000001" charset="-122"/>
                    </a:rPr>
                    <a:t>E</a:t>
                  </a:r>
                </a:p>
              </p:txBody>
            </p:sp>
          </p:grpSp>
          <p:sp>
            <p:nvSpPr>
              <p:cNvPr id="168" name="平行四边形 27"/>
              <p:cNvSpPr/>
              <p:nvPr/>
            </p:nvSpPr>
            <p:spPr>
              <a:xfrm rot="5400000">
                <a:off x="-627459" y="796750"/>
                <a:ext cx="1918345" cy="663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17" y="0"/>
                    </a:lnTo>
                    <a:lnTo>
                      <a:pt x="21600" y="0"/>
                    </a:lnTo>
                    <a:lnTo>
                      <a:pt x="17283" y="21600"/>
                    </a:lnTo>
                    <a:close/>
                  </a:path>
                </a:pathLst>
              </a:custGeom>
              <a:solidFill>
                <a:srgbClr val="0D0D0D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  <p:sp>
            <p:nvSpPr>
              <p:cNvPr id="169" name="平行四边形 28"/>
              <p:cNvSpPr/>
              <p:nvPr/>
            </p:nvSpPr>
            <p:spPr>
              <a:xfrm rot="5400000">
                <a:off x="-588151" y="762547"/>
                <a:ext cx="1643255" cy="466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534" y="0"/>
                    </a:lnTo>
                    <a:lnTo>
                      <a:pt x="21600" y="0"/>
                    </a:lnTo>
                    <a:lnTo>
                      <a:pt x="20066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</p:grpSp>
        <p:grpSp>
          <p:nvGrpSpPr>
            <p:cNvPr id="176" name="组合 29"/>
            <p:cNvGrpSpPr/>
            <p:nvPr/>
          </p:nvGrpSpPr>
          <p:grpSpPr>
            <a:xfrm>
              <a:off x="3418068" y="-1"/>
              <a:ext cx="1495262" cy="2087638"/>
              <a:chOff x="-1" y="-1"/>
              <a:chExt cx="1495261" cy="2087636"/>
            </a:xfrm>
          </p:grpSpPr>
          <p:grpSp>
            <p:nvGrpSpPr>
              <p:cNvPr id="173" name="矩形 30"/>
              <p:cNvGrpSpPr/>
              <p:nvPr/>
            </p:nvGrpSpPr>
            <p:grpSpPr>
              <a:xfrm>
                <a:off x="-2" y="-2"/>
                <a:ext cx="1495262" cy="1844038"/>
                <a:chOff x="-1" y="0"/>
                <a:chExt cx="1495261" cy="1844036"/>
              </a:xfrm>
            </p:grpSpPr>
            <p:sp>
              <p:nvSpPr>
                <p:cNvPr id="171" name="正方形"/>
                <p:cNvSpPr/>
                <p:nvPr/>
              </p:nvSpPr>
              <p:spPr>
                <a:xfrm>
                  <a:off x="-2" y="174395"/>
                  <a:ext cx="1495263" cy="1495262"/>
                </a:xfrm>
                <a:prstGeom prst="rect">
                  <a:avLst/>
                </a:prstGeom>
                <a:solidFill>
                  <a:srgbClr val="BACB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  <p:sp>
              <p:nvSpPr>
                <p:cNvPr id="172" name="A"/>
                <p:cNvSpPr txBox="1"/>
                <p:nvPr/>
              </p:nvSpPr>
              <p:spPr>
                <a:xfrm>
                  <a:off x="-2" y="0"/>
                  <a:ext cx="1495263" cy="18440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rPr>
                      <a:latin typeface="Droid Sans Fallback" panose="020B0502000000000001" charset="-122"/>
                      <a:ea typeface="Droid Sans Fallback" panose="020B0502000000000001" charset="-122"/>
                      <a:cs typeface="Droid Sans Fallback" panose="020B0502000000000001" charset="-122"/>
                    </a:rPr>
                    <a:t>W</a:t>
                  </a:r>
                </a:p>
              </p:txBody>
            </p:sp>
          </p:grpSp>
          <p:sp>
            <p:nvSpPr>
              <p:cNvPr id="174" name="平行四边形 31"/>
              <p:cNvSpPr/>
              <p:nvPr/>
            </p:nvSpPr>
            <p:spPr>
              <a:xfrm rot="5400000">
                <a:off x="-627458" y="796750"/>
                <a:ext cx="1918344" cy="663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17" y="0"/>
                    </a:lnTo>
                    <a:lnTo>
                      <a:pt x="21600" y="0"/>
                    </a:lnTo>
                    <a:lnTo>
                      <a:pt x="17283" y="21600"/>
                    </a:lnTo>
                    <a:close/>
                  </a:path>
                </a:pathLst>
              </a:custGeom>
              <a:solidFill>
                <a:srgbClr val="0D0D0D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  <p:sp>
            <p:nvSpPr>
              <p:cNvPr id="175" name="平行四边形 32"/>
              <p:cNvSpPr/>
              <p:nvPr/>
            </p:nvSpPr>
            <p:spPr>
              <a:xfrm rot="5400000">
                <a:off x="-588151" y="762547"/>
                <a:ext cx="1643254" cy="466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534" y="0"/>
                    </a:lnTo>
                    <a:lnTo>
                      <a:pt x="21600" y="0"/>
                    </a:lnTo>
                    <a:lnTo>
                      <a:pt x="20066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</p:grpSp>
        <p:grpSp>
          <p:nvGrpSpPr>
            <p:cNvPr id="182" name="组合 33"/>
            <p:cNvGrpSpPr/>
            <p:nvPr/>
          </p:nvGrpSpPr>
          <p:grpSpPr>
            <a:xfrm>
              <a:off x="5127104" y="-1"/>
              <a:ext cx="1495263" cy="2087639"/>
              <a:chOff x="-1" y="-1"/>
              <a:chExt cx="1495262" cy="2087637"/>
            </a:xfrm>
          </p:grpSpPr>
          <p:grpSp>
            <p:nvGrpSpPr>
              <p:cNvPr id="179" name="矩形 34"/>
              <p:cNvGrpSpPr/>
              <p:nvPr/>
            </p:nvGrpSpPr>
            <p:grpSpPr>
              <a:xfrm>
                <a:off x="-2" y="-2"/>
                <a:ext cx="1495263" cy="1844038"/>
                <a:chOff x="0" y="0"/>
                <a:chExt cx="1495262" cy="1844036"/>
              </a:xfrm>
            </p:grpSpPr>
            <p:sp>
              <p:nvSpPr>
                <p:cNvPr id="177" name="正方形"/>
                <p:cNvSpPr/>
                <p:nvPr/>
              </p:nvSpPr>
              <p:spPr>
                <a:xfrm>
                  <a:off x="-1" y="174395"/>
                  <a:ext cx="1495263" cy="1495262"/>
                </a:xfrm>
                <a:prstGeom prst="rect">
                  <a:avLst/>
                </a:prstGeom>
                <a:solidFill>
                  <a:srgbClr val="96C11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  <p:sp>
              <p:nvSpPr>
                <p:cNvPr id="178" name="N"/>
                <p:cNvSpPr txBox="1"/>
                <p:nvPr/>
              </p:nvSpPr>
              <p:spPr>
                <a:xfrm>
                  <a:off x="-1" y="0"/>
                  <a:ext cx="1495263" cy="18440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rPr>
                      <a:latin typeface="Droid Sans Fallback" panose="020B0502000000000001" charset="-122"/>
                      <a:ea typeface="Droid Sans Fallback" panose="020B0502000000000001" charset="-122"/>
                      <a:cs typeface="Droid Sans Fallback" panose="020B0502000000000001" charset="-122"/>
                    </a:rPr>
                    <a:t>D</a:t>
                  </a:r>
                </a:p>
              </p:txBody>
            </p:sp>
          </p:grpSp>
          <p:sp>
            <p:nvSpPr>
              <p:cNvPr id="180" name="平行四边形 35"/>
              <p:cNvSpPr/>
              <p:nvPr/>
            </p:nvSpPr>
            <p:spPr>
              <a:xfrm rot="5400000">
                <a:off x="-627459" y="796750"/>
                <a:ext cx="1918345" cy="663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17" y="0"/>
                    </a:lnTo>
                    <a:lnTo>
                      <a:pt x="21600" y="0"/>
                    </a:lnTo>
                    <a:lnTo>
                      <a:pt x="17283" y="21600"/>
                    </a:lnTo>
                    <a:close/>
                  </a:path>
                </a:pathLst>
              </a:custGeom>
              <a:solidFill>
                <a:srgbClr val="0D0D0D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  <p:sp>
            <p:nvSpPr>
              <p:cNvPr id="181" name="平行四边形 36"/>
              <p:cNvSpPr/>
              <p:nvPr/>
            </p:nvSpPr>
            <p:spPr>
              <a:xfrm rot="5400000">
                <a:off x="-588151" y="762547"/>
                <a:ext cx="1643254" cy="466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534" y="0"/>
                    </a:lnTo>
                    <a:lnTo>
                      <a:pt x="21600" y="0"/>
                    </a:lnTo>
                    <a:lnTo>
                      <a:pt x="20066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</p:grpSp>
        <p:grpSp>
          <p:nvGrpSpPr>
            <p:cNvPr id="188" name="组合 37"/>
            <p:cNvGrpSpPr/>
            <p:nvPr/>
          </p:nvGrpSpPr>
          <p:grpSpPr>
            <a:xfrm>
              <a:off x="6836138" y="-1"/>
              <a:ext cx="1495264" cy="2087639"/>
              <a:chOff x="-1" y="-1"/>
              <a:chExt cx="1495262" cy="2087637"/>
            </a:xfrm>
          </p:grpSpPr>
          <p:grpSp>
            <p:nvGrpSpPr>
              <p:cNvPr id="185" name="矩形 38"/>
              <p:cNvGrpSpPr/>
              <p:nvPr/>
            </p:nvGrpSpPr>
            <p:grpSpPr>
              <a:xfrm>
                <a:off x="-2" y="-2"/>
                <a:ext cx="1495264" cy="1844038"/>
                <a:chOff x="0" y="0"/>
                <a:chExt cx="1495262" cy="1844036"/>
              </a:xfrm>
            </p:grpSpPr>
            <p:sp>
              <p:nvSpPr>
                <p:cNvPr id="183" name="正方形"/>
                <p:cNvSpPr/>
                <p:nvPr/>
              </p:nvSpPr>
              <p:spPr>
                <a:xfrm>
                  <a:off x="-1" y="174395"/>
                  <a:ext cx="1495264" cy="1495262"/>
                </a:xfrm>
                <a:prstGeom prst="rect">
                  <a:avLst/>
                </a:prstGeom>
                <a:solidFill>
                  <a:srgbClr val="00B3E6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  <p:sp>
              <p:nvSpPr>
                <p:cNvPr id="184" name="K"/>
                <p:cNvSpPr txBox="1"/>
                <p:nvPr/>
              </p:nvSpPr>
              <p:spPr>
                <a:xfrm>
                  <a:off x="-1" y="0"/>
                  <a:ext cx="1495264" cy="18440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rPr>
                      <a:latin typeface="Droid Sans Fallback" panose="020B0502000000000001" charset="-122"/>
                      <a:ea typeface="Droid Sans Fallback" panose="020B0502000000000001" charset="-122"/>
                      <a:cs typeface="Droid Sans Fallback" panose="020B0502000000000001" charset="-122"/>
                    </a:rPr>
                    <a:t>A</a:t>
                  </a:r>
                </a:p>
              </p:txBody>
            </p:sp>
          </p:grpSp>
          <p:sp>
            <p:nvSpPr>
              <p:cNvPr id="186" name="平行四边形 39"/>
              <p:cNvSpPr/>
              <p:nvPr/>
            </p:nvSpPr>
            <p:spPr>
              <a:xfrm rot="5400000">
                <a:off x="-627459" y="796750"/>
                <a:ext cx="1918345" cy="663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17" y="0"/>
                    </a:lnTo>
                    <a:lnTo>
                      <a:pt x="21600" y="0"/>
                    </a:lnTo>
                    <a:lnTo>
                      <a:pt x="17283" y="21600"/>
                    </a:lnTo>
                    <a:close/>
                  </a:path>
                </a:pathLst>
              </a:custGeom>
              <a:solidFill>
                <a:srgbClr val="0D0D0D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  <p:sp>
            <p:nvSpPr>
              <p:cNvPr id="187" name="平行四边形 40"/>
              <p:cNvSpPr/>
              <p:nvPr/>
            </p:nvSpPr>
            <p:spPr>
              <a:xfrm rot="5400000">
                <a:off x="-588151" y="762547"/>
                <a:ext cx="1643255" cy="466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534" y="0"/>
                    </a:lnTo>
                    <a:lnTo>
                      <a:pt x="21600" y="0"/>
                    </a:lnTo>
                    <a:lnTo>
                      <a:pt x="20066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</p:grpSp>
        <p:grpSp>
          <p:nvGrpSpPr>
            <p:cNvPr id="194" name="组合 41"/>
            <p:cNvGrpSpPr/>
            <p:nvPr/>
          </p:nvGrpSpPr>
          <p:grpSpPr>
            <a:xfrm>
              <a:off x="8545174" y="-1"/>
              <a:ext cx="1495263" cy="2087638"/>
              <a:chOff x="-1" y="-1"/>
              <a:chExt cx="1495262" cy="2087636"/>
            </a:xfrm>
          </p:grpSpPr>
          <p:grpSp>
            <p:nvGrpSpPr>
              <p:cNvPr id="191" name="矩形 42"/>
              <p:cNvGrpSpPr/>
              <p:nvPr/>
            </p:nvGrpSpPr>
            <p:grpSpPr>
              <a:xfrm>
                <a:off x="-2" y="-2"/>
                <a:ext cx="1495263" cy="1844038"/>
                <a:chOff x="0" y="0"/>
                <a:chExt cx="1495262" cy="1844036"/>
              </a:xfrm>
            </p:grpSpPr>
            <p:sp>
              <p:nvSpPr>
                <p:cNvPr id="189" name="正方形"/>
                <p:cNvSpPr/>
                <p:nvPr/>
              </p:nvSpPr>
              <p:spPr>
                <a:xfrm>
                  <a:off x="-1" y="174395"/>
                  <a:ext cx="1495263" cy="1495262"/>
                </a:xfrm>
                <a:prstGeom prst="rect">
                  <a:avLst/>
                </a:prstGeom>
                <a:solidFill>
                  <a:srgbClr val="D43135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  <p:sp>
              <p:nvSpPr>
                <p:cNvPr id="190" name="S"/>
                <p:cNvSpPr txBox="1"/>
                <p:nvPr/>
              </p:nvSpPr>
              <p:spPr>
                <a:xfrm>
                  <a:off x="-1" y="0"/>
                  <a:ext cx="1495263" cy="18440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rPr>
                      <a:latin typeface="Droid Sans Fallback" panose="020B0502000000000001" charset="-122"/>
                      <a:ea typeface="Droid Sans Fallback" panose="020B0502000000000001" charset="-122"/>
                      <a:cs typeface="Droid Sans Fallback" panose="020B0502000000000001" charset="-122"/>
                    </a:rPr>
                    <a:t>Y</a:t>
                  </a:r>
                </a:p>
              </p:txBody>
            </p:sp>
          </p:grpSp>
          <p:sp>
            <p:nvSpPr>
              <p:cNvPr id="192" name="平行四边形 43"/>
              <p:cNvSpPr/>
              <p:nvPr/>
            </p:nvSpPr>
            <p:spPr>
              <a:xfrm rot="5400000">
                <a:off x="-627458" y="796750"/>
                <a:ext cx="1918344" cy="663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17" y="0"/>
                    </a:lnTo>
                    <a:lnTo>
                      <a:pt x="21600" y="0"/>
                    </a:lnTo>
                    <a:lnTo>
                      <a:pt x="17283" y="21600"/>
                    </a:lnTo>
                    <a:close/>
                  </a:path>
                </a:pathLst>
              </a:custGeom>
              <a:solidFill>
                <a:srgbClr val="0D0D0D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  <p:sp>
            <p:nvSpPr>
              <p:cNvPr id="193" name="平行四边形 44"/>
              <p:cNvSpPr/>
              <p:nvPr/>
            </p:nvSpPr>
            <p:spPr>
              <a:xfrm rot="5400000">
                <a:off x="-588151" y="762547"/>
                <a:ext cx="1643254" cy="466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534" y="0"/>
                    </a:lnTo>
                    <a:lnTo>
                      <a:pt x="21600" y="0"/>
                    </a:lnTo>
                    <a:lnTo>
                      <a:pt x="20066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</p:grpSp>
      </p:grp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3" name="矩形 16"/>
          <p:cNvGrpSpPr/>
          <p:nvPr/>
        </p:nvGrpSpPr>
        <p:grpSpPr>
          <a:xfrm>
            <a:off x="703683" y="2700137"/>
            <a:ext cx="11597435" cy="4662771"/>
            <a:chOff x="0" y="-1"/>
            <a:chExt cx="11597434" cy="4662769"/>
          </a:xfrm>
        </p:grpSpPr>
        <p:pic>
          <p:nvPicPr>
            <p:cNvPr id="211" name="矩形 16" descr="矩形 16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0" y="-1"/>
              <a:ext cx="11597434" cy="4662769"/>
            </a:xfrm>
            <a:prstGeom prst="rect">
              <a:avLst/>
            </a:prstGeom>
            <a:effectLst/>
          </p:spPr>
        </p:pic>
        <p:sp>
          <p:nvSpPr>
            <p:cNvPr id="212" name="矩形 16"/>
            <p:cNvSpPr txBox="1"/>
            <p:nvPr/>
          </p:nvSpPr>
          <p:spPr>
            <a:xfrm>
              <a:off x="50800" y="50799"/>
              <a:ext cx="11495834" cy="196277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lIns="45718" tIns="45718" rIns="45718" bIns="45718" numCol="1" anchor="t">
              <a:spAutoFit/>
            </a:bodyPr>
            <a:lstStyle/>
            <a:p>
              <a:pPr marR="457200" indent="304800" algn="l" defTabSz="266700">
                <a:lnSpc>
                  <a:spcPct val="120000"/>
                </a:lnSpc>
                <a:defRPr sz="53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rPr dirty="0"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rPr>
                <a:t>1.</a:t>
              </a:r>
              <a:r>
                <a:rPr lang="en-US" altLang="zh-CN" dirty="0"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rPr>
                <a:t>BLM</a:t>
              </a:r>
              <a:r>
                <a:rPr lang="zh-CN" altLang="en-US" dirty="0"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rPr>
                <a:t>代码复现；</a:t>
              </a:r>
              <a:endParaRPr dirty="0"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  <a:p>
              <a:pPr marR="457200" indent="304800" algn="l" defTabSz="266700">
                <a:lnSpc>
                  <a:spcPct val="120000"/>
                </a:lnSpc>
                <a:defRPr sz="53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rPr dirty="0"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rPr>
                <a:t>2.</a:t>
              </a:r>
              <a:r>
                <a:rPr lang="zh-CN" altLang="en-US" dirty="0"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rPr>
                <a:t>看论文；</a:t>
              </a:r>
              <a:endParaRPr dirty="0"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</p:grpSp>
      <p:sp>
        <p:nvSpPr>
          <p:cNvPr id="206" name="矩形 13"/>
          <p:cNvSpPr/>
          <p:nvPr/>
        </p:nvSpPr>
        <p:spPr>
          <a:xfrm>
            <a:off x="0" y="84666"/>
            <a:ext cx="13004800" cy="911506"/>
          </a:xfrm>
          <a:prstGeom prst="rect">
            <a:avLst/>
          </a:prstGeom>
          <a:solidFill>
            <a:srgbClr val="59595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30048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>
              <a:latin typeface="DejaVu Sans" panose="020B0603030804020204" charset="0"/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207" name="小说中的人物画像的自动构建"/>
          <p:cNvSpPr txBox="1"/>
          <p:nvPr/>
        </p:nvSpPr>
        <p:spPr>
          <a:xfrm>
            <a:off x="4718025" y="212759"/>
            <a:ext cx="3556000" cy="65532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 algn="l" defTabSz="914400">
              <a:defRPr b="1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  <a:sym typeface="+mn-ea"/>
              </a:rPr>
              <a:t>上周所做的工作 </a:t>
            </a:r>
            <a:r>
              <a:rPr b="0"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  <a:sym typeface="+mn-ea"/>
              </a:rPr>
              <a:t> </a:t>
            </a:r>
            <a:endParaRPr b="0">
              <a:latin typeface="Droid Sans Fallback" panose="020B0502000000000001" charset="-122"/>
              <a:ea typeface="Droid Sans Fallback" panose="020B0502000000000001" charset="-122"/>
              <a:cs typeface="Droid Sans Fallback" panose="020B0502000000000001" charset="-122"/>
            </a:endParaRPr>
          </a:p>
        </p:txBody>
      </p:sp>
      <p:grpSp>
        <p:nvGrpSpPr>
          <p:cNvPr id="210" name="矩形 3"/>
          <p:cNvGrpSpPr/>
          <p:nvPr/>
        </p:nvGrpSpPr>
        <p:grpSpPr>
          <a:xfrm>
            <a:off x="633656" y="32418"/>
            <a:ext cx="1016141" cy="1016002"/>
            <a:chOff x="-8187" y="-1"/>
            <a:chExt cx="1016140" cy="1016000"/>
          </a:xfrm>
        </p:grpSpPr>
        <p:sp>
          <p:nvSpPr>
            <p:cNvPr id="208" name="正方形"/>
            <p:cNvSpPr/>
            <p:nvPr/>
          </p:nvSpPr>
          <p:spPr>
            <a:xfrm rot="21584409">
              <a:off x="2214" y="2251"/>
              <a:ext cx="995431" cy="1011496"/>
            </a:xfrm>
            <a:prstGeom prst="rect">
              <a:avLst/>
            </a:prstGeom>
            <a:solidFill>
              <a:srgbClr val="72B54C"/>
            </a:solidFill>
            <a:ln w="12700" cap="flat">
              <a:noFill/>
              <a:miter lim="400000"/>
            </a:ln>
            <a:effectLst>
              <a:outerShdw dist="215900" rotWithShape="0">
                <a:srgbClr val="000000">
                  <a:alpha val="5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8400" b="1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209" name="1st"/>
            <p:cNvSpPr txBox="1"/>
            <p:nvPr/>
          </p:nvSpPr>
          <p:spPr>
            <a:xfrm rot="21584409">
              <a:off x="-6002" y="14421"/>
              <a:ext cx="1011769" cy="9663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8766" tIns="48766" rIns="48766" bIns="48766" numCol="1" anchor="ctr">
              <a:noAutofit/>
            </a:bodyPr>
            <a:lstStyle>
              <a:lvl1pPr defTabSz="1300480">
                <a:defRPr sz="5000" b="1">
                  <a:solidFill>
                    <a:srgbClr val="FFFFFF"/>
                  </a:solidFill>
                </a:defRPr>
              </a:lvl1pPr>
            </a:lstStyle>
            <a:p>
              <a:r>
                <a:rPr lang="en-US">
                  <a:latin typeface="Gubbi" panose="00000400000000000000" charset="0"/>
                  <a:ea typeface="Gubbi" panose="00000400000000000000" charset="0"/>
                  <a:cs typeface="Gubbi" panose="00000400000000000000" charset="0"/>
                </a:rPr>
                <a:t>0</a:t>
              </a:r>
            </a:p>
          </p:txBody>
        </p:sp>
      </p:grp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矩形 13"/>
          <p:cNvSpPr/>
          <p:nvPr/>
        </p:nvSpPr>
        <p:spPr>
          <a:xfrm>
            <a:off x="0" y="84666"/>
            <a:ext cx="13004800" cy="911506"/>
          </a:xfrm>
          <a:prstGeom prst="rect">
            <a:avLst/>
          </a:prstGeom>
          <a:solidFill>
            <a:srgbClr val="59595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30048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>
              <a:latin typeface="DejaVu Sans" panose="020B0603030804020204" charset="0"/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232" name="小说中的人物画像的自动构建"/>
          <p:cNvSpPr txBox="1"/>
          <p:nvPr/>
        </p:nvSpPr>
        <p:spPr>
          <a:xfrm>
            <a:off x="5929326" y="212123"/>
            <a:ext cx="1146148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 algn="l" defTabSz="914400">
              <a:defRPr b="1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en-US" altLang="zh-CN" dirty="0"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rPr>
              <a:t>BLM</a:t>
            </a:r>
            <a:endParaRPr b="0" dirty="0">
              <a:latin typeface="Droid Sans Fallback" panose="020B0502000000000001" charset="-122"/>
              <a:ea typeface="Droid Sans Fallback" panose="020B0502000000000001" charset="-122"/>
              <a:cs typeface="Droid Sans Fallback" panose="020B0502000000000001" charset="-122"/>
            </a:endParaRPr>
          </a:p>
        </p:txBody>
      </p:sp>
      <p:sp>
        <p:nvSpPr>
          <p:cNvPr id="236" name="正方形"/>
          <p:cNvSpPr/>
          <p:nvPr/>
        </p:nvSpPr>
        <p:spPr>
          <a:xfrm>
            <a:off x="635000" y="32418"/>
            <a:ext cx="1016000" cy="1016001"/>
          </a:xfrm>
          <a:prstGeom prst="rect">
            <a:avLst/>
          </a:prstGeom>
          <a:solidFill>
            <a:srgbClr val="FFC000"/>
          </a:solidFill>
          <a:ln w="12700">
            <a:miter lim="400000"/>
          </a:ln>
        </p:spPr>
        <p:txBody>
          <a:bodyPr lIns="50800" tIns="50800" rIns="50800" bIns="50800" anchor="ctr"/>
          <a:lstStyle>
            <a:lvl1pPr defTabSz="1300480">
              <a:defRPr sz="5000" b="1">
                <a:solidFill>
                  <a:srgbClr val="FFFFFF"/>
                </a:solidFill>
              </a:defRPr>
            </a:lvl1pPr>
          </a:lstStyle>
          <a:p>
            <a:r>
              <a:rPr lang="en-US">
                <a:latin typeface="Gubbi" panose="00000400000000000000" charset="0"/>
                <a:ea typeface="Gubbi" panose="00000400000000000000" charset="0"/>
                <a:cs typeface="Gubbi" panose="00000400000000000000" charset="0"/>
              </a:rPr>
              <a:t>1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E9F7E35-EAAE-4125-A3E0-FB170104B810}"/>
              </a:ext>
            </a:extLst>
          </p:cNvPr>
          <p:cNvSpPr txBox="1"/>
          <p:nvPr/>
        </p:nvSpPr>
        <p:spPr>
          <a:xfrm>
            <a:off x="1651000" y="2080650"/>
            <a:ext cx="3334247" cy="6565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代码没有写完；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9" name="矩形 16"/>
          <p:cNvGrpSpPr/>
          <p:nvPr/>
        </p:nvGrpSpPr>
        <p:grpSpPr>
          <a:xfrm>
            <a:off x="703683" y="2700137"/>
            <a:ext cx="11597435" cy="4662771"/>
            <a:chOff x="0" y="-1"/>
            <a:chExt cx="11597434" cy="4662769"/>
          </a:xfrm>
        </p:grpSpPr>
        <p:pic>
          <p:nvPicPr>
            <p:cNvPr id="257" name="矩形 16" descr="矩形 16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0" y="-1"/>
              <a:ext cx="11597434" cy="4662769"/>
            </a:xfrm>
            <a:prstGeom prst="rect">
              <a:avLst/>
            </a:prstGeom>
            <a:effectLst/>
          </p:spPr>
        </p:pic>
        <p:sp>
          <p:nvSpPr>
            <p:cNvPr id="258" name="矩形 16"/>
            <p:cNvSpPr txBox="1"/>
            <p:nvPr/>
          </p:nvSpPr>
          <p:spPr>
            <a:xfrm>
              <a:off x="50800" y="50799"/>
              <a:ext cx="11495834" cy="196277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lIns="45718" tIns="45718" rIns="45718" bIns="45718" numCol="1" anchor="t">
              <a:spAutoFit/>
            </a:bodyPr>
            <a:lstStyle/>
            <a:p>
              <a:pPr marR="457200" indent="304800" algn="l" defTabSz="266700">
                <a:lnSpc>
                  <a:spcPct val="120000"/>
                </a:lnSpc>
                <a:defRPr sz="53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rPr dirty="0"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rPr>
                <a:t>1</a:t>
              </a:r>
              <a:r>
                <a:rPr lang="en-US" altLang="zh-CN" dirty="0"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rPr>
                <a:t>.</a:t>
              </a:r>
              <a:r>
                <a:rPr lang="zh-CN" altLang="en-US" dirty="0"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rPr>
                <a:t>继续写代码；</a:t>
              </a:r>
              <a:endParaRPr dirty="0"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  <a:p>
              <a:pPr marR="457200" indent="304800" algn="l" defTabSz="266700">
                <a:lnSpc>
                  <a:spcPct val="120000"/>
                </a:lnSpc>
                <a:defRPr sz="53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rPr dirty="0"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rPr>
                <a:t>2.</a:t>
              </a:r>
              <a:r>
                <a:rPr lang="zh-CN" altLang="en-US" dirty="0"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rPr>
                <a:t>看论文；</a:t>
              </a:r>
              <a:endParaRPr dirty="0"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</p:grpSp>
      <p:sp>
        <p:nvSpPr>
          <p:cNvPr id="252" name="矩形 13"/>
          <p:cNvSpPr/>
          <p:nvPr/>
        </p:nvSpPr>
        <p:spPr>
          <a:xfrm>
            <a:off x="0" y="84666"/>
            <a:ext cx="13004800" cy="911506"/>
          </a:xfrm>
          <a:prstGeom prst="rect">
            <a:avLst/>
          </a:prstGeom>
          <a:solidFill>
            <a:srgbClr val="59595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30048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>
              <a:latin typeface="DejaVu Sans" panose="020B0603030804020204" charset="0"/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253" name="小说中的人物画像的自动构建"/>
          <p:cNvSpPr txBox="1"/>
          <p:nvPr/>
        </p:nvSpPr>
        <p:spPr>
          <a:xfrm>
            <a:off x="4946625" y="172118"/>
            <a:ext cx="3111550" cy="7366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 algn="l" defTabSz="914400">
              <a:defRPr b="1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rPr>
              <a:t>本周要做的事 </a:t>
            </a:r>
            <a:r>
              <a:rPr b="0"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rPr>
              <a:t> </a:t>
            </a:r>
          </a:p>
        </p:txBody>
      </p:sp>
      <p:grpSp>
        <p:nvGrpSpPr>
          <p:cNvPr id="256" name="矩形 9"/>
          <p:cNvGrpSpPr/>
          <p:nvPr/>
        </p:nvGrpSpPr>
        <p:grpSpPr>
          <a:xfrm>
            <a:off x="634999" y="32417"/>
            <a:ext cx="1016001" cy="1016004"/>
            <a:chOff x="0" y="0"/>
            <a:chExt cx="1016000" cy="1016003"/>
          </a:xfrm>
        </p:grpSpPr>
        <p:sp>
          <p:nvSpPr>
            <p:cNvPr id="254" name="正方形"/>
            <p:cNvSpPr/>
            <p:nvPr/>
          </p:nvSpPr>
          <p:spPr>
            <a:xfrm>
              <a:off x="0" y="-1"/>
              <a:ext cx="1016001" cy="1016004"/>
            </a:xfrm>
            <a:prstGeom prst="rect">
              <a:avLst/>
            </a:prstGeom>
            <a:solidFill>
              <a:srgbClr val="00B0E1"/>
            </a:solidFill>
            <a:ln w="12700" cap="flat">
              <a:noFill/>
              <a:miter lim="400000"/>
            </a:ln>
            <a:effectLst>
              <a:outerShdw dist="215900" rotWithShape="0">
                <a:srgbClr val="000000">
                  <a:alpha val="5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300480">
                <a:defRPr sz="8400" b="1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endParaRPr>
            </a:p>
          </p:txBody>
        </p:sp>
        <p:sp>
          <p:nvSpPr>
            <p:cNvPr id="255" name="3rd"/>
            <p:cNvSpPr txBox="1"/>
            <p:nvPr/>
          </p:nvSpPr>
          <p:spPr>
            <a:xfrm>
              <a:off x="0" y="9400"/>
              <a:ext cx="1016001" cy="9972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8766" tIns="48766" rIns="48766" bIns="48766" numCol="1" anchor="ctr">
              <a:noAutofit/>
            </a:bodyPr>
            <a:lstStyle>
              <a:lvl1pPr defTabSz="1300480">
                <a:defRPr sz="5000" b="1">
                  <a:solidFill>
                    <a:srgbClr val="FFFFFF"/>
                  </a:solidFill>
                </a:defRPr>
              </a:lvl1pPr>
            </a:lstStyle>
            <a:p>
              <a:r>
                <a:rPr lang="en-US">
                  <a:latin typeface="Gubbi" panose="00000400000000000000" charset="0"/>
                  <a:ea typeface="Gubbi" panose="00000400000000000000" charset="0"/>
                  <a:cs typeface="Gubbi" panose="00000400000000000000" charset="0"/>
                </a:rPr>
                <a:t>2</a:t>
              </a:r>
            </a:p>
          </p:txBody>
        </p:sp>
      </p:grp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2" name="成组"/>
          <p:cNvGrpSpPr/>
          <p:nvPr/>
        </p:nvGrpSpPr>
        <p:grpSpPr>
          <a:xfrm>
            <a:off x="-27411" y="4800256"/>
            <a:ext cx="13059622" cy="2909616"/>
            <a:chOff x="-240753" y="2481636"/>
            <a:chExt cx="13059621" cy="2909614"/>
          </a:xfrm>
        </p:grpSpPr>
        <p:sp>
          <p:nvSpPr>
            <p:cNvPr id="279" name="矩形"/>
            <p:cNvSpPr/>
            <p:nvPr/>
          </p:nvSpPr>
          <p:spPr>
            <a:xfrm>
              <a:off x="-240753" y="2481636"/>
              <a:ext cx="13059621" cy="2909614"/>
            </a:xfrm>
            <a:prstGeom prst="rect">
              <a:avLst/>
            </a:prstGeom>
            <a:solidFill>
              <a:srgbClr val="5E5E5E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47962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>
                <a:latin typeface="Gubbi" panose="00000400000000000000" charset="0"/>
                <a:ea typeface="Gubbi" panose="00000400000000000000" charset="0"/>
                <a:cs typeface="Gubbi" panose="00000400000000000000" charset="0"/>
              </a:endParaRPr>
            </a:p>
          </p:txBody>
        </p:sp>
        <p:sp>
          <p:nvSpPr>
            <p:cNvPr id="280" name="文本框 36"/>
            <p:cNvSpPr txBox="1"/>
            <p:nvPr/>
          </p:nvSpPr>
          <p:spPr>
            <a:xfrm>
              <a:off x="3521171" y="2575025"/>
              <a:ext cx="5535772" cy="974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>
              <a:lvl1pPr defTabSz="914400">
                <a:lnSpc>
                  <a:spcPts val="7500"/>
                </a:lnSpc>
                <a:defRPr sz="77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rPr>
                  <a:latin typeface="Droid Sans Fallback" panose="020B0502000000000001" charset="-122"/>
                  <a:ea typeface="Droid Sans Fallback" panose="020B0502000000000001" charset="-122"/>
                  <a:cs typeface="Droid Sans Fallback" panose="020B0502000000000001" charset="-122"/>
                </a:rPr>
                <a:t>周报</a:t>
              </a:r>
            </a:p>
          </p:txBody>
        </p:sp>
        <p:sp>
          <p:nvSpPr>
            <p:cNvPr id="281" name="文本框 37"/>
            <p:cNvSpPr txBox="1"/>
            <p:nvPr/>
          </p:nvSpPr>
          <p:spPr>
            <a:xfrm>
              <a:off x="4775748" y="3810690"/>
              <a:ext cx="3115310" cy="14966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914400">
                <a:defRPr sz="37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r>
                <a:rPr lang="zh-CN" dirty="0">
                  <a:latin typeface="Droid Sans Fallback" panose="020B0502000000000001" charset="-122"/>
                  <a:ea typeface="Droid Sans Fallback" panose="020B0502000000000001" charset="-122"/>
                  <a:cs typeface="Droid Sans Fallback" panose="020B0502000000000001" charset="-122"/>
                </a:rPr>
                <a:t>屈原斌</a:t>
              </a:r>
              <a:endParaRPr dirty="0">
                <a:latin typeface="Droid Sans Fallback" panose="020B0502000000000001" charset="-122"/>
                <a:ea typeface="Droid Sans Fallback" panose="020B0502000000000001" charset="-122"/>
                <a:cs typeface="Droid Sans Fallback" panose="020B0502000000000001" charset="-122"/>
              </a:endParaRPr>
            </a:p>
            <a:p>
              <a:pPr defTabSz="914400">
                <a:defRPr sz="3700"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r>
                <a:rPr dirty="0">
                  <a:latin typeface="Droid Sans Fallback" panose="020B0502000000000001" charset="-122"/>
                  <a:ea typeface="Droid Sans Fallback" panose="020B0502000000000001" charset="-122"/>
                  <a:cs typeface="Droid Sans Fallback" panose="020B0502000000000001" charset="-122"/>
                </a:rPr>
                <a:t>20</a:t>
              </a:r>
              <a:r>
                <a:rPr lang="en-US" dirty="0">
                  <a:latin typeface="Droid Sans Fallback" panose="020B0502000000000001" charset="-122"/>
                  <a:ea typeface="Droid Sans Fallback" panose="020B0502000000000001" charset="-122"/>
                  <a:cs typeface="Droid Sans Fallback" panose="020B0502000000000001" charset="-122"/>
                </a:rPr>
                <a:t>200611</a:t>
              </a:r>
            </a:p>
          </p:txBody>
        </p:sp>
      </p:grpSp>
      <p:grpSp>
        <p:nvGrpSpPr>
          <p:cNvPr id="319" name="成组"/>
          <p:cNvGrpSpPr/>
          <p:nvPr/>
        </p:nvGrpSpPr>
        <p:grpSpPr>
          <a:xfrm>
            <a:off x="1482181" y="2044699"/>
            <a:ext cx="10040439" cy="2087639"/>
            <a:chOff x="0" y="0"/>
            <a:chExt cx="10040437" cy="2087637"/>
          </a:xfrm>
        </p:grpSpPr>
        <p:grpSp>
          <p:nvGrpSpPr>
            <p:cNvPr id="288" name="组合 24"/>
            <p:cNvGrpSpPr/>
            <p:nvPr/>
          </p:nvGrpSpPr>
          <p:grpSpPr>
            <a:xfrm>
              <a:off x="0" y="5"/>
              <a:ext cx="1495263" cy="2087633"/>
              <a:chOff x="-1" y="4"/>
              <a:chExt cx="1495262" cy="2087631"/>
            </a:xfrm>
          </p:grpSpPr>
          <p:grpSp>
            <p:nvGrpSpPr>
              <p:cNvPr id="285" name="矩形 21"/>
              <p:cNvGrpSpPr/>
              <p:nvPr/>
            </p:nvGrpSpPr>
            <p:grpSpPr>
              <a:xfrm>
                <a:off x="-2" y="4"/>
                <a:ext cx="1495264" cy="1844037"/>
                <a:chOff x="0" y="5"/>
                <a:chExt cx="1495262" cy="1844036"/>
              </a:xfrm>
            </p:grpSpPr>
            <p:sp>
              <p:nvSpPr>
                <p:cNvPr id="283" name="正方形"/>
                <p:cNvSpPr/>
                <p:nvPr/>
              </p:nvSpPr>
              <p:spPr>
                <a:xfrm>
                  <a:off x="-1" y="174395"/>
                  <a:ext cx="1495264" cy="1495262"/>
                </a:xfrm>
                <a:prstGeom prst="rect">
                  <a:avLst/>
                </a:prstGeom>
                <a:solidFill>
                  <a:srgbClr val="FFC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  <p:sp>
              <p:nvSpPr>
                <p:cNvPr id="284" name="T"/>
                <p:cNvSpPr txBox="1"/>
                <p:nvPr/>
              </p:nvSpPr>
              <p:spPr>
                <a:xfrm>
                  <a:off x="-1" y="5"/>
                  <a:ext cx="1495264" cy="18440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rPr>
                      <a:latin typeface="Droid Sans Fallback" panose="020B0502000000000001" charset="-122"/>
                      <a:ea typeface="Droid Sans Fallback" panose="020B0502000000000001" charset="-122"/>
                      <a:cs typeface="Droid Sans Fallback" panose="020B0502000000000001" charset="-122"/>
                    </a:rPr>
                    <a:t>T</a:t>
                  </a:r>
                </a:p>
              </p:txBody>
            </p:sp>
          </p:grpSp>
          <p:sp>
            <p:nvSpPr>
              <p:cNvPr id="286" name="平行四边形 22"/>
              <p:cNvSpPr/>
              <p:nvPr/>
            </p:nvSpPr>
            <p:spPr>
              <a:xfrm rot="5400000">
                <a:off x="-627459" y="796750"/>
                <a:ext cx="1918345" cy="663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17" y="0"/>
                    </a:lnTo>
                    <a:lnTo>
                      <a:pt x="21600" y="0"/>
                    </a:lnTo>
                    <a:lnTo>
                      <a:pt x="17283" y="21600"/>
                    </a:lnTo>
                    <a:close/>
                  </a:path>
                </a:pathLst>
              </a:custGeom>
              <a:solidFill>
                <a:srgbClr val="0D0D0D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  <p:sp>
            <p:nvSpPr>
              <p:cNvPr id="287" name="平行四边形 23"/>
              <p:cNvSpPr/>
              <p:nvPr/>
            </p:nvSpPr>
            <p:spPr>
              <a:xfrm rot="5400000">
                <a:off x="-588151" y="762547"/>
                <a:ext cx="1643255" cy="466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534" y="0"/>
                    </a:lnTo>
                    <a:lnTo>
                      <a:pt x="21600" y="0"/>
                    </a:lnTo>
                    <a:lnTo>
                      <a:pt x="20066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</p:grpSp>
        <p:grpSp>
          <p:nvGrpSpPr>
            <p:cNvPr id="294" name="组合 25"/>
            <p:cNvGrpSpPr/>
            <p:nvPr/>
          </p:nvGrpSpPr>
          <p:grpSpPr>
            <a:xfrm>
              <a:off x="1709034" y="-1"/>
              <a:ext cx="1495264" cy="2087639"/>
              <a:chOff x="-1" y="-1"/>
              <a:chExt cx="1495262" cy="2087637"/>
            </a:xfrm>
          </p:grpSpPr>
          <p:grpSp>
            <p:nvGrpSpPr>
              <p:cNvPr id="291" name="矩形 26"/>
              <p:cNvGrpSpPr/>
              <p:nvPr/>
            </p:nvGrpSpPr>
            <p:grpSpPr>
              <a:xfrm>
                <a:off x="-2" y="-2"/>
                <a:ext cx="1495264" cy="1844038"/>
                <a:chOff x="0" y="0"/>
                <a:chExt cx="1495262" cy="1844036"/>
              </a:xfrm>
            </p:grpSpPr>
            <p:sp>
              <p:nvSpPr>
                <p:cNvPr id="289" name="正方形"/>
                <p:cNvSpPr/>
                <p:nvPr/>
              </p:nvSpPr>
              <p:spPr>
                <a:xfrm>
                  <a:off x="-1" y="174395"/>
                  <a:ext cx="1495264" cy="1495262"/>
                </a:xfrm>
                <a:prstGeom prst="rect">
                  <a:avLst/>
                </a:prstGeom>
                <a:solidFill>
                  <a:srgbClr val="F5DD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  <p:sp>
              <p:nvSpPr>
                <p:cNvPr id="290" name="H"/>
                <p:cNvSpPr txBox="1"/>
                <p:nvPr/>
              </p:nvSpPr>
              <p:spPr>
                <a:xfrm>
                  <a:off x="-1" y="0"/>
                  <a:ext cx="1495264" cy="18440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rPr>
                      <a:latin typeface="Droid Sans Fallback" panose="020B0502000000000001" charset="-122"/>
                      <a:ea typeface="Droid Sans Fallback" panose="020B0502000000000001" charset="-122"/>
                      <a:cs typeface="Droid Sans Fallback" panose="020B0502000000000001" charset="-122"/>
                    </a:rPr>
                    <a:t>H</a:t>
                  </a:r>
                </a:p>
              </p:txBody>
            </p:sp>
          </p:grpSp>
          <p:sp>
            <p:nvSpPr>
              <p:cNvPr id="292" name="平行四边形 27"/>
              <p:cNvSpPr/>
              <p:nvPr/>
            </p:nvSpPr>
            <p:spPr>
              <a:xfrm rot="5400000">
                <a:off x="-627459" y="796750"/>
                <a:ext cx="1918345" cy="663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17" y="0"/>
                    </a:lnTo>
                    <a:lnTo>
                      <a:pt x="21600" y="0"/>
                    </a:lnTo>
                    <a:lnTo>
                      <a:pt x="17283" y="21600"/>
                    </a:lnTo>
                    <a:close/>
                  </a:path>
                </a:pathLst>
              </a:custGeom>
              <a:solidFill>
                <a:srgbClr val="0D0D0D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  <p:sp>
            <p:nvSpPr>
              <p:cNvPr id="293" name="平行四边形 28"/>
              <p:cNvSpPr/>
              <p:nvPr/>
            </p:nvSpPr>
            <p:spPr>
              <a:xfrm rot="5400000">
                <a:off x="-588151" y="762547"/>
                <a:ext cx="1643255" cy="466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534" y="0"/>
                    </a:lnTo>
                    <a:lnTo>
                      <a:pt x="21600" y="0"/>
                    </a:lnTo>
                    <a:lnTo>
                      <a:pt x="20066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</p:grpSp>
        <p:grpSp>
          <p:nvGrpSpPr>
            <p:cNvPr id="300" name="组合 29"/>
            <p:cNvGrpSpPr/>
            <p:nvPr/>
          </p:nvGrpSpPr>
          <p:grpSpPr>
            <a:xfrm>
              <a:off x="3418068" y="-1"/>
              <a:ext cx="1495262" cy="2087638"/>
              <a:chOff x="-1" y="-1"/>
              <a:chExt cx="1495261" cy="2087636"/>
            </a:xfrm>
          </p:grpSpPr>
          <p:grpSp>
            <p:nvGrpSpPr>
              <p:cNvPr id="297" name="矩形 30"/>
              <p:cNvGrpSpPr/>
              <p:nvPr/>
            </p:nvGrpSpPr>
            <p:grpSpPr>
              <a:xfrm>
                <a:off x="-2" y="-2"/>
                <a:ext cx="1495262" cy="1844038"/>
                <a:chOff x="-1" y="0"/>
                <a:chExt cx="1495261" cy="1844036"/>
              </a:xfrm>
            </p:grpSpPr>
            <p:sp>
              <p:nvSpPr>
                <p:cNvPr id="295" name="正方形"/>
                <p:cNvSpPr/>
                <p:nvPr/>
              </p:nvSpPr>
              <p:spPr>
                <a:xfrm>
                  <a:off x="-2" y="174395"/>
                  <a:ext cx="1495263" cy="1495262"/>
                </a:xfrm>
                <a:prstGeom prst="rect">
                  <a:avLst/>
                </a:prstGeom>
                <a:solidFill>
                  <a:srgbClr val="BACB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  <p:sp>
              <p:nvSpPr>
                <p:cNvPr id="296" name="A"/>
                <p:cNvSpPr txBox="1"/>
                <p:nvPr/>
              </p:nvSpPr>
              <p:spPr>
                <a:xfrm>
                  <a:off x="-2" y="0"/>
                  <a:ext cx="1495263" cy="18440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rPr>
                      <a:latin typeface="Droid Sans Fallback" panose="020B0502000000000001" charset="-122"/>
                      <a:ea typeface="Droid Sans Fallback" panose="020B0502000000000001" charset="-122"/>
                      <a:cs typeface="Droid Sans Fallback" panose="020B0502000000000001" charset="-122"/>
                    </a:rPr>
                    <a:t>A</a:t>
                  </a:r>
                </a:p>
              </p:txBody>
            </p:sp>
          </p:grpSp>
          <p:sp>
            <p:nvSpPr>
              <p:cNvPr id="298" name="平行四边形 31"/>
              <p:cNvSpPr/>
              <p:nvPr/>
            </p:nvSpPr>
            <p:spPr>
              <a:xfrm rot="5400000">
                <a:off x="-627458" y="796750"/>
                <a:ext cx="1918344" cy="663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17" y="0"/>
                    </a:lnTo>
                    <a:lnTo>
                      <a:pt x="21600" y="0"/>
                    </a:lnTo>
                    <a:lnTo>
                      <a:pt x="17283" y="21600"/>
                    </a:lnTo>
                    <a:close/>
                  </a:path>
                </a:pathLst>
              </a:custGeom>
              <a:solidFill>
                <a:srgbClr val="0D0D0D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  <p:sp>
            <p:nvSpPr>
              <p:cNvPr id="299" name="平行四边形 32"/>
              <p:cNvSpPr/>
              <p:nvPr/>
            </p:nvSpPr>
            <p:spPr>
              <a:xfrm rot="5400000">
                <a:off x="-588151" y="762547"/>
                <a:ext cx="1643254" cy="466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534" y="0"/>
                    </a:lnTo>
                    <a:lnTo>
                      <a:pt x="21600" y="0"/>
                    </a:lnTo>
                    <a:lnTo>
                      <a:pt x="20066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</p:grpSp>
        <p:grpSp>
          <p:nvGrpSpPr>
            <p:cNvPr id="306" name="组合 33"/>
            <p:cNvGrpSpPr/>
            <p:nvPr/>
          </p:nvGrpSpPr>
          <p:grpSpPr>
            <a:xfrm>
              <a:off x="5127104" y="-1"/>
              <a:ext cx="1495263" cy="2087639"/>
              <a:chOff x="-1" y="-1"/>
              <a:chExt cx="1495262" cy="2087637"/>
            </a:xfrm>
          </p:grpSpPr>
          <p:grpSp>
            <p:nvGrpSpPr>
              <p:cNvPr id="303" name="矩形 34"/>
              <p:cNvGrpSpPr/>
              <p:nvPr/>
            </p:nvGrpSpPr>
            <p:grpSpPr>
              <a:xfrm>
                <a:off x="-2" y="-2"/>
                <a:ext cx="1495263" cy="1844038"/>
                <a:chOff x="0" y="0"/>
                <a:chExt cx="1495262" cy="1844036"/>
              </a:xfrm>
            </p:grpSpPr>
            <p:sp>
              <p:nvSpPr>
                <p:cNvPr id="301" name="正方形"/>
                <p:cNvSpPr/>
                <p:nvPr/>
              </p:nvSpPr>
              <p:spPr>
                <a:xfrm>
                  <a:off x="-1" y="174395"/>
                  <a:ext cx="1495263" cy="1495262"/>
                </a:xfrm>
                <a:prstGeom prst="rect">
                  <a:avLst/>
                </a:prstGeom>
                <a:solidFill>
                  <a:srgbClr val="96C11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  <p:sp>
              <p:nvSpPr>
                <p:cNvPr id="302" name="N"/>
                <p:cNvSpPr txBox="1"/>
                <p:nvPr/>
              </p:nvSpPr>
              <p:spPr>
                <a:xfrm>
                  <a:off x="-1" y="0"/>
                  <a:ext cx="1495263" cy="18440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rPr>
                      <a:latin typeface="Droid Sans Fallback" panose="020B0502000000000001" charset="-122"/>
                      <a:ea typeface="Droid Sans Fallback" panose="020B0502000000000001" charset="-122"/>
                      <a:cs typeface="Droid Sans Fallback" panose="020B0502000000000001" charset="-122"/>
                    </a:rPr>
                    <a:t>N</a:t>
                  </a:r>
                </a:p>
              </p:txBody>
            </p:sp>
          </p:grpSp>
          <p:sp>
            <p:nvSpPr>
              <p:cNvPr id="304" name="平行四边形 35"/>
              <p:cNvSpPr/>
              <p:nvPr/>
            </p:nvSpPr>
            <p:spPr>
              <a:xfrm rot="5400000">
                <a:off x="-627459" y="796750"/>
                <a:ext cx="1918345" cy="663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17" y="0"/>
                    </a:lnTo>
                    <a:lnTo>
                      <a:pt x="21600" y="0"/>
                    </a:lnTo>
                    <a:lnTo>
                      <a:pt x="17283" y="21600"/>
                    </a:lnTo>
                    <a:close/>
                  </a:path>
                </a:pathLst>
              </a:custGeom>
              <a:solidFill>
                <a:srgbClr val="0D0D0D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  <p:sp>
            <p:nvSpPr>
              <p:cNvPr id="305" name="平行四边形 36"/>
              <p:cNvSpPr/>
              <p:nvPr/>
            </p:nvSpPr>
            <p:spPr>
              <a:xfrm rot="5400000">
                <a:off x="-588151" y="762547"/>
                <a:ext cx="1643254" cy="466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534" y="0"/>
                    </a:lnTo>
                    <a:lnTo>
                      <a:pt x="21600" y="0"/>
                    </a:lnTo>
                    <a:lnTo>
                      <a:pt x="20066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</p:grpSp>
        <p:grpSp>
          <p:nvGrpSpPr>
            <p:cNvPr id="312" name="组合 37"/>
            <p:cNvGrpSpPr/>
            <p:nvPr/>
          </p:nvGrpSpPr>
          <p:grpSpPr>
            <a:xfrm>
              <a:off x="6836139" y="-1"/>
              <a:ext cx="1495264" cy="2087639"/>
              <a:chOff x="-1" y="-1"/>
              <a:chExt cx="1495262" cy="2087637"/>
            </a:xfrm>
          </p:grpSpPr>
          <p:grpSp>
            <p:nvGrpSpPr>
              <p:cNvPr id="309" name="矩形 38"/>
              <p:cNvGrpSpPr/>
              <p:nvPr/>
            </p:nvGrpSpPr>
            <p:grpSpPr>
              <a:xfrm>
                <a:off x="-2" y="-2"/>
                <a:ext cx="1495264" cy="1844038"/>
                <a:chOff x="0" y="0"/>
                <a:chExt cx="1495262" cy="1844036"/>
              </a:xfrm>
            </p:grpSpPr>
            <p:sp>
              <p:nvSpPr>
                <p:cNvPr id="307" name="正方形"/>
                <p:cNvSpPr/>
                <p:nvPr/>
              </p:nvSpPr>
              <p:spPr>
                <a:xfrm>
                  <a:off x="-1" y="174395"/>
                  <a:ext cx="1495264" cy="1495262"/>
                </a:xfrm>
                <a:prstGeom prst="rect">
                  <a:avLst/>
                </a:prstGeom>
                <a:solidFill>
                  <a:srgbClr val="00B3E6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  <p:sp>
              <p:nvSpPr>
                <p:cNvPr id="308" name="K"/>
                <p:cNvSpPr txBox="1"/>
                <p:nvPr/>
              </p:nvSpPr>
              <p:spPr>
                <a:xfrm>
                  <a:off x="-1" y="0"/>
                  <a:ext cx="1495264" cy="18440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rPr>
                      <a:latin typeface="Droid Sans Fallback" panose="020B0502000000000001" charset="-122"/>
                      <a:ea typeface="Droid Sans Fallback" panose="020B0502000000000001" charset="-122"/>
                      <a:cs typeface="Droid Sans Fallback" panose="020B0502000000000001" charset="-122"/>
                    </a:rPr>
                    <a:t>K</a:t>
                  </a:r>
                </a:p>
              </p:txBody>
            </p:sp>
          </p:grpSp>
          <p:sp>
            <p:nvSpPr>
              <p:cNvPr id="310" name="平行四边形 39"/>
              <p:cNvSpPr/>
              <p:nvPr/>
            </p:nvSpPr>
            <p:spPr>
              <a:xfrm rot="5400000">
                <a:off x="-627459" y="796750"/>
                <a:ext cx="1918345" cy="663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17" y="0"/>
                    </a:lnTo>
                    <a:lnTo>
                      <a:pt x="21600" y="0"/>
                    </a:lnTo>
                    <a:lnTo>
                      <a:pt x="17283" y="21600"/>
                    </a:lnTo>
                    <a:close/>
                  </a:path>
                </a:pathLst>
              </a:custGeom>
              <a:solidFill>
                <a:srgbClr val="0D0D0D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  <p:sp>
            <p:nvSpPr>
              <p:cNvPr id="311" name="平行四边形 40"/>
              <p:cNvSpPr/>
              <p:nvPr/>
            </p:nvSpPr>
            <p:spPr>
              <a:xfrm rot="5400000">
                <a:off x="-588151" y="762547"/>
                <a:ext cx="1643255" cy="466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534" y="0"/>
                    </a:lnTo>
                    <a:lnTo>
                      <a:pt x="21600" y="0"/>
                    </a:lnTo>
                    <a:lnTo>
                      <a:pt x="20066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</p:grpSp>
        <p:grpSp>
          <p:nvGrpSpPr>
            <p:cNvPr id="318" name="组合 41"/>
            <p:cNvGrpSpPr/>
            <p:nvPr/>
          </p:nvGrpSpPr>
          <p:grpSpPr>
            <a:xfrm>
              <a:off x="8545175" y="-1"/>
              <a:ext cx="1495263" cy="2087638"/>
              <a:chOff x="-1" y="-1"/>
              <a:chExt cx="1495262" cy="2087636"/>
            </a:xfrm>
          </p:grpSpPr>
          <p:grpSp>
            <p:nvGrpSpPr>
              <p:cNvPr id="315" name="矩形 42"/>
              <p:cNvGrpSpPr/>
              <p:nvPr/>
            </p:nvGrpSpPr>
            <p:grpSpPr>
              <a:xfrm>
                <a:off x="-2" y="-2"/>
                <a:ext cx="1495263" cy="1844038"/>
                <a:chOff x="0" y="0"/>
                <a:chExt cx="1495262" cy="1844036"/>
              </a:xfrm>
            </p:grpSpPr>
            <p:sp>
              <p:nvSpPr>
                <p:cNvPr id="313" name="正方形"/>
                <p:cNvSpPr/>
                <p:nvPr/>
              </p:nvSpPr>
              <p:spPr>
                <a:xfrm>
                  <a:off x="-1" y="174395"/>
                  <a:ext cx="1495263" cy="1495262"/>
                </a:xfrm>
                <a:prstGeom prst="rect">
                  <a:avLst/>
                </a:prstGeom>
                <a:solidFill>
                  <a:srgbClr val="D43135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pPr>
                  <a:endParaRPr>
                    <a:latin typeface="Droid Sans Fallback" panose="020B0502000000000001" charset="-122"/>
                    <a:ea typeface="Droid Sans Fallback" panose="020B0502000000000001" charset="-122"/>
                    <a:cs typeface="Droid Sans Fallback" panose="020B0502000000000001" charset="-122"/>
                  </a:endParaRPr>
                </a:p>
              </p:txBody>
            </p:sp>
            <p:sp>
              <p:nvSpPr>
                <p:cNvPr id="314" name="S"/>
                <p:cNvSpPr txBox="1"/>
                <p:nvPr/>
              </p:nvSpPr>
              <p:spPr>
                <a:xfrm>
                  <a:off x="-1" y="0"/>
                  <a:ext cx="1495263" cy="184403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defTabSz="914400">
                    <a:defRPr sz="11500" b="1">
                      <a:solidFill>
                        <a:srgbClr val="FFFFFF"/>
                      </a:solidFill>
                      <a:latin typeface="微软雅黑"/>
                      <a:ea typeface="微软雅黑"/>
                      <a:cs typeface="微软雅黑"/>
                      <a:sym typeface="微软雅黑"/>
                    </a:defRPr>
                  </a:lvl1pPr>
                </a:lstStyle>
                <a:p>
                  <a:r>
                    <a:rPr>
                      <a:latin typeface="Droid Sans Fallback" panose="020B0502000000000001" charset="-122"/>
                      <a:ea typeface="Droid Sans Fallback" panose="020B0502000000000001" charset="-122"/>
                      <a:cs typeface="Droid Sans Fallback" panose="020B0502000000000001" charset="-122"/>
                    </a:rPr>
                    <a:t>S</a:t>
                  </a:r>
                </a:p>
              </p:txBody>
            </p:sp>
          </p:grpSp>
          <p:sp>
            <p:nvSpPr>
              <p:cNvPr id="316" name="平行四边形 43"/>
              <p:cNvSpPr/>
              <p:nvPr/>
            </p:nvSpPr>
            <p:spPr>
              <a:xfrm rot="5400000">
                <a:off x="-627458" y="796750"/>
                <a:ext cx="1918344" cy="6634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317" y="0"/>
                    </a:lnTo>
                    <a:lnTo>
                      <a:pt x="21600" y="0"/>
                    </a:lnTo>
                    <a:lnTo>
                      <a:pt x="17283" y="21600"/>
                    </a:lnTo>
                    <a:close/>
                  </a:path>
                </a:pathLst>
              </a:custGeom>
              <a:solidFill>
                <a:srgbClr val="0D0D0D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  <p:sp>
            <p:nvSpPr>
              <p:cNvPr id="317" name="平行四边形 44"/>
              <p:cNvSpPr/>
              <p:nvPr/>
            </p:nvSpPr>
            <p:spPr>
              <a:xfrm rot="5400000">
                <a:off x="-588151" y="762547"/>
                <a:ext cx="1643254" cy="466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534" y="0"/>
                    </a:lnTo>
                    <a:lnTo>
                      <a:pt x="21600" y="0"/>
                    </a:lnTo>
                    <a:lnTo>
                      <a:pt x="20066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914400">
                  <a:defRPr sz="18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DejaVu Sans" panose="020B0603030804020204" charset="0"/>
                  <a:ea typeface="DejaVu Sans" panose="020B0603030804020204" charset="0"/>
                  <a:cs typeface="DejaVu Sans" panose="020B0603030804020204" charset="0"/>
                </a:endParaRPr>
              </a:p>
            </p:txBody>
          </p:sp>
        </p:grpSp>
      </p:grp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55</Words>
  <Application>Microsoft Office PowerPoint</Application>
  <PresentationFormat>自定义</PresentationFormat>
  <Paragraphs>29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DejaVu Sans</vt:lpstr>
      <vt:lpstr>Droid Sans Fallback</vt:lpstr>
      <vt:lpstr>Gubbi</vt:lpstr>
      <vt:lpstr>Helvetica Light</vt:lpstr>
      <vt:lpstr>Calibri Light</vt:lpstr>
      <vt:lpstr>Helvetica</vt:lpstr>
      <vt:lpstr>White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Qu yuanbin</cp:lastModifiedBy>
  <cp:revision>42</cp:revision>
  <dcterms:created xsi:type="dcterms:W3CDTF">2020-01-02T06:55:47Z</dcterms:created>
  <dcterms:modified xsi:type="dcterms:W3CDTF">2020-06-11T14:40:53Z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2052-11.1.0.8865</vt:lpwstr>
  </property>
</Properties>
</file>