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>
      <p:cViewPr varScale="1">
        <p:scale>
          <a:sx n="91" d="100"/>
          <a:sy n="91" d="100"/>
        </p:scale>
        <p:origin x="-12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10672-3605-43DA-A6A0-F15F7F5EC94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D3767F7-A722-414A-8BF4-F2740A0C651C}">
      <dgm:prSet phldrT="[Texte]"/>
      <dgm:spPr/>
      <dgm:t>
        <a:bodyPr/>
        <a:lstStyle/>
        <a:p>
          <a:r>
            <a:rPr lang="fr-FR" dirty="0" smtClean="0"/>
            <a:t>Arguments / Fonction</a:t>
          </a:r>
          <a:endParaRPr lang="fr-FR" dirty="0"/>
        </a:p>
      </dgm:t>
    </dgm:pt>
    <dgm:pt modelId="{AE0CEA89-AC40-43C9-B3EB-A205A51F0040}" type="parTrans" cxnId="{47D2DF66-FF12-49E7-A222-FC7D7863FF9F}">
      <dgm:prSet/>
      <dgm:spPr/>
      <dgm:t>
        <a:bodyPr/>
        <a:lstStyle/>
        <a:p>
          <a:endParaRPr lang="fr-FR"/>
        </a:p>
      </dgm:t>
    </dgm:pt>
    <dgm:pt modelId="{910809C3-577B-4AF7-BB80-C4AC3EEC8DAE}" type="sibTrans" cxnId="{47D2DF66-FF12-49E7-A222-FC7D7863FF9F}">
      <dgm:prSet/>
      <dgm:spPr/>
      <dgm:t>
        <a:bodyPr/>
        <a:lstStyle/>
        <a:p>
          <a:endParaRPr lang="fr-FR"/>
        </a:p>
      </dgm:t>
    </dgm:pt>
    <dgm:pt modelId="{ECD8F3D9-CC55-4A25-8B1A-7C19863B7559}">
      <dgm:prSet phldrT="[Texte]"/>
      <dgm:spPr/>
      <dgm:t>
        <a:bodyPr/>
        <a:lstStyle/>
        <a:p>
          <a:r>
            <a:rPr lang="fr-FR" dirty="0" smtClean="0"/>
            <a:t>Foncteur</a:t>
          </a:r>
          <a:endParaRPr lang="fr-FR" dirty="0"/>
        </a:p>
      </dgm:t>
    </dgm:pt>
    <dgm:pt modelId="{89778E31-2CDB-49C6-9ED3-B5ACEDBAC5F3}" type="parTrans" cxnId="{390E81E8-4478-4430-8332-546666567F9A}">
      <dgm:prSet/>
      <dgm:spPr/>
      <dgm:t>
        <a:bodyPr/>
        <a:lstStyle/>
        <a:p>
          <a:endParaRPr lang="fr-FR"/>
        </a:p>
      </dgm:t>
    </dgm:pt>
    <dgm:pt modelId="{9573A7F0-CE5A-4855-8E1C-EDDB35199EE9}" type="sibTrans" cxnId="{390E81E8-4478-4430-8332-546666567F9A}">
      <dgm:prSet/>
      <dgm:spPr/>
      <dgm:t>
        <a:bodyPr/>
        <a:lstStyle/>
        <a:p>
          <a:endParaRPr lang="fr-FR"/>
        </a:p>
      </dgm:t>
    </dgm:pt>
    <dgm:pt modelId="{1F023DEF-15C5-4B86-A67C-0EC271F27F7D}">
      <dgm:prSet phldrT="[Texte]"/>
      <dgm:spPr/>
      <dgm:t>
        <a:bodyPr/>
        <a:lstStyle/>
        <a:p>
          <a:r>
            <a:rPr lang="fr-FR" dirty="0" smtClean="0"/>
            <a:t>Fonction</a:t>
          </a:r>
        </a:p>
        <a:p>
          <a:r>
            <a:rPr lang="fr-FR" dirty="0" smtClean="0"/>
            <a:t>(arguments)</a:t>
          </a:r>
          <a:endParaRPr lang="fr-FR" dirty="0"/>
        </a:p>
      </dgm:t>
    </dgm:pt>
    <dgm:pt modelId="{6711A7C6-CB16-4461-A601-DBFFEA5C6C30}" type="parTrans" cxnId="{DED5BBC2-F366-4ECD-BEC9-632CDCCCE5A1}">
      <dgm:prSet/>
      <dgm:spPr/>
      <dgm:t>
        <a:bodyPr/>
        <a:lstStyle/>
        <a:p>
          <a:endParaRPr lang="fr-FR"/>
        </a:p>
      </dgm:t>
    </dgm:pt>
    <dgm:pt modelId="{4B8A56B4-725D-41A7-9355-EA589CB029FB}" type="sibTrans" cxnId="{DED5BBC2-F366-4ECD-BEC9-632CDCCCE5A1}">
      <dgm:prSet/>
      <dgm:spPr/>
      <dgm:t>
        <a:bodyPr/>
        <a:lstStyle/>
        <a:p>
          <a:endParaRPr lang="fr-FR"/>
        </a:p>
      </dgm:t>
    </dgm:pt>
    <dgm:pt modelId="{4FC63062-E683-48E6-A957-6E21F9BDCD25}" type="pres">
      <dgm:prSet presAssocID="{1A510672-3605-43DA-A6A0-F15F7F5EC9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B5B8DF-04B6-4480-9ECF-AD35E64E11B8}" type="pres">
      <dgm:prSet presAssocID="{DD3767F7-A722-414A-8BF4-F2740A0C651C}" presName="centerShape" presStyleLbl="node0" presStyleIdx="0" presStyleCnt="1"/>
      <dgm:spPr/>
      <dgm:t>
        <a:bodyPr/>
        <a:lstStyle/>
        <a:p>
          <a:endParaRPr lang="fr-FR"/>
        </a:p>
      </dgm:t>
    </dgm:pt>
    <dgm:pt modelId="{299A4850-9286-478C-8CF6-8597533D87D9}" type="pres">
      <dgm:prSet presAssocID="{89778E31-2CDB-49C6-9ED3-B5ACEDBAC5F3}" presName="parTrans" presStyleLbl="sibTrans2D1" presStyleIdx="0" presStyleCnt="2"/>
      <dgm:spPr/>
      <dgm:t>
        <a:bodyPr/>
        <a:lstStyle/>
        <a:p>
          <a:endParaRPr lang="fr-FR"/>
        </a:p>
      </dgm:t>
    </dgm:pt>
    <dgm:pt modelId="{929DCEB4-627D-437B-99ED-00F029119988}" type="pres">
      <dgm:prSet presAssocID="{89778E31-2CDB-49C6-9ED3-B5ACEDBAC5F3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50E2D1CE-FBCA-4E3E-8479-BA122E635B78}" type="pres">
      <dgm:prSet presAssocID="{ECD8F3D9-CC55-4A25-8B1A-7C19863B755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5B6A22-A42C-4BB5-9E38-18F4EC9C253E}" type="pres">
      <dgm:prSet presAssocID="{6711A7C6-CB16-4461-A601-DBFFEA5C6C30}" presName="parTrans" presStyleLbl="sibTrans2D1" presStyleIdx="1" presStyleCnt="2" custAng="2323377" custLinFactY="-100000" custLinFactNeighborX="11050" custLinFactNeighborY="-131244"/>
      <dgm:spPr/>
      <dgm:t>
        <a:bodyPr/>
        <a:lstStyle/>
        <a:p>
          <a:endParaRPr lang="fr-FR"/>
        </a:p>
      </dgm:t>
    </dgm:pt>
    <dgm:pt modelId="{23A49230-4AFE-4664-8092-CCD766BB66AB}" type="pres">
      <dgm:prSet presAssocID="{6711A7C6-CB16-4461-A601-DBFFEA5C6C30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4603BDB8-4988-4711-A083-F817E44DB6DE}" type="pres">
      <dgm:prSet presAssocID="{1F023DEF-15C5-4B86-A67C-0EC271F27F7D}" presName="node" presStyleLbl="node1" presStyleIdx="1" presStyleCnt="2" custRadScaleRad="175300" custRadScaleInc="-1339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D2DF66-FF12-49E7-A222-FC7D7863FF9F}" srcId="{1A510672-3605-43DA-A6A0-F15F7F5EC948}" destId="{DD3767F7-A722-414A-8BF4-F2740A0C651C}" srcOrd="0" destOrd="0" parTransId="{AE0CEA89-AC40-43C9-B3EB-A205A51F0040}" sibTransId="{910809C3-577B-4AF7-BB80-C4AC3EEC8DAE}"/>
    <dgm:cxn modelId="{B56C92D6-20CD-440C-9D58-46DEA2CCBF88}" type="presOf" srcId="{1A510672-3605-43DA-A6A0-F15F7F5EC948}" destId="{4FC63062-E683-48E6-A957-6E21F9BDCD25}" srcOrd="0" destOrd="0" presId="urn:microsoft.com/office/officeart/2005/8/layout/radial5"/>
    <dgm:cxn modelId="{2DB3486F-9454-473E-97C9-E7AEB9C29F7D}" type="presOf" srcId="{DD3767F7-A722-414A-8BF4-F2740A0C651C}" destId="{D7B5B8DF-04B6-4480-9ECF-AD35E64E11B8}" srcOrd="0" destOrd="0" presId="urn:microsoft.com/office/officeart/2005/8/layout/radial5"/>
    <dgm:cxn modelId="{A1DDEBD0-D278-4622-975B-088F76398126}" type="presOf" srcId="{ECD8F3D9-CC55-4A25-8B1A-7C19863B7559}" destId="{50E2D1CE-FBCA-4E3E-8479-BA122E635B78}" srcOrd="0" destOrd="0" presId="urn:microsoft.com/office/officeart/2005/8/layout/radial5"/>
    <dgm:cxn modelId="{3DD41824-8331-4984-9A29-D2E8651BBCA4}" type="presOf" srcId="{89778E31-2CDB-49C6-9ED3-B5ACEDBAC5F3}" destId="{929DCEB4-627D-437B-99ED-00F029119988}" srcOrd="1" destOrd="0" presId="urn:microsoft.com/office/officeart/2005/8/layout/radial5"/>
    <dgm:cxn modelId="{390E81E8-4478-4430-8332-546666567F9A}" srcId="{DD3767F7-A722-414A-8BF4-F2740A0C651C}" destId="{ECD8F3D9-CC55-4A25-8B1A-7C19863B7559}" srcOrd="0" destOrd="0" parTransId="{89778E31-2CDB-49C6-9ED3-B5ACEDBAC5F3}" sibTransId="{9573A7F0-CE5A-4855-8E1C-EDDB35199EE9}"/>
    <dgm:cxn modelId="{24855823-5F7A-43EF-882A-4E1DDD275CB4}" type="presOf" srcId="{6711A7C6-CB16-4461-A601-DBFFEA5C6C30}" destId="{F25B6A22-A42C-4BB5-9E38-18F4EC9C253E}" srcOrd="0" destOrd="0" presId="urn:microsoft.com/office/officeart/2005/8/layout/radial5"/>
    <dgm:cxn modelId="{689695E8-6C65-4B72-A7E6-5C0253030EF0}" type="presOf" srcId="{89778E31-2CDB-49C6-9ED3-B5ACEDBAC5F3}" destId="{299A4850-9286-478C-8CF6-8597533D87D9}" srcOrd="0" destOrd="0" presId="urn:microsoft.com/office/officeart/2005/8/layout/radial5"/>
    <dgm:cxn modelId="{C8C33385-8425-4584-8FEF-F57AFD98418D}" type="presOf" srcId="{6711A7C6-CB16-4461-A601-DBFFEA5C6C30}" destId="{23A49230-4AFE-4664-8092-CCD766BB66AB}" srcOrd="1" destOrd="0" presId="urn:microsoft.com/office/officeart/2005/8/layout/radial5"/>
    <dgm:cxn modelId="{DED5BBC2-F366-4ECD-BEC9-632CDCCCE5A1}" srcId="{DD3767F7-A722-414A-8BF4-F2740A0C651C}" destId="{1F023DEF-15C5-4B86-A67C-0EC271F27F7D}" srcOrd="1" destOrd="0" parTransId="{6711A7C6-CB16-4461-A601-DBFFEA5C6C30}" sibTransId="{4B8A56B4-725D-41A7-9355-EA589CB029FB}"/>
    <dgm:cxn modelId="{FED771B5-FF21-4046-8A5B-2DCD748B11FA}" type="presOf" srcId="{1F023DEF-15C5-4B86-A67C-0EC271F27F7D}" destId="{4603BDB8-4988-4711-A083-F817E44DB6DE}" srcOrd="0" destOrd="0" presId="urn:microsoft.com/office/officeart/2005/8/layout/radial5"/>
    <dgm:cxn modelId="{A1965DD0-99F4-41F6-8FE2-9E74C49994EB}" type="presParOf" srcId="{4FC63062-E683-48E6-A957-6E21F9BDCD25}" destId="{D7B5B8DF-04B6-4480-9ECF-AD35E64E11B8}" srcOrd="0" destOrd="0" presId="urn:microsoft.com/office/officeart/2005/8/layout/radial5"/>
    <dgm:cxn modelId="{295D164D-BB46-4552-BFFC-83E9CA6CDBA5}" type="presParOf" srcId="{4FC63062-E683-48E6-A957-6E21F9BDCD25}" destId="{299A4850-9286-478C-8CF6-8597533D87D9}" srcOrd="1" destOrd="0" presId="urn:microsoft.com/office/officeart/2005/8/layout/radial5"/>
    <dgm:cxn modelId="{8E10BDA1-2591-4AF8-A209-0B0308ACC198}" type="presParOf" srcId="{299A4850-9286-478C-8CF6-8597533D87D9}" destId="{929DCEB4-627D-437B-99ED-00F029119988}" srcOrd="0" destOrd="0" presId="urn:microsoft.com/office/officeart/2005/8/layout/radial5"/>
    <dgm:cxn modelId="{284DB8A5-6BB2-4C98-9C46-094727FCBD50}" type="presParOf" srcId="{4FC63062-E683-48E6-A957-6E21F9BDCD25}" destId="{50E2D1CE-FBCA-4E3E-8479-BA122E635B78}" srcOrd="2" destOrd="0" presId="urn:microsoft.com/office/officeart/2005/8/layout/radial5"/>
    <dgm:cxn modelId="{C9AD9698-0F04-41B7-9AA9-BE2AE3A6B361}" type="presParOf" srcId="{4FC63062-E683-48E6-A957-6E21F9BDCD25}" destId="{F25B6A22-A42C-4BB5-9E38-18F4EC9C253E}" srcOrd="3" destOrd="0" presId="urn:microsoft.com/office/officeart/2005/8/layout/radial5"/>
    <dgm:cxn modelId="{E2685D1E-B6A2-41B2-86A9-A82B4571B052}" type="presParOf" srcId="{F25B6A22-A42C-4BB5-9E38-18F4EC9C253E}" destId="{23A49230-4AFE-4664-8092-CCD766BB66AB}" srcOrd="0" destOrd="0" presId="urn:microsoft.com/office/officeart/2005/8/layout/radial5"/>
    <dgm:cxn modelId="{701EF0DA-0866-448A-8AFF-5C773C198AEA}" type="presParOf" srcId="{4FC63062-E683-48E6-A957-6E21F9BDCD25}" destId="{4603BDB8-4988-4711-A083-F817E44DB6D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B5B8DF-04B6-4480-9ECF-AD35E64E11B8}">
      <dsp:nvSpPr>
        <dsp:cNvPr id="0" name=""/>
        <dsp:cNvSpPr/>
      </dsp:nvSpPr>
      <dsp:spPr>
        <a:xfrm>
          <a:off x="2058945" y="1802973"/>
          <a:ext cx="1090348" cy="109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Arguments / Fonction</a:t>
          </a:r>
          <a:endParaRPr lang="fr-FR" sz="1000" kern="1200" dirty="0"/>
        </a:p>
      </dsp:txBody>
      <dsp:txXfrm>
        <a:off x="2058945" y="1802973"/>
        <a:ext cx="1090348" cy="1090348"/>
      </dsp:txXfrm>
    </dsp:sp>
    <dsp:sp modelId="{299A4850-9286-478C-8CF6-8597533D87D9}">
      <dsp:nvSpPr>
        <dsp:cNvPr id="0" name=""/>
        <dsp:cNvSpPr/>
      </dsp:nvSpPr>
      <dsp:spPr>
        <a:xfrm rot="16200000">
          <a:off x="2488150" y="1405369"/>
          <a:ext cx="231938" cy="370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6200000">
        <a:off x="2488150" y="1405369"/>
        <a:ext cx="231938" cy="370718"/>
      </dsp:txXfrm>
    </dsp:sp>
    <dsp:sp modelId="{50E2D1CE-FBCA-4E3E-8479-BA122E635B78}">
      <dsp:nvSpPr>
        <dsp:cNvPr id="0" name=""/>
        <dsp:cNvSpPr/>
      </dsp:nvSpPr>
      <dsp:spPr>
        <a:xfrm>
          <a:off x="1922652" y="2418"/>
          <a:ext cx="1362935" cy="1362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Foncteur</a:t>
          </a:r>
          <a:endParaRPr lang="fr-FR" sz="1000" kern="1200" dirty="0"/>
        </a:p>
      </dsp:txBody>
      <dsp:txXfrm>
        <a:off x="1922652" y="2418"/>
        <a:ext cx="1362935" cy="1362935"/>
      </dsp:txXfrm>
    </dsp:sp>
    <dsp:sp modelId="{F25B6A22-A42C-4BB5-9E38-18F4EC9C253E}">
      <dsp:nvSpPr>
        <dsp:cNvPr id="0" name=""/>
        <dsp:cNvSpPr/>
      </dsp:nvSpPr>
      <dsp:spPr>
        <a:xfrm rot="65958">
          <a:off x="3249310" y="617169"/>
          <a:ext cx="636442" cy="370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65958">
        <a:off x="3249310" y="617169"/>
        <a:ext cx="636442" cy="370718"/>
      </dsp:txXfrm>
    </dsp:sp>
    <dsp:sp modelId="{4603BDB8-4988-4711-A083-F817E44DB6DE}">
      <dsp:nvSpPr>
        <dsp:cNvPr id="0" name=""/>
        <dsp:cNvSpPr/>
      </dsp:nvSpPr>
      <dsp:spPr>
        <a:xfrm>
          <a:off x="3845304" y="184773"/>
          <a:ext cx="1362935" cy="1362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Fonction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(arguments)</a:t>
          </a:r>
          <a:endParaRPr lang="fr-FR" sz="1000" kern="1200" dirty="0"/>
        </a:p>
      </dsp:txBody>
      <dsp:txXfrm>
        <a:off x="3845304" y="184773"/>
        <a:ext cx="1362935" cy="136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47685-7C69-45F2-AF94-5658FBCFEA29}" type="datetimeFigureOut">
              <a:rPr lang="fr-FR" smtClean="0"/>
              <a:pPr/>
              <a:t>12/01/2012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164E5-8881-4292-8871-A31E83E2B2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8305C0-BD52-4BEB-A846-E7DBA7733F1A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AE648C-D488-4878-90E6-64A84C57FEF6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1D004-AA8D-4A31-93D3-84264DE3177D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8BAC9-B198-48E2-ACC7-F83341925FF9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2F25E-04CE-4FC0-95B8-E3DBC417605A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F68C1-ECF9-45E8-892D-786A1821646A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6B7C4-EB91-483C-A180-64FB15BD7F18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22D34-81D7-4008-9647-A374D48CFED6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748FC-A7ED-4466-878E-AB6CD9A8708D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5D4DF5-BA3B-47C3-A74F-773AF1486780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5643AA-D22D-4F76-970F-148689215EA0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C57440-342E-4D3F-996A-08690759FB96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34568E-4E2E-42AC-9FC6-D986E70C9A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Objet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611607"/>
            <a:ext cx="7918648" cy="1199704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Programmation générique</a:t>
            </a:r>
          </a:p>
          <a:p>
            <a:r>
              <a:rPr lang="fr-FR" dirty="0" smtClean="0"/>
              <a:t>Sujet 4 : Fonctions et fonctions d’ordre supérieur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13351" y="6309320"/>
            <a:ext cx="875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   Cyril </a:t>
            </a:r>
            <a:r>
              <a:rPr lang="fr-FR" sz="1400" dirty="0" smtClean="0">
                <a:solidFill>
                  <a:schemeClr val="bg1"/>
                </a:solidFill>
              </a:rPr>
              <a:t>LEPOTTIER – Emmanuel NERET – Clément </a:t>
            </a:r>
            <a:r>
              <a:rPr lang="fr-FR" sz="1400" dirty="0" smtClean="0">
                <a:solidFill>
                  <a:schemeClr val="bg1"/>
                </a:solidFill>
              </a:rPr>
              <a:t>MARTIN - </a:t>
            </a:r>
            <a:r>
              <a:rPr lang="fr-FR" sz="1400" dirty="0" err="1" smtClean="0">
                <a:solidFill>
                  <a:schemeClr val="bg1"/>
                </a:solidFill>
              </a:rPr>
              <a:t>Yohan</a:t>
            </a:r>
            <a:r>
              <a:rPr lang="fr-FR" sz="1400" dirty="0" smtClean="0">
                <a:solidFill>
                  <a:schemeClr val="bg1"/>
                </a:solidFill>
              </a:rPr>
              <a:t> BRABAN – </a:t>
            </a:r>
            <a:r>
              <a:rPr lang="fr-FR" sz="1400" dirty="0" smtClean="0">
                <a:solidFill>
                  <a:schemeClr val="bg1"/>
                </a:solidFill>
              </a:rPr>
              <a:t>David ARAUJO LOPEZ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Pattern Foncteur</a:t>
            </a:r>
          </a:p>
          <a:p>
            <a:pPr lvl="1"/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Exemple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Structure du projet et des objets</a:t>
            </a:r>
          </a:p>
          <a:p>
            <a:pPr lvl="1"/>
            <a:r>
              <a:rPr lang="fr-FR" dirty="0" smtClean="0"/>
              <a:t>Types de fonctions</a:t>
            </a:r>
          </a:p>
          <a:p>
            <a:pPr lvl="1"/>
            <a:r>
              <a:rPr lang="fr-FR" dirty="0" smtClean="0"/>
              <a:t>Les foncteurs</a:t>
            </a:r>
          </a:p>
          <a:p>
            <a:pPr lvl="1"/>
            <a:r>
              <a:rPr lang="fr-FR" dirty="0" smtClean="0"/>
              <a:t>Exemples d’utilisation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F235-95ED-482A-AF30-EADAB5E34CAB}" type="datetime1">
              <a:rPr lang="fr-FR" smtClean="0"/>
              <a:pPr/>
              <a:t>12/01/2012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Objet </a:t>
            </a:r>
            <a:r>
              <a:rPr lang="fr-FR" smtClean="0"/>
              <a:t>avancé - Sujet 4 : Fonctions </a:t>
            </a:r>
            <a:r>
              <a:rPr lang="fr-FR" dirty="0" smtClean="0"/>
              <a:t>et fonctions d'ordre supérieur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L’exemple du </a:t>
            </a:r>
            <a:r>
              <a:rPr lang="fr-FR" dirty="0" err="1" smtClean="0"/>
              <a:t>for_each</a:t>
            </a:r>
            <a:endParaRPr lang="fr-FR" dirty="0" smtClean="0"/>
          </a:p>
          <a:p>
            <a:pPr lvl="1"/>
            <a:r>
              <a:rPr lang="en-GB" dirty="0" smtClean="0"/>
              <a:t>std::</a:t>
            </a:r>
            <a:r>
              <a:rPr lang="en-GB" dirty="0" err="1" smtClean="0"/>
              <a:t>for_each</a:t>
            </a:r>
            <a:r>
              <a:rPr lang="en-GB" dirty="0" smtClean="0"/>
              <a:t>(debut, fin, function);</a:t>
            </a:r>
            <a:endParaRPr lang="fr-FR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Pattern Foncteur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4AE2-0740-4722-835B-1A4634BE7373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graphicFrame>
        <p:nvGraphicFramePr>
          <p:cNvPr id="7" name="Diagramme 6"/>
          <p:cNvGraphicFramePr/>
          <p:nvPr/>
        </p:nvGraphicFramePr>
        <p:xfrm>
          <a:off x="1115616" y="1340768"/>
          <a:ext cx="520824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fonction a besoin de :</a:t>
            </a:r>
          </a:p>
          <a:p>
            <a:pPr lvl="1"/>
            <a:r>
              <a:rPr lang="fr-FR" sz="2000" dirty="0" smtClean="0"/>
              <a:t>Un type de retour</a:t>
            </a:r>
          </a:p>
          <a:p>
            <a:pPr lvl="1"/>
            <a:r>
              <a:rPr lang="fr-FR" sz="2000" dirty="0" smtClean="0"/>
              <a:t>Une liste d’arguments</a:t>
            </a:r>
          </a:p>
          <a:p>
            <a:pPr lvl="1"/>
            <a:r>
              <a:rPr lang="fr-FR" sz="2000" dirty="0" smtClean="0"/>
              <a:t>Un pointeur vers des instructions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Deux types de fonctions :</a:t>
            </a:r>
          </a:p>
          <a:p>
            <a:pPr lvl="1"/>
            <a:r>
              <a:rPr lang="fr-FR" sz="2000" dirty="0" smtClean="0"/>
              <a:t>Fonctions « unaires »</a:t>
            </a:r>
          </a:p>
          <a:p>
            <a:pPr lvl="1"/>
            <a:r>
              <a:rPr lang="fr-FR" sz="2000" dirty="0" smtClean="0"/>
              <a:t>Fonctions « binaires »</a:t>
            </a:r>
          </a:p>
          <a:p>
            <a:pPr lvl="1"/>
            <a:endParaRPr lang="fr-FR" sz="2000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du projet et des objets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EF0B-3A7E-4048-BB6E-54BC86E04B59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13784" y="3501008"/>
            <a:ext cx="4230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Arg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Result&gt;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struct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f_unary_function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typedef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Arg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argument_type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typedef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Result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result_type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Arg1,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Arg2,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Result&gt;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struct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f_binary_function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typedef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Arg1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first_argument_type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typedef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Arg2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second_argument_type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typedef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Result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result_type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};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Appels aux foncteurs</a:t>
            </a:r>
          </a:p>
          <a:p>
            <a:pPr lvl="1"/>
            <a:r>
              <a:rPr lang="fr-FR" dirty="0" smtClean="0"/>
              <a:t>Prise en compte du nombre d’arguments</a:t>
            </a:r>
          </a:p>
          <a:p>
            <a:pPr lvl="1"/>
            <a:r>
              <a:rPr lang="fr-FR" dirty="0" smtClean="0"/>
              <a:t>Gestion générique des types</a:t>
            </a:r>
          </a:p>
          <a:p>
            <a:pPr lvl="1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BAC9-B198-48E2-ACC7-F83341925FF9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du projet et des objets</a:t>
            </a:r>
            <a:endParaRPr lang="fr-F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95736" y="3068960"/>
            <a:ext cx="4285147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F&gt;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f_call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(T i, T j, F foncteur)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Applique l'opérateur fonctionnel au foncteur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avec comme arguments les deux premiers paramètres :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foncteur(i, j);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F&gt;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f_call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arg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, F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functor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	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Applique l'opérateur fonctionnel au foncteur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	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avec comme arguments le  paramètres :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	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foncteur(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arg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sz="1200" dirty="0">
                <a:solidFill>
                  <a:srgbClr val="000000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 Regular"/>
                <a:ea typeface="MS Mincho" pitchFamily="49" charset="-128"/>
                <a:cs typeface="Times New Roman" pitchFamily="18" charset="0"/>
              </a:rPr>
              <a:t>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des foncteurs</a:t>
            </a: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BAC9-B198-48E2-ACC7-F83341925FF9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du projet et des objets</a:t>
            </a:r>
            <a:endParaRPr lang="fr-FR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55576" y="2123564"/>
            <a:ext cx="778610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template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&lt;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struct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f_plus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: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3F6E74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f_binary_function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&lt;T, T, 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operator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()(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 &amp;operande1,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 &amp;operande2)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operande1 + operande2;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sz="1200" dirty="0">
              <a:solidFill>
                <a:srgbClr val="000000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template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&lt;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struct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f_minus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: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3F6E74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f_binary_function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&lt;T, T, T&gt;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operator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()(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 &amp;operande1,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T &amp;operande2)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const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operande1 - operande2;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};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d’appel aux foncteurs</a:t>
            </a: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BAC9-B198-48E2-ACC7-F83341925FF9}" type="datetime1">
              <a:rPr lang="fr-FR" smtClean="0"/>
              <a:pPr/>
              <a:t>12/01/2012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Objet avancé - Sujet 4 : Fonctions et fonctions d'ordre supérieur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568E-4E2E-42AC-9FC6-D986E70C9A1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du projet et des objets</a:t>
            </a:r>
            <a:endParaRPr lang="fr-FR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195736" y="2492896"/>
            <a:ext cx="482453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int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main(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void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Construit le foncteur de somme :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f_plus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&lt;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int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&gt;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foncteur_plus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f_minus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&lt;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int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&gt;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foncteur_minus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Utilise ce foncteur pour faire faire une addition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74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// à la fonction "applique" :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cout &lt;&lt;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f_call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C00C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22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,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C00C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20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,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foncteur_plus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) &lt;&lt;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endl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cout &lt;&lt;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f_call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C00C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22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,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C00C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20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,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foncteur_mius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) &lt;&lt;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endl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C00C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470</Words>
  <Application>Microsoft Office PowerPoint</Application>
  <PresentationFormat>Affichage à l'écran 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Objet avancé</vt:lpstr>
      <vt:lpstr>Sommaire</vt:lpstr>
      <vt:lpstr>Design Pattern Foncteur</vt:lpstr>
      <vt:lpstr>Structure du projet et des objets</vt:lpstr>
      <vt:lpstr>Structure du projet et des objets</vt:lpstr>
      <vt:lpstr>Structure du projet et des objets</vt:lpstr>
      <vt:lpstr>Structure du projet et des objets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Clem</dc:creator>
  <cp:lastModifiedBy>Clem</cp:lastModifiedBy>
  <cp:revision>21</cp:revision>
  <dcterms:created xsi:type="dcterms:W3CDTF">2012-01-11T09:52:24Z</dcterms:created>
  <dcterms:modified xsi:type="dcterms:W3CDTF">2012-01-12T17:16:06Z</dcterms:modified>
</cp:coreProperties>
</file>