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1325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658"/>
  </p:normalViewPr>
  <p:slideViewPr>
    <p:cSldViewPr snapToGrid="0">
      <p:cViewPr varScale="1">
        <p:scale>
          <a:sx n="62" d="100"/>
          <a:sy n="62" d="100"/>
        </p:scale>
        <p:origin x="30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5D869-E26B-1C40-A167-A6994DC68E7E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9775" y="1143000"/>
            <a:ext cx="2838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789FF-9384-C14D-9006-86918A8C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9775" y="1143000"/>
            <a:ext cx="2838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789FF-9384-C14D-9006-86918A8C8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1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9775" y="1143000"/>
            <a:ext cx="2838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789FF-9384-C14D-9006-86918A8C8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789FF-9384-C14D-9006-86918A8C8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69902"/>
            <a:ext cx="10363200" cy="461602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963940"/>
            <a:ext cx="9144000" cy="320114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4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05908"/>
            <a:ext cx="2628900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05908"/>
            <a:ext cx="7734300" cy="11236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305496"/>
            <a:ext cx="10515600" cy="551529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872964"/>
            <a:ext cx="10515600" cy="29003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529542"/>
            <a:ext cx="518160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529542"/>
            <a:ext cx="5181600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5911"/>
            <a:ext cx="10515600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250248"/>
            <a:ext cx="5157787" cy="159289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843145"/>
            <a:ext cx="5157787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250248"/>
            <a:ext cx="5183188" cy="159289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843145"/>
            <a:ext cx="5183188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83920"/>
            <a:ext cx="3932237" cy="30937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09024"/>
            <a:ext cx="6172200" cy="942234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73690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83920"/>
            <a:ext cx="3932237" cy="30937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09024"/>
            <a:ext cx="6172200" cy="942234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73690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05911"/>
            <a:ext cx="1051560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529542"/>
            <a:ext cx="1051560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288946"/>
            <a:ext cx="274320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51B50-A2B3-E443-A440-7BDECE1FB6BE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288946"/>
            <a:ext cx="411480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288946"/>
            <a:ext cx="274320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A4328-5B73-0147-81E5-461CB9E0E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6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D1E31-5139-B8F1-BA91-6C0C2F52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85" r="48277" b="20920"/>
          <a:stretch/>
        </p:blipFill>
        <p:spPr>
          <a:xfrm>
            <a:off x="2755558" y="3200401"/>
            <a:ext cx="3052119" cy="3002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CCC4D-B655-948B-C653-C04EE685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663" b="13543"/>
          <a:stretch/>
        </p:blipFill>
        <p:spPr>
          <a:xfrm>
            <a:off x="2849213" y="6203093"/>
            <a:ext cx="3246789" cy="3282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4BB1E-EF94-4443-53E2-351EC23D7A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443"/>
          <a:stretch/>
        </p:blipFill>
        <p:spPr>
          <a:xfrm>
            <a:off x="2341607" y="4811215"/>
            <a:ext cx="507604" cy="3797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9BBEF-6138-A08E-958C-0520EB71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927" t="86241"/>
          <a:stretch/>
        </p:blipFill>
        <p:spPr>
          <a:xfrm>
            <a:off x="3348682" y="9403494"/>
            <a:ext cx="4169428" cy="522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12E8D-D2FC-0DC2-8024-8040DDCD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269" t="86665" r="92444"/>
          <a:stretch/>
        </p:blipFill>
        <p:spPr>
          <a:xfrm>
            <a:off x="2425554" y="9158419"/>
            <a:ext cx="660004" cy="5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7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01150F-23F4-0561-88B5-77AB7651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6601"/>
          <a:stretch/>
        </p:blipFill>
        <p:spPr>
          <a:xfrm>
            <a:off x="2992857" y="631981"/>
            <a:ext cx="6206289" cy="91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B8799A-5155-47DA-E1CC-FB21E1B6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933" y="475864"/>
            <a:ext cx="3722649" cy="4823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500" dirty="0"/>
              <a:t>Double strand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8C43D-CA75-B637-6C1C-47B2DF59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731"/>
          <a:stretch/>
        </p:blipFill>
        <p:spPr>
          <a:xfrm>
            <a:off x="3116423" y="1986560"/>
            <a:ext cx="6206289" cy="51619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DCBBCB-BD26-9DF0-E24E-0ECDBBD606D2}"/>
              </a:ext>
            </a:extLst>
          </p:cNvPr>
          <p:cNvSpPr txBox="1">
            <a:spLocks/>
          </p:cNvSpPr>
          <p:nvPr/>
        </p:nvSpPr>
        <p:spPr>
          <a:xfrm>
            <a:off x="4568933" y="1613640"/>
            <a:ext cx="3722649" cy="371157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Resection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86FE0-17F3-D1AB-1A44-89C777602947}"/>
              </a:ext>
            </a:extLst>
          </p:cNvPr>
          <p:cNvCxnSpPr/>
          <p:nvPr/>
        </p:nvCxnSpPr>
        <p:spPr>
          <a:xfrm>
            <a:off x="6095999" y="1538543"/>
            <a:ext cx="0" cy="284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267B5EA-3925-13ED-D756-B5EF7E5E1ED9}"/>
              </a:ext>
            </a:extLst>
          </p:cNvPr>
          <p:cNvSpPr txBox="1">
            <a:spLocks/>
          </p:cNvSpPr>
          <p:nvPr/>
        </p:nvSpPr>
        <p:spPr>
          <a:xfrm>
            <a:off x="4054450" y="2635983"/>
            <a:ext cx="2099406" cy="766521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Strand invasion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75DC1F-D428-C890-880A-B4692A8CEC69}"/>
              </a:ext>
            </a:extLst>
          </p:cNvPr>
          <p:cNvCxnSpPr/>
          <p:nvPr/>
        </p:nvCxnSpPr>
        <p:spPr>
          <a:xfrm>
            <a:off x="6095998" y="2637485"/>
            <a:ext cx="0" cy="670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D40AEC6-FBD9-9F38-4BDC-71C8F802BF89}"/>
              </a:ext>
            </a:extLst>
          </p:cNvPr>
          <p:cNvSpPr txBox="1">
            <a:spLocks/>
          </p:cNvSpPr>
          <p:nvPr/>
        </p:nvSpPr>
        <p:spPr>
          <a:xfrm>
            <a:off x="5034773" y="4015468"/>
            <a:ext cx="806317" cy="43024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DSBR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C764ABC-7FEA-B7D8-2EBC-0DE354EF17EB}"/>
              </a:ext>
            </a:extLst>
          </p:cNvPr>
          <p:cNvSpPr txBox="1">
            <a:spLocks/>
          </p:cNvSpPr>
          <p:nvPr/>
        </p:nvSpPr>
        <p:spPr>
          <a:xfrm>
            <a:off x="6377499" y="4015468"/>
            <a:ext cx="806317" cy="43024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SDSA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E7CCB12-9A3D-F66B-B39A-0EE1E231B4D2}"/>
              </a:ext>
            </a:extLst>
          </p:cNvPr>
          <p:cNvSpPr txBox="1">
            <a:spLocks/>
          </p:cNvSpPr>
          <p:nvPr/>
        </p:nvSpPr>
        <p:spPr>
          <a:xfrm>
            <a:off x="6281251" y="4567532"/>
            <a:ext cx="5609492" cy="430244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displacement annealing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C6E92-D52D-9C20-14C2-9A17DC6206CB}"/>
              </a:ext>
            </a:extLst>
          </p:cNvPr>
          <p:cNvSpPr txBox="1"/>
          <p:nvPr/>
        </p:nvSpPr>
        <p:spPr>
          <a:xfrm>
            <a:off x="7510829" y="4207185"/>
            <a:ext cx="11415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Strand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A8F811-2423-051C-693B-6E8C011426A5}"/>
              </a:ext>
            </a:extLst>
          </p:cNvPr>
          <p:cNvSpPr txBox="1">
            <a:spLocks/>
          </p:cNvSpPr>
          <p:nvPr/>
        </p:nvSpPr>
        <p:spPr>
          <a:xfrm>
            <a:off x="6780655" y="5540232"/>
            <a:ext cx="2741414" cy="831219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DNA  synthesis,</a:t>
            </a:r>
          </a:p>
          <a:p>
            <a:r>
              <a:rPr lang="en-US" sz="2500" dirty="0"/>
              <a:t>Ligation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9A5C4-22E0-ED75-3CA6-228087DA85BC}"/>
              </a:ext>
            </a:extLst>
          </p:cNvPr>
          <p:cNvCxnSpPr/>
          <p:nvPr/>
        </p:nvCxnSpPr>
        <p:spPr>
          <a:xfrm>
            <a:off x="8912467" y="5603423"/>
            <a:ext cx="0" cy="670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6EE95B7C-E355-A6E7-894C-151B2154CF9A}"/>
              </a:ext>
            </a:extLst>
          </p:cNvPr>
          <p:cNvSpPr txBox="1">
            <a:spLocks/>
          </p:cNvSpPr>
          <p:nvPr/>
        </p:nvSpPr>
        <p:spPr>
          <a:xfrm>
            <a:off x="6780655" y="6891670"/>
            <a:ext cx="2741414" cy="43024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Non-crossover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A014BE2-4BD3-6BA1-CF9D-CFCAA6CE5935}"/>
              </a:ext>
            </a:extLst>
          </p:cNvPr>
          <p:cNvSpPr txBox="1">
            <a:spLocks/>
          </p:cNvSpPr>
          <p:nvPr/>
        </p:nvSpPr>
        <p:spPr>
          <a:xfrm>
            <a:off x="2947210" y="6856274"/>
            <a:ext cx="3722008" cy="43024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Non-crossover (uncommon)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E440215-51CA-0FEF-2401-263A36D8492A}"/>
              </a:ext>
            </a:extLst>
          </p:cNvPr>
          <p:cNvSpPr txBox="1">
            <a:spLocks/>
          </p:cNvSpPr>
          <p:nvPr/>
        </p:nvSpPr>
        <p:spPr>
          <a:xfrm>
            <a:off x="12592818" y="8361210"/>
            <a:ext cx="2311736" cy="766521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Branch migration,</a:t>
            </a:r>
          </a:p>
          <a:p>
            <a:r>
              <a:rPr lang="en-US" sz="2500" dirty="0"/>
              <a:t>Resolution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BAE18C-B801-BB93-0E7D-0E0BA9998F36}"/>
              </a:ext>
            </a:extLst>
          </p:cNvPr>
          <p:cNvCxnSpPr/>
          <p:nvPr/>
        </p:nvCxnSpPr>
        <p:spPr>
          <a:xfrm>
            <a:off x="5325206" y="5600171"/>
            <a:ext cx="0" cy="670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C50D82B7-E365-9E45-56EC-A3C7A258EA9C}"/>
              </a:ext>
            </a:extLst>
          </p:cNvPr>
          <p:cNvSpPr txBox="1">
            <a:spLocks/>
          </p:cNvSpPr>
          <p:nvPr/>
        </p:nvSpPr>
        <p:spPr>
          <a:xfrm>
            <a:off x="2887584" y="3497794"/>
            <a:ext cx="1911435" cy="1374221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Second  end   </a:t>
            </a:r>
          </a:p>
          <a:p>
            <a:r>
              <a:rPr lang="en-US" sz="2500" dirty="0"/>
              <a:t>         capture</a:t>
            </a:r>
          </a:p>
          <a:p>
            <a:r>
              <a:rPr lang="en-US" sz="2500" dirty="0"/>
              <a:t>DNA synthesis</a:t>
            </a:r>
            <a:br>
              <a:rPr lang="en-US" sz="2500" dirty="0"/>
            </a:br>
            <a:r>
              <a:rPr lang="en-US" sz="2500" dirty="0"/>
              <a:t>Ligation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0531E-1305-73F8-2927-C548B41E584D}"/>
              </a:ext>
            </a:extLst>
          </p:cNvPr>
          <p:cNvSpPr txBox="1"/>
          <p:nvPr/>
        </p:nvSpPr>
        <p:spPr>
          <a:xfrm>
            <a:off x="6153856" y="2611240"/>
            <a:ext cx="34724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D-loop formation</a:t>
            </a:r>
          </a:p>
          <a:p>
            <a:r>
              <a:rPr lang="en-US" sz="2500" dirty="0"/>
              <a:t>DNA synthesis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E596369-63B1-F90A-E10B-F6E3341D3482}"/>
              </a:ext>
            </a:extLst>
          </p:cNvPr>
          <p:cNvSpPr txBox="1">
            <a:spLocks/>
          </p:cNvSpPr>
          <p:nvPr/>
        </p:nvSpPr>
        <p:spPr>
          <a:xfrm>
            <a:off x="4683976" y="1936911"/>
            <a:ext cx="230085" cy="43428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3′5′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F876350-9648-25BC-11F3-7DD30B617A18}"/>
              </a:ext>
            </a:extLst>
          </p:cNvPr>
          <p:cNvSpPr txBox="1">
            <a:spLocks/>
          </p:cNvSpPr>
          <p:nvPr/>
        </p:nvSpPr>
        <p:spPr>
          <a:xfrm>
            <a:off x="5979429" y="1936911"/>
            <a:ext cx="230085" cy="43428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3′3′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FC75275-E3E7-7D63-3542-2AD9B36939AF}"/>
              </a:ext>
            </a:extLst>
          </p:cNvPr>
          <p:cNvSpPr txBox="1">
            <a:spLocks/>
          </p:cNvSpPr>
          <p:nvPr/>
        </p:nvSpPr>
        <p:spPr>
          <a:xfrm>
            <a:off x="7309072" y="1936911"/>
            <a:ext cx="230085" cy="43428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5′3′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2DC3F4C-D120-143F-38C0-217918D4947D}"/>
              </a:ext>
            </a:extLst>
          </p:cNvPr>
          <p:cNvSpPr txBox="1">
            <a:spLocks/>
          </p:cNvSpPr>
          <p:nvPr/>
        </p:nvSpPr>
        <p:spPr>
          <a:xfrm>
            <a:off x="2540068" y="13978"/>
            <a:ext cx="3722649" cy="4823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A) A scientific model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AAE83D4-351D-5E9D-67F0-25D77C9CE389}"/>
              </a:ext>
            </a:extLst>
          </p:cNvPr>
          <p:cNvSpPr txBox="1">
            <a:spLocks/>
          </p:cNvSpPr>
          <p:nvPr/>
        </p:nvSpPr>
        <p:spPr>
          <a:xfrm>
            <a:off x="2540068" y="7596578"/>
            <a:ext cx="3722649" cy="4823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B) A statistical model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5298CE8-2D31-8B73-63CB-6BF0B4256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311" y="8067499"/>
            <a:ext cx="5443703" cy="4488318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B6A20732-7662-49B7-15AE-B536B25DF936}"/>
              </a:ext>
            </a:extLst>
          </p:cNvPr>
          <p:cNvSpPr txBox="1">
            <a:spLocks/>
          </p:cNvSpPr>
          <p:nvPr/>
        </p:nvSpPr>
        <p:spPr>
          <a:xfrm>
            <a:off x="532254" y="8255275"/>
            <a:ext cx="2741414" cy="430245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Non-crossover</a:t>
            </a:r>
          </a:p>
        </p:txBody>
      </p:sp>
    </p:spTree>
    <p:extLst>
      <p:ext uri="{BB962C8B-B14F-4D97-AF65-F5344CB8AC3E}">
        <p14:creationId xmlns:p14="http://schemas.microsoft.com/office/powerpoint/2010/main" val="185830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095BE5-52C7-E981-2783-A90D4128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4229100"/>
            <a:ext cx="5308600" cy="480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83FC1-575F-C5F2-BC81-F9C7FF28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918" t="87336" r="23662" b="2070"/>
          <a:stretch/>
        </p:blipFill>
        <p:spPr>
          <a:xfrm>
            <a:off x="3723861" y="8408504"/>
            <a:ext cx="4868165" cy="841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C51AB-BDC6-8826-0DBB-1F99BA21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2" t="24866" r="85199" b="68356"/>
          <a:stretch/>
        </p:blipFill>
        <p:spPr>
          <a:xfrm rot="16200000">
            <a:off x="3320370" y="5550041"/>
            <a:ext cx="1158168" cy="669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BFD75-0D58-8A43-D08A-8583236A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11" t="6453" r="83951" b="88302"/>
          <a:stretch/>
        </p:blipFill>
        <p:spPr>
          <a:xfrm>
            <a:off x="3528391" y="4387326"/>
            <a:ext cx="755374" cy="462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47B6E-8D9C-EFAE-2562-73F70A06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92" t="34886" r="84220" b="59455"/>
          <a:stretch/>
        </p:blipFill>
        <p:spPr>
          <a:xfrm>
            <a:off x="4034831" y="5798682"/>
            <a:ext cx="252251" cy="462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326B9D-6780-08BA-5CCB-28903451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871" t="77053" r="30154" b="18875"/>
          <a:stretch/>
        </p:blipFill>
        <p:spPr>
          <a:xfrm>
            <a:off x="6096000" y="6692347"/>
            <a:ext cx="1344104" cy="291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4AD73-642D-515C-C8BC-AAB3E644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064" t="67322" r="37009" b="27400"/>
          <a:stretch/>
        </p:blipFill>
        <p:spPr>
          <a:xfrm rot="10800000">
            <a:off x="6500190" y="6983895"/>
            <a:ext cx="318051" cy="386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678027-B226-E994-329F-6073F5ADCF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10" t="2864" r="2871" b="79607"/>
          <a:stretch/>
        </p:blipFill>
        <p:spPr>
          <a:xfrm>
            <a:off x="6096000" y="7468720"/>
            <a:ext cx="722241" cy="841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1FD21E-546D-8623-619E-0B8FFA29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10" t="2864" r="2871" b="79607"/>
          <a:stretch/>
        </p:blipFill>
        <p:spPr>
          <a:xfrm>
            <a:off x="6500189" y="7801604"/>
            <a:ext cx="722241" cy="440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8BAE62-7C65-86A6-9294-8287FAD6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38" t="75097" r="68720" b="22687"/>
          <a:stretch/>
        </p:blipFill>
        <p:spPr>
          <a:xfrm>
            <a:off x="6818241" y="7925375"/>
            <a:ext cx="980663" cy="2915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9B96C5-6C34-33C9-E578-1CEFB82ECB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38" t="70957" r="66401" b="27088"/>
          <a:stretch/>
        </p:blipFill>
        <p:spPr>
          <a:xfrm>
            <a:off x="4840018" y="7973634"/>
            <a:ext cx="1317925" cy="2571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07202D-2770-4A8E-539F-6BF1796F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38" t="73138" r="67215" b="24907"/>
          <a:stretch/>
        </p:blipFill>
        <p:spPr>
          <a:xfrm>
            <a:off x="5900367" y="7973633"/>
            <a:ext cx="1199644" cy="2571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0D0A50-682E-3494-547C-E95DB5D5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10" t="2864" r="2871" b="79607"/>
          <a:stretch/>
        </p:blipFill>
        <p:spPr>
          <a:xfrm>
            <a:off x="4601652" y="7633827"/>
            <a:ext cx="3031600" cy="2915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F3090E-1ACB-5E77-1BAF-862824D156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962" t="67010" r="68867" b="29607"/>
          <a:stretch/>
        </p:blipFill>
        <p:spPr>
          <a:xfrm>
            <a:off x="4728148" y="7459121"/>
            <a:ext cx="552841" cy="3269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CFE3E-DA77-D453-CC61-71A7B5B1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001" t="67172" r="49640" b="28556"/>
          <a:stretch/>
        </p:blipFill>
        <p:spPr>
          <a:xfrm>
            <a:off x="5704630" y="7448584"/>
            <a:ext cx="645464" cy="3921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123819-D3CE-5D9C-0166-53B32999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064" t="67322" r="37009" b="27400"/>
          <a:stretch/>
        </p:blipFill>
        <p:spPr>
          <a:xfrm rot="20700000">
            <a:off x="7902957" y="7468720"/>
            <a:ext cx="344786" cy="419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75EC1E-E969-4D03-687D-BB3D83DD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420" t="67252" r="30502" b="29285"/>
          <a:stretch/>
        </p:blipFill>
        <p:spPr>
          <a:xfrm>
            <a:off x="6757220" y="7452883"/>
            <a:ext cx="465210" cy="286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BF6D55-E324-5AF5-E9BA-B07536CF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078" t="75765" r="10299" b="18161"/>
          <a:stretch/>
        </p:blipFill>
        <p:spPr>
          <a:xfrm>
            <a:off x="8059772" y="7852665"/>
            <a:ext cx="606542" cy="4369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A177132-7A7C-8B46-E38C-C875A36674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10" t="2864" r="2871" b="79607"/>
          <a:stretch/>
        </p:blipFill>
        <p:spPr>
          <a:xfrm>
            <a:off x="7770615" y="7920662"/>
            <a:ext cx="308987" cy="1961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7CB7D15-8419-1AF1-D49A-A93A9637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10" t="2864" r="2871" b="79607"/>
          <a:stretch/>
        </p:blipFill>
        <p:spPr>
          <a:xfrm>
            <a:off x="8316100" y="7681771"/>
            <a:ext cx="308987" cy="1961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23CDE4-29A6-0E44-D0D6-E928E53F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74" t="5280" r="48626" b="85682"/>
          <a:stretch/>
        </p:blipFill>
        <p:spPr>
          <a:xfrm>
            <a:off x="5423948" y="4324659"/>
            <a:ext cx="1344104" cy="7736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48A47C-F6DF-8B16-6613-89F4F9D269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04" t="5386" r="62929" b="91333"/>
          <a:stretch/>
        </p:blipFill>
        <p:spPr>
          <a:xfrm>
            <a:off x="5147461" y="4353195"/>
            <a:ext cx="292573" cy="2656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B2B8C4-D676-FAFE-046E-89F148AD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928" t="28995" r="20881" b="66626"/>
          <a:stretch/>
        </p:blipFill>
        <p:spPr>
          <a:xfrm>
            <a:off x="7061658" y="5636770"/>
            <a:ext cx="1234440" cy="4367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2853BB2-BDD8-CC50-A447-1709368C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206" t="24542" r="16107" b="71077"/>
          <a:stretch/>
        </p:blipFill>
        <p:spPr>
          <a:xfrm>
            <a:off x="6384535" y="5213491"/>
            <a:ext cx="2281779" cy="4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1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10256</TotalTime>
  <Words>56</Words>
  <Application>Microsoft Macintosh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Double strand break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Yaniv Brandvain</dc:creator>
  <cp:lastModifiedBy>Yaniv Brandvain</cp:lastModifiedBy>
  <cp:revision>2</cp:revision>
  <dcterms:created xsi:type="dcterms:W3CDTF">2025-04-17T19:39:47Z</dcterms:created>
  <dcterms:modified xsi:type="dcterms:W3CDTF">2025-05-01T14:05:39Z</dcterms:modified>
</cp:coreProperties>
</file>