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D048-B8CD-4400-9AAE-B4EC4781C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75C88-038F-4829-B7DC-8325304C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33A1-FF9D-427A-AE58-B5CB61F0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A8BE-B559-42B5-98A5-38CE0A61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FCF9-BAD8-4280-801E-EB7ADB3D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F248-0C56-4E1F-9C56-3896C706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13DAC-661D-4523-B868-0F05358CD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1451-8337-459C-A5D8-241803BB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027F-D1F9-492F-827E-1E0E50F8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E794-7617-4D6A-9B1B-0B359B71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5FB8D-BD65-4BF5-9839-E2F1BAE3C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CD6DB-851E-4D70-A76D-FF935EC32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0A21-4EDD-4661-83CC-55765F7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4BC2-CA8C-4CBC-99B2-56F7A3AA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09440-1F30-4316-9B5C-E8E2A46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1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F4CF-AB1C-48BE-ADCA-C2E6DB39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DDFB-547C-4DE5-93E4-3602D443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4B3C-8BDD-4FF1-8D19-67C20AFC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FDCF-E5D1-49F1-8F73-DF231165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6A89-1EBA-4FAF-B50F-E181B761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D1F4-9EF8-4C25-A1D1-370B40CE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39610-B7F3-480A-833D-E2D71175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40AD-6E7A-4E84-A687-190993CB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B040-E3BA-4392-A1FE-2BEEA4D9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FD6F-0E35-48EF-90D9-91AD7D69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EFF-C7F5-41EC-8808-76E65252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E76F-33FF-4964-983D-9DB11C68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8996E-8E99-4B1D-8890-798F809E4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B994-C836-4260-800C-4E0BE067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F6A0-2F66-4ED7-9EA5-AA53CFCF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6987-3E2C-43BD-AC0F-87120B63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273-AF9C-4D63-A037-8A059A04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E53A-C13B-4569-BA63-065A5356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F1CCC-9862-4071-8E25-D2E960E1E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B154B-093E-4F03-9C2F-A1AF5269E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1CA50-6CB3-46F1-8955-F2CF262C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881EA-E787-44E6-9174-7FBFC4A5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6D391-909E-4811-A082-768576E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31582-C683-4203-89A9-E416C86F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E4F0-E3E9-45DD-888B-88E8C3DA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2EC84-403D-4ABC-B3B9-22C699D6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64355-12B9-4ECD-BD77-47C9C5BC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AFFA-6A2E-4A58-8662-A2D23F2D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46A3D-90DB-49F5-80EF-8A3C08B6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E7513-C5CB-4A2B-BBF7-3F7476E9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957E2-1C1F-4EFF-A34A-E54BB913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803-4380-4CCA-8A67-D987A6BF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4546-922B-4EA9-9964-708AA5A2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6C82-CDEF-46CC-9373-1D27C34B2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67CB-1DA9-45A1-98FC-88BA34DF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93E15-4CFA-4E08-AAFD-14ED3CC1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9D0A-FC1E-45F5-842D-DE40864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5097-E5F6-4459-8966-CB40092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20549-9D80-47AF-8AFD-11F77840C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941F6-6B6A-4A98-A299-6E55F229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D635F-01D4-4050-B5BA-A021200F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B4812-1FF4-4163-9C4E-C614DD61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C2342-F311-4999-97E0-4F0197F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0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657D5-6C29-4249-839F-4A95AA92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99DC7-1C73-4B62-A06F-5DD972C1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C28C-8901-4929-95F3-59FA36518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D2CC-A3BF-42EC-8AF4-2561025477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0868-047B-4107-B087-98CB7E338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8EF0-A46F-4D45-A25C-1A837EF84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580A-539D-40E0-A73F-59A6964A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E909BF-4DFB-40D1-B7EF-2C391BB5B3F5}"/>
              </a:ext>
            </a:extLst>
          </p:cNvPr>
          <p:cNvSpPr/>
          <p:nvPr/>
        </p:nvSpPr>
        <p:spPr>
          <a:xfrm>
            <a:off x="1222625" y="750013"/>
            <a:ext cx="10202238" cy="569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CC6519-E292-4577-9DBA-C6F759010D92}"/>
              </a:ext>
            </a:extLst>
          </p:cNvPr>
          <p:cNvSpPr/>
          <p:nvPr/>
        </p:nvSpPr>
        <p:spPr>
          <a:xfrm>
            <a:off x="1453570" y="983973"/>
            <a:ext cx="9740348" cy="12225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INSPIRATIONAL WOMEN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5DF89-ADB3-43D6-AF3A-7F96B00BAF08}"/>
              </a:ext>
            </a:extLst>
          </p:cNvPr>
          <p:cNvSpPr/>
          <p:nvPr/>
        </p:nvSpPr>
        <p:spPr>
          <a:xfrm>
            <a:off x="4844870" y="2354234"/>
            <a:ext cx="2957747" cy="238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MAP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3BE9B0-BCC6-403E-A5DB-B7DC7E4ECC49}"/>
              </a:ext>
            </a:extLst>
          </p:cNvPr>
          <p:cNvSpPr/>
          <p:nvPr/>
        </p:nvSpPr>
        <p:spPr>
          <a:xfrm>
            <a:off x="1848679" y="4979504"/>
            <a:ext cx="2126974" cy="12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23FBBA-BBA1-44D3-8EB1-BD12249A3308}"/>
              </a:ext>
            </a:extLst>
          </p:cNvPr>
          <p:cNvSpPr/>
          <p:nvPr/>
        </p:nvSpPr>
        <p:spPr>
          <a:xfrm>
            <a:off x="8457977" y="4979504"/>
            <a:ext cx="2126974" cy="12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and statistics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4B2332-00C8-4048-8C04-D4277B80115F}"/>
              </a:ext>
            </a:extLst>
          </p:cNvPr>
          <p:cNvSpPr/>
          <p:nvPr/>
        </p:nvSpPr>
        <p:spPr>
          <a:xfrm>
            <a:off x="5361883" y="4979504"/>
            <a:ext cx="2126974" cy="12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line</a:t>
            </a:r>
          </a:p>
        </p:txBody>
      </p:sp>
    </p:spTree>
    <p:extLst>
      <p:ext uri="{BB962C8B-B14F-4D97-AF65-F5344CB8AC3E}">
        <p14:creationId xmlns:p14="http://schemas.microsoft.com/office/powerpoint/2010/main" val="321427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6C98BE-27AB-4B7B-A857-D749FBE8D2C2}"/>
              </a:ext>
            </a:extLst>
          </p:cNvPr>
          <p:cNvSpPr/>
          <p:nvPr/>
        </p:nvSpPr>
        <p:spPr>
          <a:xfrm>
            <a:off x="1222625" y="750013"/>
            <a:ext cx="10202238" cy="569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FEBFFF-B6D4-48A0-B015-02297AAC93B8}"/>
              </a:ext>
            </a:extLst>
          </p:cNvPr>
          <p:cNvSpPr/>
          <p:nvPr/>
        </p:nvSpPr>
        <p:spPr>
          <a:xfrm>
            <a:off x="1453570" y="983973"/>
            <a:ext cx="9740348" cy="12225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INSPIRATIONAL WOMEN</a:t>
            </a:r>
          </a:p>
          <a:p>
            <a:pPr algn="ctr"/>
            <a:r>
              <a:rPr lang="en-US" dirty="0"/>
              <a:t>2020 WOMEN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3D8C1-780E-4058-BA1B-8D48602352A7}"/>
              </a:ext>
            </a:extLst>
          </p:cNvPr>
          <p:cNvSpPr/>
          <p:nvPr/>
        </p:nvSpPr>
        <p:spPr>
          <a:xfrm>
            <a:off x="2060714" y="2728962"/>
            <a:ext cx="8759574" cy="3051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MAP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983F2A-2FD9-416E-9EC4-2B412F60F907}"/>
              </a:ext>
            </a:extLst>
          </p:cNvPr>
          <p:cNvSpPr/>
          <p:nvPr/>
        </p:nvSpPr>
        <p:spPr>
          <a:xfrm>
            <a:off x="7716878" y="3797417"/>
            <a:ext cx="2699331" cy="13510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B317C98B-9824-4250-A45B-BB5B55F2DF70}"/>
              </a:ext>
            </a:extLst>
          </p:cNvPr>
          <p:cNvSpPr/>
          <p:nvPr/>
        </p:nvSpPr>
        <p:spPr>
          <a:xfrm>
            <a:off x="7593493" y="3363587"/>
            <a:ext cx="397568" cy="71991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6C6F1-69CA-4B89-B3AF-B6229A69C1AD}"/>
              </a:ext>
            </a:extLst>
          </p:cNvPr>
          <p:cNvSpPr/>
          <p:nvPr/>
        </p:nvSpPr>
        <p:spPr>
          <a:xfrm>
            <a:off x="7991060" y="4083503"/>
            <a:ext cx="924339" cy="87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F8E2F-F154-49D0-BB50-DB8F5373A3A6}"/>
              </a:ext>
            </a:extLst>
          </p:cNvPr>
          <p:cNvSpPr/>
          <p:nvPr/>
        </p:nvSpPr>
        <p:spPr>
          <a:xfrm>
            <a:off x="8990747" y="4083502"/>
            <a:ext cx="1233306" cy="87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81794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BF3571-0DDC-4E99-8EB9-32C13A4F2A38}"/>
              </a:ext>
            </a:extLst>
          </p:cNvPr>
          <p:cNvSpPr/>
          <p:nvPr/>
        </p:nvSpPr>
        <p:spPr>
          <a:xfrm>
            <a:off x="1113295" y="441900"/>
            <a:ext cx="10202238" cy="569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4D3F0F-BD80-4CE6-B6DC-C6233F9C9F0C}"/>
              </a:ext>
            </a:extLst>
          </p:cNvPr>
          <p:cNvSpPr/>
          <p:nvPr/>
        </p:nvSpPr>
        <p:spPr>
          <a:xfrm>
            <a:off x="1344240" y="675860"/>
            <a:ext cx="9740348" cy="12225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INSPIRATIONAL WOMEN</a:t>
            </a:r>
          </a:p>
          <a:p>
            <a:pPr algn="ctr"/>
            <a:r>
              <a:rPr lang="en-US" dirty="0"/>
              <a:t>SPORTS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7D6F4-9196-49D7-9876-62E2D2881553}"/>
              </a:ext>
            </a:extLst>
          </p:cNvPr>
          <p:cNvSpPr/>
          <p:nvPr/>
        </p:nvSpPr>
        <p:spPr>
          <a:xfrm>
            <a:off x="1961322" y="3429000"/>
            <a:ext cx="8759574" cy="4118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Timeline</a:t>
            </a: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5D34E8-63F6-40EA-B916-7935AF7074AD}"/>
              </a:ext>
            </a:extLst>
          </p:cNvPr>
          <p:cNvCxnSpPr/>
          <p:nvPr/>
        </p:nvCxnSpPr>
        <p:spPr>
          <a:xfrm>
            <a:off x="4979504" y="3840803"/>
            <a:ext cx="0" cy="129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EB7C92-1F1F-4449-A8AF-0A095B07FCB2}"/>
              </a:ext>
            </a:extLst>
          </p:cNvPr>
          <p:cNvCxnSpPr/>
          <p:nvPr/>
        </p:nvCxnSpPr>
        <p:spPr>
          <a:xfrm>
            <a:off x="2299252" y="3840803"/>
            <a:ext cx="0" cy="129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99F154-EB8D-499C-A09D-1FC4013B2ED2}"/>
              </a:ext>
            </a:extLst>
          </p:cNvPr>
          <p:cNvCxnSpPr/>
          <p:nvPr/>
        </p:nvCxnSpPr>
        <p:spPr>
          <a:xfrm>
            <a:off x="3028122" y="2131273"/>
            <a:ext cx="0" cy="129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0D63D3-0AE3-4A11-935F-0F201DF08B2D}"/>
              </a:ext>
            </a:extLst>
          </p:cNvPr>
          <p:cNvCxnSpPr/>
          <p:nvPr/>
        </p:nvCxnSpPr>
        <p:spPr>
          <a:xfrm>
            <a:off x="7901608" y="2131273"/>
            <a:ext cx="0" cy="129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B8299D-3359-4115-B8E7-15609CEF8D61}"/>
              </a:ext>
            </a:extLst>
          </p:cNvPr>
          <p:cNvCxnSpPr/>
          <p:nvPr/>
        </p:nvCxnSpPr>
        <p:spPr>
          <a:xfrm>
            <a:off x="9783417" y="3840803"/>
            <a:ext cx="0" cy="129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020172-566E-4479-A3F5-7DD856F14203}"/>
              </a:ext>
            </a:extLst>
          </p:cNvPr>
          <p:cNvCxnSpPr/>
          <p:nvPr/>
        </p:nvCxnSpPr>
        <p:spPr>
          <a:xfrm>
            <a:off x="5589104" y="2131273"/>
            <a:ext cx="0" cy="129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FAC0B-B744-49FF-9E95-5BBCDAC7E1B2}"/>
              </a:ext>
            </a:extLst>
          </p:cNvPr>
          <p:cNvSpPr/>
          <p:nvPr/>
        </p:nvSpPr>
        <p:spPr>
          <a:xfrm>
            <a:off x="4904105" y="5015630"/>
            <a:ext cx="2699331" cy="13510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3CE07B22-E774-4A68-9FDF-51FEC2C4052A}"/>
              </a:ext>
            </a:extLst>
          </p:cNvPr>
          <p:cNvSpPr/>
          <p:nvPr/>
        </p:nvSpPr>
        <p:spPr>
          <a:xfrm>
            <a:off x="4780720" y="4581800"/>
            <a:ext cx="397568" cy="71991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CF7DF-1B38-471B-A6C0-5125C2E48088}"/>
              </a:ext>
            </a:extLst>
          </p:cNvPr>
          <p:cNvSpPr/>
          <p:nvPr/>
        </p:nvSpPr>
        <p:spPr>
          <a:xfrm>
            <a:off x="5178288" y="5301715"/>
            <a:ext cx="2232992" cy="87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282812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FD82D-C62C-4533-8B49-8E9322F83DE5}"/>
              </a:ext>
            </a:extLst>
          </p:cNvPr>
          <p:cNvSpPr/>
          <p:nvPr/>
        </p:nvSpPr>
        <p:spPr>
          <a:xfrm>
            <a:off x="1113295" y="441900"/>
            <a:ext cx="10202238" cy="569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A52FA1-EEC0-456D-AB61-65B0BE6DF135}"/>
              </a:ext>
            </a:extLst>
          </p:cNvPr>
          <p:cNvSpPr/>
          <p:nvPr/>
        </p:nvSpPr>
        <p:spPr>
          <a:xfrm>
            <a:off x="1344240" y="675860"/>
            <a:ext cx="9740348" cy="12225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INSPIRATIONAL WOMEN</a:t>
            </a:r>
          </a:p>
          <a:p>
            <a:pPr algn="ctr"/>
            <a:r>
              <a:rPr lang="en-US" dirty="0"/>
              <a:t>STATISTICS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AB3C4B-41CA-4A8E-824D-E7B94BFD08FA}"/>
              </a:ext>
            </a:extLst>
          </p:cNvPr>
          <p:cNvSpPr/>
          <p:nvPr/>
        </p:nvSpPr>
        <p:spPr>
          <a:xfrm>
            <a:off x="1987826" y="2246913"/>
            <a:ext cx="2007704" cy="10727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F886B-20AC-4186-97CC-878D8643DFF9}"/>
              </a:ext>
            </a:extLst>
          </p:cNvPr>
          <p:cNvSpPr txBox="1"/>
          <p:nvPr/>
        </p:nvSpPr>
        <p:spPr>
          <a:xfrm>
            <a:off x="4244008" y="2396339"/>
            <a:ext cx="6609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per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per continent (pie)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(athletic) – Scatter </a:t>
            </a:r>
          </a:p>
        </p:txBody>
      </p:sp>
    </p:spTree>
    <p:extLst>
      <p:ext uri="{BB962C8B-B14F-4D97-AF65-F5344CB8AC3E}">
        <p14:creationId xmlns:p14="http://schemas.microsoft.com/office/powerpoint/2010/main" val="146497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Sierra Lizarazo</dc:creator>
  <cp:lastModifiedBy>Maria Sierra Lizarazo</cp:lastModifiedBy>
  <cp:revision>3</cp:revision>
  <dcterms:created xsi:type="dcterms:W3CDTF">2020-12-10T02:20:41Z</dcterms:created>
  <dcterms:modified xsi:type="dcterms:W3CDTF">2020-12-10T02:42:38Z</dcterms:modified>
</cp:coreProperties>
</file>