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FAA"/>
    <a:srgbClr val="003399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4EEB9-B87E-4DBC-811C-EE0BFEC21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78A6C-3C54-48AA-929D-737F48B39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BB641-4E31-4CC1-9958-F241E3439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FAAD5-566D-4E7C-AB5D-A80DA70F3915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2E95B-59F9-4828-8C85-18708ACA8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A12AA-A1E5-465B-B389-8CF40A9C5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FAEE-0233-4CCF-950A-4D3AB96DE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66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BE924-5138-4C94-BD39-9E8362C1C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58275-2B33-447C-B3B4-4C4B2DD86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3340A-7AFF-4711-8C8A-3C1BD5528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FAAD5-566D-4E7C-AB5D-A80DA70F3915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D7BCB-347F-42F1-A959-FA03139B8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E90A2-26E5-4B15-A2A3-C5F638E78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FAEE-0233-4CCF-950A-4D3AB96DE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28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E865B4-7EC4-4CC7-8231-8E73AEB9C5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4DBE92-639D-4434-829C-8587CD34A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B3695-462F-4221-B526-17D0D05C9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FAAD5-566D-4E7C-AB5D-A80DA70F3915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D3152-1AC4-419C-A951-367AECA20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7D6AC-12FF-41D2-A4CC-705619A0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FAEE-0233-4CCF-950A-4D3AB96DE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56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79777-E3CF-4FD0-8D0E-FDA79524D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786CF-F81B-4026-B0AC-123350C92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FEAA9-2F10-44A9-92AE-D1F6078D7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FAAD5-566D-4E7C-AB5D-A80DA70F3915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8C4C3-CC22-49E8-B1C5-4B9B11C8B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13085-98CC-4E3F-A9F9-BFFD2BB00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FAEE-0233-4CCF-950A-4D3AB96DE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31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AC591-C2F1-4037-8F66-BC1FEDF61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5A955-A905-43F0-AC17-F9D7B1F99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DF478-3EC0-427A-81AA-2832FA52E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FAAD5-566D-4E7C-AB5D-A80DA70F3915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51CA8-4FEE-4D2E-8F26-22EC52EB3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F2ADB-D46D-43E1-AFAF-475BE3285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FAEE-0233-4CCF-950A-4D3AB96DE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8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4BA9F-B4DB-475A-B9F1-1BA586289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E31FA-A3AA-489B-BF2C-55ED41CD00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9D140-BCAD-464C-BA3B-37B84B282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B166F-9084-4E04-9E03-E1C076523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FAAD5-566D-4E7C-AB5D-A80DA70F3915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FEEE1-FA46-4FA5-A136-6277E6756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16653-510D-487C-9369-56EA1206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FAEE-0233-4CCF-950A-4D3AB96DE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59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7F371-1635-455F-BC4C-486BA9E2E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0BAF3-F853-4A85-8662-5BF1E7AD8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77129-4CF3-4AC7-9AA0-0FC433F62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9FE6BF-9B1F-41EC-B592-D4B9E50BE2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42635B-8F78-4476-A56B-190C2F064E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63DFBA-5127-42AC-9033-5FEB59639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FAAD5-566D-4E7C-AB5D-A80DA70F3915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141FA5-AA14-4B72-BBCC-C6A558DF9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20D656-58D5-4F0E-904F-AFA972DFE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FAEE-0233-4CCF-950A-4D3AB96DE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19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FCE36-14B5-4955-80E8-B88FED72D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45DF4D-5A7D-490A-A299-FDFF76493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FAAD5-566D-4E7C-AB5D-A80DA70F3915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D767A2-AE0F-43A5-B09C-1F84CC97A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DFE95A-8A61-4BE1-A4C1-B47E32F37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FAEE-0233-4CCF-950A-4D3AB96DE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52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0FD0FC-E22A-46F8-B624-3404A8A53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FAAD5-566D-4E7C-AB5D-A80DA70F3915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8D5117-0516-42DA-B6A2-300737133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BE7A1-24C0-44B0-A8D5-F19F9A796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FAEE-0233-4CCF-950A-4D3AB96DE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50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241C2-3026-4368-9F59-A702888FB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0AD98-6376-42D0-BBA4-74D4ECCB9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E2AF9-34E0-4CB7-8C81-D66652D38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C27EE-D2D5-4DC5-8CA4-AE1051211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FAAD5-566D-4E7C-AB5D-A80DA70F3915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F4801E-54F1-4448-8874-9490D5792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5ED89-44B9-4D76-A025-90118003C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FAEE-0233-4CCF-950A-4D3AB96DE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7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E42A0-3AEB-4842-8179-43AECCA87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061C80-28D1-4A7C-A605-04586B163A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2BD61-8E2C-4FB8-9413-D17C94812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71A46-C73E-4FF1-9188-EB0FC1FD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FAAD5-566D-4E7C-AB5D-A80DA70F3915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889D6-D09B-4249-8407-8960FF721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47DB21-3D09-42CF-A428-4F9FBED6A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FAEE-0233-4CCF-950A-4D3AB96DE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04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B453BF-675A-4D71-8533-3A2DCB9D4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65CB8-F2B9-4798-9B37-7AA05D792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2AA6A-9B55-4493-8928-1B828F81F5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FAAD5-566D-4E7C-AB5D-A80DA70F3915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4E74D-C455-4161-B4A4-075E3D1F1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AFFEB-FD5C-4146-86EE-893C3F46D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AFAEE-0233-4CCF-950A-4D3AB96DE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4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31D559-5DA4-4BCE-B7E0-557637E38CD3}"/>
              </a:ext>
            </a:extLst>
          </p:cNvPr>
          <p:cNvSpPr/>
          <p:nvPr/>
        </p:nvSpPr>
        <p:spPr>
          <a:xfrm>
            <a:off x="993913" y="3289852"/>
            <a:ext cx="6082748" cy="19281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C60341-1573-418B-9CC0-EA8C2BCA829D}"/>
              </a:ext>
            </a:extLst>
          </p:cNvPr>
          <p:cNvSpPr txBox="1"/>
          <p:nvPr/>
        </p:nvSpPr>
        <p:spPr>
          <a:xfrm>
            <a:off x="5049078" y="1361659"/>
            <a:ext cx="30115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7030A0"/>
                </a:solidFill>
                <a:latin typeface="Modern Love" panose="04090805081005020601" pitchFamily="82" charset="0"/>
              </a:rPr>
              <a:t>Inspirational</a:t>
            </a:r>
            <a:r>
              <a:rPr lang="en-US" sz="3200" dirty="0">
                <a:latin typeface="Modern Love" panose="04090805081005020601" pitchFamily="82" charset="0"/>
              </a:rPr>
              <a:t> </a:t>
            </a:r>
          </a:p>
          <a:p>
            <a:pPr algn="r"/>
            <a:r>
              <a:rPr lang="en-US" sz="3200" dirty="0">
                <a:solidFill>
                  <a:srgbClr val="92D050"/>
                </a:solidFill>
                <a:latin typeface="Modern Love" panose="04090805081005020601" pitchFamily="82" charset="0"/>
              </a:rPr>
              <a:t>Women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CB3FD6-69E0-40FA-A002-B46F00DD0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846" y="3071791"/>
            <a:ext cx="3164098" cy="13473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EE3A819-25A1-4EA0-87AA-24DCA06CF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239" y="2081667"/>
            <a:ext cx="3170195" cy="13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467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Modern Love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Sierra Lizarazo</dc:creator>
  <cp:lastModifiedBy>Maria Sierra Lizarazo</cp:lastModifiedBy>
  <cp:revision>3</cp:revision>
  <dcterms:created xsi:type="dcterms:W3CDTF">2020-12-12T22:26:01Z</dcterms:created>
  <dcterms:modified xsi:type="dcterms:W3CDTF">2020-12-12T23:01:25Z</dcterms:modified>
</cp:coreProperties>
</file>