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diagrams/data6.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quickStyle5.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0" r:id="rId5"/>
    <p:sldId id="261" r:id="rId6"/>
    <p:sldId id="25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5" d="100"/>
          <a:sy n="95" d="100"/>
        </p:scale>
        <p:origin x="-108" y="-43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81CD29-5217-49F6-AAE6-09D5B777238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093502F-F863-47DD-A732-1628EACD2AAE}">
      <dgm:prSet phldrT="[Text]"/>
      <dgm:spPr/>
      <dgm:t>
        <a:bodyPr/>
        <a:lstStyle/>
        <a:p>
          <a:r>
            <a:rPr lang="en-US" dirty="0" smtClean="0"/>
            <a:t>1) Transparency- helps create trust</a:t>
          </a:r>
          <a:endParaRPr lang="en-US" dirty="0"/>
        </a:p>
      </dgm:t>
    </dgm:pt>
    <dgm:pt modelId="{649D0715-2E9A-414C-8F2F-CA6C96589A30}" type="parTrans" cxnId="{BBE3097D-0027-445C-BCA4-D282E878B372}">
      <dgm:prSet/>
      <dgm:spPr/>
      <dgm:t>
        <a:bodyPr/>
        <a:lstStyle/>
        <a:p>
          <a:endParaRPr lang="en-US"/>
        </a:p>
      </dgm:t>
    </dgm:pt>
    <dgm:pt modelId="{63767177-8B33-4B71-8AAE-92BAF0A96EDF}" type="sibTrans" cxnId="{BBE3097D-0027-445C-BCA4-D282E878B372}">
      <dgm:prSet/>
      <dgm:spPr/>
      <dgm:t>
        <a:bodyPr/>
        <a:lstStyle/>
        <a:p>
          <a:endParaRPr lang="en-US"/>
        </a:p>
      </dgm:t>
    </dgm:pt>
    <dgm:pt modelId="{EC3AF793-BDE6-4161-B657-7789969069BF}">
      <dgm:prSet phldrT="[Text]"/>
      <dgm:spPr/>
      <dgm:t>
        <a:bodyPr/>
        <a:lstStyle/>
        <a:p>
          <a:r>
            <a:rPr lang="en-US" dirty="0" smtClean="0"/>
            <a:t>2) Inspection- keep up with progress</a:t>
          </a:r>
          <a:endParaRPr lang="en-US" dirty="0"/>
        </a:p>
      </dgm:t>
    </dgm:pt>
    <dgm:pt modelId="{7E0AF624-4995-4A09-954D-29213EECC66C}" type="parTrans" cxnId="{36D0B312-356E-48BE-85A6-60BF6E412968}">
      <dgm:prSet/>
      <dgm:spPr/>
      <dgm:t>
        <a:bodyPr/>
        <a:lstStyle/>
        <a:p>
          <a:endParaRPr lang="en-US"/>
        </a:p>
      </dgm:t>
    </dgm:pt>
    <dgm:pt modelId="{21ADE3CF-C16F-4FF1-8F31-7B4B1412FE4F}" type="sibTrans" cxnId="{36D0B312-356E-48BE-85A6-60BF6E412968}">
      <dgm:prSet/>
      <dgm:spPr/>
      <dgm:t>
        <a:bodyPr/>
        <a:lstStyle/>
        <a:p>
          <a:endParaRPr lang="en-US"/>
        </a:p>
      </dgm:t>
    </dgm:pt>
    <dgm:pt modelId="{B48B6F6A-06DC-4044-BDF0-6F8CCBF8456A}">
      <dgm:prSet phldrT="[Text]"/>
      <dgm:spPr/>
      <dgm:t>
        <a:bodyPr/>
        <a:lstStyle/>
        <a:p>
          <a:r>
            <a:rPr lang="en-US" dirty="0" smtClean="0"/>
            <a:t>3) Adaptation-make ad hoc adjustments</a:t>
          </a:r>
          <a:endParaRPr lang="en-US" dirty="0"/>
        </a:p>
      </dgm:t>
    </dgm:pt>
    <dgm:pt modelId="{DB006DDB-95D7-45D7-9D5E-6413A5948549}" type="parTrans" cxnId="{C1C3ED3C-30A2-4A86-B759-C809C24D5D50}">
      <dgm:prSet/>
      <dgm:spPr/>
      <dgm:t>
        <a:bodyPr/>
        <a:lstStyle/>
        <a:p>
          <a:endParaRPr lang="en-US"/>
        </a:p>
      </dgm:t>
    </dgm:pt>
    <dgm:pt modelId="{FA0935DE-02BD-4427-836E-5DC722DDED02}" type="sibTrans" cxnId="{C1C3ED3C-30A2-4A86-B759-C809C24D5D50}">
      <dgm:prSet/>
      <dgm:spPr/>
      <dgm:t>
        <a:bodyPr/>
        <a:lstStyle/>
        <a:p>
          <a:endParaRPr lang="en-US"/>
        </a:p>
      </dgm:t>
    </dgm:pt>
    <dgm:pt modelId="{4DC00211-B209-45F4-837D-0EC9562B0A11}" type="pres">
      <dgm:prSet presAssocID="{3881CD29-5217-49F6-AAE6-09D5B777238B}" presName="linear" presStyleCnt="0">
        <dgm:presLayoutVars>
          <dgm:dir/>
          <dgm:animLvl val="lvl"/>
          <dgm:resizeHandles val="exact"/>
        </dgm:presLayoutVars>
      </dgm:prSet>
      <dgm:spPr/>
      <dgm:t>
        <a:bodyPr/>
        <a:lstStyle/>
        <a:p>
          <a:endParaRPr lang="en-US"/>
        </a:p>
      </dgm:t>
    </dgm:pt>
    <dgm:pt modelId="{8FDF40B6-706D-45C2-8458-4C0DCAE26108}" type="pres">
      <dgm:prSet presAssocID="{E093502F-F863-47DD-A732-1628EACD2AAE}" presName="parentLin" presStyleCnt="0"/>
      <dgm:spPr/>
    </dgm:pt>
    <dgm:pt modelId="{A1D4296D-A64A-40EC-8640-953F5442739F}" type="pres">
      <dgm:prSet presAssocID="{E093502F-F863-47DD-A732-1628EACD2AAE}" presName="parentLeftMargin" presStyleLbl="node1" presStyleIdx="0" presStyleCnt="3"/>
      <dgm:spPr/>
      <dgm:t>
        <a:bodyPr/>
        <a:lstStyle/>
        <a:p>
          <a:endParaRPr lang="en-US"/>
        </a:p>
      </dgm:t>
    </dgm:pt>
    <dgm:pt modelId="{7A1D1FC4-FDD2-4AB1-BEE9-AD2F72A1EB32}" type="pres">
      <dgm:prSet presAssocID="{E093502F-F863-47DD-A732-1628EACD2AAE}" presName="parentText" presStyleLbl="node1" presStyleIdx="0" presStyleCnt="3">
        <dgm:presLayoutVars>
          <dgm:chMax val="0"/>
          <dgm:bulletEnabled val="1"/>
        </dgm:presLayoutVars>
      </dgm:prSet>
      <dgm:spPr/>
      <dgm:t>
        <a:bodyPr/>
        <a:lstStyle/>
        <a:p>
          <a:endParaRPr lang="en-US"/>
        </a:p>
      </dgm:t>
    </dgm:pt>
    <dgm:pt modelId="{ABE98987-F085-43BB-A053-217740CF5944}" type="pres">
      <dgm:prSet presAssocID="{E093502F-F863-47DD-A732-1628EACD2AAE}" presName="negativeSpace" presStyleCnt="0"/>
      <dgm:spPr/>
    </dgm:pt>
    <dgm:pt modelId="{188E4B42-14FB-45FD-9C71-17191966FF92}" type="pres">
      <dgm:prSet presAssocID="{E093502F-F863-47DD-A732-1628EACD2AAE}" presName="childText" presStyleLbl="conFgAcc1" presStyleIdx="0" presStyleCnt="3">
        <dgm:presLayoutVars>
          <dgm:bulletEnabled val="1"/>
        </dgm:presLayoutVars>
      </dgm:prSet>
      <dgm:spPr/>
    </dgm:pt>
    <dgm:pt modelId="{56E4AE12-7E3A-4504-BA72-6CA7BA9348F1}" type="pres">
      <dgm:prSet presAssocID="{63767177-8B33-4B71-8AAE-92BAF0A96EDF}" presName="spaceBetweenRectangles" presStyleCnt="0"/>
      <dgm:spPr/>
    </dgm:pt>
    <dgm:pt modelId="{01F04911-8560-4031-A43C-8E406D1D670C}" type="pres">
      <dgm:prSet presAssocID="{EC3AF793-BDE6-4161-B657-7789969069BF}" presName="parentLin" presStyleCnt="0"/>
      <dgm:spPr/>
    </dgm:pt>
    <dgm:pt modelId="{8A95A5D2-8D37-453D-8F17-BDDBDF13A005}" type="pres">
      <dgm:prSet presAssocID="{EC3AF793-BDE6-4161-B657-7789969069BF}" presName="parentLeftMargin" presStyleLbl="node1" presStyleIdx="0" presStyleCnt="3"/>
      <dgm:spPr/>
      <dgm:t>
        <a:bodyPr/>
        <a:lstStyle/>
        <a:p>
          <a:endParaRPr lang="en-US"/>
        </a:p>
      </dgm:t>
    </dgm:pt>
    <dgm:pt modelId="{1819FCF9-1388-49BC-BBD3-2979124BF6E0}" type="pres">
      <dgm:prSet presAssocID="{EC3AF793-BDE6-4161-B657-7789969069BF}" presName="parentText" presStyleLbl="node1" presStyleIdx="1" presStyleCnt="3">
        <dgm:presLayoutVars>
          <dgm:chMax val="0"/>
          <dgm:bulletEnabled val="1"/>
        </dgm:presLayoutVars>
      </dgm:prSet>
      <dgm:spPr/>
      <dgm:t>
        <a:bodyPr/>
        <a:lstStyle/>
        <a:p>
          <a:endParaRPr lang="en-US"/>
        </a:p>
      </dgm:t>
    </dgm:pt>
    <dgm:pt modelId="{7CF3CCB1-BC4B-421F-BEE5-C3E08B22450F}" type="pres">
      <dgm:prSet presAssocID="{EC3AF793-BDE6-4161-B657-7789969069BF}" presName="negativeSpace" presStyleCnt="0"/>
      <dgm:spPr/>
    </dgm:pt>
    <dgm:pt modelId="{E7176239-E46F-47FD-AC96-3537A1C37A67}" type="pres">
      <dgm:prSet presAssocID="{EC3AF793-BDE6-4161-B657-7789969069BF}" presName="childText" presStyleLbl="conFgAcc1" presStyleIdx="1" presStyleCnt="3">
        <dgm:presLayoutVars>
          <dgm:bulletEnabled val="1"/>
        </dgm:presLayoutVars>
      </dgm:prSet>
      <dgm:spPr/>
    </dgm:pt>
    <dgm:pt modelId="{05C43D43-5CAE-49F1-A8C9-AFFB757BBF68}" type="pres">
      <dgm:prSet presAssocID="{21ADE3CF-C16F-4FF1-8F31-7B4B1412FE4F}" presName="spaceBetweenRectangles" presStyleCnt="0"/>
      <dgm:spPr/>
    </dgm:pt>
    <dgm:pt modelId="{C8178AF2-E3CE-4D95-A56E-F040C6857E9A}" type="pres">
      <dgm:prSet presAssocID="{B48B6F6A-06DC-4044-BDF0-6F8CCBF8456A}" presName="parentLin" presStyleCnt="0"/>
      <dgm:spPr/>
    </dgm:pt>
    <dgm:pt modelId="{25CF2F1F-9065-4F8C-A635-3831345DFD11}" type="pres">
      <dgm:prSet presAssocID="{B48B6F6A-06DC-4044-BDF0-6F8CCBF8456A}" presName="parentLeftMargin" presStyleLbl="node1" presStyleIdx="1" presStyleCnt="3"/>
      <dgm:spPr/>
      <dgm:t>
        <a:bodyPr/>
        <a:lstStyle/>
        <a:p>
          <a:endParaRPr lang="en-US"/>
        </a:p>
      </dgm:t>
    </dgm:pt>
    <dgm:pt modelId="{DA7DC1E2-F8F4-4F28-A2DC-68EDDF38F0D6}" type="pres">
      <dgm:prSet presAssocID="{B48B6F6A-06DC-4044-BDF0-6F8CCBF8456A}" presName="parentText" presStyleLbl="node1" presStyleIdx="2" presStyleCnt="3">
        <dgm:presLayoutVars>
          <dgm:chMax val="0"/>
          <dgm:bulletEnabled val="1"/>
        </dgm:presLayoutVars>
      </dgm:prSet>
      <dgm:spPr/>
      <dgm:t>
        <a:bodyPr/>
        <a:lstStyle/>
        <a:p>
          <a:endParaRPr lang="en-US"/>
        </a:p>
      </dgm:t>
    </dgm:pt>
    <dgm:pt modelId="{A852DD61-FE05-4ABB-BAF5-CD74BB858A1D}" type="pres">
      <dgm:prSet presAssocID="{B48B6F6A-06DC-4044-BDF0-6F8CCBF8456A}" presName="negativeSpace" presStyleCnt="0"/>
      <dgm:spPr/>
    </dgm:pt>
    <dgm:pt modelId="{74D25627-D6CF-4520-BD23-8F91B7E44F70}" type="pres">
      <dgm:prSet presAssocID="{B48B6F6A-06DC-4044-BDF0-6F8CCBF8456A}" presName="childText" presStyleLbl="conFgAcc1" presStyleIdx="2" presStyleCnt="3">
        <dgm:presLayoutVars>
          <dgm:bulletEnabled val="1"/>
        </dgm:presLayoutVars>
      </dgm:prSet>
      <dgm:spPr/>
    </dgm:pt>
  </dgm:ptLst>
  <dgm:cxnLst>
    <dgm:cxn modelId="{F452643E-1590-43DA-B7C9-2720419D5A05}" type="presOf" srcId="{B48B6F6A-06DC-4044-BDF0-6F8CCBF8456A}" destId="{25CF2F1F-9065-4F8C-A635-3831345DFD11}" srcOrd="0" destOrd="0" presId="urn:microsoft.com/office/officeart/2005/8/layout/list1"/>
    <dgm:cxn modelId="{C1C3ED3C-30A2-4A86-B759-C809C24D5D50}" srcId="{3881CD29-5217-49F6-AAE6-09D5B777238B}" destId="{B48B6F6A-06DC-4044-BDF0-6F8CCBF8456A}" srcOrd="2" destOrd="0" parTransId="{DB006DDB-95D7-45D7-9D5E-6413A5948549}" sibTransId="{FA0935DE-02BD-4427-836E-5DC722DDED02}"/>
    <dgm:cxn modelId="{765C893A-0086-4D04-A3D9-47636DD3FFD4}" type="presOf" srcId="{B48B6F6A-06DC-4044-BDF0-6F8CCBF8456A}" destId="{DA7DC1E2-F8F4-4F28-A2DC-68EDDF38F0D6}" srcOrd="1" destOrd="0" presId="urn:microsoft.com/office/officeart/2005/8/layout/list1"/>
    <dgm:cxn modelId="{3A991777-A79B-40D4-A321-0D0065E653A8}" type="presOf" srcId="{3881CD29-5217-49F6-AAE6-09D5B777238B}" destId="{4DC00211-B209-45F4-837D-0EC9562B0A11}" srcOrd="0" destOrd="0" presId="urn:microsoft.com/office/officeart/2005/8/layout/list1"/>
    <dgm:cxn modelId="{35782058-AC6B-435E-9E9C-EC5431D74186}" type="presOf" srcId="{EC3AF793-BDE6-4161-B657-7789969069BF}" destId="{1819FCF9-1388-49BC-BBD3-2979124BF6E0}" srcOrd="1" destOrd="0" presId="urn:microsoft.com/office/officeart/2005/8/layout/list1"/>
    <dgm:cxn modelId="{D71DC387-523A-4FC4-B25B-649C0195AEBA}" type="presOf" srcId="{E093502F-F863-47DD-A732-1628EACD2AAE}" destId="{7A1D1FC4-FDD2-4AB1-BEE9-AD2F72A1EB32}" srcOrd="1" destOrd="0" presId="urn:microsoft.com/office/officeart/2005/8/layout/list1"/>
    <dgm:cxn modelId="{36D0B312-356E-48BE-85A6-60BF6E412968}" srcId="{3881CD29-5217-49F6-AAE6-09D5B777238B}" destId="{EC3AF793-BDE6-4161-B657-7789969069BF}" srcOrd="1" destOrd="0" parTransId="{7E0AF624-4995-4A09-954D-29213EECC66C}" sibTransId="{21ADE3CF-C16F-4FF1-8F31-7B4B1412FE4F}"/>
    <dgm:cxn modelId="{5D74955A-FC8A-426B-BBF9-1A9633F6059B}" type="presOf" srcId="{E093502F-F863-47DD-A732-1628EACD2AAE}" destId="{A1D4296D-A64A-40EC-8640-953F5442739F}" srcOrd="0" destOrd="0" presId="urn:microsoft.com/office/officeart/2005/8/layout/list1"/>
    <dgm:cxn modelId="{F60C66C2-44FB-4547-B982-25C730D11EC6}" type="presOf" srcId="{EC3AF793-BDE6-4161-B657-7789969069BF}" destId="{8A95A5D2-8D37-453D-8F17-BDDBDF13A005}" srcOrd="0" destOrd="0" presId="urn:microsoft.com/office/officeart/2005/8/layout/list1"/>
    <dgm:cxn modelId="{BBE3097D-0027-445C-BCA4-D282E878B372}" srcId="{3881CD29-5217-49F6-AAE6-09D5B777238B}" destId="{E093502F-F863-47DD-A732-1628EACD2AAE}" srcOrd="0" destOrd="0" parTransId="{649D0715-2E9A-414C-8F2F-CA6C96589A30}" sibTransId="{63767177-8B33-4B71-8AAE-92BAF0A96EDF}"/>
    <dgm:cxn modelId="{AEA7321C-619B-464B-BD4C-52898B840E80}" type="presParOf" srcId="{4DC00211-B209-45F4-837D-0EC9562B0A11}" destId="{8FDF40B6-706D-45C2-8458-4C0DCAE26108}" srcOrd="0" destOrd="0" presId="urn:microsoft.com/office/officeart/2005/8/layout/list1"/>
    <dgm:cxn modelId="{8584990F-28BB-4103-951D-1B7433DDDC77}" type="presParOf" srcId="{8FDF40B6-706D-45C2-8458-4C0DCAE26108}" destId="{A1D4296D-A64A-40EC-8640-953F5442739F}" srcOrd="0" destOrd="0" presId="urn:microsoft.com/office/officeart/2005/8/layout/list1"/>
    <dgm:cxn modelId="{C3C24089-78CB-40EE-B613-2D6514C91075}" type="presParOf" srcId="{8FDF40B6-706D-45C2-8458-4C0DCAE26108}" destId="{7A1D1FC4-FDD2-4AB1-BEE9-AD2F72A1EB32}" srcOrd="1" destOrd="0" presId="urn:microsoft.com/office/officeart/2005/8/layout/list1"/>
    <dgm:cxn modelId="{C29D116C-E8A7-441B-89B5-BD388A774B76}" type="presParOf" srcId="{4DC00211-B209-45F4-837D-0EC9562B0A11}" destId="{ABE98987-F085-43BB-A053-217740CF5944}" srcOrd="1" destOrd="0" presId="urn:microsoft.com/office/officeart/2005/8/layout/list1"/>
    <dgm:cxn modelId="{3C7B45D5-96AA-40F1-9345-70654F6B6FEA}" type="presParOf" srcId="{4DC00211-B209-45F4-837D-0EC9562B0A11}" destId="{188E4B42-14FB-45FD-9C71-17191966FF92}" srcOrd="2" destOrd="0" presId="urn:microsoft.com/office/officeart/2005/8/layout/list1"/>
    <dgm:cxn modelId="{C4C46F82-D539-49F8-B5E0-741144CBD4C7}" type="presParOf" srcId="{4DC00211-B209-45F4-837D-0EC9562B0A11}" destId="{56E4AE12-7E3A-4504-BA72-6CA7BA9348F1}" srcOrd="3" destOrd="0" presId="urn:microsoft.com/office/officeart/2005/8/layout/list1"/>
    <dgm:cxn modelId="{D2904C54-F93E-429B-A582-72B50947BED5}" type="presParOf" srcId="{4DC00211-B209-45F4-837D-0EC9562B0A11}" destId="{01F04911-8560-4031-A43C-8E406D1D670C}" srcOrd="4" destOrd="0" presId="urn:microsoft.com/office/officeart/2005/8/layout/list1"/>
    <dgm:cxn modelId="{A110BE30-A638-4516-8880-DAFC7FDD17A5}" type="presParOf" srcId="{01F04911-8560-4031-A43C-8E406D1D670C}" destId="{8A95A5D2-8D37-453D-8F17-BDDBDF13A005}" srcOrd="0" destOrd="0" presId="urn:microsoft.com/office/officeart/2005/8/layout/list1"/>
    <dgm:cxn modelId="{21E05FFA-2654-4F0F-83F8-E2E59FA97694}" type="presParOf" srcId="{01F04911-8560-4031-A43C-8E406D1D670C}" destId="{1819FCF9-1388-49BC-BBD3-2979124BF6E0}" srcOrd="1" destOrd="0" presId="urn:microsoft.com/office/officeart/2005/8/layout/list1"/>
    <dgm:cxn modelId="{4456AA0E-86CB-45EB-9E2F-4AFE76838CDC}" type="presParOf" srcId="{4DC00211-B209-45F4-837D-0EC9562B0A11}" destId="{7CF3CCB1-BC4B-421F-BEE5-C3E08B22450F}" srcOrd="5" destOrd="0" presId="urn:microsoft.com/office/officeart/2005/8/layout/list1"/>
    <dgm:cxn modelId="{7CF11A77-E770-40EE-B21F-ECFA4EE5DB22}" type="presParOf" srcId="{4DC00211-B209-45F4-837D-0EC9562B0A11}" destId="{E7176239-E46F-47FD-AC96-3537A1C37A67}" srcOrd="6" destOrd="0" presId="urn:microsoft.com/office/officeart/2005/8/layout/list1"/>
    <dgm:cxn modelId="{1DD9223E-5F1D-4081-886A-EF648FBA8B60}" type="presParOf" srcId="{4DC00211-B209-45F4-837D-0EC9562B0A11}" destId="{05C43D43-5CAE-49F1-A8C9-AFFB757BBF68}" srcOrd="7" destOrd="0" presId="urn:microsoft.com/office/officeart/2005/8/layout/list1"/>
    <dgm:cxn modelId="{F87CA50A-AD88-4E18-BF14-028F6ED33DE1}" type="presParOf" srcId="{4DC00211-B209-45F4-837D-0EC9562B0A11}" destId="{C8178AF2-E3CE-4D95-A56E-F040C6857E9A}" srcOrd="8" destOrd="0" presId="urn:microsoft.com/office/officeart/2005/8/layout/list1"/>
    <dgm:cxn modelId="{7BD9A1F7-DB0B-4251-B1A1-67CB140ADD7D}" type="presParOf" srcId="{C8178AF2-E3CE-4D95-A56E-F040C6857E9A}" destId="{25CF2F1F-9065-4F8C-A635-3831345DFD11}" srcOrd="0" destOrd="0" presId="urn:microsoft.com/office/officeart/2005/8/layout/list1"/>
    <dgm:cxn modelId="{6FF91E70-CED4-4F5A-A3D7-D128BEDDEE12}" type="presParOf" srcId="{C8178AF2-E3CE-4D95-A56E-F040C6857E9A}" destId="{DA7DC1E2-F8F4-4F28-A2DC-68EDDF38F0D6}" srcOrd="1" destOrd="0" presId="urn:microsoft.com/office/officeart/2005/8/layout/list1"/>
    <dgm:cxn modelId="{DF9C9FB9-57B1-4CD5-B72B-3522AE9B3923}" type="presParOf" srcId="{4DC00211-B209-45F4-837D-0EC9562B0A11}" destId="{A852DD61-FE05-4ABB-BAF5-CD74BB858A1D}" srcOrd="9" destOrd="0" presId="urn:microsoft.com/office/officeart/2005/8/layout/list1"/>
    <dgm:cxn modelId="{5D238E9A-6C48-4A24-9C3B-7D5A75AFC275}" type="presParOf" srcId="{4DC00211-B209-45F4-837D-0EC9562B0A11}" destId="{74D25627-D6CF-4520-BD23-8F91B7E44F70}" srcOrd="10"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0B4B3A45-B804-4F78-A1E9-4E49F6A2600E}"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en-US"/>
        </a:p>
      </dgm:t>
    </dgm:pt>
    <dgm:pt modelId="{D8C7D0C1-83CE-4920-93CB-4F9D4BFED3AA}">
      <dgm:prSet phldrT="[Text]" custT="1"/>
      <dgm:spPr/>
      <dgm:t>
        <a:bodyPr/>
        <a:lstStyle/>
        <a:p>
          <a:pPr algn="ctr"/>
          <a:r>
            <a:rPr lang="en-US" sz="1200" dirty="0" smtClean="0">
              <a:latin typeface="Times New Roman" pitchFamily="18" charset="0"/>
              <a:cs typeface="Times New Roman" pitchFamily="18" charset="0"/>
            </a:rPr>
            <a:t>Role 1: Scrum Master</a:t>
          </a:r>
        </a:p>
        <a:p>
          <a:pPr algn="l"/>
          <a:r>
            <a:rPr lang="en-US" sz="1200" dirty="0" smtClean="0">
              <a:latin typeface="Times New Roman" pitchFamily="18" charset="0"/>
              <a:cs typeface="Times New Roman" pitchFamily="18" charset="0"/>
            </a:rPr>
            <a:t>Responsibility: Keep the Team organized and on task per the Product Scope</a:t>
          </a:r>
        </a:p>
        <a:p>
          <a:pPr algn="l"/>
          <a:r>
            <a:rPr lang="en-US" sz="1200" dirty="0" smtClean="0">
              <a:latin typeface="Times New Roman" pitchFamily="18" charset="0"/>
              <a:cs typeface="Times New Roman" pitchFamily="18" charset="0"/>
            </a:rPr>
            <a:t>Important  of Role : Keep Upper Managers informed so the Developers can focus more on Programming </a:t>
          </a:r>
          <a:endParaRPr lang="en-US" sz="1200" dirty="0">
            <a:latin typeface="Times New Roman" pitchFamily="18" charset="0"/>
            <a:cs typeface="Times New Roman" pitchFamily="18" charset="0"/>
          </a:endParaRPr>
        </a:p>
      </dgm:t>
    </dgm:pt>
    <dgm:pt modelId="{3EF94E2D-C20A-408C-900F-559A7CF8E620}" type="parTrans" cxnId="{3E32D710-EC3D-4625-A7BE-5F725032769C}">
      <dgm:prSet/>
      <dgm:spPr/>
      <dgm:t>
        <a:bodyPr/>
        <a:lstStyle/>
        <a:p>
          <a:endParaRPr lang="en-US"/>
        </a:p>
      </dgm:t>
    </dgm:pt>
    <dgm:pt modelId="{197D2535-AE63-4A63-BAD4-3098DFAE6F23}" type="sibTrans" cxnId="{3E32D710-EC3D-4625-A7BE-5F725032769C}">
      <dgm:prSet/>
      <dgm:spPr/>
      <dgm:t>
        <a:bodyPr/>
        <a:lstStyle/>
        <a:p>
          <a:endParaRPr lang="en-US"/>
        </a:p>
      </dgm:t>
    </dgm:pt>
    <dgm:pt modelId="{3BE6EA17-FDE0-4798-A2FC-D504F589DA38}">
      <dgm:prSet phldrT="[Text]" custT="1"/>
      <dgm:spPr/>
      <dgm:t>
        <a:bodyPr/>
        <a:lstStyle/>
        <a:p>
          <a:pPr algn="ctr"/>
          <a:r>
            <a:rPr lang="en-US" sz="1200" dirty="0" smtClean="0">
              <a:latin typeface="Times New Roman" pitchFamily="18" charset="0"/>
              <a:cs typeface="Times New Roman" pitchFamily="18" charset="0"/>
            </a:rPr>
            <a:t>Role 2:  Product Owner</a:t>
          </a:r>
        </a:p>
        <a:p>
          <a:pPr algn="l"/>
          <a:r>
            <a:rPr lang="en-US" sz="1200" dirty="0" smtClean="0">
              <a:latin typeface="Times New Roman" pitchFamily="18" charset="0"/>
              <a:cs typeface="Times New Roman" pitchFamily="18" charset="0"/>
            </a:rPr>
            <a:t>Responsibility: Define the Product Vision and Create the Blue Print per User Stories</a:t>
          </a:r>
        </a:p>
        <a:p>
          <a:pPr algn="l"/>
          <a:r>
            <a:rPr lang="en-US" sz="1200" dirty="0" smtClean="0">
              <a:latin typeface="Times New Roman" pitchFamily="18" charset="0"/>
              <a:cs typeface="Times New Roman" pitchFamily="18" charset="0"/>
            </a:rPr>
            <a:t>Important  of Role: Ensure  all Departments like :Stake Holders, Marketing, Cyber Security, Scrum all Developers  are working in unison</a:t>
          </a:r>
          <a:endParaRPr lang="en-US" sz="1200" dirty="0">
            <a:latin typeface="Times New Roman" pitchFamily="18" charset="0"/>
            <a:cs typeface="Times New Roman" pitchFamily="18" charset="0"/>
          </a:endParaRPr>
        </a:p>
      </dgm:t>
    </dgm:pt>
    <dgm:pt modelId="{7C5CD450-764A-45B5-8F66-647779F20BC3}" type="parTrans" cxnId="{3D0A7F07-A212-462A-8023-FCEE7D9CA36D}">
      <dgm:prSet/>
      <dgm:spPr/>
      <dgm:t>
        <a:bodyPr/>
        <a:lstStyle/>
        <a:p>
          <a:endParaRPr lang="en-US"/>
        </a:p>
      </dgm:t>
    </dgm:pt>
    <dgm:pt modelId="{57338A1D-2874-4CC3-85A0-F9D87F968758}" type="sibTrans" cxnId="{3D0A7F07-A212-462A-8023-FCEE7D9CA36D}">
      <dgm:prSet/>
      <dgm:spPr/>
      <dgm:t>
        <a:bodyPr/>
        <a:lstStyle/>
        <a:p>
          <a:endParaRPr lang="en-US"/>
        </a:p>
      </dgm:t>
    </dgm:pt>
    <dgm:pt modelId="{B2E0E512-F55A-47F8-B8D2-7F75A42C2BA2}">
      <dgm:prSet phldrT="[Text]" custT="1"/>
      <dgm:spPr/>
      <dgm:t>
        <a:bodyPr/>
        <a:lstStyle/>
        <a:p>
          <a:pPr algn="ctr"/>
          <a:r>
            <a:rPr lang="en-US" sz="1200" dirty="0" smtClean="0">
              <a:latin typeface="Times New Roman" pitchFamily="18" charset="0"/>
              <a:cs typeface="Times New Roman" pitchFamily="18" charset="0"/>
            </a:rPr>
            <a:t>Role 3: Developer</a:t>
          </a:r>
        </a:p>
        <a:p>
          <a:pPr algn="l"/>
          <a:r>
            <a:rPr lang="en-US" sz="1200" dirty="0" smtClean="0">
              <a:latin typeface="Times New Roman" pitchFamily="18" charset="0"/>
              <a:cs typeface="Times New Roman" pitchFamily="18" charset="0"/>
            </a:rPr>
            <a:t>Responsibility: Code out the Application so that  it is fully functional</a:t>
          </a:r>
        </a:p>
        <a:p>
          <a:pPr algn="l"/>
          <a:r>
            <a:rPr lang="en-US" sz="1200" dirty="0" smtClean="0">
              <a:latin typeface="Times New Roman" pitchFamily="18" charset="0"/>
              <a:cs typeface="Times New Roman" pitchFamily="18" charset="0"/>
            </a:rPr>
            <a:t>Important  of Role: Make an application that solves a real world problem or request</a:t>
          </a:r>
          <a:endParaRPr lang="en-US" sz="1200" dirty="0">
            <a:latin typeface="Times New Roman" pitchFamily="18" charset="0"/>
            <a:cs typeface="Times New Roman" pitchFamily="18" charset="0"/>
          </a:endParaRPr>
        </a:p>
      </dgm:t>
    </dgm:pt>
    <dgm:pt modelId="{586FD64E-BB45-40F4-A113-785E75A0D004}" type="parTrans" cxnId="{32BA447F-AEE8-4260-B07F-5C47B0E9A769}">
      <dgm:prSet/>
      <dgm:spPr/>
      <dgm:t>
        <a:bodyPr/>
        <a:lstStyle/>
        <a:p>
          <a:endParaRPr lang="en-US"/>
        </a:p>
      </dgm:t>
    </dgm:pt>
    <dgm:pt modelId="{23F812F9-463F-4A5B-AA71-99FFBE2D4755}" type="sibTrans" cxnId="{32BA447F-AEE8-4260-B07F-5C47B0E9A769}">
      <dgm:prSet/>
      <dgm:spPr/>
      <dgm:t>
        <a:bodyPr/>
        <a:lstStyle/>
        <a:p>
          <a:endParaRPr lang="en-US"/>
        </a:p>
      </dgm:t>
    </dgm:pt>
    <dgm:pt modelId="{83437E94-789E-4347-8CE8-B5F0155300AB}" type="pres">
      <dgm:prSet presAssocID="{0B4B3A45-B804-4F78-A1E9-4E49F6A2600E}" presName="compositeShape" presStyleCnt="0">
        <dgm:presLayoutVars>
          <dgm:dir/>
          <dgm:resizeHandles/>
        </dgm:presLayoutVars>
      </dgm:prSet>
      <dgm:spPr/>
      <dgm:t>
        <a:bodyPr/>
        <a:lstStyle/>
        <a:p>
          <a:endParaRPr lang="en-US"/>
        </a:p>
      </dgm:t>
    </dgm:pt>
    <dgm:pt modelId="{A0AA512D-8BB4-47E9-99F6-AC72CD136BA5}" type="pres">
      <dgm:prSet presAssocID="{0B4B3A45-B804-4F78-A1E9-4E49F6A2600E}" presName="pyramid" presStyleLbl="node1" presStyleIdx="0" presStyleCnt="1" custLinFactNeighborX="486" custLinFactNeighborY="2158"/>
      <dgm:spPr/>
    </dgm:pt>
    <dgm:pt modelId="{CD56C208-96EA-4690-8C54-2D454787F106}" type="pres">
      <dgm:prSet presAssocID="{0B4B3A45-B804-4F78-A1E9-4E49F6A2600E}" presName="theList" presStyleCnt="0"/>
      <dgm:spPr/>
    </dgm:pt>
    <dgm:pt modelId="{CBB02F42-EB54-4378-8966-FF4BCB3BA81B}" type="pres">
      <dgm:prSet presAssocID="{D8C7D0C1-83CE-4920-93CB-4F9D4BFED3AA}" presName="aNode" presStyleLbl="fgAcc1" presStyleIdx="0" presStyleCnt="3" custScaleX="265634" custLinFactX="-17958" custLinFactNeighborX="-100000" custLinFactNeighborY="-48010">
        <dgm:presLayoutVars>
          <dgm:bulletEnabled val="1"/>
        </dgm:presLayoutVars>
      </dgm:prSet>
      <dgm:spPr/>
      <dgm:t>
        <a:bodyPr/>
        <a:lstStyle/>
        <a:p>
          <a:endParaRPr lang="en-US"/>
        </a:p>
      </dgm:t>
    </dgm:pt>
    <dgm:pt modelId="{1609A29C-4954-4C03-899F-3E58403519A1}" type="pres">
      <dgm:prSet presAssocID="{D8C7D0C1-83CE-4920-93CB-4F9D4BFED3AA}" presName="aSpace" presStyleCnt="0"/>
      <dgm:spPr/>
    </dgm:pt>
    <dgm:pt modelId="{119A2562-4EF1-4215-B149-0CE592AEC62F}" type="pres">
      <dgm:prSet presAssocID="{3BE6EA17-FDE0-4798-A2FC-D504F589DA38}" presName="aNode" presStyleLbl="fgAcc1" presStyleIdx="1" presStyleCnt="3" custScaleX="265634" custLinFactX="-17958" custLinFactNeighborX="-100000" custLinFactNeighborY="-48010">
        <dgm:presLayoutVars>
          <dgm:bulletEnabled val="1"/>
        </dgm:presLayoutVars>
      </dgm:prSet>
      <dgm:spPr/>
      <dgm:t>
        <a:bodyPr/>
        <a:lstStyle/>
        <a:p>
          <a:endParaRPr lang="en-US"/>
        </a:p>
      </dgm:t>
    </dgm:pt>
    <dgm:pt modelId="{D14AD702-FB94-463B-BCB5-A4DC19D1165B}" type="pres">
      <dgm:prSet presAssocID="{3BE6EA17-FDE0-4798-A2FC-D504F589DA38}" presName="aSpace" presStyleCnt="0"/>
      <dgm:spPr/>
    </dgm:pt>
    <dgm:pt modelId="{F52BDB20-4541-4467-B163-43D0ADAEE21A}" type="pres">
      <dgm:prSet presAssocID="{B2E0E512-F55A-47F8-B8D2-7F75A42C2BA2}" presName="aNode" presStyleLbl="fgAcc1" presStyleIdx="2" presStyleCnt="3" custScaleX="265634" custLinFactX="-17958" custLinFactNeighborX="-100000" custLinFactNeighborY="-48010">
        <dgm:presLayoutVars>
          <dgm:bulletEnabled val="1"/>
        </dgm:presLayoutVars>
      </dgm:prSet>
      <dgm:spPr/>
      <dgm:t>
        <a:bodyPr/>
        <a:lstStyle/>
        <a:p>
          <a:endParaRPr lang="en-US"/>
        </a:p>
      </dgm:t>
    </dgm:pt>
    <dgm:pt modelId="{54EF5FB1-ABD0-4CC8-8144-6ACEFC6CDF47}" type="pres">
      <dgm:prSet presAssocID="{B2E0E512-F55A-47F8-B8D2-7F75A42C2BA2}" presName="aSpace" presStyleCnt="0"/>
      <dgm:spPr/>
    </dgm:pt>
  </dgm:ptLst>
  <dgm:cxnLst>
    <dgm:cxn modelId="{8BF1F8EC-2A88-47FC-9FBD-C5FDA997B01E}" type="presOf" srcId="{0B4B3A45-B804-4F78-A1E9-4E49F6A2600E}" destId="{83437E94-789E-4347-8CE8-B5F0155300AB}" srcOrd="0" destOrd="0" presId="urn:microsoft.com/office/officeart/2005/8/layout/pyramid2"/>
    <dgm:cxn modelId="{3E32D710-EC3D-4625-A7BE-5F725032769C}" srcId="{0B4B3A45-B804-4F78-A1E9-4E49F6A2600E}" destId="{D8C7D0C1-83CE-4920-93CB-4F9D4BFED3AA}" srcOrd="0" destOrd="0" parTransId="{3EF94E2D-C20A-408C-900F-559A7CF8E620}" sibTransId="{197D2535-AE63-4A63-BAD4-3098DFAE6F23}"/>
    <dgm:cxn modelId="{2AF25F58-4202-4F25-A03F-270DCC684930}" type="presOf" srcId="{B2E0E512-F55A-47F8-B8D2-7F75A42C2BA2}" destId="{F52BDB20-4541-4467-B163-43D0ADAEE21A}" srcOrd="0" destOrd="0" presId="urn:microsoft.com/office/officeart/2005/8/layout/pyramid2"/>
    <dgm:cxn modelId="{3D0A7F07-A212-462A-8023-FCEE7D9CA36D}" srcId="{0B4B3A45-B804-4F78-A1E9-4E49F6A2600E}" destId="{3BE6EA17-FDE0-4798-A2FC-D504F589DA38}" srcOrd="1" destOrd="0" parTransId="{7C5CD450-764A-45B5-8F66-647779F20BC3}" sibTransId="{57338A1D-2874-4CC3-85A0-F9D87F968758}"/>
    <dgm:cxn modelId="{9353CBCF-B380-4EFA-9E8F-D5CB940D59D1}" type="presOf" srcId="{3BE6EA17-FDE0-4798-A2FC-D504F589DA38}" destId="{119A2562-4EF1-4215-B149-0CE592AEC62F}" srcOrd="0" destOrd="0" presId="urn:microsoft.com/office/officeart/2005/8/layout/pyramid2"/>
    <dgm:cxn modelId="{CB1EDCCF-9DB3-40E0-B31C-A67455AA320A}" type="presOf" srcId="{D8C7D0C1-83CE-4920-93CB-4F9D4BFED3AA}" destId="{CBB02F42-EB54-4378-8966-FF4BCB3BA81B}" srcOrd="0" destOrd="0" presId="urn:microsoft.com/office/officeart/2005/8/layout/pyramid2"/>
    <dgm:cxn modelId="{32BA447F-AEE8-4260-B07F-5C47B0E9A769}" srcId="{0B4B3A45-B804-4F78-A1E9-4E49F6A2600E}" destId="{B2E0E512-F55A-47F8-B8D2-7F75A42C2BA2}" srcOrd="2" destOrd="0" parTransId="{586FD64E-BB45-40F4-A113-785E75A0D004}" sibTransId="{23F812F9-463F-4A5B-AA71-99FFBE2D4755}"/>
    <dgm:cxn modelId="{3EB4F2A1-986E-4288-AFBB-DFA44D093D26}" type="presParOf" srcId="{83437E94-789E-4347-8CE8-B5F0155300AB}" destId="{A0AA512D-8BB4-47E9-99F6-AC72CD136BA5}" srcOrd="0" destOrd="0" presId="urn:microsoft.com/office/officeart/2005/8/layout/pyramid2"/>
    <dgm:cxn modelId="{F1861121-7DB1-4538-80AD-E977499A0F62}" type="presParOf" srcId="{83437E94-789E-4347-8CE8-B5F0155300AB}" destId="{CD56C208-96EA-4690-8C54-2D454787F106}" srcOrd="1" destOrd="0" presId="urn:microsoft.com/office/officeart/2005/8/layout/pyramid2"/>
    <dgm:cxn modelId="{0D6EB97D-D1B7-4584-885F-2B809A8F8D7A}" type="presParOf" srcId="{CD56C208-96EA-4690-8C54-2D454787F106}" destId="{CBB02F42-EB54-4378-8966-FF4BCB3BA81B}" srcOrd="0" destOrd="0" presId="urn:microsoft.com/office/officeart/2005/8/layout/pyramid2"/>
    <dgm:cxn modelId="{17ACCC78-DE29-48AA-92FA-B92FF57A586F}" type="presParOf" srcId="{CD56C208-96EA-4690-8C54-2D454787F106}" destId="{1609A29C-4954-4C03-899F-3E58403519A1}" srcOrd="1" destOrd="0" presId="urn:microsoft.com/office/officeart/2005/8/layout/pyramid2"/>
    <dgm:cxn modelId="{E0560F15-371A-4C63-AD4F-7B55072AFEB9}" type="presParOf" srcId="{CD56C208-96EA-4690-8C54-2D454787F106}" destId="{119A2562-4EF1-4215-B149-0CE592AEC62F}" srcOrd="2" destOrd="0" presId="urn:microsoft.com/office/officeart/2005/8/layout/pyramid2"/>
    <dgm:cxn modelId="{E1484755-6F26-4F11-9709-424BA63E30E7}" type="presParOf" srcId="{CD56C208-96EA-4690-8C54-2D454787F106}" destId="{D14AD702-FB94-463B-BCB5-A4DC19D1165B}" srcOrd="3" destOrd="0" presId="urn:microsoft.com/office/officeart/2005/8/layout/pyramid2"/>
    <dgm:cxn modelId="{990F8F7E-EF16-4602-8F18-2B8C4B4F527B}" type="presParOf" srcId="{CD56C208-96EA-4690-8C54-2D454787F106}" destId="{F52BDB20-4541-4467-B163-43D0ADAEE21A}" srcOrd="4" destOrd="0" presId="urn:microsoft.com/office/officeart/2005/8/layout/pyramid2"/>
    <dgm:cxn modelId="{F4910921-443F-4E26-8C8C-5BA7AB1E7642}" type="presParOf" srcId="{CD56C208-96EA-4690-8C54-2D454787F106}" destId="{54EF5FB1-ABD0-4CC8-8144-6ACEFC6CDF47}" srcOrd="5" destOrd="0" presId="urn:microsoft.com/office/officeart/2005/8/layout/pyramid2"/>
  </dgm:cxnLst>
  <dgm:bg/>
  <dgm:whole/>
</dgm:dataModel>
</file>

<file path=ppt/diagrams/data3.xml><?xml version="1.0" encoding="utf-8"?>
<dgm:dataModel xmlns:dgm="http://schemas.openxmlformats.org/drawingml/2006/diagram" xmlns:a="http://schemas.openxmlformats.org/drawingml/2006/main">
  <dgm:ptLst>
    <dgm:pt modelId="{82F00F1B-825D-4E0A-BBED-9DA8E35D7A0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6B39EC05-DB3D-4B7D-87E0-38871409C6F6}">
      <dgm:prSet phldrT="[Text]"/>
      <dgm:spPr/>
      <dgm:t>
        <a:bodyPr/>
        <a:lstStyle/>
        <a:p>
          <a:r>
            <a:rPr lang="en-US" dirty="0" smtClean="0"/>
            <a:t>Concept</a:t>
          </a:r>
          <a:endParaRPr lang="en-US" dirty="0"/>
        </a:p>
      </dgm:t>
    </dgm:pt>
    <dgm:pt modelId="{54244AAC-CEF0-4CE6-98D9-BE427E5D6B58}" type="parTrans" cxnId="{48419F87-B2E6-4356-A2FA-CBCC3F33AA82}">
      <dgm:prSet/>
      <dgm:spPr/>
      <dgm:t>
        <a:bodyPr/>
        <a:lstStyle/>
        <a:p>
          <a:endParaRPr lang="en-US"/>
        </a:p>
      </dgm:t>
    </dgm:pt>
    <dgm:pt modelId="{990293E2-FA43-4352-8396-2C9F1D5F47A9}" type="sibTrans" cxnId="{48419F87-B2E6-4356-A2FA-CBCC3F33AA82}">
      <dgm:prSet/>
      <dgm:spPr/>
      <dgm:t>
        <a:bodyPr/>
        <a:lstStyle/>
        <a:p>
          <a:endParaRPr lang="en-US"/>
        </a:p>
      </dgm:t>
    </dgm:pt>
    <dgm:pt modelId="{82D81CFA-BA7B-4034-9205-6C7EE27EA08A}">
      <dgm:prSet phldrT="[Text]"/>
      <dgm:spPr>
        <a:solidFill>
          <a:schemeClr val="accent2">
            <a:lumMod val="60000"/>
            <a:lumOff val="40000"/>
          </a:schemeClr>
        </a:solidFill>
      </dgm:spPr>
      <dgm:t>
        <a:bodyPr/>
        <a:lstStyle/>
        <a:p>
          <a:r>
            <a:rPr lang="en-US" dirty="0" smtClean="0"/>
            <a:t>Inception	</a:t>
          </a:r>
          <a:endParaRPr lang="en-US" dirty="0"/>
        </a:p>
      </dgm:t>
    </dgm:pt>
    <dgm:pt modelId="{0F0BFF18-72CB-487A-874E-D0E34B2E0F7A}" type="parTrans" cxnId="{03C38415-0774-40C1-899C-414BBA28A515}">
      <dgm:prSet/>
      <dgm:spPr/>
      <dgm:t>
        <a:bodyPr/>
        <a:lstStyle/>
        <a:p>
          <a:endParaRPr lang="en-US"/>
        </a:p>
      </dgm:t>
    </dgm:pt>
    <dgm:pt modelId="{141FBB81-8B11-4C36-AD6F-394CC37D2A94}" type="sibTrans" cxnId="{03C38415-0774-40C1-899C-414BBA28A515}">
      <dgm:prSet/>
      <dgm:spPr/>
      <dgm:t>
        <a:bodyPr/>
        <a:lstStyle/>
        <a:p>
          <a:endParaRPr lang="en-US"/>
        </a:p>
      </dgm:t>
    </dgm:pt>
    <dgm:pt modelId="{214C61A6-1FE1-4F2F-A44D-22BCDF4D67CA}">
      <dgm:prSet phldrT="[Text]"/>
      <dgm:spPr>
        <a:solidFill>
          <a:schemeClr val="accent5">
            <a:lumMod val="75000"/>
          </a:schemeClr>
        </a:solidFill>
      </dgm:spPr>
      <dgm:t>
        <a:bodyPr/>
        <a:lstStyle/>
        <a:p>
          <a:r>
            <a:rPr lang="en-US" dirty="0" smtClean="0"/>
            <a:t>Testing</a:t>
          </a:r>
          <a:endParaRPr lang="en-US" dirty="0"/>
        </a:p>
      </dgm:t>
    </dgm:pt>
    <dgm:pt modelId="{BBAA9FBC-0AEF-437F-B3F7-23C39B109357}" type="parTrans" cxnId="{7E215D6E-86E7-40CF-9821-5EF7A1479334}">
      <dgm:prSet/>
      <dgm:spPr/>
      <dgm:t>
        <a:bodyPr/>
        <a:lstStyle/>
        <a:p>
          <a:endParaRPr lang="en-US"/>
        </a:p>
      </dgm:t>
    </dgm:pt>
    <dgm:pt modelId="{6A0F47B0-1A05-45D9-9894-F359D4B0DD37}" type="sibTrans" cxnId="{7E215D6E-86E7-40CF-9821-5EF7A1479334}">
      <dgm:prSet/>
      <dgm:spPr/>
      <dgm:t>
        <a:bodyPr/>
        <a:lstStyle/>
        <a:p>
          <a:endParaRPr lang="en-US"/>
        </a:p>
      </dgm:t>
    </dgm:pt>
    <dgm:pt modelId="{D074FE4C-DEB3-4FDB-B7E5-72A09F7D77BF}">
      <dgm:prSet phldrT="[Text]"/>
      <dgm:spPr>
        <a:solidFill>
          <a:schemeClr val="accent4">
            <a:lumMod val="60000"/>
            <a:lumOff val="40000"/>
          </a:schemeClr>
        </a:solidFill>
      </dgm:spPr>
      <dgm:t>
        <a:bodyPr/>
        <a:lstStyle/>
        <a:p>
          <a:r>
            <a:rPr lang="en-US" dirty="0" smtClean="0"/>
            <a:t>Production</a:t>
          </a:r>
          <a:endParaRPr lang="en-US" dirty="0"/>
        </a:p>
      </dgm:t>
    </dgm:pt>
    <dgm:pt modelId="{4225F0CE-BCBC-4909-9FC8-B1E060FB7194}" type="parTrans" cxnId="{AF2592F5-5864-4FF4-A278-846A0877D922}">
      <dgm:prSet/>
      <dgm:spPr/>
      <dgm:t>
        <a:bodyPr/>
        <a:lstStyle/>
        <a:p>
          <a:endParaRPr lang="en-US"/>
        </a:p>
      </dgm:t>
    </dgm:pt>
    <dgm:pt modelId="{A950B7BC-B9C1-4F78-AD87-C6F6BDC4A1B4}" type="sibTrans" cxnId="{AF2592F5-5864-4FF4-A278-846A0877D922}">
      <dgm:prSet/>
      <dgm:spPr/>
      <dgm:t>
        <a:bodyPr/>
        <a:lstStyle/>
        <a:p>
          <a:endParaRPr lang="en-US"/>
        </a:p>
      </dgm:t>
    </dgm:pt>
    <dgm:pt modelId="{ADD95B1E-2A03-420B-A361-EAC11649E61E}">
      <dgm:prSet phldrT="[Text]"/>
      <dgm:spPr>
        <a:solidFill>
          <a:schemeClr val="accent3">
            <a:lumMod val="75000"/>
          </a:schemeClr>
        </a:solidFill>
      </dgm:spPr>
      <dgm:t>
        <a:bodyPr/>
        <a:lstStyle/>
        <a:p>
          <a:r>
            <a:rPr lang="en-US" dirty="0" smtClean="0"/>
            <a:t>Project Initiation</a:t>
          </a:r>
          <a:endParaRPr lang="en-US" dirty="0"/>
        </a:p>
      </dgm:t>
    </dgm:pt>
    <dgm:pt modelId="{56A51B79-A68A-44C3-B702-4B5CB4DD619C}" type="parTrans" cxnId="{0C6ED087-6A63-4532-953F-EEBF95B4430B}">
      <dgm:prSet/>
      <dgm:spPr/>
      <dgm:t>
        <a:bodyPr/>
        <a:lstStyle/>
        <a:p>
          <a:endParaRPr lang="en-US"/>
        </a:p>
      </dgm:t>
    </dgm:pt>
    <dgm:pt modelId="{FE8B44AC-20CA-4D55-B814-65D6F2ABCC0A}" type="sibTrans" cxnId="{0C6ED087-6A63-4532-953F-EEBF95B4430B}">
      <dgm:prSet/>
      <dgm:spPr/>
      <dgm:t>
        <a:bodyPr/>
        <a:lstStyle/>
        <a:p>
          <a:endParaRPr lang="en-US"/>
        </a:p>
      </dgm:t>
    </dgm:pt>
    <dgm:pt modelId="{2C4CFBB5-DC1C-4059-AA31-FA714B9EC4A0}">
      <dgm:prSet phldrT="[Text]"/>
      <dgm:spPr>
        <a:solidFill>
          <a:schemeClr val="bg2">
            <a:lumMod val="75000"/>
          </a:schemeClr>
        </a:solidFill>
      </dgm:spPr>
      <dgm:t>
        <a:bodyPr/>
        <a:lstStyle/>
        <a:p>
          <a:r>
            <a:rPr lang="en-US" dirty="0" smtClean="0"/>
            <a:t>Retirement</a:t>
          </a:r>
          <a:endParaRPr lang="en-US" dirty="0"/>
        </a:p>
      </dgm:t>
    </dgm:pt>
    <dgm:pt modelId="{EB45C163-A468-498D-A722-103F48D45B60}" type="parTrans" cxnId="{6AF4D92A-77B9-4978-A8E6-F6CBE6C0D79E}">
      <dgm:prSet/>
      <dgm:spPr/>
      <dgm:t>
        <a:bodyPr/>
        <a:lstStyle/>
        <a:p>
          <a:endParaRPr lang="en-US"/>
        </a:p>
      </dgm:t>
    </dgm:pt>
    <dgm:pt modelId="{3255B50D-7EED-43C0-BD81-174AAD723EAE}" type="sibTrans" cxnId="{6AF4D92A-77B9-4978-A8E6-F6CBE6C0D79E}">
      <dgm:prSet/>
      <dgm:spPr/>
      <dgm:t>
        <a:bodyPr/>
        <a:lstStyle/>
        <a:p>
          <a:endParaRPr lang="en-US"/>
        </a:p>
      </dgm:t>
    </dgm:pt>
    <dgm:pt modelId="{87B33362-88B2-4E62-A7B8-706E2A23916F}" type="pres">
      <dgm:prSet presAssocID="{82F00F1B-825D-4E0A-BBED-9DA8E35D7A0C}" presName="Name0" presStyleCnt="0">
        <dgm:presLayoutVars>
          <dgm:dir/>
          <dgm:resizeHandles val="exact"/>
        </dgm:presLayoutVars>
      </dgm:prSet>
      <dgm:spPr/>
      <dgm:t>
        <a:bodyPr/>
        <a:lstStyle/>
        <a:p>
          <a:endParaRPr lang="en-US"/>
        </a:p>
      </dgm:t>
    </dgm:pt>
    <dgm:pt modelId="{57048EA5-E3FE-443B-8CAA-061F6A69E34D}" type="pres">
      <dgm:prSet presAssocID="{6B39EC05-DB3D-4B7D-87E0-38871409C6F6}" presName="node" presStyleLbl="node1" presStyleIdx="0" presStyleCnt="6">
        <dgm:presLayoutVars>
          <dgm:bulletEnabled val="1"/>
        </dgm:presLayoutVars>
      </dgm:prSet>
      <dgm:spPr/>
      <dgm:t>
        <a:bodyPr/>
        <a:lstStyle/>
        <a:p>
          <a:endParaRPr lang="en-US"/>
        </a:p>
      </dgm:t>
    </dgm:pt>
    <dgm:pt modelId="{0E446E57-EF43-41E1-98CA-34A18227BE6E}" type="pres">
      <dgm:prSet presAssocID="{990293E2-FA43-4352-8396-2C9F1D5F47A9}" presName="sibTrans" presStyleLbl="sibTrans2D1" presStyleIdx="0" presStyleCnt="5"/>
      <dgm:spPr/>
      <dgm:t>
        <a:bodyPr/>
        <a:lstStyle/>
        <a:p>
          <a:endParaRPr lang="en-US"/>
        </a:p>
      </dgm:t>
    </dgm:pt>
    <dgm:pt modelId="{98C72A01-4D64-4BF0-84A7-159EC28DFBDA}" type="pres">
      <dgm:prSet presAssocID="{990293E2-FA43-4352-8396-2C9F1D5F47A9}" presName="connectorText" presStyleLbl="sibTrans2D1" presStyleIdx="0" presStyleCnt="5"/>
      <dgm:spPr/>
      <dgm:t>
        <a:bodyPr/>
        <a:lstStyle/>
        <a:p>
          <a:endParaRPr lang="en-US"/>
        </a:p>
      </dgm:t>
    </dgm:pt>
    <dgm:pt modelId="{E86D8A4A-3CEC-4B71-8206-D28BB36A8463}" type="pres">
      <dgm:prSet presAssocID="{82D81CFA-BA7B-4034-9205-6C7EE27EA08A}" presName="node" presStyleLbl="node1" presStyleIdx="1" presStyleCnt="6">
        <dgm:presLayoutVars>
          <dgm:bulletEnabled val="1"/>
        </dgm:presLayoutVars>
      </dgm:prSet>
      <dgm:spPr/>
      <dgm:t>
        <a:bodyPr/>
        <a:lstStyle/>
        <a:p>
          <a:endParaRPr lang="en-US"/>
        </a:p>
      </dgm:t>
    </dgm:pt>
    <dgm:pt modelId="{2AD75355-56FE-4DEF-BD84-0780218C22D8}" type="pres">
      <dgm:prSet presAssocID="{141FBB81-8B11-4C36-AD6F-394CC37D2A94}" presName="sibTrans" presStyleLbl="sibTrans2D1" presStyleIdx="1" presStyleCnt="5"/>
      <dgm:spPr/>
      <dgm:t>
        <a:bodyPr/>
        <a:lstStyle/>
        <a:p>
          <a:endParaRPr lang="en-US"/>
        </a:p>
      </dgm:t>
    </dgm:pt>
    <dgm:pt modelId="{F09AE941-C4E7-4B71-9189-92B3B544A4F8}" type="pres">
      <dgm:prSet presAssocID="{141FBB81-8B11-4C36-AD6F-394CC37D2A94}" presName="connectorText" presStyleLbl="sibTrans2D1" presStyleIdx="1" presStyleCnt="5"/>
      <dgm:spPr/>
      <dgm:t>
        <a:bodyPr/>
        <a:lstStyle/>
        <a:p>
          <a:endParaRPr lang="en-US"/>
        </a:p>
      </dgm:t>
    </dgm:pt>
    <dgm:pt modelId="{7849574A-162D-49B4-A884-3CCAB28F2EDE}" type="pres">
      <dgm:prSet presAssocID="{ADD95B1E-2A03-420B-A361-EAC11649E61E}" presName="node" presStyleLbl="node1" presStyleIdx="2" presStyleCnt="6">
        <dgm:presLayoutVars>
          <dgm:bulletEnabled val="1"/>
        </dgm:presLayoutVars>
      </dgm:prSet>
      <dgm:spPr/>
      <dgm:t>
        <a:bodyPr/>
        <a:lstStyle/>
        <a:p>
          <a:endParaRPr lang="en-US"/>
        </a:p>
      </dgm:t>
    </dgm:pt>
    <dgm:pt modelId="{326C3990-D5E5-4017-BFA7-8C69D6E663D4}" type="pres">
      <dgm:prSet presAssocID="{FE8B44AC-20CA-4D55-B814-65D6F2ABCC0A}" presName="sibTrans" presStyleLbl="sibTrans2D1" presStyleIdx="2" presStyleCnt="5"/>
      <dgm:spPr/>
      <dgm:t>
        <a:bodyPr/>
        <a:lstStyle/>
        <a:p>
          <a:endParaRPr lang="en-US"/>
        </a:p>
      </dgm:t>
    </dgm:pt>
    <dgm:pt modelId="{AF7D724F-0160-4A25-B8F0-F7C7DBC72BF2}" type="pres">
      <dgm:prSet presAssocID="{FE8B44AC-20CA-4D55-B814-65D6F2ABCC0A}" presName="connectorText" presStyleLbl="sibTrans2D1" presStyleIdx="2" presStyleCnt="5"/>
      <dgm:spPr/>
      <dgm:t>
        <a:bodyPr/>
        <a:lstStyle/>
        <a:p>
          <a:endParaRPr lang="en-US"/>
        </a:p>
      </dgm:t>
    </dgm:pt>
    <dgm:pt modelId="{7A0D3B22-E7EB-4E4B-8EC8-A7DE7074C7C6}" type="pres">
      <dgm:prSet presAssocID="{214C61A6-1FE1-4F2F-A44D-22BCDF4D67CA}" presName="node" presStyleLbl="node1" presStyleIdx="3" presStyleCnt="6">
        <dgm:presLayoutVars>
          <dgm:bulletEnabled val="1"/>
        </dgm:presLayoutVars>
      </dgm:prSet>
      <dgm:spPr/>
      <dgm:t>
        <a:bodyPr/>
        <a:lstStyle/>
        <a:p>
          <a:endParaRPr lang="en-US"/>
        </a:p>
      </dgm:t>
    </dgm:pt>
    <dgm:pt modelId="{DEC531D3-129E-465E-88E5-80BCCCDE1FF6}" type="pres">
      <dgm:prSet presAssocID="{6A0F47B0-1A05-45D9-9894-F359D4B0DD37}" presName="sibTrans" presStyleLbl="sibTrans2D1" presStyleIdx="3" presStyleCnt="5"/>
      <dgm:spPr/>
      <dgm:t>
        <a:bodyPr/>
        <a:lstStyle/>
        <a:p>
          <a:endParaRPr lang="en-US"/>
        </a:p>
      </dgm:t>
    </dgm:pt>
    <dgm:pt modelId="{E60E8A49-8BB5-453A-9A3D-042277D75572}" type="pres">
      <dgm:prSet presAssocID="{6A0F47B0-1A05-45D9-9894-F359D4B0DD37}" presName="connectorText" presStyleLbl="sibTrans2D1" presStyleIdx="3" presStyleCnt="5"/>
      <dgm:spPr/>
      <dgm:t>
        <a:bodyPr/>
        <a:lstStyle/>
        <a:p>
          <a:endParaRPr lang="en-US"/>
        </a:p>
      </dgm:t>
    </dgm:pt>
    <dgm:pt modelId="{6E2DCAED-0FB2-456E-BDFC-05333091AB83}" type="pres">
      <dgm:prSet presAssocID="{D074FE4C-DEB3-4FDB-B7E5-72A09F7D77BF}" presName="node" presStyleLbl="node1" presStyleIdx="4" presStyleCnt="6">
        <dgm:presLayoutVars>
          <dgm:bulletEnabled val="1"/>
        </dgm:presLayoutVars>
      </dgm:prSet>
      <dgm:spPr/>
      <dgm:t>
        <a:bodyPr/>
        <a:lstStyle/>
        <a:p>
          <a:endParaRPr lang="en-US"/>
        </a:p>
      </dgm:t>
    </dgm:pt>
    <dgm:pt modelId="{F3B9E1AE-B532-4F3C-8BE6-B3D0D80A27C9}" type="pres">
      <dgm:prSet presAssocID="{A950B7BC-B9C1-4F78-AD87-C6F6BDC4A1B4}" presName="sibTrans" presStyleLbl="sibTrans2D1" presStyleIdx="4" presStyleCnt="5"/>
      <dgm:spPr/>
      <dgm:t>
        <a:bodyPr/>
        <a:lstStyle/>
        <a:p>
          <a:endParaRPr lang="en-US"/>
        </a:p>
      </dgm:t>
    </dgm:pt>
    <dgm:pt modelId="{7BF0238C-ED1A-48F4-8E13-0AB7576ED89A}" type="pres">
      <dgm:prSet presAssocID="{A950B7BC-B9C1-4F78-AD87-C6F6BDC4A1B4}" presName="connectorText" presStyleLbl="sibTrans2D1" presStyleIdx="4" presStyleCnt="5"/>
      <dgm:spPr/>
      <dgm:t>
        <a:bodyPr/>
        <a:lstStyle/>
        <a:p>
          <a:endParaRPr lang="en-US"/>
        </a:p>
      </dgm:t>
    </dgm:pt>
    <dgm:pt modelId="{D8468B8C-95DA-4B5E-A752-D65AA5024CF8}" type="pres">
      <dgm:prSet presAssocID="{2C4CFBB5-DC1C-4059-AA31-FA714B9EC4A0}" presName="node" presStyleLbl="node1" presStyleIdx="5" presStyleCnt="6">
        <dgm:presLayoutVars>
          <dgm:bulletEnabled val="1"/>
        </dgm:presLayoutVars>
      </dgm:prSet>
      <dgm:spPr/>
      <dgm:t>
        <a:bodyPr/>
        <a:lstStyle/>
        <a:p>
          <a:endParaRPr lang="en-US"/>
        </a:p>
      </dgm:t>
    </dgm:pt>
  </dgm:ptLst>
  <dgm:cxnLst>
    <dgm:cxn modelId="{0C6ED087-6A63-4532-953F-EEBF95B4430B}" srcId="{82F00F1B-825D-4E0A-BBED-9DA8E35D7A0C}" destId="{ADD95B1E-2A03-420B-A361-EAC11649E61E}" srcOrd="2" destOrd="0" parTransId="{56A51B79-A68A-44C3-B702-4B5CB4DD619C}" sibTransId="{FE8B44AC-20CA-4D55-B814-65D6F2ABCC0A}"/>
    <dgm:cxn modelId="{7E215D6E-86E7-40CF-9821-5EF7A1479334}" srcId="{82F00F1B-825D-4E0A-BBED-9DA8E35D7A0C}" destId="{214C61A6-1FE1-4F2F-A44D-22BCDF4D67CA}" srcOrd="3" destOrd="0" parTransId="{BBAA9FBC-0AEF-437F-B3F7-23C39B109357}" sibTransId="{6A0F47B0-1A05-45D9-9894-F359D4B0DD37}"/>
    <dgm:cxn modelId="{C7CACCCC-21BE-40C9-AA5F-67EB5DA0678C}" type="presOf" srcId="{6A0F47B0-1A05-45D9-9894-F359D4B0DD37}" destId="{E60E8A49-8BB5-453A-9A3D-042277D75572}" srcOrd="1" destOrd="0" presId="urn:microsoft.com/office/officeart/2005/8/layout/process1"/>
    <dgm:cxn modelId="{AF2592F5-5864-4FF4-A278-846A0877D922}" srcId="{82F00F1B-825D-4E0A-BBED-9DA8E35D7A0C}" destId="{D074FE4C-DEB3-4FDB-B7E5-72A09F7D77BF}" srcOrd="4" destOrd="0" parTransId="{4225F0CE-BCBC-4909-9FC8-B1E060FB7194}" sibTransId="{A950B7BC-B9C1-4F78-AD87-C6F6BDC4A1B4}"/>
    <dgm:cxn modelId="{4F472BC1-75FD-4D59-92F3-5BB0A96527A2}" type="presOf" srcId="{141FBB81-8B11-4C36-AD6F-394CC37D2A94}" destId="{2AD75355-56FE-4DEF-BD84-0780218C22D8}" srcOrd="0" destOrd="0" presId="urn:microsoft.com/office/officeart/2005/8/layout/process1"/>
    <dgm:cxn modelId="{38FBB100-EEAC-4DE6-A39B-ECABD8514846}" type="presOf" srcId="{214C61A6-1FE1-4F2F-A44D-22BCDF4D67CA}" destId="{7A0D3B22-E7EB-4E4B-8EC8-A7DE7074C7C6}" srcOrd="0" destOrd="0" presId="urn:microsoft.com/office/officeart/2005/8/layout/process1"/>
    <dgm:cxn modelId="{67D2A237-1725-4DC1-96D4-878CDA583AA1}" type="presOf" srcId="{FE8B44AC-20CA-4D55-B814-65D6F2ABCC0A}" destId="{AF7D724F-0160-4A25-B8F0-F7C7DBC72BF2}" srcOrd="1" destOrd="0" presId="urn:microsoft.com/office/officeart/2005/8/layout/process1"/>
    <dgm:cxn modelId="{795984C5-EEA0-4166-9905-0914BA960EE4}" type="presOf" srcId="{141FBB81-8B11-4C36-AD6F-394CC37D2A94}" destId="{F09AE941-C4E7-4B71-9189-92B3B544A4F8}" srcOrd="1" destOrd="0" presId="urn:microsoft.com/office/officeart/2005/8/layout/process1"/>
    <dgm:cxn modelId="{31151880-0011-42B2-A792-A56853136781}" type="presOf" srcId="{6B39EC05-DB3D-4B7D-87E0-38871409C6F6}" destId="{57048EA5-E3FE-443B-8CAA-061F6A69E34D}" srcOrd="0" destOrd="0" presId="urn:microsoft.com/office/officeart/2005/8/layout/process1"/>
    <dgm:cxn modelId="{7930942A-9AF0-462D-9D5E-B57CDD17DA21}" type="presOf" srcId="{A950B7BC-B9C1-4F78-AD87-C6F6BDC4A1B4}" destId="{7BF0238C-ED1A-48F4-8E13-0AB7576ED89A}" srcOrd="1" destOrd="0" presId="urn:microsoft.com/office/officeart/2005/8/layout/process1"/>
    <dgm:cxn modelId="{6AF4D92A-77B9-4978-A8E6-F6CBE6C0D79E}" srcId="{82F00F1B-825D-4E0A-BBED-9DA8E35D7A0C}" destId="{2C4CFBB5-DC1C-4059-AA31-FA714B9EC4A0}" srcOrd="5" destOrd="0" parTransId="{EB45C163-A468-498D-A722-103F48D45B60}" sibTransId="{3255B50D-7EED-43C0-BD81-174AAD723EAE}"/>
    <dgm:cxn modelId="{84B160C5-EB3D-4545-91EA-98777F07A4EA}" type="presOf" srcId="{990293E2-FA43-4352-8396-2C9F1D5F47A9}" destId="{0E446E57-EF43-41E1-98CA-34A18227BE6E}" srcOrd="0" destOrd="0" presId="urn:microsoft.com/office/officeart/2005/8/layout/process1"/>
    <dgm:cxn modelId="{03C38415-0774-40C1-899C-414BBA28A515}" srcId="{82F00F1B-825D-4E0A-BBED-9DA8E35D7A0C}" destId="{82D81CFA-BA7B-4034-9205-6C7EE27EA08A}" srcOrd="1" destOrd="0" parTransId="{0F0BFF18-72CB-487A-874E-D0E34B2E0F7A}" sibTransId="{141FBB81-8B11-4C36-AD6F-394CC37D2A94}"/>
    <dgm:cxn modelId="{2AC12630-CB15-4CCB-88B6-1F57FB7E869C}" type="presOf" srcId="{82F00F1B-825D-4E0A-BBED-9DA8E35D7A0C}" destId="{87B33362-88B2-4E62-A7B8-706E2A23916F}" srcOrd="0" destOrd="0" presId="urn:microsoft.com/office/officeart/2005/8/layout/process1"/>
    <dgm:cxn modelId="{D688A624-CACC-4080-9DF7-99364802CE4E}" type="presOf" srcId="{2C4CFBB5-DC1C-4059-AA31-FA714B9EC4A0}" destId="{D8468B8C-95DA-4B5E-A752-D65AA5024CF8}" srcOrd="0" destOrd="0" presId="urn:microsoft.com/office/officeart/2005/8/layout/process1"/>
    <dgm:cxn modelId="{0E5E8EB0-9F52-4C0F-BC6F-E4C1BC643AE0}" type="presOf" srcId="{A950B7BC-B9C1-4F78-AD87-C6F6BDC4A1B4}" destId="{F3B9E1AE-B532-4F3C-8BE6-B3D0D80A27C9}" srcOrd="0" destOrd="0" presId="urn:microsoft.com/office/officeart/2005/8/layout/process1"/>
    <dgm:cxn modelId="{48419F87-B2E6-4356-A2FA-CBCC3F33AA82}" srcId="{82F00F1B-825D-4E0A-BBED-9DA8E35D7A0C}" destId="{6B39EC05-DB3D-4B7D-87E0-38871409C6F6}" srcOrd="0" destOrd="0" parTransId="{54244AAC-CEF0-4CE6-98D9-BE427E5D6B58}" sibTransId="{990293E2-FA43-4352-8396-2C9F1D5F47A9}"/>
    <dgm:cxn modelId="{665479BF-6498-42C0-873A-5EA08E92B402}" type="presOf" srcId="{6A0F47B0-1A05-45D9-9894-F359D4B0DD37}" destId="{DEC531D3-129E-465E-88E5-80BCCCDE1FF6}" srcOrd="0" destOrd="0" presId="urn:microsoft.com/office/officeart/2005/8/layout/process1"/>
    <dgm:cxn modelId="{FC65F379-7651-4834-B7ED-4579F8EF2F9C}" type="presOf" srcId="{D074FE4C-DEB3-4FDB-B7E5-72A09F7D77BF}" destId="{6E2DCAED-0FB2-456E-BDFC-05333091AB83}" srcOrd="0" destOrd="0" presId="urn:microsoft.com/office/officeart/2005/8/layout/process1"/>
    <dgm:cxn modelId="{DFF9A2A8-5874-42D0-95F7-E680F708E592}" type="presOf" srcId="{82D81CFA-BA7B-4034-9205-6C7EE27EA08A}" destId="{E86D8A4A-3CEC-4B71-8206-D28BB36A8463}" srcOrd="0" destOrd="0" presId="urn:microsoft.com/office/officeart/2005/8/layout/process1"/>
    <dgm:cxn modelId="{2B91594B-93E8-4F78-A2D8-900D19B3FA99}" type="presOf" srcId="{990293E2-FA43-4352-8396-2C9F1D5F47A9}" destId="{98C72A01-4D64-4BF0-84A7-159EC28DFBDA}" srcOrd="1" destOrd="0" presId="urn:microsoft.com/office/officeart/2005/8/layout/process1"/>
    <dgm:cxn modelId="{81D62878-507F-40AC-BAA7-99C654916DBC}" type="presOf" srcId="{ADD95B1E-2A03-420B-A361-EAC11649E61E}" destId="{7849574A-162D-49B4-A884-3CCAB28F2EDE}" srcOrd="0" destOrd="0" presId="urn:microsoft.com/office/officeart/2005/8/layout/process1"/>
    <dgm:cxn modelId="{E2413D0F-5954-4C51-A8F4-0C78AF8D8542}" type="presOf" srcId="{FE8B44AC-20CA-4D55-B814-65D6F2ABCC0A}" destId="{326C3990-D5E5-4017-BFA7-8C69D6E663D4}" srcOrd="0" destOrd="0" presId="urn:microsoft.com/office/officeart/2005/8/layout/process1"/>
    <dgm:cxn modelId="{35C7F5FE-A44B-42ED-A632-190BCB7E42C9}" type="presParOf" srcId="{87B33362-88B2-4E62-A7B8-706E2A23916F}" destId="{57048EA5-E3FE-443B-8CAA-061F6A69E34D}" srcOrd="0" destOrd="0" presId="urn:microsoft.com/office/officeart/2005/8/layout/process1"/>
    <dgm:cxn modelId="{F0BAFDE2-6A75-4584-9EDA-D94082481DCA}" type="presParOf" srcId="{87B33362-88B2-4E62-A7B8-706E2A23916F}" destId="{0E446E57-EF43-41E1-98CA-34A18227BE6E}" srcOrd="1" destOrd="0" presId="urn:microsoft.com/office/officeart/2005/8/layout/process1"/>
    <dgm:cxn modelId="{51A0EDF7-3DDC-442D-BA12-5F137FF534D2}" type="presParOf" srcId="{0E446E57-EF43-41E1-98CA-34A18227BE6E}" destId="{98C72A01-4D64-4BF0-84A7-159EC28DFBDA}" srcOrd="0" destOrd="0" presId="urn:microsoft.com/office/officeart/2005/8/layout/process1"/>
    <dgm:cxn modelId="{8C713DE2-41F9-4BE8-8098-7DC746F5B3F5}" type="presParOf" srcId="{87B33362-88B2-4E62-A7B8-706E2A23916F}" destId="{E86D8A4A-3CEC-4B71-8206-D28BB36A8463}" srcOrd="2" destOrd="0" presId="urn:microsoft.com/office/officeart/2005/8/layout/process1"/>
    <dgm:cxn modelId="{EF709211-2CA3-41D4-9A84-1A7ECE99B267}" type="presParOf" srcId="{87B33362-88B2-4E62-A7B8-706E2A23916F}" destId="{2AD75355-56FE-4DEF-BD84-0780218C22D8}" srcOrd="3" destOrd="0" presId="urn:microsoft.com/office/officeart/2005/8/layout/process1"/>
    <dgm:cxn modelId="{2EEA77F9-C95F-4C28-931E-3AE2BE41F2B3}" type="presParOf" srcId="{2AD75355-56FE-4DEF-BD84-0780218C22D8}" destId="{F09AE941-C4E7-4B71-9189-92B3B544A4F8}" srcOrd="0" destOrd="0" presId="urn:microsoft.com/office/officeart/2005/8/layout/process1"/>
    <dgm:cxn modelId="{6AD360E8-8FB8-4365-AFC9-E2EB9E2D74F9}" type="presParOf" srcId="{87B33362-88B2-4E62-A7B8-706E2A23916F}" destId="{7849574A-162D-49B4-A884-3CCAB28F2EDE}" srcOrd="4" destOrd="0" presId="urn:microsoft.com/office/officeart/2005/8/layout/process1"/>
    <dgm:cxn modelId="{F5324DE9-AABF-4A56-9519-D6B7954977A1}" type="presParOf" srcId="{87B33362-88B2-4E62-A7B8-706E2A23916F}" destId="{326C3990-D5E5-4017-BFA7-8C69D6E663D4}" srcOrd="5" destOrd="0" presId="urn:microsoft.com/office/officeart/2005/8/layout/process1"/>
    <dgm:cxn modelId="{CFBD4486-BBAF-40C1-8385-FFC0D4E0FFA2}" type="presParOf" srcId="{326C3990-D5E5-4017-BFA7-8C69D6E663D4}" destId="{AF7D724F-0160-4A25-B8F0-F7C7DBC72BF2}" srcOrd="0" destOrd="0" presId="urn:microsoft.com/office/officeart/2005/8/layout/process1"/>
    <dgm:cxn modelId="{54E2F7A2-65EB-47D2-B0A7-8BED7A304E0B}" type="presParOf" srcId="{87B33362-88B2-4E62-A7B8-706E2A23916F}" destId="{7A0D3B22-E7EB-4E4B-8EC8-A7DE7074C7C6}" srcOrd="6" destOrd="0" presId="urn:microsoft.com/office/officeart/2005/8/layout/process1"/>
    <dgm:cxn modelId="{21AE576E-1F90-4777-ADF8-490A6573C78F}" type="presParOf" srcId="{87B33362-88B2-4E62-A7B8-706E2A23916F}" destId="{DEC531D3-129E-465E-88E5-80BCCCDE1FF6}" srcOrd="7" destOrd="0" presId="urn:microsoft.com/office/officeart/2005/8/layout/process1"/>
    <dgm:cxn modelId="{1F3576B5-1444-45F5-9DB9-C9658FC1841C}" type="presParOf" srcId="{DEC531D3-129E-465E-88E5-80BCCCDE1FF6}" destId="{E60E8A49-8BB5-453A-9A3D-042277D75572}" srcOrd="0" destOrd="0" presId="urn:microsoft.com/office/officeart/2005/8/layout/process1"/>
    <dgm:cxn modelId="{8007365F-3A94-4BF6-8393-C240388AFDAA}" type="presParOf" srcId="{87B33362-88B2-4E62-A7B8-706E2A23916F}" destId="{6E2DCAED-0FB2-456E-BDFC-05333091AB83}" srcOrd="8" destOrd="0" presId="urn:microsoft.com/office/officeart/2005/8/layout/process1"/>
    <dgm:cxn modelId="{3A47A80D-E071-48FA-BB25-F317936E5D33}" type="presParOf" srcId="{87B33362-88B2-4E62-A7B8-706E2A23916F}" destId="{F3B9E1AE-B532-4F3C-8BE6-B3D0D80A27C9}" srcOrd="9" destOrd="0" presId="urn:microsoft.com/office/officeart/2005/8/layout/process1"/>
    <dgm:cxn modelId="{FB68082A-7492-4379-8861-C963F40666E1}" type="presParOf" srcId="{F3B9E1AE-B532-4F3C-8BE6-B3D0D80A27C9}" destId="{7BF0238C-ED1A-48F4-8E13-0AB7576ED89A}" srcOrd="0" destOrd="0" presId="urn:microsoft.com/office/officeart/2005/8/layout/process1"/>
    <dgm:cxn modelId="{49B16392-DB08-47DA-83E5-F29A52D56C2E}" type="presParOf" srcId="{87B33362-88B2-4E62-A7B8-706E2A23916F}" destId="{D8468B8C-95DA-4B5E-A752-D65AA5024CF8}" srcOrd="10" destOrd="0" presId="urn:microsoft.com/office/officeart/2005/8/layout/process1"/>
  </dgm:cxnLst>
  <dgm:bg/>
  <dgm:whole/>
</dgm:dataModel>
</file>

<file path=ppt/diagrams/data4.xml><?xml version="1.0" encoding="utf-8"?>
<dgm:dataModel xmlns:dgm="http://schemas.openxmlformats.org/drawingml/2006/diagram" xmlns:a="http://schemas.openxmlformats.org/drawingml/2006/main">
  <dgm:ptLst>
    <dgm:pt modelId="{2372B023-762D-4F9C-960C-E2D4DA5730CF}"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78757B4D-A2C7-4AED-B534-C30B48775AAE}">
      <dgm:prSet phldrT="[Text]"/>
      <dgm:spPr>
        <a:solidFill>
          <a:schemeClr val="tx2">
            <a:lumMod val="40000"/>
            <a:lumOff val="60000"/>
          </a:schemeClr>
        </a:solidFill>
      </dgm:spPr>
      <dgm:t>
        <a:bodyPr/>
        <a:lstStyle/>
        <a:p>
          <a:r>
            <a:rPr lang="en-US" dirty="0" smtClean="0"/>
            <a:t>Requirement	</a:t>
          </a:r>
          <a:endParaRPr lang="en-US" dirty="0"/>
        </a:p>
      </dgm:t>
    </dgm:pt>
    <dgm:pt modelId="{C127058B-A415-43AE-8730-FB87CEA45B62}" type="parTrans" cxnId="{7613E9FB-2342-48BD-A602-62A4462D0D39}">
      <dgm:prSet/>
      <dgm:spPr/>
      <dgm:t>
        <a:bodyPr/>
        <a:lstStyle/>
        <a:p>
          <a:endParaRPr lang="en-US"/>
        </a:p>
      </dgm:t>
    </dgm:pt>
    <dgm:pt modelId="{CBDD1FB8-2E65-4E69-9AF3-7D59435C267A}" type="sibTrans" cxnId="{7613E9FB-2342-48BD-A602-62A4462D0D39}">
      <dgm:prSet/>
      <dgm:spPr/>
      <dgm:t>
        <a:bodyPr/>
        <a:lstStyle/>
        <a:p>
          <a:endParaRPr lang="en-US"/>
        </a:p>
      </dgm:t>
    </dgm:pt>
    <dgm:pt modelId="{B5714450-3355-4016-B4FD-8DEE0A3CF150}">
      <dgm:prSet phldrT="[Text]"/>
      <dgm:spPr>
        <a:solidFill>
          <a:schemeClr val="bg2">
            <a:lumMod val="75000"/>
          </a:schemeClr>
        </a:solidFill>
      </dgm:spPr>
      <dgm:t>
        <a:bodyPr/>
        <a:lstStyle/>
        <a:p>
          <a:r>
            <a:rPr lang="en-US" dirty="0" smtClean="0"/>
            <a:t>System Design</a:t>
          </a:r>
          <a:endParaRPr lang="en-US" dirty="0"/>
        </a:p>
      </dgm:t>
    </dgm:pt>
    <dgm:pt modelId="{E237A343-8BCE-4F12-8AA3-738CA05CC668}" type="parTrans" cxnId="{027AC050-5572-41F0-A818-6015332FF788}">
      <dgm:prSet/>
      <dgm:spPr/>
      <dgm:t>
        <a:bodyPr/>
        <a:lstStyle/>
        <a:p>
          <a:endParaRPr lang="en-US"/>
        </a:p>
      </dgm:t>
    </dgm:pt>
    <dgm:pt modelId="{11BB55D6-F3C3-44D5-ABC6-6AAB06E8F5E7}" type="sibTrans" cxnId="{027AC050-5572-41F0-A818-6015332FF788}">
      <dgm:prSet/>
      <dgm:spPr/>
      <dgm:t>
        <a:bodyPr/>
        <a:lstStyle/>
        <a:p>
          <a:endParaRPr lang="en-US"/>
        </a:p>
      </dgm:t>
    </dgm:pt>
    <dgm:pt modelId="{80028080-8C3B-4B07-80CE-B47C3542B1B1}">
      <dgm:prSet phldrT="[Text]"/>
      <dgm:spPr>
        <a:solidFill>
          <a:schemeClr val="accent6">
            <a:lumMod val="60000"/>
            <a:lumOff val="40000"/>
          </a:schemeClr>
        </a:solidFill>
      </dgm:spPr>
      <dgm:t>
        <a:bodyPr/>
        <a:lstStyle/>
        <a:p>
          <a:r>
            <a:rPr lang="en-US" dirty="0" smtClean="0"/>
            <a:t>Testing</a:t>
          </a:r>
          <a:endParaRPr lang="en-US" dirty="0"/>
        </a:p>
      </dgm:t>
    </dgm:pt>
    <dgm:pt modelId="{B1FEA0CB-38B1-41C0-8352-4E359110FD7C}" type="parTrans" cxnId="{95805E87-9267-4659-A8E3-656930A8C573}">
      <dgm:prSet/>
      <dgm:spPr/>
      <dgm:t>
        <a:bodyPr/>
        <a:lstStyle/>
        <a:p>
          <a:endParaRPr lang="en-US"/>
        </a:p>
      </dgm:t>
    </dgm:pt>
    <dgm:pt modelId="{57411575-79A1-4CE3-90F5-0A283BF546AC}" type="sibTrans" cxnId="{95805E87-9267-4659-A8E3-656930A8C573}">
      <dgm:prSet/>
      <dgm:spPr/>
      <dgm:t>
        <a:bodyPr/>
        <a:lstStyle/>
        <a:p>
          <a:endParaRPr lang="en-US"/>
        </a:p>
      </dgm:t>
    </dgm:pt>
    <dgm:pt modelId="{FA68B3E1-39BB-4C32-B004-CBE580522736}">
      <dgm:prSet phldrT="[Text]"/>
      <dgm:spPr>
        <a:solidFill>
          <a:schemeClr val="accent2">
            <a:lumMod val="60000"/>
            <a:lumOff val="40000"/>
          </a:schemeClr>
        </a:solidFill>
      </dgm:spPr>
      <dgm:t>
        <a:bodyPr/>
        <a:lstStyle/>
        <a:p>
          <a:r>
            <a:rPr lang="en-US" dirty="0" smtClean="0"/>
            <a:t>Implementation</a:t>
          </a:r>
          <a:endParaRPr lang="en-US" dirty="0"/>
        </a:p>
      </dgm:t>
    </dgm:pt>
    <dgm:pt modelId="{810964E9-426D-4E52-8815-5CE559616C11}" type="parTrans" cxnId="{0C24F2D7-3FFC-4719-9288-96CE1EDC0B64}">
      <dgm:prSet/>
      <dgm:spPr/>
      <dgm:t>
        <a:bodyPr/>
        <a:lstStyle/>
        <a:p>
          <a:endParaRPr lang="en-US"/>
        </a:p>
      </dgm:t>
    </dgm:pt>
    <dgm:pt modelId="{23820B06-2AF6-4E17-8D13-97D3441D0EA3}" type="sibTrans" cxnId="{0C24F2D7-3FFC-4719-9288-96CE1EDC0B64}">
      <dgm:prSet/>
      <dgm:spPr/>
      <dgm:t>
        <a:bodyPr/>
        <a:lstStyle/>
        <a:p>
          <a:endParaRPr lang="en-US"/>
        </a:p>
      </dgm:t>
    </dgm:pt>
    <dgm:pt modelId="{2B5C1F37-ECBC-49A3-8EA1-97A072A5C336}">
      <dgm:prSet phldrT="[Text]"/>
      <dgm:spPr>
        <a:solidFill>
          <a:schemeClr val="accent3">
            <a:lumMod val="75000"/>
          </a:schemeClr>
        </a:solidFill>
      </dgm:spPr>
      <dgm:t>
        <a:bodyPr/>
        <a:lstStyle/>
        <a:p>
          <a:r>
            <a:rPr lang="en-US" dirty="0" smtClean="0"/>
            <a:t>Deployment </a:t>
          </a:r>
          <a:endParaRPr lang="en-US" dirty="0"/>
        </a:p>
      </dgm:t>
    </dgm:pt>
    <dgm:pt modelId="{7A7ED889-F6FF-4FC1-B1B7-94A63E7D6F80}" type="parTrans" cxnId="{6B5E2068-9A48-4207-BE87-C3ACBB8E27DD}">
      <dgm:prSet/>
      <dgm:spPr/>
      <dgm:t>
        <a:bodyPr/>
        <a:lstStyle/>
        <a:p>
          <a:endParaRPr lang="en-US"/>
        </a:p>
      </dgm:t>
    </dgm:pt>
    <dgm:pt modelId="{AC904776-4BB1-4E62-AC8A-8C29FCD5FC87}" type="sibTrans" cxnId="{6B5E2068-9A48-4207-BE87-C3ACBB8E27DD}">
      <dgm:prSet/>
      <dgm:spPr/>
      <dgm:t>
        <a:bodyPr/>
        <a:lstStyle/>
        <a:p>
          <a:endParaRPr lang="en-US"/>
        </a:p>
      </dgm:t>
    </dgm:pt>
    <dgm:pt modelId="{FB561928-ECC5-4CFD-B743-5AFFC88188E5}">
      <dgm:prSet/>
      <dgm:spPr>
        <a:solidFill>
          <a:schemeClr val="accent5">
            <a:lumMod val="75000"/>
          </a:schemeClr>
        </a:solidFill>
      </dgm:spPr>
      <dgm:t>
        <a:bodyPr/>
        <a:lstStyle/>
        <a:p>
          <a:r>
            <a:rPr lang="en-US" dirty="0" smtClean="0"/>
            <a:t>Maintenance</a:t>
          </a:r>
          <a:endParaRPr lang="en-US" dirty="0"/>
        </a:p>
      </dgm:t>
    </dgm:pt>
    <dgm:pt modelId="{93FB41F4-DCB6-4DBF-8F28-899DB43AF88D}" type="parTrans" cxnId="{9B7DACBB-4EB4-4477-A9D9-D87497BD27D4}">
      <dgm:prSet/>
      <dgm:spPr/>
      <dgm:t>
        <a:bodyPr/>
        <a:lstStyle/>
        <a:p>
          <a:endParaRPr lang="en-US"/>
        </a:p>
      </dgm:t>
    </dgm:pt>
    <dgm:pt modelId="{74ED49D5-27E5-4154-8B26-9E7FBEF00C1B}" type="sibTrans" cxnId="{9B7DACBB-4EB4-4477-A9D9-D87497BD27D4}">
      <dgm:prSet/>
      <dgm:spPr/>
      <dgm:t>
        <a:bodyPr/>
        <a:lstStyle/>
        <a:p>
          <a:endParaRPr lang="en-US"/>
        </a:p>
      </dgm:t>
    </dgm:pt>
    <dgm:pt modelId="{30D736F4-F335-4A08-9920-B0ED25698111}" type="pres">
      <dgm:prSet presAssocID="{2372B023-762D-4F9C-960C-E2D4DA5730CF}" presName="diagram" presStyleCnt="0">
        <dgm:presLayoutVars>
          <dgm:dir/>
          <dgm:resizeHandles val="exact"/>
        </dgm:presLayoutVars>
      </dgm:prSet>
      <dgm:spPr/>
    </dgm:pt>
    <dgm:pt modelId="{30C0820F-4963-4C9A-B233-D6BC4A819CB9}" type="pres">
      <dgm:prSet presAssocID="{78757B4D-A2C7-4AED-B534-C30B48775AAE}" presName="node" presStyleLbl="node1" presStyleIdx="0" presStyleCnt="6">
        <dgm:presLayoutVars>
          <dgm:bulletEnabled val="1"/>
        </dgm:presLayoutVars>
      </dgm:prSet>
      <dgm:spPr/>
    </dgm:pt>
    <dgm:pt modelId="{BC4B43EB-4F49-41B1-9102-D7BE5CDB13E2}" type="pres">
      <dgm:prSet presAssocID="{CBDD1FB8-2E65-4E69-9AF3-7D59435C267A}" presName="sibTrans" presStyleLbl="sibTrans2D1" presStyleIdx="0" presStyleCnt="5"/>
      <dgm:spPr/>
    </dgm:pt>
    <dgm:pt modelId="{09B0E475-B03D-448B-A047-B9A6B024940A}" type="pres">
      <dgm:prSet presAssocID="{CBDD1FB8-2E65-4E69-9AF3-7D59435C267A}" presName="connectorText" presStyleLbl="sibTrans2D1" presStyleIdx="0" presStyleCnt="5"/>
      <dgm:spPr/>
    </dgm:pt>
    <dgm:pt modelId="{C476B189-27F0-4183-BDED-92D162565178}" type="pres">
      <dgm:prSet presAssocID="{B5714450-3355-4016-B4FD-8DEE0A3CF150}" presName="node" presStyleLbl="node1" presStyleIdx="1" presStyleCnt="6">
        <dgm:presLayoutVars>
          <dgm:bulletEnabled val="1"/>
        </dgm:presLayoutVars>
      </dgm:prSet>
      <dgm:spPr/>
    </dgm:pt>
    <dgm:pt modelId="{B0FF6665-93D3-41E0-809A-F694D0C91B75}" type="pres">
      <dgm:prSet presAssocID="{11BB55D6-F3C3-44D5-ABC6-6AAB06E8F5E7}" presName="sibTrans" presStyleLbl="sibTrans2D1" presStyleIdx="1" presStyleCnt="5"/>
      <dgm:spPr/>
    </dgm:pt>
    <dgm:pt modelId="{7ADE94D5-3134-4F80-83DF-34D6DA02367A}" type="pres">
      <dgm:prSet presAssocID="{11BB55D6-F3C3-44D5-ABC6-6AAB06E8F5E7}" presName="connectorText" presStyleLbl="sibTrans2D1" presStyleIdx="1" presStyleCnt="5"/>
      <dgm:spPr/>
    </dgm:pt>
    <dgm:pt modelId="{583DBD2C-15F0-47D2-A9D5-505AC8D36846}" type="pres">
      <dgm:prSet presAssocID="{80028080-8C3B-4B07-80CE-B47C3542B1B1}" presName="node" presStyleLbl="node1" presStyleIdx="2" presStyleCnt="6">
        <dgm:presLayoutVars>
          <dgm:bulletEnabled val="1"/>
        </dgm:presLayoutVars>
      </dgm:prSet>
      <dgm:spPr/>
    </dgm:pt>
    <dgm:pt modelId="{A7B5E814-272F-4078-B9FB-0DB75B95AFF5}" type="pres">
      <dgm:prSet presAssocID="{57411575-79A1-4CE3-90F5-0A283BF546AC}" presName="sibTrans" presStyleLbl="sibTrans2D1" presStyleIdx="2" presStyleCnt="5"/>
      <dgm:spPr/>
    </dgm:pt>
    <dgm:pt modelId="{556B89C0-3487-48E3-AB89-2ABBBA100A54}" type="pres">
      <dgm:prSet presAssocID="{57411575-79A1-4CE3-90F5-0A283BF546AC}" presName="connectorText" presStyleLbl="sibTrans2D1" presStyleIdx="2" presStyleCnt="5"/>
      <dgm:spPr/>
    </dgm:pt>
    <dgm:pt modelId="{3406A2D5-603E-4C0C-B803-A6ED7AF85EFB}" type="pres">
      <dgm:prSet presAssocID="{FA68B3E1-39BB-4C32-B004-CBE580522736}" presName="node" presStyleLbl="node1" presStyleIdx="3" presStyleCnt="6">
        <dgm:presLayoutVars>
          <dgm:bulletEnabled val="1"/>
        </dgm:presLayoutVars>
      </dgm:prSet>
      <dgm:spPr/>
      <dgm:t>
        <a:bodyPr/>
        <a:lstStyle/>
        <a:p>
          <a:endParaRPr lang="en-US"/>
        </a:p>
      </dgm:t>
    </dgm:pt>
    <dgm:pt modelId="{6F51FD2C-5441-44BB-9B04-6EFCDBE440E7}" type="pres">
      <dgm:prSet presAssocID="{23820B06-2AF6-4E17-8D13-97D3441D0EA3}" presName="sibTrans" presStyleLbl="sibTrans2D1" presStyleIdx="3" presStyleCnt="5"/>
      <dgm:spPr/>
    </dgm:pt>
    <dgm:pt modelId="{19A95BBB-BD54-4CFF-AC46-81EA9B2E7972}" type="pres">
      <dgm:prSet presAssocID="{23820B06-2AF6-4E17-8D13-97D3441D0EA3}" presName="connectorText" presStyleLbl="sibTrans2D1" presStyleIdx="3" presStyleCnt="5"/>
      <dgm:spPr/>
    </dgm:pt>
    <dgm:pt modelId="{9BCFA2BC-9B09-4E3B-858B-515FEFE99E34}" type="pres">
      <dgm:prSet presAssocID="{2B5C1F37-ECBC-49A3-8EA1-97A072A5C336}" presName="node" presStyleLbl="node1" presStyleIdx="4" presStyleCnt="6">
        <dgm:presLayoutVars>
          <dgm:bulletEnabled val="1"/>
        </dgm:presLayoutVars>
      </dgm:prSet>
      <dgm:spPr/>
      <dgm:t>
        <a:bodyPr/>
        <a:lstStyle/>
        <a:p>
          <a:endParaRPr lang="en-US"/>
        </a:p>
      </dgm:t>
    </dgm:pt>
    <dgm:pt modelId="{F79F1099-7828-43CD-ACC9-9BFF7A5B99F3}" type="pres">
      <dgm:prSet presAssocID="{AC904776-4BB1-4E62-AC8A-8C29FCD5FC87}" presName="sibTrans" presStyleLbl="sibTrans2D1" presStyleIdx="4" presStyleCnt="5"/>
      <dgm:spPr/>
    </dgm:pt>
    <dgm:pt modelId="{FB823C6C-68DB-4049-9F3E-E72058AAA77C}" type="pres">
      <dgm:prSet presAssocID="{AC904776-4BB1-4E62-AC8A-8C29FCD5FC87}" presName="connectorText" presStyleLbl="sibTrans2D1" presStyleIdx="4" presStyleCnt="5"/>
      <dgm:spPr/>
    </dgm:pt>
    <dgm:pt modelId="{4D4212E5-AE2C-4815-BF70-7E3AB95A0DA4}" type="pres">
      <dgm:prSet presAssocID="{FB561928-ECC5-4CFD-B743-5AFFC88188E5}" presName="node" presStyleLbl="node1" presStyleIdx="5" presStyleCnt="6">
        <dgm:presLayoutVars>
          <dgm:bulletEnabled val="1"/>
        </dgm:presLayoutVars>
      </dgm:prSet>
      <dgm:spPr/>
      <dgm:t>
        <a:bodyPr/>
        <a:lstStyle/>
        <a:p>
          <a:endParaRPr lang="en-US"/>
        </a:p>
      </dgm:t>
    </dgm:pt>
  </dgm:ptLst>
  <dgm:cxnLst>
    <dgm:cxn modelId="{4D6D002D-45D2-4A2C-8243-0E5CBDD3A4F7}" type="presOf" srcId="{23820B06-2AF6-4E17-8D13-97D3441D0EA3}" destId="{6F51FD2C-5441-44BB-9B04-6EFCDBE440E7}" srcOrd="0" destOrd="0" presId="urn:microsoft.com/office/officeart/2005/8/layout/process5"/>
    <dgm:cxn modelId="{85CE07F5-C489-4759-974A-3F398BEA81E8}" type="presOf" srcId="{CBDD1FB8-2E65-4E69-9AF3-7D59435C267A}" destId="{09B0E475-B03D-448B-A047-B9A6B024940A}" srcOrd="1" destOrd="0" presId="urn:microsoft.com/office/officeart/2005/8/layout/process5"/>
    <dgm:cxn modelId="{ADAE2CB5-63E1-45ED-B946-8B84D8E6599C}" type="presOf" srcId="{FA68B3E1-39BB-4C32-B004-CBE580522736}" destId="{3406A2D5-603E-4C0C-B803-A6ED7AF85EFB}" srcOrd="0" destOrd="0" presId="urn:microsoft.com/office/officeart/2005/8/layout/process5"/>
    <dgm:cxn modelId="{027AC050-5572-41F0-A818-6015332FF788}" srcId="{2372B023-762D-4F9C-960C-E2D4DA5730CF}" destId="{B5714450-3355-4016-B4FD-8DEE0A3CF150}" srcOrd="1" destOrd="0" parTransId="{E237A343-8BCE-4F12-8AA3-738CA05CC668}" sibTransId="{11BB55D6-F3C3-44D5-ABC6-6AAB06E8F5E7}"/>
    <dgm:cxn modelId="{208A161E-9FE2-4D1B-A31A-A261315D342C}" type="presOf" srcId="{23820B06-2AF6-4E17-8D13-97D3441D0EA3}" destId="{19A95BBB-BD54-4CFF-AC46-81EA9B2E7972}" srcOrd="1" destOrd="0" presId="urn:microsoft.com/office/officeart/2005/8/layout/process5"/>
    <dgm:cxn modelId="{60E74C71-CCF8-464A-8EC1-26E4256C0CB8}" type="presOf" srcId="{AC904776-4BB1-4E62-AC8A-8C29FCD5FC87}" destId="{FB823C6C-68DB-4049-9F3E-E72058AAA77C}" srcOrd="1" destOrd="0" presId="urn:microsoft.com/office/officeart/2005/8/layout/process5"/>
    <dgm:cxn modelId="{8438B0D5-011E-4F4E-8B2F-C4B384C5B159}" type="presOf" srcId="{2B5C1F37-ECBC-49A3-8EA1-97A072A5C336}" destId="{9BCFA2BC-9B09-4E3B-858B-515FEFE99E34}" srcOrd="0" destOrd="0" presId="urn:microsoft.com/office/officeart/2005/8/layout/process5"/>
    <dgm:cxn modelId="{0DD09B2D-CD00-401C-8968-9AE2DC145AF1}" type="presOf" srcId="{2372B023-762D-4F9C-960C-E2D4DA5730CF}" destId="{30D736F4-F335-4A08-9920-B0ED25698111}" srcOrd="0" destOrd="0" presId="urn:microsoft.com/office/officeart/2005/8/layout/process5"/>
    <dgm:cxn modelId="{7613E9FB-2342-48BD-A602-62A4462D0D39}" srcId="{2372B023-762D-4F9C-960C-E2D4DA5730CF}" destId="{78757B4D-A2C7-4AED-B534-C30B48775AAE}" srcOrd="0" destOrd="0" parTransId="{C127058B-A415-43AE-8730-FB87CEA45B62}" sibTransId="{CBDD1FB8-2E65-4E69-9AF3-7D59435C267A}"/>
    <dgm:cxn modelId="{6B5E2068-9A48-4207-BE87-C3ACBB8E27DD}" srcId="{2372B023-762D-4F9C-960C-E2D4DA5730CF}" destId="{2B5C1F37-ECBC-49A3-8EA1-97A072A5C336}" srcOrd="4" destOrd="0" parTransId="{7A7ED889-F6FF-4FC1-B1B7-94A63E7D6F80}" sibTransId="{AC904776-4BB1-4E62-AC8A-8C29FCD5FC87}"/>
    <dgm:cxn modelId="{7FD5A92D-1BEB-4A5E-A5D4-FBED4DB8036F}" type="presOf" srcId="{57411575-79A1-4CE3-90F5-0A283BF546AC}" destId="{556B89C0-3487-48E3-AB89-2ABBBA100A54}" srcOrd="1" destOrd="0" presId="urn:microsoft.com/office/officeart/2005/8/layout/process5"/>
    <dgm:cxn modelId="{69BD8D58-9C76-4F82-89B6-0A1821D04B3B}" type="presOf" srcId="{57411575-79A1-4CE3-90F5-0A283BF546AC}" destId="{A7B5E814-272F-4078-B9FB-0DB75B95AFF5}" srcOrd="0" destOrd="0" presId="urn:microsoft.com/office/officeart/2005/8/layout/process5"/>
    <dgm:cxn modelId="{2C375098-5D4E-4F1C-9862-54250D5D2320}" type="presOf" srcId="{78757B4D-A2C7-4AED-B534-C30B48775AAE}" destId="{30C0820F-4963-4C9A-B233-D6BC4A819CB9}" srcOrd="0" destOrd="0" presId="urn:microsoft.com/office/officeart/2005/8/layout/process5"/>
    <dgm:cxn modelId="{95805E87-9267-4659-A8E3-656930A8C573}" srcId="{2372B023-762D-4F9C-960C-E2D4DA5730CF}" destId="{80028080-8C3B-4B07-80CE-B47C3542B1B1}" srcOrd="2" destOrd="0" parTransId="{B1FEA0CB-38B1-41C0-8352-4E359110FD7C}" sibTransId="{57411575-79A1-4CE3-90F5-0A283BF546AC}"/>
    <dgm:cxn modelId="{0C24F2D7-3FFC-4719-9288-96CE1EDC0B64}" srcId="{2372B023-762D-4F9C-960C-E2D4DA5730CF}" destId="{FA68B3E1-39BB-4C32-B004-CBE580522736}" srcOrd="3" destOrd="0" parTransId="{810964E9-426D-4E52-8815-5CE559616C11}" sibTransId="{23820B06-2AF6-4E17-8D13-97D3441D0EA3}"/>
    <dgm:cxn modelId="{9E900A8F-49B9-483A-A5C7-E8FE9E2DA5DE}" type="presOf" srcId="{11BB55D6-F3C3-44D5-ABC6-6AAB06E8F5E7}" destId="{B0FF6665-93D3-41E0-809A-F694D0C91B75}" srcOrd="0" destOrd="0" presId="urn:microsoft.com/office/officeart/2005/8/layout/process5"/>
    <dgm:cxn modelId="{001D8D1C-42FF-4F67-95F2-0303242C0A03}" type="presOf" srcId="{CBDD1FB8-2E65-4E69-9AF3-7D59435C267A}" destId="{BC4B43EB-4F49-41B1-9102-D7BE5CDB13E2}" srcOrd="0" destOrd="0" presId="urn:microsoft.com/office/officeart/2005/8/layout/process5"/>
    <dgm:cxn modelId="{24964810-4B5F-4F87-9B8D-FCB6AFBB3347}" type="presOf" srcId="{80028080-8C3B-4B07-80CE-B47C3542B1B1}" destId="{583DBD2C-15F0-47D2-A9D5-505AC8D36846}" srcOrd="0" destOrd="0" presId="urn:microsoft.com/office/officeart/2005/8/layout/process5"/>
    <dgm:cxn modelId="{C7116B6C-2B03-4141-A24E-8389113CE640}" type="presOf" srcId="{FB561928-ECC5-4CFD-B743-5AFFC88188E5}" destId="{4D4212E5-AE2C-4815-BF70-7E3AB95A0DA4}" srcOrd="0" destOrd="0" presId="urn:microsoft.com/office/officeart/2005/8/layout/process5"/>
    <dgm:cxn modelId="{9B7DACBB-4EB4-4477-A9D9-D87497BD27D4}" srcId="{2372B023-762D-4F9C-960C-E2D4DA5730CF}" destId="{FB561928-ECC5-4CFD-B743-5AFFC88188E5}" srcOrd="5" destOrd="0" parTransId="{93FB41F4-DCB6-4DBF-8F28-899DB43AF88D}" sibTransId="{74ED49D5-27E5-4154-8B26-9E7FBEF00C1B}"/>
    <dgm:cxn modelId="{424444C1-60DE-4C21-8C50-848C8DB79D3D}" type="presOf" srcId="{AC904776-4BB1-4E62-AC8A-8C29FCD5FC87}" destId="{F79F1099-7828-43CD-ACC9-9BFF7A5B99F3}" srcOrd="0" destOrd="0" presId="urn:microsoft.com/office/officeart/2005/8/layout/process5"/>
    <dgm:cxn modelId="{2EA4E48A-EB9B-4A95-9BBC-3688F8D2B1F6}" type="presOf" srcId="{B5714450-3355-4016-B4FD-8DEE0A3CF150}" destId="{C476B189-27F0-4183-BDED-92D162565178}" srcOrd="0" destOrd="0" presId="urn:microsoft.com/office/officeart/2005/8/layout/process5"/>
    <dgm:cxn modelId="{D74FF706-4246-41AF-A8AF-A568934643C4}" type="presOf" srcId="{11BB55D6-F3C3-44D5-ABC6-6AAB06E8F5E7}" destId="{7ADE94D5-3134-4F80-83DF-34D6DA02367A}" srcOrd="1" destOrd="0" presId="urn:microsoft.com/office/officeart/2005/8/layout/process5"/>
    <dgm:cxn modelId="{2B064D2F-AB3D-4C7A-B0CD-090E84EE92D0}" type="presParOf" srcId="{30D736F4-F335-4A08-9920-B0ED25698111}" destId="{30C0820F-4963-4C9A-B233-D6BC4A819CB9}" srcOrd="0" destOrd="0" presId="urn:microsoft.com/office/officeart/2005/8/layout/process5"/>
    <dgm:cxn modelId="{0FD3958D-34A5-4E19-A80E-729DB8F6EEB5}" type="presParOf" srcId="{30D736F4-F335-4A08-9920-B0ED25698111}" destId="{BC4B43EB-4F49-41B1-9102-D7BE5CDB13E2}" srcOrd="1" destOrd="0" presId="urn:microsoft.com/office/officeart/2005/8/layout/process5"/>
    <dgm:cxn modelId="{8AD679F8-3456-4AD3-BE3F-59AAD6A891FC}" type="presParOf" srcId="{BC4B43EB-4F49-41B1-9102-D7BE5CDB13E2}" destId="{09B0E475-B03D-448B-A047-B9A6B024940A}" srcOrd="0" destOrd="0" presId="urn:microsoft.com/office/officeart/2005/8/layout/process5"/>
    <dgm:cxn modelId="{B9BC5189-E860-475B-811A-6FF51904DAC0}" type="presParOf" srcId="{30D736F4-F335-4A08-9920-B0ED25698111}" destId="{C476B189-27F0-4183-BDED-92D162565178}" srcOrd="2" destOrd="0" presId="urn:microsoft.com/office/officeart/2005/8/layout/process5"/>
    <dgm:cxn modelId="{71C8C6FB-4D3C-4649-873E-0DDD5AB793D6}" type="presParOf" srcId="{30D736F4-F335-4A08-9920-B0ED25698111}" destId="{B0FF6665-93D3-41E0-809A-F694D0C91B75}" srcOrd="3" destOrd="0" presId="urn:microsoft.com/office/officeart/2005/8/layout/process5"/>
    <dgm:cxn modelId="{01B0E3EA-C0D8-42B4-9C3C-996850E99F80}" type="presParOf" srcId="{B0FF6665-93D3-41E0-809A-F694D0C91B75}" destId="{7ADE94D5-3134-4F80-83DF-34D6DA02367A}" srcOrd="0" destOrd="0" presId="urn:microsoft.com/office/officeart/2005/8/layout/process5"/>
    <dgm:cxn modelId="{26D8A74A-5784-47D6-9C05-7677556E288A}" type="presParOf" srcId="{30D736F4-F335-4A08-9920-B0ED25698111}" destId="{583DBD2C-15F0-47D2-A9D5-505AC8D36846}" srcOrd="4" destOrd="0" presId="urn:microsoft.com/office/officeart/2005/8/layout/process5"/>
    <dgm:cxn modelId="{61B1D954-5474-47C7-BAAA-3B37CB37AAEB}" type="presParOf" srcId="{30D736F4-F335-4A08-9920-B0ED25698111}" destId="{A7B5E814-272F-4078-B9FB-0DB75B95AFF5}" srcOrd="5" destOrd="0" presId="urn:microsoft.com/office/officeart/2005/8/layout/process5"/>
    <dgm:cxn modelId="{C38FBF6C-EA68-4D19-A07A-020ADE1BC04C}" type="presParOf" srcId="{A7B5E814-272F-4078-B9FB-0DB75B95AFF5}" destId="{556B89C0-3487-48E3-AB89-2ABBBA100A54}" srcOrd="0" destOrd="0" presId="urn:microsoft.com/office/officeart/2005/8/layout/process5"/>
    <dgm:cxn modelId="{6E9FECF0-F4F8-4C3B-99D1-15E886B6DC4E}" type="presParOf" srcId="{30D736F4-F335-4A08-9920-B0ED25698111}" destId="{3406A2D5-603E-4C0C-B803-A6ED7AF85EFB}" srcOrd="6" destOrd="0" presId="urn:microsoft.com/office/officeart/2005/8/layout/process5"/>
    <dgm:cxn modelId="{F04FAF12-4502-4A5A-82FF-FC4BB037C34C}" type="presParOf" srcId="{30D736F4-F335-4A08-9920-B0ED25698111}" destId="{6F51FD2C-5441-44BB-9B04-6EFCDBE440E7}" srcOrd="7" destOrd="0" presId="urn:microsoft.com/office/officeart/2005/8/layout/process5"/>
    <dgm:cxn modelId="{8C57B597-474E-41C5-99DA-38A66794742B}" type="presParOf" srcId="{6F51FD2C-5441-44BB-9B04-6EFCDBE440E7}" destId="{19A95BBB-BD54-4CFF-AC46-81EA9B2E7972}" srcOrd="0" destOrd="0" presId="urn:microsoft.com/office/officeart/2005/8/layout/process5"/>
    <dgm:cxn modelId="{7B9ED68A-5F33-4DA1-B97F-3605C0072D0C}" type="presParOf" srcId="{30D736F4-F335-4A08-9920-B0ED25698111}" destId="{9BCFA2BC-9B09-4E3B-858B-515FEFE99E34}" srcOrd="8" destOrd="0" presId="urn:microsoft.com/office/officeart/2005/8/layout/process5"/>
    <dgm:cxn modelId="{49356D48-456D-4379-BADC-30C3E307AA40}" type="presParOf" srcId="{30D736F4-F335-4A08-9920-B0ED25698111}" destId="{F79F1099-7828-43CD-ACC9-9BFF7A5B99F3}" srcOrd="9" destOrd="0" presId="urn:microsoft.com/office/officeart/2005/8/layout/process5"/>
    <dgm:cxn modelId="{348564CC-6C37-4CA7-84A2-92523CF3FC99}" type="presParOf" srcId="{F79F1099-7828-43CD-ACC9-9BFF7A5B99F3}" destId="{FB823C6C-68DB-4049-9F3E-E72058AAA77C}" srcOrd="0" destOrd="0" presId="urn:microsoft.com/office/officeart/2005/8/layout/process5"/>
    <dgm:cxn modelId="{C0C543D6-FFB1-4FBB-9BF3-BAAAADB13880}" type="presParOf" srcId="{30D736F4-F335-4A08-9920-B0ED25698111}" destId="{4D4212E5-AE2C-4815-BF70-7E3AB95A0DA4}" srcOrd="10" destOrd="0" presId="urn:microsoft.com/office/officeart/2005/8/layout/process5"/>
  </dgm:cxnLst>
  <dgm:bg/>
  <dgm:whole/>
</dgm:dataModel>
</file>

<file path=ppt/diagrams/data5.xml><?xml version="1.0" encoding="utf-8"?>
<dgm:dataModel xmlns:dgm="http://schemas.openxmlformats.org/drawingml/2006/diagram" xmlns:a="http://schemas.openxmlformats.org/drawingml/2006/main">
  <dgm:ptLst>
    <dgm:pt modelId="{945EA4F8-47CC-4F51-A7A8-9C451F641D56}" type="doc">
      <dgm:prSet loTypeId="urn:microsoft.com/office/officeart/2005/8/layout/hProcess9" loCatId="process" qsTypeId="urn:microsoft.com/office/officeart/2005/8/quickstyle/simple1" qsCatId="simple" csTypeId="urn:microsoft.com/office/officeart/2005/8/colors/accent1_2" csCatId="accent1" phldr="1"/>
      <dgm:spPr/>
    </dgm:pt>
    <dgm:pt modelId="{A1A334D6-D367-47BC-8D1E-D6D27B5C7219}">
      <dgm:prSet phldrT="[Text]"/>
      <dgm:spPr/>
      <dgm:t>
        <a:bodyPr/>
        <a:lstStyle/>
        <a:p>
          <a:r>
            <a:rPr lang="en-US" dirty="0" smtClean="0"/>
            <a:t>Start	</a:t>
          </a:r>
          <a:endParaRPr lang="en-US" dirty="0"/>
        </a:p>
      </dgm:t>
    </dgm:pt>
    <dgm:pt modelId="{7D415DA8-5524-4FFE-A622-CF963C290917}" type="parTrans" cxnId="{58254226-51E3-4738-AA85-1A17B405DDC4}">
      <dgm:prSet/>
      <dgm:spPr/>
      <dgm:t>
        <a:bodyPr/>
        <a:lstStyle/>
        <a:p>
          <a:endParaRPr lang="en-US"/>
        </a:p>
      </dgm:t>
    </dgm:pt>
    <dgm:pt modelId="{ADD98F34-A919-43EB-8C08-94AD23DCB14B}" type="sibTrans" cxnId="{58254226-51E3-4738-AA85-1A17B405DDC4}">
      <dgm:prSet/>
      <dgm:spPr/>
      <dgm:t>
        <a:bodyPr/>
        <a:lstStyle/>
        <a:p>
          <a:endParaRPr lang="en-US"/>
        </a:p>
      </dgm:t>
    </dgm:pt>
    <dgm:pt modelId="{35C2D540-C0D8-4565-AE3E-3CC7B3E63143}">
      <dgm:prSet phldrT="[Text]"/>
      <dgm:spPr/>
      <dgm:t>
        <a:bodyPr/>
        <a:lstStyle/>
        <a:p>
          <a:r>
            <a:rPr lang="en-US" dirty="0" smtClean="0"/>
            <a:t>Document</a:t>
          </a:r>
          <a:endParaRPr lang="en-US" dirty="0"/>
        </a:p>
      </dgm:t>
    </dgm:pt>
    <dgm:pt modelId="{8CD6736B-C98D-4635-85E2-A845C757E058}" type="parTrans" cxnId="{BC95B768-C9A3-4EFA-A99C-0FE627C78479}">
      <dgm:prSet/>
      <dgm:spPr/>
      <dgm:t>
        <a:bodyPr/>
        <a:lstStyle/>
        <a:p>
          <a:endParaRPr lang="en-US"/>
        </a:p>
      </dgm:t>
    </dgm:pt>
    <dgm:pt modelId="{7FBBCDC0-777C-48BD-8529-767B6A61CD6F}" type="sibTrans" cxnId="{BC95B768-C9A3-4EFA-A99C-0FE627C78479}">
      <dgm:prSet/>
      <dgm:spPr/>
      <dgm:t>
        <a:bodyPr/>
        <a:lstStyle/>
        <a:p>
          <a:endParaRPr lang="en-US"/>
        </a:p>
      </dgm:t>
    </dgm:pt>
    <dgm:pt modelId="{A6C7DBB8-FC71-490E-8F5D-5F47B2FD70B1}">
      <dgm:prSet phldrT="[Text]"/>
      <dgm:spPr/>
      <dgm:t>
        <a:bodyPr/>
        <a:lstStyle/>
        <a:p>
          <a:r>
            <a:rPr lang="en-US" dirty="0" smtClean="0"/>
            <a:t>Finish</a:t>
          </a:r>
          <a:endParaRPr lang="en-US" dirty="0"/>
        </a:p>
      </dgm:t>
    </dgm:pt>
    <dgm:pt modelId="{3E0E2ECC-3AAD-4A7B-B862-932799A99407}" type="parTrans" cxnId="{839C4CDB-48CC-4DBE-BD71-F4D240F508EE}">
      <dgm:prSet/>
      <dgm:spPr/>
      <dgm:t>
        <a:bodyPr/>
        <a:lstStyle/>
        <a:p>
          <a:endParaRPr lang="en-US"/>
        </a:p>
      </dgm:t>
    </dgm:pt>
    <dgm:pt modelId="{B6D672BD-3966-4F26-8863-5352DA079FFF}" type="sibTrans" cxnId="{839C4CDB-48CC-4DBE-BD71-F4D240F508EE}">
      <dgm:prSet/>
      <dgm:spPr/>
      <dgm:t>
        <a:bodyPr/>
        <a:lstStyle/>
        <a:p>
          <a:endParaRPr lang="en-US"/>
        </a:p>
      </dgm:t>
    </dgm:pt>
    <dgm:pt modelId="{2E1C747D-2A40-47CE-B64F-660CFA3E0ABA}" type="pres">
      <dgm:prSet presAssocID="{945EA4F8-47CC-4F51-A7A8-9C451F641D56}" presName="CompostProcess" presStyleCnt="0">
        <dgm:presLayoutVars>
          <dgm:dir/>
          <dgm:resizeHandles val="exact"/>
        </dgm:presLayoutVars>
      </dgm:prSet>
      <dgm:spPr/>
    </dgm:pt>
    <dgm:pt modelId="{362CCF6B-A1BB-4542-BA1D-2ED110EEA2C9}" type="pres">
      <dgm:prSet presAssocID="{945EA4F8-47CC-4F51-A7A8-9C451F641D56}" presName="arrow" presStyleLbl="bgShp" presStyleIdx="0" presStyleCnt="1"/>
      <dgm:spPr/>
    </dgm:pt>
    <dgm:pt modelId="{519D2638-24A2-42D2-A5C6-0B6666C5D024}" type="pres">
      <dgm:prSet presAssocID="{945EA4F8-47CC-4F51-A7A8-9C451F641D56}" presName="linearProcess" presStyleCnt="0"/>
      <dgm:spPr/>
    </dgm:pt>
    <dgm:pt modelId="{20032CF7-F91A-4E36-8F73-B0889BC34CF2}" type="pres">
      <dgm:prSet presAssocID="{A1A334D6-D367-47BC-8D1E-D6D27B5C7219}" presName="textNode" presStyleLbl="node1" presStyleIdx="0" presStyleCnt="3">
        <dgm:presLayoutVars>
          <dgm:bulletEnabled val="1"/>
        </dgm:presLayoutVars>
      </dgm:prSet>
      <dgm:spPr/>
    </dgm:pt>
    <dgm:pt modelId="{1653D42D-6C71-4932-815C-7CDBB5CF4611}" type="pres">
      <dgm:prSet presAssocID="{ADD98F34-A919-43EB-8C08-94AD23DCB14B}" presName="sibTrans" presStyleCnt="0"/>
      <dgm:spPr/>
    </dgm:pt>
    <dgm:pt modelId="{02F2208E-C8AB-4C24-8CE0-6648E943342D}" type="pres">
      <dgm:prSet presAssocID="{35C2D540-C0D8-4565-AE3E-3CC7B3E63143}" presName="textNode" presStyleLbl="node1" presStyleIdx="1" presStyleCnt="3">
        <dgm:presLayoutVars>
          <dgm:bulletEnabled val="1"/>
        </dgm:presLayoutVars>
      </dgm:prSet>
      <dgm:spPr/>
      <dgm:t>
        <a:bodyPr/>
        <a:lstStyle/>
        <a:p>
          <a:endParaRPr lang="en-US"/>
        </a:p>
      </dgm:t>
    </dgm:pt>
    <dgm:pt modelId="{1C63A0F3-6976-47CB-903F-08344280AA07}" type="pres">
      <dgm:prSet presAssocID="{7FBBCDC0-777C-48BD-8529-767B6A61CD6F}" presName="sibTrans" presStyleCnt="0"/>
      <dgm:spPr/>
    </dgm:pt>
    <dgm:pt modelId="{2E36886A-B750-4EDD-B314-86C8E4E06803}" type="pres">
      <dgm:prSet presAssocID="{A6C7DBB8-FC71-490E-8F5D-5F47B2FD70B1}" presName="textNode" presStyleLbl="node1" presStyleIdx="2" presStyleCnt="3">
        <dgm:presLayoutVars>
          <dgm:bulletEnabled val="1"/>
        </dgm:presLayoutVars>
      </dgm:prSet>
      <dgm:spPr/>
    </dgm:pt>
  </dgm:ptLst>
  <dgm:cxnLst>
    <dgm:cxn modelId="{58254226-51E3-4738-AA85-1A17B405DDC4}" srcId="{945EA4F8-47CC-4F51-A7A8-9C451F641D56}" destId="{A1A334D6-D367-47BC-8D1E-D6D27B5C7219}" srcOrd="0" destOrd="0" parTransId="{7D415DA8-5524-4FFE-A622-CF963C290917}" sibTransId="{ADD98F34-A919-43EB-8C08-94AD23DCB14B}"/>
    <dgm:cxn modelId="{1A16660E-444D-4EF6-90E4-83D96E1176C0}" type="presOf" srcId="{35C2D540-C0D8-4565-AE3E-3CC7B3E63143}" destId="{02F2208E-C8AB-4C24-8CE0-6648E943342D}" srcOrd="0" destOrd="0" presId="urn:microsoft.com/office/officeart/2005/8/layout/hProcess9"/>
    <dgm:cxn modelId="{52A63D2C-35EB-420A-9B49-C0C8E89E7C3D}" type="presOf" srcId="{A6C7DBB8-FC71-490E-8F5D-5F47B2FD70B1}" destId="{2E36886A-B750-4EDD-B314-86C8E4E06803}" srcOrd="0" destOrd="0" presId="urn:microsoft.com/office/officeart/2005/8/layout/hProcess9"/>
    <dgm:cxn modelId="{839C4CDB-48CC-4DBE-BD71-F4D240F508EE}" srcId="{945EA4F8-47CC-4F51-A7A8-9C451F641D56}" destId="{A6C7DBB8-FC71-490E-8F5D-5F47B2FD70B1}" srcOrd="2" destOrd="0" parTransId="{3E0E2ECC-3AAD-4A7B-B862-932799A99407}" sibTransId="{B6D672BD-3966-4F26-8863-5352DA079FFF}"/>
    <dgm:cxn modelId="{BC95B768-C9A3-4EFA-A99C-0FE627C78479}" srcId="{945EA4F8-47CC-4F51-A7A8-9C451F641D56}" destId="{35C2D540-C0D8-4565-AE3E-3CC7B3E63143}" srcOrd="1" destOrd="0" parTransId="{8CD6736B-C98D-4635-85E2-A845C757E058}" sibTransId="{7FBBCDC0-777C-48BD-8529-767B6A61CD6F}"/>
    <dgm:cxn modelId="{71F59DAA-F1B0-4E3F-A797-2206490A05CC}" type="presOf" srcId="{945EA4F8-47CC-4F51-A7A8-9C451F641D56}" destId="{2E1C747D-2A40-47CE-B64F-660CFA3E0ABA}" srcOrd="0" destOrd="0" presId="urn:microsoft.com/office/officeart/2005/8/layout/hProcess9"/>
    <dgm:cxn modelId="{EE9238DF-F8BB-406A-83AF-911C42022F32}" type="presOf" srcId="{A1A334D6-D367-47BC-8D1E-D6D27B5C7219}" destId="{20032CF7-F91A-4E36-8F73-B0889BC34CF2}" srcOrd="0" destOrd="0" presId="urn:microsoft.com/office/officeart/2005/8/layout/hProcess9"/>
    <dgm:cxn modelId="{20A17579-A962-4EED-8FEB-81E0ABA5A406}" type="presParOf" srcId="{2E1C747D-2A40-47CE-B64F-660CFA3E0ABA}" destId="{362CCF6B-A1BB-4542-BA1D-2ED110EEA2C9}" srcOrd="0" destOrd="0" presId="urn:microsoft.com/office/officeart/2005/8/layout/hProcess9"/>
    <dgm:cxn modelId="{60C5E872-DA33-40AC-A514-73CD6307FF4D}" type="presParOf" srcId="{2E1C747D-2A40-47CE-B64F-660CFA3E0ABA}" destId="{519D2638-24A2-42D2-A5C6-0B6666C5D024}" srcOrd="1" destOrd="0" presId="urn:microsoft.com/office/officeart/2005/8/layout/hProcess9"/>
    <dgm:cxn modelId="{D054C2A1-3E97-42D4-A353-3D7EB035888A}" type="presParOf" srcId="{519D2638-24A2-42D2-A5C6-0B6666C5D024}" destId="{20032CF7-F91A-4E36-8F73-B0889BC34CF2}" srcOrd="0" destOrd="0" presId="urn:microsoft.com/office/officeart/2005/8/layout/hProcess9"/>
    <dgm:cxn modelId="{7C00D28D-15C6-4A1F-A4CE-6F38454C9DF8}" type="presParOf" srcId="{519D2638-24A2-42D2-A5C6-0B6666C5D024}" destId="{1653D42D-6C71-4932-815C-7CDBB5CF4611}" srcOrd="1" destOrd="0" presId="urn:microsoft.com/office/officeart/2005/8/layout/hProcess9"/>
    <dgm:cxn modelId="{FB83F31C-54C4-41E6-97E7-B4616F8D797F}" type="presParOf" srcId="{519D2638-24A2-42D2-A5C6-0B6666C5D024}" destId="{02F2208E-C8AB-4C24-8CE0-6648E943342D}" srcOrd="2" destOrd="0" presId="urn:microsoft.com/office/officeart/2005/8/layout/hProcess9"/>
    <dgm:cxn modelId="{4D0538E6-7098-42D4-B77A-FB8EB873FA3E}" type="presParOf" srcId="{519D2638-24A2-42D2-A5C6-0B6666C5D024}" destId="{1C63A0F3-6976-47CB-903F-08344280AA07}" srcOrd="3" destOrd="0" presId="urn:microsoft.com/office/officeart/2005/8/layout/hProcess9"/>
    <dgm:cxn modelId="{A9A6F92E-08D0-4193-9DB9-B5A266ED4039}" type="presParOf" srcId="{519D2638-24A2-42D2-A5C6-0B6666C5D024}" destId="{2E36886A-B750-4EDD-B314-86C8E4E06803}" srcOrd="4" destOrd="0" presId="urn:microsoft.com/office/officeart/2005/8/layout/hProcess9"/>
  </dgm:cxnLst>
  <dgm:bg/>
  <dgm:whole/>
</dgm:dataModel>
</file>

<file path=ppt/diagrams/data6.xml><?xml version="1.0" encoding="utf-8"?>
<dgm:dataModel xmlns:dgm="http://schemas.openxmlformats.org/drawingml/2006/diagram" xmlns:a="http://schemas.openxmlformats.org/drawingml/2006/main">
  <dgm:ptLst>
    <dgm:pt modelId="{945EA4F8-47CC-4F51-A7A8-9C451F641D56}" type="doc">
      <dgm:prSet loTypeId="urn:microsoft.com/office/officeart/2005/8/layout/hProcess9" loCatId="process" qsTypeId="urn:microsoft.com/office/officeart/2005/8/quickstyle/simple1" qsCatId="simple" csTypeId="urn:microsoft.com/office/officeart/2005/8/colors/accent1_2" csCatId="accent1" phldr="1"/>
      <dgm:spPr/>
    </dgm:pt>
    <dgm:pt modelId="{A1A334D6-D367-47BC-8D1E-D6D27B5C7219}">
      <dgm:prSet phldrT="[Text]"/>
      <dgm:spPr/>
      <dgm:t>
        <a:bodyPr/>
        <a:lstStyle/>
        <a:p>
          <a:r>
            <a:rPr lang="en-US" dirty="0" smtClean="0"/>
            <a:t>Start	</a:t>
          </a:r>
          <a:endParaRPr lang="en-US" dirty="0"/>
        </a:p>
      </dgm:t>
    </dgm:pt>
    <dgm:pt modelId="{7D415DA8-5524-4FFE-A622-CF963C290917}" type="parTrans" cxnId="{58254226-51E3-4738-AA85-1A17B405DDC4}">
      <dgm:prSet/>
      <dgm:spPr/>
      <dgm:t>
        <a:bodyPr/>
        <a:lstStyle/>
        <a:p>
          <a:endParaRPr lang="en-US"/>
        </a:p>
      </dgm:t>
    </dgm:pt>
    <dgm:pt modelId="{ADD98F34-A919-43EB-8C08-94AD23DCB14B}" type="sibTrans" cxnId="{58254226-51E3-4738-AA85-1A17B405DDC4}">
      <dgm:prSet/>
      <dgm:spPr/>
      <dgm:t>
        <a:bodyPr/>
        <a:lstStyle/>
        <a:p>
          <a:endParaRPr lang="en-US"/>
        </a:p>
      </dgm:t>
    </dgm:pt>
    <dgm:pt modelId="{35C2D540-C0D8-4565-AE3E-3CC7B3E63143}">
      <dgm:prSet phldrT="[Text]"/>
      <dgm:spPr/>
      <dgm:t>
        <a:bodyPr/>
        <a:lstStyle/>
        <a:p>
          <a:r>
            <a:rPr lang="en-US" dirty="0" smtClean="0"/>
            <a:t>Smaller Sprints</a:t>
          </a:r>
          <a:endParaRPr lang="en-US" dirty="0"/>
        </a:p>
      </dgm:t>
    </dgm:pt>
    <dgm:pt modelId="{8CD6736B-C98D-4635-85E2-A845C757E058}" type="parTrans" cxnId="{BC95B768-C9A3-4EFA-A99C-0FE627C78479}">
      <dgm:prSet/>
      <dgm:spPr/>
      <dgm:t>
        <a:bodyPr/>
        <a:lstStyle/>
        <a:p>
          <a:endParaRPr lang="en-US"/>
        </a:p>
      </dgm:t>
    </dgm:pt>
    <dgm:pt modelId="{7FBBCDC0-777C-48BD-8529-767B6A61CD6F}" type="sibTrans" cxnId="{BC95B768-C9A3-4EFA-A99C-0FE627C78479}">
      <dgm:prSet/>
      <dgm:spPr/>
      <dgm:t>
        <a:bodyPr/>
        <a:lstStyle/>
        <a:p>
          <a:endParaRPr lang="en-US"/>
        </a:p>
      </dgm:t>
    </dgm:pt>
    <dgm:pt modelId="{A6C7DBB8-FC71-490E-8F5D-5F47B2FD70B1}">
      <dgm:prSet phldrT="[Text]"/>
      <dgm:spPr/>
      <dgm:t>
        <a:bodyPr/>
        <a:lstStyle/>
        <a:p>
          <a:r>
            <a:rPr lang="en-US" dirty="0" smtClean="0"/>
            <a:t>Finish</a:t>
          </a:r>
          <a:endParaRPr lang="en-US" dirty="0"/>
        </a:p>
      </dgm:t>
    </dgm:pt>
    <dgm:pt modelId="{3E0E2ECC-3AAD-4A7B-B862-932799A99407}" type="parTrans" cxnId="{839C4CDB-48CC-4DBE-BD71-F4D240F508EE}">
      <dgm:prSet/>
      <dgm:spPr/>
      <dgm:t>
        <a:bodyPr/>
        <a:lstStyle/>
        <a:p>
          <a:endParaRPr lang="en-US"/>
        </a:p>
      </dgm:t>
    </dgm:pt>
    <dgm:pt modelId="{B6D672BD-3966-4F26-8863-5352DA079FFF}" type="sibTrans" cxnId="{839C4CDB-48CC-4DBE-BD71-F4D240F508EE}">
      <dgm:prSet/>
      <dgm:spPr/>
      <dgm:t>
        <a:bodyPr/>
        <a:lstStyle/>
        <a:p>
          <a:endParaRPr lang="en-US"/>
        </a:p>
      </dgm:t>
    </dgm:pt>
    <dgm:pt modelId="{2E1C747D-2A40-47CE-B64F-660CFA3E0ABA}" type="pres">
      <dgm:prSet presAssocID="{945EA4F8-47CC-4F51-A7A8-9C451F641D56}" presName="CompostProcess" presStyleCnt="0">
        <dgm:presLayoutVars>
          <dgm:dir/>
          <dgm:resizeHandles val="exact"/>
        </dgm:presLayoutVars>
      </dgm:prSet>
      <dgm:spPr/>
    </dgm:pt>
    <dgm:pt modelId="{362CCF6B-A1BB-4542-BA1D-2ED110EEA2C9}" type="pres">
      <dgm:prSet presAssocID="{945EA4F8-47CC-4F51-A7A8-9C451F641D56}" presName="arrow" presStyleLbl="bgShp" presStyleIdx="0" presStyleCnt="1"/>
      <dgm:spPr/>
    </dgm:pt>
    <dgm:pt modelId="{519D2638-24A2-42D2-A5C6-0B6666C5D024}" type="pres">
      <dgm:prSet presAssocID="{945EA4F8-47CC-4F51-A7A8-9C451F641D56}" presName="linearProcess" presStyleCnt="0"/>
      <dgm:spPr/>
    </dgm:pt>
    <dgm:pt modelId="{20032CF7-F91A-4E36-8F73-B0889BC34CF2}" type="pres">
      <dgm:prSet presAssocID="{A1A334D6-D367-47BC-8D1E-D6D27B5C7219}" presName="textNode" presStyleLbl="node1" presStyleIdx="0" presStyleCnt="3">
        <dgm:presLayoutVars>
          <dgm:bulletEnabled val="1"/>
        </dgm:presLayoutVars>
      </dgm:prSet>
      <dgm:spPr/>
    </dgm:pt>
    <dgm:pt modelId="{1653D42D-6C71-4932-815C-7CDBB5CF4611}" type="pres">
      <dgm:prSet presAssocID="{ADD98F34-A919-43EB-8C08-94AD23DCB14B}" presName="sibTrans" presStyleCnt="0"/>
      <dgm:spPr/>
    </dgm:pt>
    <dgm:pt modelId="{02F2208E-C8AB-4C24-8CE0-6648E943342D}" type="pres">
      <dgm:prSet presAssocID="{35C2D540-C0D8-4565-AE3E-3CC7B3E63143}" presName="textNode" presStyleLbl="node1" presStyleIdx="1" presStyleCnt="3">
        <dgm:presLayoutVars>
          <dgm:bulletEnabled val="1"/>
        </dgm:presLayoutVars>
      </dgm:prSet>
      <dgm:spPr/>
      <dgm:t>
        <a:bodyPr/>
        <a:lstStyle/>
        <a:p>
          <a:endParaRPr lang="en-US"/>
        </a:p>
      </dgm:t>
    </dgm:pt>
    <dgm:pt modelId="{1C63A0F3-6976-47CB-903F-08344280AA07}" type="pres">
      <dgm:prSet presAssocID="{7FBBCDC0-777C-48BD-8529-767B6A61CD6F}" presName="sibTrans" presStyleCnt="0"/>
      <dgm:spPr/>
    </dgm:pt>
    <dgm:pt modelId="{2E36886A-B750-4EDD-B314-86C8E4E06803}" type="pres">
      <dgm:prSet presAssocID="{A6C7DBB8-FC71-490E-8F5D-5F47B2FD70B1}" presName="textNode" presStyleLbl="node1" presStyleIdx="2" presStyleCnt="3">
        <dgm:presLayoutVars>
          <dgm:bulletEnabled val="1"/>
        </dgm:presLayoutVars>
      </dgm:prSet>
      <dgm:spPr/>
    </dgm:pt>
  </dgm:ptLst>
  <dgm:cxnLst>
    <dgm:cxn modelId="{58254226-51E3-4738-AA85-1A17B405DDC4}" srcId="{945EA4F8-47CC-4F51-A7A8-9C451F641D56}" destId="{A1A334D6-D367-47BC-8D1E-D6D27B5C7219}" srcOrd="0" destOrd="0" parTransId="{7D415DA8-5524-4FFE-A622-CF963C290917}" sibTransId="{ADD98F34-A919-43EB-8C08-94AD23DCB14B}"/>
    <dgm:cxn modelId="{FB60950A-57B0-441B-A84A-1818CBB249BF}" type="presOf" srcId="{A1A334D6-D367-47BC-8D1E-D6D27B5C7219}" destId="{20032CF7-F91A-4E36-8F73-B0889BC34CF2}" srcOrd="0" destOrd="0" presId="urn:microsoft.com/office/officeart/2005/8/layout/hProcess9"/>
    <dgm:cxn modelId="{053E4292-C6A1-47FC-9F7A-249AC3D61D67}" type="presOf" srcId="{A6C7DBB8-FC71-490E-8F5D-5F47B2FD70B1}" destId="{2E36886A-B750-4EDD-B314-86C8E4E06803}" srcOrd="0" destOrd="0" presId="urn:microsoft.com/office/officeart/2005/8/layout/hProcess9"/>
    <dgm:cxn modelId="{839C4CDB-48CC-4DBE-BD71-F4D240F508EE}" srcId="{945EA4F8-47CC-4F51-A7A8-9C451F641D56}" destId="{A6C7DBB8-FC71-490E-8F5D-5F47B2FD70B1}" srcOrd="2" destOrd="0" parTransId="{3E0E2ECC-3AAD-4A7B-B862-932799A99407}" sibTransId="{B6D672BD-3966-4F26-8863-5352DA079FFF}"/>
    <dgm:cxn modelId="{BC95B768-C9A3-4EFA-A99C-0FE627C78479}" srcId="{945EA4F8-47CC-4F51-A7A8-9C451F641D56}" destId="{35C2D540-C0D8-4565-AE3E-3CC7B3E63143}" srcOrd="1" destOrd="0" parTransId="{8CD6736B-C98D-4635-85E2-A845C757E058}" sibTransId="{7FBBCDC0-777C-48BD-8529-767B6A61CD6F}"/>
    <dgm:cxn modelId="{211EF939-2815-47E2-BBB0-A79147E89EE4}" type="presOf" srcId="{35C2D540-C0D8-4565-AE3E-3CC7B3E63143}" destId="{02F2208E-C8AB-4C24-8CE0-6648E943342D}" srcOrd="0" destOrd="0" presId="urn:microsoft.com/office/officeart/2005/8/layout/hProcess9"/>
    <dgm:cxn modelId="{65A2D79E-F59E-44D4-9BAF-2EAA16C2F3D1}" type="presOf" srcId="{945EA4F8-47CC-4F51-A7A8-9C451F641D56}" destId="{2E1C747D-2A40-47CE-B64F-660CFA3E0ABA}" srcOrd="0" destOrd="0" presId="urn:microsoft.com/office/officeart/2005/8/layout/hProcess9"/>
    <dgm:cxn modelId="{5414FEB3-81DD-45DF-B8C3-C0AA93076E6E}" type="presParOf" srcId="{2E1C747D-2A40-47CE-B64F-660CFA3E0ABA}" destId="{362CCF6B-A1BB-4542-BA1D-2ED110EEA2C9}" srcOrd="0" destOrd="0" presId="urn:microsoft.com/office/officeart/2005/8/layout/hProcess9"/>
    <dgm:cxn modelId="{E15457F6-D9DC-4C52-AE36-635EE18F45CD}" type="presParOf" srcId="{2E1C747D-2A40-47CE-B64F-660CFA3E0ABA}" destId="{519D2638-24A2-42D2-A5C6-0B6666C5D024}" srcOrd="1" destOrd="0" presId="urn:microsoft.com/office/officeart/2005/8/layout/hProcess9"/>
    <dgm:cxn modelId="{8E9451EA-048D-4631-85AE-86A0734BC955}" type="presParOf" srcId="{519D2638-24A2-42D2-A5C6-0B6666C5D024}" destId="{20032CF7-F91A-4E36-8F73-B0889BC34CF2}" srcOrd="0" destOrd="0" presId="urn:microsoft.com/office/officeart/2005/8/layout/hProcess9"/>
    <dgm:cxn modelId="{AFE39D19-DD96-49F2-8C9A-F6EF6616E238}" type="presParOf" srcId="{519D2638-24A2-42D2-A5C6-0B6666C5D024}" destId="{1653D42D-6C71-4932-815C-7CDBB5CF4611}" srcOrd="1" destOrd="0" presId="urn:microsoft.com/office/officeart/2005/8/layout/hProcess9"/>
    <dgm:cxn modelId="{28E584FF-9013-4073-A59E-16C8CC5B3984}" type="presParOf" srcId="{519D2638-24A2-42D2-A5C6-0B6666C5D024}" destId="{02F2208E-C8AB-4C24-8CE0-6648E943342D}" srcOrd="2" destOrd="0" presId="urn:microsoft.com/office/officeart/2005/8/layout/hProcess9"/>
    <dgm:cxn modelId="{D38141D3-3368-4F0C-84F6-C7DD678D80CC}" type="presParOf" srcId="{519D2638-24A2-42D2-A5C6-0B6666C5D024}" destId="{1C63A0F3-6976-47CB-903F-08344280AA07}" srcOrd="3" destOrd="0" presId="urn:microsoft.com/office/officeart/2005/8/layout/hProcess9"/>
    <dgm:cxn modelId="{2331112F-AB8B-4A32-BA7E-125D83534BBB}" type="presParOf" srcId="{519D2638-24A2-42D2-A5C6-0B6666C5D024}" destId="{2E36886A-B750-4EDD-B314-86C8E4E06803}" srcOrd="4" destOrd="0" presId="urn:microsoft.com/office/officeart/2005/8/layout/hProcess9"/>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F0E8B5-8E18-44A1-85E6-42C7572CE9FB}"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E5B7D-7D5C-4D57-B678-42CEBFE052E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F0E8B5-8E18-44A1-85E6-42C7572CE9FB}"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E5B7D-7D5C-4D57-B678-42CEBFE052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F0E8B5-8E18-44A1-85E6-42C7572CE9FB}"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E5B7D-7D5C-4D57-B678-42CEBFE052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F0E8B5-8E18-44A1-85E6-42C7572CE9FB}"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E5B7D-7D5C-4D57-B678-42CEBFE052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F0E8B5-8E18-44A1-85E6-42C7572CE9FB}"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E5B7D-7D5C-4D57-B678-42CEBFE052E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F0E8B5-8E18-44A1-85E6-42C7572CE9FB}" type="datetimeFigureOut">
              <a:rPr lang="en-US" smtClean="0"/>
              <a:pPr/>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E5B7D-7D5C-4D57-B678-42CEBFE052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F0E8B5-8E18-44A1-85E6-42C7572CE9FB}" type="datetimeFigureOut">
              <a:rPr lang="en-US" smtClean="0"/>
              <a:pPr/>
              <a:t>2/23/2025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3E5B7D-7D5C-4D57-B678-42CEBFE052E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F0E8B5-8E18-44A1-85E6-42C7572CE9FB}" type="datetimeFigureOut">
              <a:rPr lang="en-US" smtClean="0"/>
              <a:pPr/>
              <a:t>2/23/2025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3E5B7D-7D5C-4D57-B678-42CEBFE052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0E8B5-8E18-44A1-85E6-42C7572CE9FB}" type="datetimeFigureOut">
              <a:rPr lang="en-US" smtClean="0"/>
              <a:pPr/>
              <a:t>2/23/2025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3E5B7D-7D5C-4D57-B678-42CEBFE052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F0E8B5-8E18-44A1-85E6-42C7572CE9FB}" type="datetimeFigureOut">
              <a:rPr lang="en-US" smtClean="0"/>
              <a:pPr/>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E5B7D-7D5C-4D57-B678-42CEBFE052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F0E8B5-8E18-44A1-85E6-42C7572CE9FB}" type="datetimeFigureOut">
              <a:rPr lang="en-US" smtClean="0"/>
              <a:pPr/>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E5B7D-7D5C-4D57-B678-42CEBFE052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0E8B5-8E18-44A1-85E6-42C7572CE9FB}" type="datetimeFigureOut">
              <a:rPr lang="en-US" smtClean="0"/>
              <a:pPr/>
              <a:t>2/23/2025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E5B7D-7D5C-4D57-B678-42CEBFE052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diagramLayout" Target="../diagrams/layout5.xml"/><Relationship Id="rId7" Type="http://schemas.openxmlformats.org/officeDocument/2006/relationships/diagramLayout" Target="../diagrams/layout6.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openxmlformats.org/officeDocument/2006/relationships/diagramData" Target="../diagrams/data6.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diagramColors" Target="../diagrams/colors6.xml"/></Relationships>
</file>

<file path=ppt/slides/_rels/slide6.xml.rels><?xml version="1.0" encoding="UTF-8" standalone="yes"?>
<Relationships xmlns="http://schemas.openxmlformats.org/package/2006/relationships"><Relationship Id="rId3" Type="http://schemas.openxmlformats.org/officeDocument/2006/relationships/hyperlink" Target="https://ddi-dev.com/blog/it-news/agile-software-development-lifecycle-phases-and-methodologies-explained/" TargetMode="External"/><Relationship Id="rId2" Type="http://schemas.openxmlformats.org/officeDocument/2006/relationships/hyperlink" Target="https://www.productplan.com/learn/scrum-master-responsibilities/" TargetMode="External"/><Relationship Id="rId1" Type="http://schemas.openxmlformats.org/officeDocument/2006/relationships/slideLayout" Target="../slideLayouts/slideLayout7.xml"/><Relationship Id="rId4" Type="http://schemas.openxmlformats.org/officeDocument/2006/relationships/hyperlink" Target="https://www.float.com/resources/agile-vs-waterfa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Agile Approach 3 Pillars</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295400" y="6324600"/>
            <a:ext cx="5029200" cy="369332"/>
          </a:xfrm>
          <a:prstGeom prst="rect">
            <a:avLst/>
          </a:prstGeom>
          <a:noFill/>
        </p:spPr>
        <p:txBody>
          <a:bodyPr wrap="square" rtlCol="0">
            <a:spAutoFit/>
          </a:bodyPr>
          <a:lstStyle/>
          <a:p>
            <a:pPr algn="ctr"/>
            <a:r>
              <a:rPr lang="en-US" dirty="0" smtClean="0"/>
              <a:t>APA: SCRUM – Master- Nov 8, 2023</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219200" y="1828800"/>
          <a:ext cx="6096000" cy="353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838200" y="609600"/>
            <a:ext cx="6400800" cy="584775"/>
          </a:xfrm>
          <a:prstGeom prst="rect">
            <a:avLst/>
          </a:prstGeom>
          <a:noFill/>
        </p:spPr>
        <p:txBody>
          <a:bodyPr wrap="square" rtlCol="0">
            <a:spAutoFit/>
          </a:bodyPr>
          <a:lstStyle/>
          <a:p>
            <a:pPr algn="ctr"/>
            <a:r>
              <a:rPr lang="en-US" sz="3200" dirty="0" smtClean="0">
                <a:latin typeface="+mj-lt"/>
              </a:rPr>
              <a:t>SCRUM</a:t>
            </a:r>
            <a:r>
              <a:rPr lang="en-US" dirty="0" smtClean="0"/>
              <a:t> </a:t>
            </a:r>
            <a:r>
              <a:rPr lang="en-US" sz="3200" dirty="0" smtClean="0">
                <a:latin typeface="+mj-lt"/>
              </a:rPr>
              <a:t>3 ROLES</a:t>
            </a:r>
            <a:endParaRPr lang="en-US" sz="3200" dirty="0">
              <a:latin typeface="+mj-lt"/>
            </a:endParaRPr>
          </a:p>
        </p:txBody>
      </p:sp>
      <p:sp>
        <p:nvSpPr>
          <p:cNvPr id="7" name="TextBox 6"/>
          <p:cNvSpPr txBox="1"/>
          <p:nvPr/>
        </p:nvSpPr>
        <p:spPr>
          <a:xfrm>
            <a:off x="2590800" y="5867400"/>
            <a:ext cx="2819400" cy="369332"/>
          </a:xfrm>
          <a:prstGeom prst="rect">
            <a:avLst/>
          </a:prstGeom>
          <a:noFill/>
        </p:spPr>
        <p:txBody>
          <a:bodyPr wrap="square" rtlCol="0">
            <a:spAutoFit/>
          </a:bodyPr>
          <a:lstStyle/>
          <a:p>
            <a:r>
              <a:rPr lang="en-US" dirty="0" smtClean="0"/>
              <a:t>APA :Product Plan 2025</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Agile Phases for SDLC</a:t>
            </a:r>
            <a:endParaRPr lang="en-US" dirty="0"/>
          </a:p>
        </p:txBody>
      </p:sp>
      <p:graphicFrame>
        <p:nvGraphicFramePr>
          <p:cNvPr id="6" name="Content Placeholder 5"/>
          <p:cNvGraphicFramePr>
            <a:graphicFrameLocks noGrp="1"/>
          </p:cNvGraphicFramePr>
          <p:nvPr>
            <p:ph sz="half" idx="1"/>
          </p:nvPr>
        </p:nvGraphicFramePr>
        <p:xfrm>
          <a:off x="381000" y="1143001"/>
          <a:ext cx="79248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p:cNvSpPr txBox="1"/>
          <p:nvPr/>
        </p:nvSpPr>
        <p:spPr>
          <a:xfrm>
            <a:off x="457200" y="2438400"/>
            <a:ext cx="914400" cy="2308324"/>
          </a:xfrm>
          <a:prstGeom prst="rect">
            <a:avLst/>
          </a:prstGeom>
          <a:solidFill>
            <a:schemeClr val="tx2">
              <a:lumMod val="40000"/>
              <a:lumOff val="60000"/>
            </a:schemeClr>
          </a:solidFill>
        </p:spPr>
        <p:txBody>
          <a:bodyPr wrap="square" rtlCol="0">
            <a:spAutoFit/>
          </a:bodyPr>
          <a:lstStyle/>
          <a:p>
            <a:r>
              <a:rPr lang="en-US" sz="1200" dirty="0" smtClean="0">
                <a:latin typeface="Times New Roman" pitchFamily="18" charset="0"/>
                <a:cs typeface="Times New Roman" pitchFamily="18" charset="0"/>
              </a:rPr>
              <a:t>Concept</a:t>
            </a:r>
          </a:p>
          <a:p>
            <a:r>
              <a:rPr lang="en-US" sz="1200" dirty="0" smtClean="0">
                <a:latin typeface="Times New Roman" pitchFamily="18" charset="0"/>
                <a:cs typeface="Times New Roman" pitchFamily="18" charset="0"/>
              </a:rPr>
              <a:t>--------------</a:t>
            </a:r>
            <a:endParaRPr lang="en-US" sz="1200" dirty="0">
              <a:latin typeface="Times New Roman" pitchFamily="18" charset="0"/>
              <a:cs typeface="Times New Roman" pitchFamily="18" charset="0"/>
            </a:endParaRPr>
          </a:p>
          <a:p>
            <a:r>
              <a:rPr lang="en-US" sz="1200" dirty="0" smtClean="0">
                <a:latin typeface="Times New Roman" pitchFamily="18" charset="0"/>
                <a:cs typeface="Times New Roman" pitchFamily="18" charset="0"/>
              </a:rPr>
              <a:t> Vision for the Project including the Business Rules, Budget and Time Frame</a:t>
            </a:r>
          </a:p>
          <a:p>
            <a:endParaRPr lang="en-US" sz="1200" dirty="0">
              <a:latin typeface="Times New Roman" pitchFamily="18" charset="0"/>
              <a:cs typeface="Times New Roman" pitchFamily="18" charset="0"/>
            </a:endParaRPr>
          </a:p>
        </p:txBody>
      </p:sp>
      <p:sp>
        <p:nvSpPr>
          <p:cNvPr id="14" name="TextBox 13"/>
          <p:cNvSpPr txBox="1"/>
          <p:nvPr/>
        </p:nvSpPr>
        <p:spPr>
          <a:xfrm>
            <a:off x="457200" y="5105400"/>
            <a:ext cx="914400" cy="830997"/>
          </a:xfrm>
          <a:prstGeom prst="rect">
            <a:avLst/>
          </a:prstGeom>
          <a:solidFill>
            <a:schemeClr val="tx2">
              <a:lumMod val="40000"/>
              <a:lumOff val="60000"/>
            </a:schemeClr>
          </a:solidFill>
        </p:spPr>
        <p:txBody>
          <a:bodyPr wrap="square" rtlCol="0">
            <a:spAutoFit/>
          </a:bodyPr>
          <a:lstStyle/>
          <a:p>
            <a:r>
              <a:rPr lang="en-US" sz="1200" dirty="0" smtClean="0">
                <a:latin typeface="Times New Roman" pitchFamily="18" charset="0"/>
                <a:cs typeface="Times New Roman" pitchFamily="18" charset="0"/>
              </a:rPr>
              <a:t>Foundation of the whole Project</a:t>
            </a:r>
            <a:endParaRPr lang="en-US" sz="1200" dirty="0">
              <a:latin typeface="Times New Roman" pitchFamily="18" charset="0"/>
              <a:cs typeface="Times New Roman" pitchFamily="18" charset="0"/>
            </a:endParaRPr>
          </a:p>
        </p:txBody>
      </p:sp>
      <p:sp>
        <p:nvSpPr>
          <p:cNvPr id="15" name="TextBox 14"/>
          <p:cNvSpPr txBox="1"/>
          <p:nvPr/>
        </p:nvSpPr>
        <p:spPr>
          <a:xfrm>
            <a:off x="457200" y="4648200"/>
            <a:ext cx="7772400" cy="461665"/>
          </a:xfrm>
          <a:prstGeom prst="rect">
            <a:avLst/>
          </a:prstGeom>
          <a:solidFill>
            <a:schemeClr val="accent2">
              <a:lumMod val="75000"/>
            </a:schemeClr>
          </a:solidFill>
        </p:spPr>
        <p:txBody>
          <a:bodyPr wrap="square" rtlCol="0">
            <a:spAutoFit/>
          </a:bodyPr>
          <a:lstStyle/>
          <a:p>
            <a:pPr algn="ctr"/>
            <a:r>
              <a:rPr lang="en-US" sz="2400" dirty="0" smtClean="0">
                <a:solidFill>
                  <a:schemeClr val="accent3">
                    <a:lumMod val="75000"/>
                  </a:schemeClr>
                </a:solidFill>
              </a:rPr>
              <a:t>Importance</a:t>
            </a:r>
            <a:endParaRPr lang="en-US" sz="2400" dirty="0">
              <a:solidFill>
                <a:schemeClr val="accent3">
                  <a:lumMod val="75000"/>
                </a:schemeClr>
              </a:solidFill>
            </a:endParaRPr>
          </a:p>
        </p:txBody>
      </p:sp>
      <p:sp>
        <p:nvSpPr>
          <p:cNvPr id="16" name="TextBox 15"/>
          <p:cNvSpPr txBox="1"/>
          <p:nvPr/>
        </p:nvSpPr>
        <p:spPr>
          <a:xfrm>
            <a:off x="1752600" y="2438400"/>
            <a:ext cx="914400" cy="2199858"/>
          </a:xfrm>
          <a:prstGeom prst="rect">
            <a:avLst/>
          </a:prstGeom>
          <a:solidFill>
            <a:schemeClr val="accent2">
              <a:lumMod val="60000"/>
              <a:lumOff val="40000"/>
            </a:schemeClr>
          </a:solidFill>
        </p:spPr>
        <p:txBody>
          <a:bodyPr wrap="square" rtlCol="0">
            <a:spAutoFit/>
          </a:bodyPr>
          <a:lstStyle/>
          <a:p>
            <a:r>
              <a:rPr lang="en-US" sz="1200" dirty="0" smtClean="0">
                <a:latin typeface="Times New Roman" pitchFamily="18" charset="0"/>
                <a:cs typeface="Times New Roman" pitchFamily="18" charset="0"/>
              </a:rPr>
              <a:t>Inception</a:t>
            </a:r>
          </a:p>
          <a:p>
            <a:r>
              <a:rPr lang="en-US" sz="1200" dirty="0" smtClean="0">
                <a:latin typeface="Times New Roman" pitchFamily="18" charset="0"/>
                <a:cs typeface="Times New Roman" pitchFamily="18" charset="0"/>
              </a:rPr>
              <a:t>_________  </a:t>
            </a:r>
          </a:p>
          <a:p>
            <a:r>
              <a:rPr lang="en-US" sz="1200" dirty="0" smtClean="0">
                <a:latin typeface="Times New Roman" pitchFamily="18" charset="0"/>
                <a:cs typeface="Times New Roman" pitchFamily="18" charset="0"/>
              </a:rPr>
              <a:t>Product planning, User Stories Created and list of Actions to follow</a:t>
            </a:r>
          </a:p>
          <a:p>
            <a:endParaRPr lang="en-US" sz="1200" dirty="0">
              <a:latin typeface="Times New Roman" pitchFamily="18" charset="0"/>
              <a:cs typeface="Times New Roman" pitchFamily="18" charset="0"/>
            </a:endParaRPr>
          </a:p>
        </p:txBody>
      </p:sp>
      <p:sp>
        <p:nvSpPr>
          <p:cNvPr id="17" name="TextBox 16"/>
          <p:cNvSpPr txBox="1"/>
          <p:nvPr/>
        </p:nvSpPr>
        <p:spPr>
          <a:xfrm>
            <a:off x="1752600" y="5105400"/>
            <a:ext cx="914400" cy="830997"/>
          </a:xfrm>
          <a:prstGeom prst="rect">
            <a:avLst/>
          </a:prstGeom>
          <a:solidFill>
            <a:schemeClr val="accent2">
              <a:lumMod val="60000"/>
              <a:lumOff val="40000"/>
            </a:schemeClr>
          </a:solidFill>
        </p:spPr>
        <p:txBody>
          <a:bodyPr wrap="square" rtlCol="0">
            <a:spAutoFit/>
          </a:bodyPr>
          <a:lstStyle/>
          <a:p>
            <a:r>
              <a:rPr lang="en-US" sz="1200" dirty="0" smtClean="0">
                <a:latin typeface="Times New Roman" pitchFamily="18" charset="0"/>
                <a:cs typeface="Times New Roman" pitchFamily="18" charset="0"/>
              </a:rPr>
              <a:t>Building the Team to complete the Actions</a:t>
            </a:r>
            <a:endParaRPr lang="en-US" sz="1200" dirty="0">
              <a:latin typeface="Times New Roman" pitchFamily="18" charset="0"/>
              <a:cs typeface="Times New Roman" pitchFamily="18" charset="0"/>
            </a:endParaRPr>
          </a:p>
        </p:txBody>
      </p:sp>
      <p:sp>
        <p:nvSpPr>
          <p:cNvPr id="18" name="TextBox 17"/>
          <p:cNvSpPr txBox="1"/>
          <p:nvPr/>
        </p:nvSpPr>
        <p:spPr>
          <a:xfrm>
            <a:off x="3124200" y="2438400"/>
            <a:ext cx="990600" cy="2199858"/>
          </a:xfrm>
          <a:prstGeom prst="rect">
            <a:avLst/>
          </a:prstGeom>
          <a:solidFill>
            <a:schemeClr val="accent3">
              <a:lumMod val="75000"/>
            </a:schemeClr>
          </a:solidFill>
        </p:spPr>
        <p:txBody>
          <a:bodyPr wrap="square" rtlCol="0">
            <a:spAutoFit/>
          </a:bodyPr>
          <a:lstStyle/>
          <a:p>
            <a:r>
              <a:rPr lang="en-US" sz="1200" dirty="0" smtClean="0">
                <a:latin typeface="Times New Roman" pitchFamily="18" charset="0"/>
                <a:cs typeface="Times New Roman" pitchFamily="18" charset="0"/>
              </a:rPr>
              <a:t>Project Imitation</a:t>
            </a:r>
          </a:p>
          <a:p>
            <a:r>
              <a:rPr lang="en-US" sz="1200" dirty="0" smtClean="0">
                <a:latin typeface="Times New Roman" pitchFamily="18" charset="0"/>
                <a:cs typeface="Times New Roman" pitchFamily="18" charset="0"/>
              </a:rPr>
              <a:t>_______  </a:t>
            </a:r>
          </a:p>
          <a:p>
            <a:r>
              <a:rPr lang="en-US" sz="1200" dirty="0" smtClean="0">
                <a:latin typeface="Times New Roman" pitchFamily="18" charset="0"/>
                <a:cs typeface="Times New Roman" pitchFamily="18" charset="0"/>
              </a:rPr>
              <a:t>Develop a Workable Product that can be used built upon for future changes</a:t>
            </a:r>
          </a:p>
          <a:p>
            <a:endParaRPr lang="en-US" sz="1200" dirty="0">
              <a:latin typeface="Times New Roman" pitchFamily="18" charset="0"/>
              <a:cs typeface="Times New Roman" pitchFamily="18" charset="0"/>
            </a:endParaRPr>
          </a:p>
        </p:txBody>
      </p:sp>
      <p:sp>
        <p:nvSpPr>
          <p:cNvPr id="19" name="TextBox 18"/>
          <p:cNvSpPr txBox="1"/>
          <p:nvPr/>
        </p:nvSpPr>
        <p:spPr>
          <a:xfrm>
            <a:off x="3124200" y="5105400"/>
            <a:ext cx="990600" cy="830997"/>
          </a:xfrm>
          <a:prstGeom prst="rect">
            <a:avLst/>
          </a:prstGeom>
          <a:solidFill>
            <a:schemeClr val="accent3">
              <a:lumMod val="75000"/>
            </a:schemeClr>
          </a:solidFill>
        </p:spPr>
        <p:txBody>
          <a:bodyPr wrap="square" rtlCol="0">
            <a:spAutoFit/>
          </a:bodyPr>
          <a:lstStyle/>
          <a:p>
            <a:r>
              <a:rPr lang="en-US" sz="1200" dirty="0" smtClean="0">
                <a:latin typeface="Times New Roman" pitchFamily="18" charset="0"/>
                <a:cs typeface="Times New Roman" pitchFamily="18" charset="0"/>
              </a:rPr>
              <a:t>Visual Product that is ready for testing</a:t>
            </a:r>
            <a:endParaRPr lang="en-US" sz="1200" dirty="0">
              <a:latin typeface="Times New Roman" pitchFamily="18" charset="0"/>
              <a:cs typeface="Times New Roman" pitchFamily="18" charset="0"/>
            </a:endParaRPr>
          </a:p>
        </p:txBody>
      </p:sp>
      <p:sp>
        <p:nvSpPr>
          <p:cNvPr id="20" name="TextBox 19"/>
          <p:cNvSpPr txBox="1"/>
          <p:nvPr/>
        </p:nvSpPr>
        <p:spPr>
          <a:xfrm>
            <a:off x="4419600" y="2514600"/>
            <a:ext cx="1066800" cy="2123658"/>
          </a:xfrm>
          <a:prstGeom prst="rect">
            <a:avLst/>
          </a:prstGeom>
          <a:solidFill>
            <a:schemeClr val="accent5">
              <a:lumMod val="75000"/>
            </a:schemeClr>
          </a:solidFill>
        </p:spPr>
        <p:txBody>
          <a:bodyPr wrap="square" rtlCol="0">
            <a:spAutoFit/>
          </a:bodyPr>
          <a:lstStyle/>
          <a:p>
            <a:r>
              <a:rPr lang="en-US" sz="1200" dirty="0" smtClean="0">
                <a:latin typeface="Times New Roman" pitchFamily="18" charset="0"/>
                <a:cs typeface="Times New Roman" pitchFamily="18" charset="0"/>
              </a:rPr>
              <a:t>Testing</a:t>
            </a:r>
          </a:p>
          <a:p>
            <a:r>
              <a:rPr lang="en-US" sz="1200" dirty="0" smtClean="0">
                <a:latin typeface="Times New Roman" pitchFamily="18" charset="0"/>
                <a:cs typeface="Times New Roman" pitchFamily="18" charset="0"/>
              </a:rPr>
              <a:t>_______  </a:t>
            </a:r>
          </a:p>
          <a:p>
            <a:r>
              <a:rPr lang="en-US" sz="1200" dirty="0" smtClean="0">
                <a:latin typeface="Times New Roman" pitchFamily="18" charset="0"/>
                <a:cs typeface="Times New Roman" pitchFamily="18" charset="0"/>
              </a:rPr>
              <a:t>Quality Assurance Stage to ensure all the bugs have been caught before deployment</a:t>
            </a:r>
          </a:p>
          <a:p>
            <a:endParaRPr lang="en-US" sz="1200" dirty="0">
              <a:latin typeface="Times New Roman" pitchFamily="18" charset="0"/>
              <a:cs typeface="Times New Roman" pitchFamily="18" charset="0"/>
            </a:endParaRPr>
          </a:p>
        </p:txBody>
      </p:sp>
      <p:sp>
        <p:nvSpPr>
          <p:cNvPr id="21" name="TextBox 20"/>
          <p:cNvSpPr txBox="1"/>
          <p:nvPr/>
        </p:nvSpPr>
        <p:spPr>
          <a:xfrm>
            <a:off x="4495800" y="5105400"/>
            <a:ext cx="990600" cy="830997"/>
          </a:xfrm>
          <a:prstGeom prst="rect">
            <a:avLst/>
          </a:prstGeom>
          <a:solidFill>
            <a:schemeClr val="accent5">
              <a:lumMod val="75000"/>
            </a:schemeClr>
          </a:solidFill>
        </p:spPr>
        <p:txBody>
          <a:bodyPr wrap="square" rtlCol="0">
            <a:spAutoFit/>
          </a:bodyPr>
          <a:lstStyle/>
          <a:p>
            <a:r>
              <a:rPr lang="en-US" sz="1200" dirty="0" smtClean="0">
                <a:latin typeface="Times New Roman" pitchFamily="18" charset="0"/>
                <a:cs typeface="Times New Roman" pitchFamily="18" charset="0"/>
              </a:rPr>
              <a:t>Prevent an application from Crashing</a:t>
            </a:r>
            <a:endParaRPr lang="en-US" sz="1200" dirty="0">
              <a:latin typeface="Times New Roman" pitchFamily="18" charset="0"/>
              <a:cs typeface="Times New Roman" pitchFamily="18" charset="0"/>
            </a:endParaRPr>
          </a:p>
        </p:txBody>
      </p:sp>
      <p:sp>
        <p:nvSpPr>
          <p:cNvPr id="22" name="TextBox 21"/>
          <p:cNvSpPr txBox="1"/>
          <p:nvPr/>
        </p:nvSpPr>
        <p:spPr>
          <a:xfrm>
            <a:off x="5867400" y="2514600"/>
            <a:ext cx="914400" cy="2123658"/>
          </a:xfrm>
          <a:prstGeom prst="rect">
            <a:avLst/>
          </a:prstGeom>
          <a:solidFill>
            <a:schemeClr val="accent4">
              <a:lumMod val="60000"/>
              <a:lumOff val="40000"/>
            </a:schemeClr>
          </a:solidFill>
        </p:spPr>
        <p:txBody>
          <a:bodyPr wrap="square" rtlCol="0">
            <a:spAutoFit/>
          </a:bodyPr>
          <a:lstStyle/>
          <a:p>
            <a:r>
              <a:rPr lang="en-US" sz="1200" dirty="0" smtClean="0">
                <a:latin typeface="Times New Roman" pitchFamily="18" charset="0"/>
                <a:cs typeface="Times New Roman" pitchFamily="18" charset="0"/>
              </a:rPr>
              <a:t>Production</a:t>
            </a:r>
          </a:p>
          <a:p>
            <a:r>
              <a:rPr lang="en-US" sz="1200" dirty="0" smtClean="0">
                <a:latin typeface="Times New Roman" pitchFamily="18" charset="0"/>
                <a:cs typeface="Times New Roman" pitchFamily="18" charset="0"/>
              </a:rPr>
              <a:t>_______  </a:t>
            </a:r>
          </a:p>
          <a:p>
            <a:r>
              <a:rPr lang="en-US" sz="1200" dirty="0" smtClean="0">
                <a:latin typeface="Times New Roman" pitchFamily="18" charset="0"/>
                <a:cs typeface="Times New Roman" pitchFamily="18" charset="0"/>
              </a:rPr>
              <a:t>A product that is deployed and used be the Customer for their business</a:t>
            </a:r>
          </a:p>
          <a:p>
            <a:endParaRPr lang="en-US" sz="1200" dirty="0">
              <a:latin typeface="Times New Roman" pitchFamily="18" charset="0"/>
              <a:cs typeface="Times New Roman" pitchFamily="18" charset="0"/>
            </a:endParaRPr>
          </a:p>
        </p:txBody>
      </p:sp>
      <p:sp>
        <p:nvSpPr>
          <p:cNvPr id="23" name="TextBox 22"/>
          <p:cNvSpPr txBox="1"/>
          <p:nvPr/>
        </p:nvSpPr>
        <p:spPr>
          <a:xfrm>
            <a:off x="5867400" y="5105401"/>
            <a:ext cx="914400" cy="830997"/>
          </a:xfrm>
          <a:prstGeom prst="rect">
            <a:avLst/>
          </a:prstGeom>
          <a:solidFill>
            <a:schemeClr val="accent4">
              <a:lumMod val="60000"/>
              <a:lumOff val="40000"/>
            </a:schemeClr>
          </a:solidFill>
        </p:spPr>
        <p:txBody>
          <a:bodyPr wrap="square" rtlCol="0">
            <a:spAutoFit/>
          </a:bodyPr>
          <a:lstStyle/>
          <a:p>
            <a:r>
              <a:rPr lang="en-US" sz="1200" dirty="0" smtClean="0">
                <a:latin typeface="Times New Roman" pitchFamily="18" charset="0"/>
                <a:cs typeface="Times New Roman" pitchFamily="18" charset="0"/>
              </a:rPr>
              <a:t>Get live feedback  that can be applied</a:t>
            </a:r>
            <a:endParaRPr lang="en-US" sz="1200" dirty="0">
              <a:latin typeface="Times New Roman" pitchFamily="18" charset="0"/>
              <a:cs typeface="Times New Roman" pitchFamily="18" charset="0"/>
            </a:endParaRPr>
          </a:p>
        </p:txBody>
      </p:sp>
      <p:sp>
        <p:nvSpPr>
          <p:cNvPr id="24" name="TextBox 23"/>
          <p:cNvSpPr txBox="1"/>
          <p:nvPr/>
        </p:nvSpPr>
        <p:spPr>
          <a:xfrm>
            <a:off x="1295400" y="6248400"/>
            <a:ext cx="5791200" cy="381000"/>
          </a:xfrm>
          <a:prstGeom prst="rect">
            <a:avLst/>
          </a:prstGeom>
          <a:noFill/>
        </p:spPr>
        <p:txBody>
          <a:bodyPr wrap="square" rtlCol="0">
            <a:spAutoFit/>
          </a:bodyPr>
          <a:lstStyle/>
          <a:p>
            <a:r>
              <a:rPr lang="en-US" dirty="0" smtClean="0"/>
              <a:t>APA: DDI Development 2025</a:t>
            </a:r>
            <a:endParaRPr lang="en-US" dirty="0"/>
          </a:p>
        </p:txBody>
      </p:sp>
      <p:sp>
        <p:nvSpPr>
          <p:cNvPr id="28" name="TextBox 27"/>
          <p:cNvSpPr txBox="1"/>
          <p:nvPr/>
        </p:nvSpPr>
        <p:spPr>
          <a:xfrm>
            <a:off x="7239000" y="2514600"/>
            <a:ext cx="990600" cy="2123658"/>
          </a:xfrm>
          <a:prstGeom prst="rect">
            <a:avLst/>
          </a:prstGeom>
          <a:solidFill>
            <a:schemeClr val="bg2">
              <a:lumMod val="75000"/>
            </a:schemeClr>
          </a:solidFill>
        </p:spPr>
        <p:txBody>
          <a:bodyPr wrap="square" rtlCol="0">
            <a:spAutoFit/>
          </a:bodyPr>
          <a:lstStyle/>
          <a:p>
            <a:r>
              <a:rPr lang="en-US" sz="1200" dirty="0" smtClean="0">
                <a:latin typeface="Times New Roman" pitchFamily="18" charset="0"/>
                <a:cs typeface="Times New Roman" pitchFamily="18" charset="0"/>
              </a:rPr>
              <a:t>Retirement</a:t>
            </a:r>
          </a:p>
          <a:p>
            <a:r>
              <a:rPr lang="en-US" sz="1200" dirty="0" smtClean="0">
                <a:latin typeface="Times New Roman" pitchFamily="18" charset="0"/>
                <a:cs typeface="Times New Roman" pitchFamily="18" charset="0"/>
              </a:rPr>
              <a:t>______</a:t>
            </a:r>
          </a:p>
          <a:p>
            <a:r>
              <a:rPr lang="en-US" sz="1200" dirty="0" smtClean="0">
                <a:latin typeface="Times New Roman" pitchFamily="18" charset="0"/>
                <a:cs typeface="Times New Roman" pitchFamily="18" charset="0"/>
              </a:rPr>
              <a:t>This stage determines if the product is feasible or it if needs to be  decommissioned or restructured</a:t>
            </a:r>
            <a:endParaRPr lang="en-US" sz="1200" dirty="0">
              <a:latin typeface="Times New Roman" pitchFamily="18" charset="0"/>
              <a:cs typeface="Times New Roman" pitchFamily="18" charset="0"/>
            </a:endParaRPr>
          </a:p>
        </p:txBody>
      </p:sp>
      <p:sp>
        <p:nvSpPr>
          <p:cNvPr id="29" name="TextBox 28"/>
          <p:cNvSpPr txBox="1"/>
          <p:nvPr/>
        </p:nvSpPr>
        <p:spPr>
          <a:xfrm>
            <a:off x="7239000" y="5105400"/>
            <a:ext cx="990600" cy="830997"/>
          </a:xfrm>
          <a:prstGeom prst="rect">
            <a:avLst/>
          </a:prstGeom>
          <a:solidFill>
            <a:schemeClr val="bg2">
              <a:lumMod val="75000"/>
            </a:schemeClr>
          </a:solidFill>
        </p:spPr>
        <p:txBody>
          <a:bodyPr wrap="square" rtlCol="0">
            <a:spAutoFit/>
          </a:bodyPr>
          <a:lstStyle/>
          <a:p>
            <a:r>
              <a:rPr lang="en-US" sz="1200" dirty="0" smtClean="0">
                <a:latin typeface="Times New Roman" pitchFamily="18" charset="0"/>
                <a:cs typeface="Times New Roman" pitchFamily="18" charset="0"/>
              </a:rPr>
              <a:t>Determine if the product is reaching goals set</a:t>
            </a:r>
            <a:endParaRPr lang="en-US" sz="12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3050"/>
            <a:ext cx="8153400" cy="641350"/>
          </a:xfrm>
        </p:spPr>
        <p:txBody>
          <a:bodyPr/>
          <a:lstStyle/>
          <a:p>
            <a:pPr algn="ctr"/>
            <a:r>
              <a:rPr lang="en-US" sz="3600" dirty="0" smtClean="0"/>
              <a:t>Waterfall</a:t>
            </a:r>
            <a:r>
              <a:rPr lang="en-US" dirty="0" smtClean="0"/>
              <a:t> </a:t>
            </a:r>
            <a:r>
              <a:rPr lang="en-US" sz="3600" dirty="0" smtClean="0"/>
              <a:t>Model</a:t>
            </a:r>
            <a:endParaRPr lang="en-US" sz="3600" dirty="0"/>
          </a:p>
        </p:txBody>
      </p:sp>
      <p:graphicFrame>
        <p:nvGraphicFramePr>
          <p:cNvPr id="8" name="Content Placeholder 7"/>
          <p:cNvGraphicFramePr>
            <a:graphicFrameLocks noGrp="1"/>
          </p:cNvGraphicFramePr>
          <p:nvPr>
            <p:ph idx="1"/>
          </p:nvPr>
        </p:nvGraphicFramePr>
        <p:xfrm>
          <a:off x="228600" y="1295400"/>
          <a:ext cx="8763000" cy="3657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Placeholder 6"/>
          <p:cNvSpPr>
            <a:spLocks noGrp="1"/>
          </p:cNvSpPr>
          <p:nvPr>
            <p:ph type="body" sz="half" idx="2"/>
          </p:nvPr>
        </p:nvSpPr>
        <p:spPr>
          <a:xfrm>
            <a:off x="533400" y="5333999"/>
            <a:ext cx="8153400" cy="1143001"/>
          </a:xfrm>
        </p:spPr>
        <p:txBody>
          <a:bodyPr>
            <a:normAutofit fontScale="92500" lnSpcReduction="10000"/>
          </a:bodyPr>
          <a:lstStyle/>
          <a:p>
            <a:r>
              <a:rPr lang="en-US" dirty="0" smtClean="0"/>
              <a:t>     Let’s take an Example from the SNHU Travel Agency request to change to a Health </a:t>
            </a:r>
            <a:r>
              <a:rPr lang="en-US" dirty="0" err="1" smtClean="0"/>
              <a:t>Detox</a:t>
            </a:r>
            <a:r>
              <a:rPr lang="en-US" dirty="0" smtClean="0"/>
              <a:t> Travel Web Site.</a:t>
            </a:r>
          </a:p>
          <a:p>
            <a:r>
              <a:rPr lang="en-US" dirty="0" smtClean="0"/>
              <a:t> </a:t>
            </a:r>
            <a:r>
              <a:rPr lang="en-US" dirty="0" smtClean="0"/>
              <a:t>     The waterfall project goes from Top to bottom so we would have had to start the process over from the beginning.  A team meeting to go over the requirements again, another system design, back to implementing to testing again. And if they came up with another requirement we would have had to start the process over again.</a:t>
            </a:r>
            <a:endParaRPr lang="en-US" dirty="0" smtClean="0"/>
          </a:p>
          <a:p>
            <a:r>
              <a:rPr lang="en-US" dirty="0" smtClean="0"/>
              <a:t> </a:t>
            </a:r>
            <a:r>
              <a:rPr lang="en-US"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924800" cy="533400"/>
          </a:xfrm>
        </p:spPr>
        <p:txBody>
          <a:bodyPr>
            <a:normAutofit/>
          </a:bodyPr>
          <a:lstStyle/>
          <a:p>
            <a:pPr algn="ctr"/>
            <a:r>
              <a:rPr lang="en-US" sz="2400" dirty="0" smtClean="0"/>
              <a:t>Factors to Decide if to use Agile or the Waterfall Approach</a:t>
            </a:r>
            <a:endParaRPr lang="en-US" sz="2400" dirty="0"/>
          </a:p>
        </p:txBody>
      </p:sp>
      <p:sp>
        <p:nvSpPr>
          <p:cNvPr id="4" name="Text Placeholder 3"/>
          <p:cNvSpPr>
            <a:spLocks noGrp="1"/>
          </p:cNvSpPr>
          <p:nvPr>
            <p:ph type="body" sz="half" idx="2"/>
          </p:nvPr>
        </p:nvSpPr>
        <p:spPr>
          <a:xfrm>
            <a:off x="457200" y="2514601"/>
            <a:ext cx="3008313" cy="3657600"/>
          </a:xfrm>
        </p:spPr>
        <p:txBody>
          <a:bodyPr>
            <a:normAutofit lnSpcReduction="10000"/>
          </a:bodyPr>
          <a:lstStyle/>
          <a:p>
            <a:pPr>
              <a:buFontTx/>
              <a:buChar char="-"/>
            </a:pPr>
            <a:r>
              <a:rPr lang="en-US" dirty="0" smtClean="0"/>
              <a:t>The waterfall approach is best used when there is a Straight forward Project and not a lot of changes to be made.</a:t>
            </a:r>
          </a:p>
          <a:p>
            <a:pPr>
              <a:buFontTx/>
              <a:buChar char="-"/>
            </a:pPr>
            <a:endParaRPr lang="en-US" dirty="0" smtClean="0"/>
          </a:p>
          <a:p>
            <a:pPr>
              <a:buFontTx/>
              <a:buChar char="-"/>
            </a:pPr>
            <a:r>
              <a:rPr lang="en-US" dirty="0" smtClean="0"/>
              <a:t>-The advantage of Waterfall is  that all the planning is done up front and you can easily track the progress</a:t>
            </a:r>
          </a:p>
          <a:p>
            <a:pPr>
              <a:buFontTx/>
              <a:buChar char="-"/>
            </a:pPr>
            <a:endParaRPr lang="en-US" dirty="0" smtClean="0"/>
          </a:p>
          <a:p>
            <a:pPr>
              <a:buFontTx/>
              <a:buChar char="-"/>
            </a:pPr>
            <a:r>
              <a:rPr lang="en-US" dirty="0" smtClean="0"/>
              <a:t>- A disadvantage of waterfall affect is any  changes causes more planning and sometimes things are not discovered until the end of the project</a:t>
            </a:r>
          </a:p>
          <a:p>
            <a:pPr>
              <a:buFontTx/>
              <a:buChar char="-"/>
            </a:pPr>
            <a:r>
              <a:rPr lang="en-US" dirty="0" smtClean="0"/>
              <a:t>-As an example in the SNHU Project more planning upfront would need to be done to alleviate and minimize any changes</a:t>
            </a:r>
          </a:p>
          <a:p>
            <a:pPr>
              <a:buFontTx/>
              <a:buChar char="-"/>
            </a:pPr>
            <a:endParaRPr lang="en-US" dirty="0" smtClean="0"/>
          </a:p>
        </p:txBody>
      </p:sp>
      <p:graphicFrame>
        <p:nvGraphicFramePr>
          <p:cNvPr id="8" name="Diagram 7"/>
          <p:cNvGraphicFramePr/>
          <p:nvPr/>
        </p:nvGraphicFramePr>
        <p:xfrm>
          <a:off x="609600" y="914400"/>
          <a:ext cx="32004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4724400" y="990600"/>
          <a:ext cx="3200400" cy="14478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3" name="Text Placeholder 3"/>
          <p:cNvSpPr txBox="1">
            <a:spLocks/>
          </p:cNvSpPr>
          <p:nvPr/>
        </p:nvSpPr>
        <p:spPr>
          <a:xfrm>
            <a:off x="4648200" y="2590800"/>
            <a:ext cx="3008313" cy="3581400"/>
          </a:xfrm>
          <a:prstGeom prst="rect">
            <a:avLst/>
          </a:prstGeom>
        </p:spPr>
        <p:txBody>
          <a:bodyPr vert="horz" lIns="91440" tIns="45720" rIns="91440" bIns="45720" rtlCol="0">
            <a:normAutofit fontScale="92500" lnSpcReduction="10000"/>
          </a:bodyPr>
          <a:lstStyle/>
          <a:p>
            <a:pPr marL="0" marR="0" lvl="0" indent="0" algn="l" defTabSz="914400" rtl="0" eaLnBrk="1" fontAlgn="auto" latinLnBrk="0" hangingPunct="1">
              <a:lnSpc>
                <a:spcPct val="100000"/>
              </a:lnSpc>
              <a:spcBef>
                <a:spcPct val="20000"/>
              </a:spcBef>
              <a:spcAft>
                <a:spcPts val="0"/>
              </a:spcAft>
              <a:buClrTx/>
              <a:buSzTx/>
              <a:buFontTx/>
              <a:buChar char="-"/>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The agile approach is best used when there is a Complex Project with the</a:t>
            </a:r>
            <a:r>
              <a:rPr lang="en-US" sz="1400" dirty="0" smtClean="0"/>
              <a:t> potential to have a lot of moving parts</a:t>
            </a: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Tx/>
              <a:buChar char="-"/>
              <a:tabLst/>
              <a:defRPr/>
            </a:pP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Tx/>
              <a:buChar char="-"/>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-The advantage of agile</a:t>
            </a:r>
            <a:r>
              <a:rPr kumimoji="0" lang="en-US" sz="1400" b="0" i="0" u="none" strike="noStrike" kern="1200" cap="none" spc="0" normalizeH="0" noProof="0" dirty="0" smtClean="0">
                <a:ln>
                  <a:noFill/>
                </a:ln>
                <a:solidFill>
                  <a:schemeClr val="tx1"/>
                </a:solidFill>
                <a:effectLst/>
                <a:uLnTx/>
                <a:uFillTx/>
                <a:latin typeface="+mn-lt"/>
                <a:ea typeface="+mn-ea"/>
                <a:cs typeface="+mn-cs"/>
              </a:rPr>
              <a:t> is </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that your completion time is done sooner with the ability to adapt along</a:t>
            </a:r>
            <a:r>
              <a:rPr kumimoji="0" lang="en-US" sz="1400" b="0" i="0" u="none" strike="noStrike" kern="1200" cap="none" spc="0" normalizeH="0" noProof="0" dirty="0" smtClean="0">
                <a:ln>
                  <a:noFill/>
                </a:ln>
                <a:solidFill>
                  <a:schemeClr val="tx1"/>
                </a:solidFill>
                <a:effectLst/>
                <a:uLnTx/>
                <a:uFillTx/>
                <a:latin typeface="+mn-lt"/>
                <a:ea typeface="+mn-ea"/>
                <a:cs typeface="+mn-cs"/>
              </a:rPr>
              <a:t> the way</a:t>
            </a: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Tx/>
              <a:buChar char="-"/>
              <a:tabLst/>
              <a:defRPr/>
            </a:pP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Tx/>
              <a:buChar char="-"/>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 A disadvantage</a:t>
            </a:r>
            <a:r>
              <a:rPr kumimoji="0" lang="en-US" sz="1400" b="0" i="0" u="none" strike="noStrike" kern="1200" cap="none" spc="0" normalizeH="0" noProof="0" dirty="0" smtClean="0">
                <a:ln>
                  <a:noFill/>
                </a:ln>
                <a:solidFill>
                  <a:schemeClr val="tx1"/>
                </a:solidFill>
                <a:effectLst/>
                <a:uLnTx/>
                <a:uFillTx/>
                <a:latin typeface="+mn-lt"/>
                <a:ea typeface="+mn-ea"/>
                <a:cs typeface="+mn-cs"/>
              </a:rPr>
              <a:t> of Agile is less documentation of the progress and planning can always change</a:t>
            </a: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Tx/>
              <a:buChar char="-"/>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-As an example in the SNHU Project being</a:t>
            </a:r>
            <a:r>
              <a:rPr kumimoji="0" lang="en-US" sz="1400" b="0" i="0" u="none" strike="noStrike" kern="1200" cap="none" spc="0" normalizeH="0" noProof="0" dirty="0" smtClean="0">
                <a:ln>
                  <a:noFill/>
                </a:ln>
                <a:solidFill>
                  <a:schemeClr val="tx1"/>
                </a:solidFill>
                <a:effectLst/>
                <a:uLnTx/>
                <a:uFillTx/>
                <a:latin typeface="+mn-lt"/>
                <a:ea typeface="+mn-ea"/>
                <a:cs typeface="+mn-cs"/>
              </a:rPr>
              <a:t> that we meet frequently we could implement ad hoc changes and provide feedback on those changes like if they also wanted to add the top Travel Vacation for retirees</a:t>
            </a: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Tx/>
              <a:buChar char="-"/>
              <a:tabLst/>
              <a:defRPr/>
            </a:pP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TextBox 13"/>
          <p:cNvSpPr txBox="1"/>
          <p:nvPr/>
        </p:nvSpPr>
        <p:spPr>
          <a:xfrm>
            <a:off x="1066800" y="6324600"/>
            <a:ext cx="6400800" cy="369332"/>
          </a:xfrm>
          <a:prstGeom prst="rect">
            <a:avLst/>
          </a:prstGeom>
          <a:noFill/>
        </p:spPr>
        <p:txBody>
          <a:bodyPr wrap="square" rtlCol="0">
            <a:spAutoFit/>
          </a:bodyPr>
          <a:lstStyle/>
          <a:p>
            <a:pPr algn="ctr"/>
            <a:r>
              <a:rPr lang="en-US" dirty="0" smtClean="0"/>
              <a:t>APA: Float Resources 2025</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609600"/>
            <a:ext cx="4724400" cy="369332"/>
          </a:xfrm>
          <a:prstGeom prst="rect">
            <a:avLst/>
          </a:prstGeom>
          <a:noFill/>
        </p:spPr>
        <p:txBody>
          <a:bodyPr wrap="square" rtlCol="0">
            <a:spAutoFit/>
          </a:bodyPr>
          <a:lstStyle/>
          <a:p>
            <a:pPr algn="ctr"/>
            <a:r>
              <a:rPr lang="en-US" dirty="0" smtClean="0"/>
              <a:t>APA Citations</a:t>
            </a:r>
            <a:endParaRPr lang="en-US" dirty="0"/>
          </a:p>
        </p:txBody>
      </p:sp>
      <p:sp>
        <p:nvSpPr>
          <p:cNvPr id="5" name="TextBox 4"/>
          <p:cNvSpPr txBox="1"/>
          <p:nvPr/>
        </p:nvSpPr>
        <p:spPr>
          <a:xfrm>
            <a:off x="1295400" y="1371600"/>
            <a:ext cx="5715000" cy="4708981"/>
          </a:xfrm>
          <a:prstGeom prst="rect">
            <a:avLst/>
          </a:prstGeom>
          <a:noFill/>
        </p:spPr>
        <p:txBody>
          <a:bodyPr wrap="square" rtlCol="0">
            <a:spAutoFit/>
          </a:bodyPr>
          <a:lstStyle/>
          <a:p>
            <a:r>
              <a:rPr lang="en-US" dirty="0" smtClean="0"/>
              <a:t>-</a:t>
            </a:r>
            <a:r>
              <a:rPr lang="en-US" sz="1400" dirty="0" smtClean="0"/>
              <a:t>Scrum-Master- Org-Nov.8</a:t>
            </a:r>
            <a:r>
              <a:rPr lang="en-US" sz="1400" baseline="30000" dirty="0" smtClean="0"/>
              <a:t>th</a:t>
            </a:r>
            <a:r>
              <a:rPr lang="en-US" sz="1400" dirty="0" smtClean="0"/>
              <a:t> 2023-  Key </a:t>
            </a:r>
            <a:r>
              <a:rPr lang="en-US" sz="1400" dirty="0"/>
              <a:t>facets of the Scrum-Agile </a:t>
            </a:r>
            <a:r>
              <a:rPr lang="en-US" sz="1400" dirty="0" smtClean="0"/>
              <a:t>approach (https://scrum-master.org/en/scrum-mastering-the-3-pillars-5-values-and-7-key-principles-of-agile-project-management/).</a:t>
            </a:r>
          </a:p>
          <a:p>
            <a:endParaRPr lang="en-US" dirty="0"/>
          </a:p>
          <a:p>
            <a:r>
              <a:rPr lang="en-US" dirty="0" smtClean="0"/>
              <a:t>-</a:t>
            </a:r>
            <a:r>
              <a:rPr lang="en-US" sz="1400" dirty="0" smtClean="0"/>
              <a:t>Product Plan 2025- 4 Key Responsibilities of Outstanding SCRUM Masters (</a:t>
            </a:r>
            <a:r>
              <a:rPr lang="en-US" sz="1400" dirty="0" smtClean="0">
                <a:hlinkClick r:id="rId2"/>
              </a:rPr>
              <a:t>https://www.productplan.com/learn/scrum-master-responsibilities/</a:t>
            </a:r>
            <a:r>
              <a:rPr lang="en-US" sz="1400" dirty="0" smtClean="0"/>
              <a:t>)</a:t>
            </a:r>
          </a:p>
          <a:p>
            <a:endParaRPr lang="en-US" sz="1400" dirty="0"/>
          </a:p>
          <a:p>
            <a:r>
              <a:rPr lang="en-US" sz="1400" dirty="0" smtClean="0"/>
              <a:t>-DDI Development- 2025-</a:t>
            </a:r>
            <a:r>
              <a:rPr lang="en-US" sz="1400" dirty="0"/>
              <a:t> </a:t>
            </a:r>
            <a:r>
              <a:rPr lang="en-US" sz="1400" dirty="0" smtClean="0"/>
              <a:t>Agile </a:t>
            </a:r>
            <a:r>
              <a:rPr lang="en-US" sz="1400" dirty="0"/>
              <a:t>Software Development Lifecycle (SDLC): Phases and Methodologies </a:t>
            </a:r>
            <a:r>
              <a:rPr lang="en-US" sz="1400" dirty="0" smtClean="0"/>
              <a:t>Explained</a:t>
            </a:r>
          </a:p>
          <a:p>
            <a:r>
              <a:rPr lang="en-US" sz="1400" dirty="0" smtClean="0">
                <a:hlinkClick r:id="rId3"/>
              </a:rPr>
              <a:t>https://ddi-dev.com/blog/it-news/agile-software-development-lifecycle-phases-and-methodologies-explained/</a:t>
            </a:r>
            <a:endParaRPr lang="en-US" sz="1400" dirty="0" smtClean="0"/>
          </a:p>
          <a:p>
            <a:endParaRPr lang="en-US" sz="1400" dirty="0"/>
          </a:p>
          <a:p>
            <a:endParaRPr lang="en-US" sz="1400" dirty="0"/>
          </a:p>
          <a:p>
            <a:r>
              <a:rPr lang="en-US" sz="1400" dirty="0" smtClean="0"/>
              <a:t>-Float 2025 -</a:t>
            </a:r>
            <a:r>
              <a:rPr lang="en-US" sz="1200" dirty="0" smtClean="0">
                <a:latin typeface="Times New Roman" pitchFamily="18" charset="0"/>
                <a:cs typeface="Times New Roman" pitchFamily="18" charset="0"/>
              </a:rPr>
              <a:t>Agile vs. waterfall: 10 key differences between the two </a:t>
            </a:r>
            <a:r>
              <a:rPr lang="en-US" sz="1200" dirty="0" smtClean="0">
                <a:latin typeface="Times New Roman" pitchFamily="18" charset="0"/>
                <a:cs typeface="Times New Roman" pitchFamily="18" charset="0"/>
              </a:rPr>
              <a:t>methods</a:t>
            </a:r>
          </a:p>
          <a:p>
            <a:r>
              <a:rPr lang="en-US" sz="1200" smtClean="0">
                <a:latin typeface="Times New Roman" pitchFamily="18" charset="0"/>
                <a:cs typeface="Times New Roman" pitchFamily="18" charset="0"/>
                <a:hlinkClick r:id="rId4"/>
              </a:rPr>
              <a:t>https</a:t>
            </a:r>
            <a:r>
              <a:rPr lang="en-US" sz="1200" smtClean="0">
                <a:latin typeface="Times New Roman" pitchFamily="18" charset="0"/>
                <a:cs typeface="Times New Roman" pitchFamily="18" charset="0"/>
                <a:hlinkClick r:id="rId4"/>
              </a:rPr>
              <a:t>://</a:t>
            </a:r>
            <a:r>
              <a:rPr lang="en-US" sz="1200" smtClean="0">
                <a:latin typeface="Times New Roman" pitchFamily="18" charset="0"/>
                <a:cs typeface="Times New Roman" pitchFamily="18" charset="0"/>
                <a:hlinkClick r:id="rId4"/>
              </a:rPr>
              <a:t>www.float.com/resources/agile-vs-waterfall</a:t>
            </a:r>
            <a:endParaRPr lang="en-US" sz="120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400" dirty="0" smtClean="0"/>
          </a:p>
          <a:p>
            <a:endParaRPr lang="en-US" dirty="0"/>
          </a:p>
          <a:p>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675</Words>
  <Application>Microsoft Office PowerPoint</Application>
  <PresentationFormat>On-screen Show (4:3)</PresentationFormat>
  <Paragraphs>93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Scrum Agile Approach 3 Pillars</vt:lpstr>
      <vt:lpstr>Slide 2</vt:lpstr>
      <vt:lpstr>Agile Phases for SDLC</vt:lpstr>
      <vt:lpstr>Waterfall Model</vt:lpstr>
      <vt:lpstr>Factors to Decide if to use Agile or the Waterfall Approach</vt:lpstr>
      <vt:lpstr>Slide 6</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 yb</dc:creator>
  <cp:lastModifiedBy>n yb</cp:lastModifiedBy>
  <cp:revision>43</cp:revision>
  <dcterms:created xsi:type="dcterms:W3CDTF">2025-02-23T03:47:23Z</dcterms:created>
  <dcterms:modified xsi:type="dcterms:W3CDTF">2025-02-23T13:08:45Z</dcterms:modified>
</cp:coreProperties>
</file>