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fmJVuxy6k2SrAX8mu1hgNgTz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25c6d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25c6d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25c6da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25c6da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25c6da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25c6da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25c6da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25c6da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736054" y="-1428486"/>
            <a:ext cx="4047699" cy="1084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829088" y="2286389"/>
            <a:ext cx="5338369" cy="227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2284058" y="-689878"/>
            <a:ext cx="5338369" cy="823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056961" y="2075250"/>
            <a:ext cx="4571288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379560" y="2075250"/>
            <a:ext cx="4770191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1056961" y="2678597"/>
            <a:ext cx="4571287" cy="350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498633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498633" y="2678596"/>
            <a:ext cx="4571287" cy="350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05400" y="702452"/>
            <a:ext cx="6249988" cy="531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323953" y="2277264"/>
            <a:ext cx="3752747" cy="37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05400" y="838200"/>
            <a:ext cx="6249988" cy="51815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340137" y="2552699"/>
            <a:ext cx="3736563" cy="346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+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+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Wilson Financial Case Study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Group Charlie</a:t>
            </a:r>
            <a:endParaRPr/>
          </a:p>
        </p:txBody>
      </p:sp>
      <p:pic>
        <p:nvPicPr>
          <p:cNvPr id="87" name="Google Shape;87;p1" descr="Colorful liquid art"/>
          <p:cNvPicPr preferRelativeResize="0"/>
          <p:nvPr/>
        </p:nvPicPr>
        <p:blipFill rotWithShape="1">
          <a:blip r:embed="rId3">
            <a:alphaModFix/>
          </a:blip>
          <a:srcRect l="16990" r="20841" b="1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 extrusionOk="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New Client Report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335475" y="2306779"/>
            <a:ext cx="99567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Clients that have joined the firm in the past six months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Used to track overall client base growth and trends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0711" y="2410731"/>
            <a:ext cx="5245822" cy="376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479750" y="3773450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SELECT CURDATE() AS report_date, clientid, name FROM clients WHERE joined_date &gt;= DATE_SUB(now(), INTERVAL 6 MONTH);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Average Asset Report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Used to see the average value of client assets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Can also be used to track the change of average asset value over time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r="19198"/>
          <a:stretch/>
        </p:blipFill>
        <p:spPr>
          <a:xfrm>
            <a:off x="6324025" y="3619675"/>
            <a:ext cx="5509700" cy="2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79750" y="3773450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SELECT CURDATE() AS run_date, AVG(price) AS avg_price FROM clientassets;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High Transaction Report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Report to track which clients have a high (over 10) number of monthly transactions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Can show which clients will have the most involved work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l="-3650" r="14618"/>
          <a:stretch/>
        </p:blipFill>
        <p:spPr>
          <a:xfrm>
            <a:off x="6158151" y="3305100"/>
            <a:ext cx="5245800" cy="28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464375" y="3414875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BDEE1"/>
                </a:solidFill>
                <a:highlight>
                  <a:srgbClr val="313338"/>
                </a:highlight>
              </a:rPr>
              <a:t>SELECT CURDATE() AS report_date, tr.clientid, cl.name, COUNT(*) AS monthly_transactions FROM clienttransactions AS tr JOIN clients AS cl ON cl.clientid = tr.clientid WHERE transaction_date &gt;= DATE_SUB(now(), INTERVAL 1 MONTH) GROUP BY clientid HAVING COUNT(*) &gt; 10;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High transaction report only runs for the previous month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Each client will primarily work with a single employee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Each transaction and asset can only be affiliated with one client but each client can be affiliated with multiple transactions and assets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Tracking SEC regulations in a local database would be a wasted effort 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Greih Murray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Yolanda Brown 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Fatih Suljovic 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Boussofyane Ilboudo </a:t>
            </a:r>
            <a:endParaRPr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Wilson Financial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A family owned finance office in New Mexico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Owned by two brothers, both educated in finance and investment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Two additional employees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Looking for ways to expand while still ensuring quality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ERD/Data Model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13" name="Google Shape;11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3118"/>
          <a:stretch/>
        </p:blipFill>
        <p:spPr>
          <a:xfrm>
            <a:off x="2299749" y="2297761"/>
            <a:ext cx="7965385" cy="411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b25c6da99_0_0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Table</a:t>
            </a:r>
            <a:endParaRPr/>
          </a:p>
        </p:txBody>
      </p:sp>
      <p:sp>
        <p:nvSpPr>
          <p:cNvPr id="119" name="Google Shape;119;g26b25c6da99_0_0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6b25c6da99_0_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121" name="Google Shape;121;g26b25c6da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5" y="2875700"/>
            <a:ext cx="11277525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b25c6da99_0_6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Asset Table</a:t>
            </a:r>
            <a:endParaRPr/>
          </a:p>
        </p:txBody>
      </p:sp>
      <p:sp>
        <p:nvSpPr>
          <p:cNvPr id="127" name="Google Shape;127;g26b25c6da99_0_6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6b25c6da99_0_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29" name="Google Shape;129;g26b25c6da99_0_6"/>
          <p:cNvPicPr preferRelativeResize="0"/>
          <p:nvPr/>
        </p:nvPicPr>
        <p:blipFill rotWithShape="1">
          <a:blip r:embed="rId3">
            <a:alphaModFix/>
          </a:blip>
          <a:srcRect r="15704"/>
          <a:stretch/>
        </p:blipFill>
        <p:spPr>
          <a:xfrm>
            <a:off x="308375" y="2537425"/>
            <a:ext cx="11430951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25c6da99_0_1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Transaction Table</a:t>
            </a:r>
            <a:endParaRPr/>
          </a:p>
        </p:txBody>
      </p:sp>
      <p:sp>
        <p:nvSpPr>
          <p:cNvPr id="135" name="Google Shape;135;g26b25c6da99_0_1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b25c6da99_0_1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37" name="Google Shape;137;g26b25c6da9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75" y="2306785"/>
            <a:ext cx="11068475" cy="332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25c6da99_0_2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Employees Table</a:t>
            </a:r>
            <a:endParaRPr/>
          </a:p>
        </p:txBody>
      </p:sp>
      <p:sp>
        <p:nvSpPr>
          <p:cNvPr id="143" name="Google Shape;143;g26b25c6da99_0_2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b25c6da99_0_2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45" name="Google Shape;145;g26b25c6da9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3" y="3075624"/>
            <a:ext cx="11498376" cy="19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Reports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304</Words>
  <PresentationFormat>Custom</PresentationFormat>
  <Paragraphs>64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DylanVTI</vt:lpstr>
      <vt:lpstr>Wilson Financial Case Study</vt:lpstr>
      <vt:lpstr>Team Members</vt:lpstr>
      <vt:lpstr>Wilson Financial</vt:lpstr>
      <vt:lpstr>ERD/Data Model</vt:lpstr>
      <vt:lpstr>Client Table</vt:lpstr>
      <vt:lpstr>Client Asset Table</vt:lpstr>
      <vt:lpstr>Client Transaction Table</vt:lpstr>
      <vt:lpstr>Employees Table</vt:lpstr>
      <vt:lpstr>Reports</vt:lpstr>
      <vt:lpstr>New Client Report</vt:lpstr>
      <vt:lpstr>Average Asset Report</vt:lpstr>
      <vt:lpstr>High Transaction Report</vt:lpstr>
      <vt:lpstr>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 Financial Case Study</dc:title>
  <dc:creator>Greih Murray</dc:creator>
  <cp:lastModifiedBy>n yb</cp:lastModifiedBy>
  <cp:revision>1</cp:revision>
  <dcterms:created xsi:type="dcterms:W3CDTF">2024-03-04T11:12:31Z</dcterms:created>
  <dcterms:modified xsi:type="dcterms:W3CDTF">2024-03-09T23:59:46Z</dcterms:modified>
</cp:coreProperties>
</file>