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0" r:id="rId2"/>
    <p:sldId id="329" r:id="rId3"/>
    <p:sldId id="330" r:id="rId4"/>
    <p:sldId id="332" r:id="rId5"/>
    <p:sldId id="331" r:id="rId6"/>
    <p:sldId id="323" r:id="rId7"/>
    <p:sldId id="337" r:id="rId8"/>
    <p:sldId id="336" r:id="rId9"/>
    <p:sldId id="327" r:id="rId10"/>
    <p:sldId id="335" r:id="rId11"/>
    <p:sldId id="334" r:id="rId12"/>
    <p:sldId id="333" r:id="rId13"/>
    <p:sldId id="319" r:id="rId14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3B9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1336" autoAdjust="0"/>
  </p:normalViewPr>
  <p:slideViewPr>
    <p:cSldViewPr>
      <p:cViewPr>
        <p:scale>
          <a:sx n="120" d="100"/>
          <a:sy n="120" d="100"/>
        </p:scale>
        <p:origin x="-1188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A77C3884-A9E4-4F45-90D4-7AB6AF8C3168}" type="datetimeFigureOut">
              <a:rPr lang="ko-KR" altLang="en-US" smtClean="0"/>
              <a:pPr/>
              <a:t>2017-02-17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050D68FA-CC2F-42D5-B00C-D093205514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pPr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6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pPr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pPr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pPr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5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pPr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2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pPr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pPr/>
              <a:t>2017-02-17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73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pPr/>
              <a:t>2017-02-17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8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pPr/>
              <a:t>2017-02-17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4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pPr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5C9-7FEF-4D06-9FC4-005BDD712F14}" type="datetimeFigureOut">
              <a:rPr lang="ko-KR" altLang="en-US" smtClean="0"/>
              <a:pPr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F2B0-3922-4355-A231-D14E6A5FC7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1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6C5C9-7FEF-4D06-9FC4-005BDD712F14}" type="datetimeFigureOut">
              <a:rPr lang="ko-KR" altLang="en-US" smtClean="0"/>
              <a:pPr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0F2B0-3922-4355-A231-D14E6A5FC7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t="10025" b="85823"/>
          <a:stretch/>
        </p:blipFill>
        <p:spPr bwMode="auto">
          <a:xfrm>
            <a:off x="0" y="0"/>
            <a:ext cx="9148756" cy="28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t="92955"/>
          <a:stretch/>
        </p:blipFill>
        <p:spPr bwMode="auto">
          <a:xfrm>
            <a:off x="0" y="6383547"/>
            <a:ext cx="9148756" cy="48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001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5437" t="21730" r="76682" b="27721"/>
          <a:stretch/>
        </p:blipFill>
        <p:spPr bwMode="auto">
          <a:xfrm>
            <a:off x="2783539" y="1621788"/>
            <a:ext cx="867187" cy="1806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3985" t="-254" r="58134" b="43643"/>
          <a:stretch/>
        </p:blipFill>
        <p:spPr bwMode="auto">
          <a:xfrm>
            <a:off x="3693921" y="637698"/>
            <a:ext cx="867188" cy="2023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983" t="16097" r="45136" b="21659"/>
          <a:stretch/>
        </p:blipFill>
        <p:spPr bwMode="auto">
          <a:xfrm>
            <a:off x="4604304" y="1412776"/>
            <a:ext cx="867187" cy="2224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0282" t="9406" r="2361" b="43368"/>
          <a:stretch/>
        </p:blipFill>
        <p:spPr bwMode="auto">
          <a:xfrm>
            <a:off x="5514686" y="1055308"/>
            <a:ext cx="867188" cy="1739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420" y="744692"/>
            <a:ext cx="1867652" cy="62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59632" y="4705980"/>
            <a:ext cx="6917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 smtClean="0">
                <a:latin typeface="HY헤드라인M" pitchFamily="18" charset="-127"/>
                <a:ea typeface="HY헤드라인M" pitchFamily="18" charset="-127"/>
              </a:rPr>
              <a:t>AMT820 CDIMM </a:t>
            </a:r>
            <a:r>
              <a:rPr lang="en-US" altLang="ko-KR" sz="2800" spc="-150" dirty="0">
                <a:latin typeface="HY헤드라인M" pitchFamily="18" charset="-127"/>
                <a:ea typeface="HY헤드라인M" pitchFamily="18" charset="-127"/>
              </a:rPr>
              <a:t>HEAT SINK </a:t>
            </a:r>
            <a:r>
              <a:rPr lang="ko-KR" altLang="en-US" sz="2800" spc="-150" dirty="0">
                <a:latin typeface="HY헤드라인M" pitchFamily="18" charset="-127"/>
                <a:ea typeface="HY헤드라인M" pitchFamily="18" charset="-127"/>
              </a:rPr>
              <a:t>설비 </a:t>
            </a:r>
            <a:r>
              <a:rPr lang="ko-KR" altLang="en-US" sz="2800" spc="-150" dirty="0" smtClean="0">
                <a:latin typeface="HY헤드라인M" pitchFamily="18" charset="-127"/>
                <a:ea typeface="HY헤드라인M" pitchFamily="18" charset="-127"/>
              </a:rPr>
              <a:t>개</a:t>
            </a:r>
            <a:r>
              <a:rPr lang="ko-KR" altLang="en-US" sz="2800" spc="-150" dirty="0">
                <a:latin typeface="HY헤드라인M" pitchFamily="18" charset="-127"/>
                <a:ea typeface="HY헤드라인M" pitchFamily="18" charset="-127"/>
              </a:rPr>
              <a:t>조</a:t>
            </a:r>
            <a:r>
              <a:rPr lang="ko-KR" altLang="en-US" sz="2800" spc="-150" dirty="0" smtClean="0">
                <a:latin typeface="HY헤드라인M" pitchFamily="18" charset="-127"/>
                <a:ea typeface="HY헤드라인M" pitchFamily="18" charset="-127"/>
              </a:rPr>
              <a:t> 검토 안 </a:t>
            </a:r>
            <a:endParaRPr lang="ko-KR" altLang="en-US" sz="2800" spc="-15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0062" y="614589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에이엠티</a:t>
            </a:r>
            <a:r>
              <a:rPr lang="ko-KR" altLang="en-US" b="1" dirty="0" smtClean="0"/>
              <a:t>㈜</a:t>
            </a:r>
            <a:endParaRPr lang="en-US" altLang="ko-KR" b="1" dirty="0" smtClean="0"/>
          </a:p>
        </p:txBody>
      </p:sp>
      <p:sp>
        <p:nvSpPr>
          <p:cNvPr id="13" name="직사각형 12"/>
          <p:cNvSpPr/>
          <p:nvPr/>
        </p:nvSpPr>
        <p:spPr bwMode="auto">
          <a:xfrm>
            <a:off x="7180180" y="6632139"/>
            <a:ext cx="1966983" cy="200055"/>
          </a:xfrm>
          <a:prstGeom prst="rect">
            <a:avLst/>
          </a:prstGeom>
          <a:solidFill>
            <a:srgbClr val="133F87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보안문서 관리번호 </a:t>
            </a:r>
            <a:r>
              <a:rPr lang="en-US" altLang="ko-KR" sz="700" dirty="0" smtClean="0">
                <a:solidFill>
                  <a:schemeClr val="bg1"/>
                </a:solidFill>
                <a:latin typeface="+mj-lt"/>
                <a:ea typeface="맑은 고딕" pitchFamily="50" charset="-127"/>
              </a:rPr>
              <a:t>[ AMT SPE1509-006 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7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876256" y="467684"/>
            <a:ext cx="1656184" cy="340028"/>
            <a:chOff x="7236296" y="404664"/>
            <a:chExt cx="1656184" cy="340028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7236296" y="404664"/>
              <a:ext cx="1656184" cy="34002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rtlCol="0" anchor="ctr">
              <a:normAutofit fontScale="85000" lnSpcReduction="20000"/>
            </a:bodyPr>
            <a:lstStyle/>
            <a:p>
              <a:pPr algn="ctr"/>
              <a:endParaRPr lang="ko-KR" altLang="en-US" sz="2000" b="1" dirty="0" smtClean="0">
                <a:latin typeface="휴먼옛체" panose="02030504000101010101" pitchFamily="18" charset="-127"/>
                <a:ea typeface="휴먼옛체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80312" y="404664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  <a:latin typeface="+mn-ea"/>
                </a:rPr>
                <a:t>CONFIDENTIAL</a:t>
              </a:r>
              <a:endParaRPr lang="ko-KR" altLang="en-US" sz="1400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2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62876" y="188744"/>
            <a:ext cx="8015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2400" b="1" dirty="0" smtClean="0"/>
              <a:t>AMT820 CDIMM </a:t>
            </a:r>
            <a:r>
              <a:rPr lang="en-US" altLang="ko-KR" sz="2400" b="1" dirty="0"/>
              <a:t>HEAT SINK </a:t>
            </a:r>
            <a:r>
              <a:rPr lang="ko-KR" altLang="en-US" sz="2400" b="1" dirty="0"/>
              <a:t>설비 </a:t>
            </a:r>
            <a:r>
              <a:rPr lang="ko-KR" altLang="en-US" sz="2400" b="1" dirty="0" smtClean="0"/>
              <a:t>개조 검토 안</a:t>
            </a:r>
            <a:endParaRPr lang="en-US" altLang="ko-KR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401323" cy="39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323528" y="764704"/>
            <a:ext cx="3168352" cy="289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M. H/S Align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검사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Vision Rework 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97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62876" y="188744"/>
            <a:ext cx="8015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2400" b="1" dirty="0" smtClean="0"/>
              <a:t>AMT820 CDIMM </a:t>
            </a:r>
            <a:r>
              <a:rPr lang="en-US" altLang="ko-KR" sz="2400" b="1" dirty="0"/>
              <a:t>HEAT SINK </a:t>
            </a:r>
            <a:r>
              <a:rPr lang="ko-KR" altLang="en-US" sz="2400" b="1" dirty="0"/>
              <a:t>설비 </a:t>
            </a:r>
            <a:r>
              <a:rPr lang="ko-KR" altLang="en-US" sz="2400" b="1" dirty="0" smtClean="0"/>
              <a:t>개조 검토 안</a:t>
            </a:r>
            <a:endParaRPr lang="en-US" altLang="ko-KR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35768"/>
            <a:ext cx="5153446" cy="21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1967217" y="2251792"/>
            <a:ext cx="720080" cy="7200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779912" y="2467816"/>
            <a:ext cx="720080" cy="7200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5652120" y="2732384"/>
            <a:ext cx="720080" cy="7200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323528" y="764704"/>
            <a:ext cx="3168352" cy="289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R. Tray Stacker User Interface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개선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347864" y="5405477"/>
            <a:ext cx="2520280" cy="2809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/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Sensor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류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, Motion Board, Cable</a:t>
            </a:r>
          </a:p>
        </p:txBody>
      </p:sp>
    </p:spTree>
    <p:extLst>
      <p:ext uri="{BB962C8B-B14F-4D97-AF65-F5344CB8AC3E}">
        <p14:creationId xmlns:p14="http://schemas.microsoft.com/office/powerpoint/2010/main" val="26578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8" y="1194698"/>
            <a:ext cx="413307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4698"/>
            <a:ext cx="4080676" cy="27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모서리가 둥근 직사각형 14"/>
          <p:cNvSpPr/>
          <p:nvPr/>
        </p:nvSpPr>
        <p:spPr bwMode="auto">
          <a:xfrm>
            <a:off x="1691680" y="4075018"/>
            <a:ext cx="936104" cy="2724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재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588224" y="4003010"/>
            <a:ext cx="936104" cy="2724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개조 제안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2699792" y="4869160"/>
            <a:ext cx="4248472" cy="13535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회전 방식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각도 조정 용이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: Cylinder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와 회전 축 벨트 구동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개조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: Cylinder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와 회전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축 직결 구동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 startAt="2"/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Up/Down Cylinder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Type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변경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( Guide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일체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형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 startAt="2"/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Gripper Cylinder Type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변경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=&gt; Gripper(Cylinder)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위치를 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H/S Center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로 위치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변경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4.   Gripper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형상 변경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995936" y="2274818"/>
            <a:ext cx="122413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62876" y="188744"/>
            <a:ext cx="8015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2400" b="1" dirty="0" smtClean="0"/>
              <a:t>AMT820 CDIMM </a:t>
            </a:r>
            <a:r>
              <a:rPr lang="en-US" altLang="ko-KR" sz="2400" b="1" dirty="0"/>
              <a:t>HEAT SINK </a:t>
            </a:r>
            <a:r>
              <a:rPr lang="ko-KR" altLang="en-US" sz="2400" b="1" dirty="0"/>
              <a:t>설비 </a:t>
            </a:r>
            <a:r>
              <a:rPr lang="ko-KR" altLang="en-US" sz="2400" b="1" dirty="0" smtClean="0"/>
              <a:t>개조 검토 안</a:t>
            </a:r>
            <a:endParaRPr lang="en-US" altLang="ko-KR" sz="2400" b="1" dirty="0"/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323528" y="764704"/>
            <a:ext cx="3168352" cy="289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S. Heat Sink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위치 개선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Rotary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개조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97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10.31.47.243\sales_공용\영업_New\06.설비 사진&amp;동영상\2. 장비사진\3. 2013 신규 설비\V100\V100_0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t="1827" r="18878" b="4695"/>
          <a:stretch/>
        </p:blipFill>
        <p:spPr bwMode="auto">
          <a:xfrm>
            <a:off x="3103377" y="2947687"/>
            <a:ext cx="735530" cy="78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5436" y="3524880"/>
            <a:ext cx="3001458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1" dirty="0" smtClean="0">
                <a:solidFill>
                  <a:srgbClr val="0070C0"/>
                </a:solidFill>
                <a:latin typeface="Franklin Gothic Medium" pitchFamily="34" charset="0"/>
                <a:ea typeface="Kozuka Gothic Pro B" pitchFamily="34" charset="-128"/>
              </a:rPr>
              <a:t>Advanced Mechatronics Technology</a:t>
            </a:r>
            <a:endParaRPr lang="ko-KR" altLang="en-US" sz="1200" i="1" dirty="0">
              <a:solidFill>
                <a:srgbClr val="0070C0"/>
              </a:solidFill>
              <a:latin typeface="Franklin Gothic Mediu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775" y="2723915"/>
            <a:ext cx="1447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CREATION AND PRIDE</a:t>
            </a:r>
            <a:endParaRPr lang="ko-KR" altLang="en-US" sz="1000" dirty="0">
              <a:solidFill>
                <a:schemeClr val="tx2">
                  <a:lumMod val="7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7" name="Picture 2" descr="\\10.31.47.243\sales_공용\영업_New\09.회사정보\에이엠티 사진\6. 회사전경\회사전경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4" t="30682" r="22192" b="17265"/>
          <a:stretch/>
        </p:blipFill>
        <p:spPr bwMode="auto">
          <a:xfrm>
            <a:off x="880516" y="3047080"/>
            <a:ext cx="634283" cy="58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59997" y="5949280"/>
            <a:ext cx="1296144" cy="31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  <a:latin typeface="Franklin Gothic Medium" pitchFamily="34" charset="0"/>
              </a:rPr>
              <a:t>www.imamt.com</a:t>
            </a:r>
          </a:p>
        </p:txBody>
      </p:sp>
      <p:pic>
        <p:nvPicPr>
          <p:cNvPr id="9" name="Picture 4" descr="\\10.31.47.243\sales_공용\영업_New\06.설비 사진&amp;동영상\2. 장비사진\1. 2012 신규 설비\AMT830\AMT830(1)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7" r="11620" b="6654"/>
          <a:stretch/>
        </p:blipFill>
        <p:spPr bwMode="auto">
          <a:xfrm>
            <a:off x="1597326" y="3020109"/>
            <a:ext cx="726493" cy="65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\\10.31.47.243\sales_공용\영업_New\06.설비 사진&amp;동영상\2. 장비사진\1. 2012 신규 설비\AMT8510\AMT8510(1)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/>
          <a:stretch/>
        </p:blipFill>
        <p:spPr bwMode="auto">
          <a:xfrm>
            <a:off x="3923928" y="3025620"/>
            <a:ext cx="751002" cy="66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\\10.31.47.243\sales_공용\영업_New\06.설비 사진&amp;동영상\2. 장비사진\3. 2013 신규 설비\D100 용출기\사진\D1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18" y="3074309"/>
            <a:ext cx="791341" cy="59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674930" y="3140229"/>
            <a:ext cx="3974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002060"/>
                </a:solidFill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</a:rPr>
              <a:t>THANK YOU FOR YOUR HELP</a:t>
            </a:r>
            <a:endParaRPr lang="en-US" altLang="ko-KR" sz="2400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022" y="5714703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2017.01.26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1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62876" y="188744"/>
            <a:ext cx="8015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2400" b="1" dirty="0" smtClean="0"/>
              <a:t>AMT820 CDIMM </a:t>
            </a:r>
            <a:r>
              <a:rPr lang="en-US" altLang="ko-KR" sz="2400" b="1" dirty="0"/>
              <a:t>HEAT SINK </a:t>
            </a:r>
            <a:r>
              <a:rPr lang="ko-KR" altLang="en-US" sz="2400" b="1" dirty="0"/>
              <a:t>설비 </a:t>
            </a:r>
            <a:r>
              <a:rPr lang="ko-KR" altLang="en-US" sz="2400" b="1" dirty="0" smtClean="0"/>
              <a:t>개조 검토 안</a:t>
            </a:r>
            <a:endParaRPr lang="en-US" altLang="ko-KR" sz="24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79511" y="1196752"/>
            <a:ext cx="8711310" cy="4032448"/>
            <a:chOff x="179511" y="1196752"/>
            <a:chExt cx="8711310" cy="371703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/>
            <a:srcRect r="17272" b="81669"/>
            <a:stretch>
              <a:fillRect/>
            </a:stretch>
          </p:blipFill>
          <p:spPr>
            <a:xfrm>
              <a:off x="179511" y="1196752"/>
              <a:ext cx="8711309" cy="86409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rcRect t="22914" r="17272" b="63338"/>
            <a:stretch>
              <a:fillRect/>
            </a:stretch>
          </p:blipFill>
          <p:spPr>
            <a:xfrm>
              <a:off x="179512" y="2060848"/>
              <a:ext cx="8711309" cy="64807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rcRect t="43354" r="17272" b="31731"/>
            <a:stretch>
              <a:fillRect/>
            </a:stretch>
          </p:blipFill>
          <p:spPr>
            <a:xfrm>
              <a:off x="179512" y="2758615"/>
              <a:ext cx="8711309" cy="117444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/>
            <a:srcRect t="73906" r="17272" b="5289"/>
            <a:stretch>
              <a:fillRect/>
            </a:stretch>
          </p:blipFill>
          <p:spPr>
            <a:xfrm>
              <a:off x="179512" y="3933056"/>
              <a:ext cx="8711309" cy="980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07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62876" y="188744"/>
            <a:ext cx="8015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2400" b="1" dirty="0" smtClean="0"/>
              <a:t>AMT820 CDIMM </a:t>
            </a:r>
            <a:r>
              <a:rPr lang="en-US" altLang="ko-KR" sz="2400" b="1" dirty="0"/>
              <a:t>HEAT SINK </a:t>
            </a:r>
            <a:r>
              <a:rPr lang="ko-KR" altLang="en-US" sz="2400" b="1" dirty="0"/>
              <a:t>설비 </a:t>
            </a:r>
            <a:r>
              <a:rPr lang="ko-KR" altLang="en-US" sz="2400" b="1" dirty="0" smtClean="0"/>
              <a:t>개조 검토 안</a:t>
            </a:r>
            <a:endParaRPr lang="en-US" altLang="ko-KR" sz="2400" b="1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83569" y="1215842"/>
            <a:ext cx="2592288" cy="113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323528" y="836712"/>
            <a:ext cx="3168352" cy="289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A. Heat Sink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부착위치 확인용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JIG(TFF,SFF)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2808312" cy="143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5064"/>
            <a:ext cx="3528392" cy="218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05064"/>
            <a:ext cx="956060" cy="14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직사각형 15"/>
          <p:cNvSpPr/>
          <p:nvPr/>
        </p:nvSpPr>
        <p:spPr bwMode="auto">
          <a:xfrm>
            <a:off x="3563888" y="5517232"/>
            <a:ext cx="1224136" cy="272415"/>
          </a:xfrm>
          <a:prstGeom prst="round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바코드 설치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6660232" y="3068960"/>
            <a:ext cx="1728192" cy="272415"/>
          </a:xfrm>
          <a:prstGeom prst="roundRect">
            <a:avLst/>
          </a:prstGeom>
          <a:noFill/>
          <a:ln>
            <a:noFill/>
          </a:ln>
        </p:spPr>
        <p:txBody>
          <a:bodyPr rtlCol="0" anchor="ctr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Carrier Jig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별 바코드 부착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10"/>
          <p:cNvCxnSpPr>
            <a:stCxn id="17" idx="1"/>
          </p:cNvCxnSpPr>
          <p:nvPr/>
        </p:nvCxnSpPr>
        <p:spPr>
          <a:xfrm rot="10800000" flipV="1">
            <a:off x="5933338" y="3205167"/>
            <a:ext cx="726895" cy="1751679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 bwMode="auto">
          <a:xfrm>
            <a:off x="323528" y="2995543"/>
            <a:ext cx="3168352" cy="289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B. Boat Pocket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별 관리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Barcode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81432"/>
            <a:ext cx="2702095" cy="187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4185934" y="1782361"/>
            <a:ext cx="4680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7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213" y="4580346"/>
            <a:ext cx="1538316" cy="168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62876" y="188744"/>
            <a:ext cx="8015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2400" b="1" dirty="0" smtClean="0"/>
              <a:t>AMT820 CDIMM </a:t>
            </a:r>
            <a:r>
              <a:rPr lang="en-US" altLang="ko-KR" sz="2400" b="1" dirty="0"/>
              <a:t>HEAT SINK </a:t>
            </a:r>
            <a:r>
              <a:rPr lang="ko-KR" altLang="en-US" sz="2400" b="1" dirty="0"/>
              <a:t>설비 </a:t>
            </a:r>
            <a:r>
              <a:rPr lang="ko-KR" altLang="en-US" sz="2400" b="1" dirty="0" smtClean="0"/>
              <a:t>개조 검토 안</a:t>
            </a:r>
            <a:endParaRPr lang="en-US" altLang="ko-KR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89869"/>
            <a:ext cx="3471068" cy="334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09" y="1279609"/>
            <a:ext cx="3204543" cy="192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02825"/>
            <a:ext cx="2440930" cy="170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6951001" y="5240049"/>
            <a:ext cx="8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951001" y="5623616"/>
            <a:ext cx="8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815097" y="5240049"/>
            <a:ext cx="0" cy="383567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 bwMode="auto">
          <a:xfrm>
            <a:off x="7884368" y="5327674"/>
            <a:ext cx="648072" cy="2724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2.0mm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148064" y="3429000"/>
            <a:ext cx="3813687" cy="442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그림 불가 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현재 부품이 아래 그림과 같이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2mm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정도 가이드 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23528" y="764704"/>
            <a:ext cx="3168352" cy="289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D-1) H/S Tilt Align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개선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Gripper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개조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41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62876" y="188744"/>
            <a:ext cx="8015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2400" b="1" dirty="0" smtClean="0"/>
              <a:t>AMT820 CDIMM </a:t>
            </a:r>
            <a:r>
              <a:rPr lang="en-US" altLang="ko-KR" sz="2400" b="1" dirty="0"/>
              <a:t>HEAT SINK </a:t>
            </a:r>
            <a:r>
              <a:rPr lang="ko-KR" altLang="en-US" sz="2400" b="1" dirty="0"/>
              <a:t>설비 </a:t>
            </a:r>
            <a:r>
              <a:rPr lang="ko-KR" altLang="en-US" sz="2400" b="1" dirty="0" smtClean="0"/>
              <a:t>개조 검토 안</a:t>
            </a:r>
            <a:endParaRPr lang="en-US" altLang="ko-KR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27" y="1916832"/>
            <a:ext cx="268296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933056"/>
            <a:ext cx="3807466" cy="177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515" y="1844824"/>
            <a:ext cx="192671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1401994" cy="139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 bwMode="auto">
          <a:xfrm>
            <a:off x="5652120" y="4272856"/>
            <a:ext cx="1152128" cy="576064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dash"/>
          </a:ln>
        </p:spPr>
        <p:txBody>
          <a:bodyPr rtlCol="0" anchor="ctr">
            <a:spAutoFit/>
          </a:bodyPr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화살표 연결선 14"/>
          <p:cNvCxnSpPr>
            <a:stCxn id="3" idx="2"/>
          </p:cNvCxnSpPr>
          <p:nvPr/>
        </p:nvCxnSpPr>
        <p:spPr>
          <a:xfrm flipH="1">
            <a:off x="2987824" y="4560888"/>
            <a:ext cx="2664296" cy="380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 bwMode="auto">
          <a:xfrm>
            <a:off x="323528" y="764704"/>
            <a:ext cx="3168352" cy="289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D-2) Transfer Picker Motor Torque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97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62876" y="188744"/>
            <a:ext cx="8015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2400" b="1" dirty="0" smtClean="0"/>
              <a:t>AMT820 CDIMM </a:t>
            </a:r>
            <a:r>
              <a:rPr lang="en-US" altLang="ko-KR" sz="2400" b="1" dirty="0"/>
              <a:t>HEAT SINK </a:t>
            </a:r>
            <a:r>
              <a:rPr lang="ko-KR" altLang="en-US" sz="2400" b="1" dirty="0"/>
              <a:t>설비 </a:t>
            </a:r>
            <a:r>
              <a:rPr lang="ko-KR" altLang="en-US" sz="2400" b="1" dirty="0" smtClean="0"/>
              <a:t>개조 검토 안</a:t>
            </a:r>
            <a:endParaRPr lang="en-US" altLang="ko-KR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83326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323528" y="764704"/>
            <a:ext cx="3168352" cy="289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E. UV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조명 변경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41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54" y="1709017"/>
            <a:ext cx="5904656" cy="339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모서리가 둥근 직사각형 11"/>
          <p:cNvSpPr/>
          <p:nvPr/>
        </p:nvSpPr>
        <p:spPr bwMode="auto">
          <a:xfrm>
            <a:off x="2195736" y="5446472"/>
            <a:ext cx="4680520" cy="357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** PCB Tilt Check Sensor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적용 가능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상세 설계 필요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23528" y="747679"/>
            <a:ext cx="3478460" cy="30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G. Loader Buffer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MisAlign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Sensor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적용 검토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62876" y="188744"/>
            <a:ext cx="8015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2400" b="1" dirty="0" smtClean="0"/>
              <a:t>AMT820 CDIMM HEAT SINK </a:t>
            </a:r>
            <a:r>
              <a:rPr lang="ko-KR" altLang="en-US" sz="2400" b="1" dirty="0" smtClean="0"/>
              <a:t>설비 개조 검토 안</a:t>
            </a:r>
            <a:endParaRPr lang="en-US" altLang="ko-KR" sz="2400" b="1" dirty="0"/>
          </a:p>
        </p:txBody>
      </p:sp>
      <p:cxnSp>
        <p:nvCxnSpPr>
          <p:cNvPr id="13" name="꺾인 연결선 12"/>
          <p:cNvCxnSpPr/>
          <p:nvPr/>
        </p:nvCxnSpPr>
        <p:spPr>
          <a:xfrm flipV="1">
            <a:off x="4932040" y="1484784"/>
            <a:ext cx="1368152" cy="854566"/>
          </a:xfrm>
          <a:prstGeom prst="bentConnector3">
            <a:avLst>
              <a:gd name="adj1" fmla="val 19724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49373" y="1115189"/>
            <a:ext cx="33026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000" b="1" dirty="0" smtClean="0">
                <a:latin typeface="+mn-ea"/>
                <a:cs typeface="Tahoma" panose="020B0604030504040204" pitchFamily="34" charset="0"/>
              </a:rPr>
              <a:t>** </a:t>
            </a:r>
            <a:r>
              <a:rPr lang="ko-KR" altLang="en-US" sz="1000" b="1" dirty="0" smtClean="0">
                <a:latin typeface="+mn-ea"/>
                <a:cs typeface="Tahoma" panose="020B0604030504040204" pitchFamily="34" charset="0"/>
              </a:rPr>
              <a:t>적용 센서 </a:t>
            </a:r>
            <a:r>
              <a:rPr lang="en-US" altLang="ko-KR" sz="1000" b="1" dirty="0" smtClean="0">
                <a:latin typeface="+mn-ea"/>
                <a:cs typeface="Tahoma" panose="020B0604030504040204" pitchFamily="34" charset="0"/>
              </a:rPr>
              <a:t>: </a:t>
            </a:r>
            <a:r>
              <a:rPr lang="ko-KR" altLang="en-US" sz="1000" b="1" dirty="0" smtClean="0">
                <a:latin typeface="+mn-ea"/>
                <a:cs typeface="Tahoma" panose="020B0604030504040204" pitchFamily="34" charset="0"/>
              </a:rPr>
              <a:t>초소형 레이저 센서 </a:t>
            </a:r>
            <a:r>
              <a:rPr lang="en-US" altLang="ko-KR" sz="1000" b="1" dirty="0" smtClean="0">
                <a:latin typeface="+mn-ea"/>
                <a:cs typeface="Tahoma" panose="020B0604030504040204" pitchFamily="34" charset="0"/>
              </a:rPr>
              <a:t>(EX-L200 SERIES)</a:t>
            </a:r>
            <a:endParaRPr lang="en-US" altLang="ko-KR" sz="1000" b="1" dirty="0">
              <a:latin typeface="+mn-ea"/>
              <a:cs typeface="Tahoma" panose="020B060403050404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00192" y="1361410"/>
            <a:ext cx="15244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000" b="1" dirty="0" smtClean="0">
                <a:latin typeface="+mn-ea"/>
                <a:cs typeface="Tahoma" panose="020B0604030504040204" pitchFamily="34" charset="0"/>
              </a:rPr>
              <a:t>TOP TFF TILT SENSOR</a:t>
            </a:r>
            <a:endParaRPr lang="en-US" altLang="ko-KR" sz="1000" b="1" dirty="0">
              <a:latin typeface="+mn-ea"/>
              <a:cs typeface="Tahoma" panose="020B060403050404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48264" y="4818057"/>
            <a:ext cx="18722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000" b="1" dirty="0" smtClean="0">
                <a:latin typeface="+mn-ea"/>
                <a:cs typeface="Tahoma" panose="020B0604030504040204" pitchFamily="34" charset="0"/>
              </a:rPr>
              <a:t>BOTTOM SFF TILT SENSOR</a:t>
            </a:r>
            <a:endParaRPr lang="en-US" altLang="ko-KR" sz="1000" b="1" dirty="0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22" name="꺾인 연결선 21"/>
          <p:cNvCxnSpPr/>
          <p:nvPr/>
        </p:nvCxnSpPr>
        <p:spPr>
          <a:xfrm>
            <a:off x="5652120" y="4005064"/>
            <a:ext cx="1296144" cy="93610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5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62876" y="188744"/>
            <a:ext cx="8015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2400" b="1" dirty="0" smtClean="0"/>
              <a:t>AMT820 CDIMM </a:t>
            </a:r>
            <a:r>
              <a:rPr lang="en-US" altLang="ko-KR" sz="2400" b="1" dirty="0"/>
              <a:t>HEAT SINK </a:t>
            </a:r>
            <a:r>
              <a:rPr lang="ko-KR" altLang="en-US" sz="2400" b="1" dirty="0"/>
              <a:t>설비 </a:t>
            </a:r>
            <a:r>
              <a:rPr lang="ko-KR" altLang="en-US" sz="2400" b="1" dirty="0" smtClean="0"/>
              <a:t>개조 검토 안</a:t>
            </a:r>
            <a:endParaRPr lang="en-US" altLang="ko-KR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65947"/>
            <a:ext cx="3744416" cy="307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91408"/>
            <a:ext cx="3919338" cy="28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3779912" y="2687552"/>
            <a:ext cx="122413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 bwMode="auto">
          <a:xfrm>
            <a:off x="1763688" y="4063513"/>
            <a:ext cx="936104" cy="2724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재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6732240" y="3991505"/>
            <a:ext cx="936104" cy="2724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개조 제안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535043" y="5225296"/>
            <a:ext cx="4053181" cy="4767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SFF, TFF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4point Sensor Check</a:t>
            </a:r>
          </a:p>
          <a:p>
            <a:pPr marL="228600" indent="-228600">
              <a:buAutoNum type="arabicPeriod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Sensor Adjust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 감지 거리 변경 가능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23528" y="764704"/>
            <a:ext cx="3168352" cy="289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H. Boat Pocket PCB Misalign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97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62876" y="188744"/>
            <a:ext cx="8015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2400" b="1" dirty="0" smtClean="0"/>
              <a:t>AMT820 CDIMM </a:t>
            </a:r>
            <a:r>
              <a:rPr lang="en-US" altLang="ko-KR" sz="2400" b="1" dirty="0"/>
              <a:t>HEAT SINK </a:t>
            </a:r>
            <a:r>
              <a:rPr lang="ko-KR" altLang="en-US" sz="2400" b="1" dirty="0"/>
              <a:t>설비 </a:t>
            </a:r>
            <a:r>
              <a:rPr lang="ko-KR" altLang="en-US" sz="2400" b="1" dirty="0" smtClean="0"/>
              <a:t>개조 검토 안</a:t>
            </a:r>
            <a:endParaRPr lang="en-US" altLang="ko-KR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69257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323528" y="764704"/>
            <a:ext cx="3168352" cy="289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L. LOT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첫 자재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Adhesive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투입량 조정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97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20000"/>
            <a:lumOff val="80000"/>
          </a:schemeClr>
        </a:solidFill>
        <a:ln>
          <a:noFill/>
        </a:ln>
      </a:spPr>
      <a:bodyPr>
        <a:spAutoFit/>
      </a:bodyPr>
      <a:lstStyle>
        <a:defPPr algn="ctr">
          <a:defRPr sz="1000" dirty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336</Words>
  <Application>Microsoft Office PowerPoint</Application>
  <PresentationFormat>화면 슬라이드 쇼(4:3)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영업</dc:creator>
  <cp:lastModifiedBy>bgkim</cp:lastModifiedBy>
  <cp:revision>204</cp:revision>
  <dcterms:created xsi:type="dcterms:W3CDTF">2014-04-17T06:33:22Z</dcterms:created>
  <dcterms:modified xsi:type="dcterms:W3CDTF">2017-02-17T04:49:55Z</dcterms:modified>
</cp:coreProperties>
</file>