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21" r:id="rId3"/>
    <p:sldId id="328" r:id="rId4"/>
    <p:sldId id="332" r:id="rId5"/>
    <p:sldId id="333" r:id="rId6"/>
    <p:sldId id="334" r:id="rId7"/>
    <p:sldId id="31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B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1336" autoAdjust="0"/>
  </p:normalViewPr>
  <p:slideViewPr>
    <p:cSldViewPr>
      <p:cViewPr varScale="1">
        <p:scale>
          <a:sx n="118" d="100"/>
          <a:sy n="118" d="100"/>
        </p:scale>
        <p:origin x="-108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C3884-A9E4-4F45-90D4-7AB6AF8C316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D68FA-CC2F-42D5-B00C-D09320551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3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C5C9-7FEF-4D06-9FC4-005BDD712F1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F2B0-3922-4355-A231-D14E6A5FC7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t="10025" b="85823"/>
          <a:stretch/>
        </p:blipFill>
        <p:spPr bwMode="auto">
          <a:xfrm>
            <a:off x="0" y="0"/>
            <a:ext cx="9148756" cy="28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t="92955"/>
          <a:stretch/>
        </p:blipFill>
        <p:spPr bwMode="auto">
          <a:xfrm>
            <a:off x="0" y="6383547"/>
            <a:ext cx="9148756" cy="4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01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437" t="21730" r="76682" b="27721"/>
          <a:stretch/>
        </p:blipFill>
        <p:spPr bwMode="auto">
          <a:xfrm>
            <a:off x="2783539" y="1621788"/>
            <a:ext cx="867187" cy="1806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3985" t="-254" r="58134" b="43643"/>
          <a:stretch/>
        </p:blipFill>
        <p:spPr bwMode="auto">
          <a:xfrm>
            <a:off x="3693921" y="637698"/>
            <a:ext cx="867188" cy="2023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983" t="16097" r="45136" b="21659"/>
          <a:stretch/>
        </p:blipFill>
        <p:spPr bwMode="auto">
          <a:xfrm>
            <a:off x="4604304" y="1412776"/>
            <a:ext cx="867187" cy="2224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0282" t="9406" r="2361" b="43368"/>
          <a:stretch/>
        </p:blipFill>
        <p:spPr bwMode="auto">
          <a:xfrm>
            <a:off x="5514686" y="1055308"/>
            <a:ext cx="867188" cy="1739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20" y="744692"/>
            <a:ext cx="1867652" cy="62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9592" y="4705980"/>
            <a:ext cx="727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latin typeface="HY헤드라인M" pitchFamily="18" charset="-127"/>
                <a:ea typeface="HY헤드라인M" pitchFamily="18" charset="-127"/>
              </a:rPr>
              <a:t>AMT820 CDIMM </a:t>
            </a:r>
            <a:r>
              <a:rPr lang="en-US" altLang="ko-KR" sz="2800" spc="-150" dirty="0">
                <a:latin typeface="HY헤드라인M" pitchFamily="18" charset="-127"/>
                <a:ea typeface="HY헤드라인M" pitchFamily="18" charset="-127"/>
              </a:rPr>
              <a:t>HEAT SINK 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설비</a:t>
            </a:r>
            <a:r>
              <a:rPr lang="en-US" altLang="ko-KR" sz="2800" spc="-15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차 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ko-KR" altLang="en-US" sz="2800" spc="-150" dirty="0">
                <a:latin typeface="HY헤드라인M" pitchFamily="18" charset="-127"/>
                <a:ea typeface="HY헤드라인M" pitchFamily="18" charset="-127"/>
              </a:rPr>
              <a:t>조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 검토 안 </a:t>
            </a:r>
            <a:endParaRPr lang="ko-KR" altLang="en-US" sz="2800" spc="-15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0062" y="61458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에이엠티</a:t>
            </a:r>
            <a:r>
              <a:rPr lang="ko-KR" altLang="en-US" b="1" dirty="0" smtClean="0"/>
              <a:t>㈜</a:t>
            </a:r>
            <a:endParaRPr lang="en-US" altLang="ko-KR" b="1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7180180" y="6632139"/>
            <a:ext cx="1966983" cy="200055"/>
          </a:xfrm>
          <a:prstGeom prst="rect">
            <a:avLst/>
          </a:prstGeom>
          <a:solidFill>
            <a:srgbClr val="133F87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보안문서 관리번호 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[ AMT SPE1509-006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7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76256" y="467684"/>
            <a:ext cx="1656184" cy="340028"/>
            <a:chOff x="7236296" y="404664"/>
            <a:chExt cx="1656184" cy="340028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7236296" y="404664"/>
              <a:ext cx="1656184" cy="3400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rtlCol="0" anchor="ctr">
              <a:normAutofit fontScale="85000" lnSpcReduction="20000"/>
            </a:bodyPr>
            <a:lstStyle/>
            <a:p>
              <a:pPr algn="ctr"/>
              <a:endPara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0312" y="40466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+mn-ea"/>
                </a:rPr>
                <a:t>CONFIDENTIAL</a:t>
              </a:r>
              <a:endParaRPr lang="ko-KR" altLang="en-US" sz="14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955023" y="57147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2017.05.24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 smtClean="0"/>
              <a:t>설비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899592" y="836712"/>
            <a:ext cx="76328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 smtClean="0"/>
              <a:t> </a:t>
            </a:r>
            <a:r>
              <a:rPr lang="ko-KR" altLang="en-US" sz="800" dirty="0" err="1"/>
              <a:t>ㅁ</a:t>
            </a:r>
            <a:r>
              <a:rPr lang="ko-KR" altLang="en-US" sz="800" dirty="0"/>
              <a:t> 협의일정 </a:t>
            </a:r>
            <a:r>
              <a:rPr lang="en-US" altLang="ko-KR" sz="800" dirty="0"/>
              <a:t>: 5/22 14:00~ 15:10 (</a:t>
            </a:r>
            <a:r>
              <a:rPr lang="ko-KR" altLang="en-US" sz="800" dirty="0"/>
              <a:t>송기영이사님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 err="1"/>
              <a:t>ㅁ</a:t>
            </a:r>
            <a:r>
              <a:rPr lang="ko-KR" altLang="en-US" sz="800" dirty="0"/>
              <a:t> 협의내용 </a:t>
            </a:r>
            <a:r>
              <a:rPr lang="en-US" altLang="ko-KR" sz="800" dirty="0"/>
              <a:t>: ( ?? </a:t>
            </a:r>
            <a:r>
              <a:rPr lang="ko-KR" altLang="en-US" sz="800" dirty="0"/>
              <a:t>값은 현장에서 추가 확인 예정임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1. Carrier </a:t>
            </a:r>
            <a:r>
              <a:rPr lang="ko-KR" altLang="en-US" sz="800" dirty="0"/>
              <a:t>위치 반복 정밀도 개선 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</a:t>
            </a:r>
            <a:r>
              <a:rPr lang="en-US" altLang="ko-KR" sz="800" dirty="0"/>
              <a:t>- H/S Attach </a:t>
            </a:r>
            <a:r>
              <a:rPr lang="ko-KR" altLang="en-US" sz="800" dirty="0"/>
              <a:t>영역 </a:t>
            </a:r>
            <a:r>
              <a:rPr lang="en-US" altLang="ko-KR" sz="800" dirty="0"/>
              <a:t>Tension Bearing </a:t>
            </a:r>
            <a:r>
              <a:rPr lang="en-US" altLang="ko-KR" sz="800" dirty="0" err="1"/>
              <a:t>Blcok</a:t>
            </a:r>
            <a:r>
              <a:rPr lang="en-US" altLang="ko-KR" sz="800" dirty="0"/>
              <a:t> 2set (??</a:t>
            </a:r>
            <a:r>
              <a:rPr lang="en-US" altLang="ko-KR" sz="800" dirty="0" err="1"/>
              <a:t>kgf</a:t>
            </a:r>
            <a:r>
              <a:rPr lang="en-US" altLang="ko-KR" sz="800" dirty="0"/>
              <a:t> </a:t>
            </a:r>
            <a:r>
              <a:rPr lang="ko-KR" altLang="en-US" sz="800" dirty="0"/>
              <a:t>이상 </a:t>
            </a:r>
            <a:r>
              <a:rPr lang="en-US" altLang="ko-KR" sz="800" dirty="0"/>
              <a:t>/ 3mm </a:t>
            </a:r>
            <a:r>
              <a:rPr lang="ko-KR" altLang="en-US" sz="800" dirty="0"/>
              <a:t>이상 도출</a:t>
            </a:r>
            <a:r>
              <a:rPr lang="en-US" altLang="ko-KR" sz="800" dirty="0"/>
              <a:t>) 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- H/S Attach </a:t>
            </a:r>
            <a:r>
              <a:rPr lang="ko-KR" altLang="en-US" sz="800" dirty="0"/>
              <a:t>영역 </a:t>
            </a:r>
            <a:r>
              <a:rPr lang="en-US" altLang="ko-KR" sz="800" dirty="0"/>
              <a:t>Front </a:t>
            </a:r>
            <a:r>
              <a:rPr lang="ko-KR" altLang="en-US" sz="800" dirty="0" err="1"/>
              <a:t>고정부</a:t>
            </a:r>
            <a:r>
              <a:rPr lang="ko-KR" altLang="en-US" sz="800" dirty="0"/>
              <a:t> </a:t>
            </a:r>
            <a:r>
              <a:rPr lang="en-US" altLang="ko-KR" sz="800" dirty="0"/>
              <a:t>1set </a:t>
            </a:r>
            <a:r>
              <a:rPr lang="ko-KR" altLang="en-US" sz="800" dirty="0"/>
              <a:t>추가 </a:t>
            </a:r>
            <a:r>
              <a:rPr lang="en-US" altLang="ko-KR" sz="800" dirty="0"/>
              <a:t>(Rear Cylinder </a:t>
            </a:r>
            <a:r>
              <a:rPr lang="ko-KR" altLang="en-US" sz="800" dirty="0"/>
              <a:t>이동설치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-    / /          Rear </a:t>
            </a:r>
            <a:r>
              <a:rPr lang="ko-KR" altLang="en-US" sz="800" dirty="0"/>
              <a:t>고정 </a:t>
            </a:r>
            <a:r>
              <a:rPr lang="en-US" altLang="ko-KR" sz="800" dirty="0"/>
              <a:t>Cylinder </a:t>
            </a:r>
            <a:r>
              <a:rPr lang="ko-KR" altLang="en-US" sz="800" dirty="0"/>
              <a:t>용량 증가 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</a:t>
            </a:r>
            <a:r>
              <a:rPr lang="en-US" altLang="ko-KR" sz="800" dirty="0"/>
              <a:t>- Barcode Read </a:t>
            </a:r>
            <a:r>
              <a:rPr lang="ko-KR" altLang="en-US" sz="800" dirty="0"/>
              <a:t>고정 간섭 보완 </a:t>
            </a:r>
            <a:r>
              <a:rPr lang="en-US" altLang="ko-KR" sz="800" dirty="0"/>
              <a:t>(Tension Bearing)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- Carrier Limit Stopper (</a:t>
            </a:r>
            <a:r>
              <a:rPr lang="ko-KR" altLang="en-US" sz="800" dirty="0" err="1"/>
              <a:t>압쇼바</a:t>
            </a:r>
            <a:r>
              <a:rPr lang="ko-KR" altLang="en-US" sz="800" dirty="0"/>
              <a:t> 추가 필요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- Sequence </a:t>
            </a:r>
            <a:r>
              <a:rPr lang="ko-KR" altLang="en-US" sz="800" dirty="0"/>
              <a:t>변경 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</a:t>
            </a:r>
            <a:r>
              <a:rPr lang="en-US" altLang="ko-KR" sz="800" dirty="0"/>
              <a:t>- Carrier No. </a:t>
            </a:r>
            <a:r>
              <a:rPr lang="ko-KR" altLang="en-US" sz="800" dirty="0"/>
              <a:t>고정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</a:t>
            </a:r>
            <a:r>
              <a:rPr lang="en-US" altLang="ko-KR" sz="800" dirty="0"/>
              <a:t>- Carrier </a:t>
            </a:r>
            <a:r>
              <a:rPr lang="ko-KR" altLang="en-US" sz="800" dirty="0"/>
              <a:t>위치 </a:t>
            </a:r>
            <a:r>
              <a:rPr lang="ko-KR" altLang="en-US" sz="800" dirty="0" smtClean="0"/>
              <a:t>재 공정 </a:t>
            </a:r>
            <a:r>
              <a:rPr lang="ko-KR" altLang="en-US" sz="800" dirty="0"/>
              <a:t>아이마크 기능 추가 </a:t>
            </a:r>
            <a:r>
              <a:rPr lang="en-US" altLang="ko-KR" sz="800" dirty="0"/>
              <a:t>(H/S Attach </a:t>
            </a:r>
            <a:r>
              <a:rPr lang="ko-KR" altLang="en-US" sz="800" dirty="0"/>
              <a:t>영역</a:t>
            </a:r>
            <a:r>
              <a:rPr lang="en-US" altLang="ko-KR" sz="800" dirty="0"/>
              <a:t>) 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- Carrier X Shift block Tension </a:t>
            </a:r>
            <a:r>
              <a:rPr lang="ko-KR" altLang="en-US" sz="800" dirty="0"/>
              <a:t>추가 </a:t>
            </a:r>
            <a:r>
              <a:rPr lang="en-US" altLang="ko-KR" sz="800" dirty="0"/>
              <a:t>(??</a:t>
            </a:r>
            <a:r>
              <a:rPr lang="en-US" altLang="ko-KR" sz="800" dirty="0" err="1"/>
              <a:t>Kgf</a:t>
            </a:r>
            <a:r>
              <a:rPr lang="en-US" altLang="ko-KR" sz="800" dirty="0"/>
              <a:t> </a:t>
            </a:r>
            <a:r>
              <a:rPr lang="ko-KR" altLang="en-US" sz="800" dirty="0"/>
              <a:t>이상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2. Jig Pin </a:t>
            </a:r>
            <a:r>
              <a:rPr lang="ko-KR" altLang="en-US" sz="800" dirty="0"/>
              <a:t>길이 </a:t>
            </a:r>
            <a:r>
              <a:rPr lang="en-US" altLang="ko-KR" sz="800" dirty="0"/>
              <a:t>5mm </a:t>
            </a:r>
            <a:r>
              <a:rPr lang="ko-KR" altLang="en-US" sz="800" dirty="0"/>
              <a:t>키움 </a:t>
            </a:r>
            <a:r>
              <a:rPr lang="en-US" altLang="ko-KR" sz="800" dirty="0"/>
              <a:t>(Undercut)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3. Pocket PCB </a:t>
            </a:r>
            <a:r>
              <a:rPr lang="ko-KR" altLang="en-US" sz="800" dirty="0"/>
              <a:t>고정 </a:t>
            </a:r>
            <a:r>
              <a:rPr lang="en-US" altLang="ko-KR" sz="800" dirty="0"/>
              <a:t>Pin </a:t>
            </a:r>
            <a:r>
              <a:rPr lang="ko-KR" altLang="en-US" sz="800" dirty="0"/>
              <a:t>교체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4. Carrier</a:t>
            </a:r>
            <a:r>
              <a:rPr lang="ko-KR" altLang="en-US" sz="800" dirty="0"/>
              <a:t>위치 감지 </a:t>
            </a:r>
            <a:r>
              <a:rPr lang="en-US" altLang="ko-KR" sz="800" dirty="0"/>
              <a:t>Sensor 4ea </a:t>
            </a:r>
            <a:r>
              <a:rPr lang="ko-KR" altLang="en-US" sz="800" dirty="0"/>
              <a:t>교체 및 </a:t>
            </a:r>
            <a:r>
              <a:rPr lang="ko-KR" altLang="en-US" sz="800" dirty="0" err="1"/>
              <a:t>고정부</a:t>
            </a:r>
            <a:r>
              <a:rPr lang="ko-KR" altLang="en-US" sz="800" dirty="0"/>
              <a:t> 보완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5. Dispenser Bearing </a:t>
            </a:r>
            <a:r>
              <a:rPr lang="ko-KR" altLang="en-US" sz="800" dirty="0"/>
              <a:t>파손 조치 </a:t>
            </a:r>
            <a:r>
              <a:rPr lang="en-US" altLang="ko-KR" sz="800" dirty="0"/>
              <a:t>(Overhaul)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 err="1"/>
              <a:t>ㅁ</a:t>
            </a:r>
            <a:r>
              <a:rPr lang="ko-KR" altLang="en-US" sz="800" dirty="0"/>
              <a:t> </a:t>
            </a:r>
            <a:r>
              <a:rPr lang="ko-KR" altLang="en-US" sz="800" dirty="0" err="1"/>
              <a:t>향후일정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- Drawing 5/23 </a:t>
            </a:r>
            <a:r>
              <a:rPr lang="ko-KR" altLang="en-US" sz="800" dirty="0"/>
              <a:t>까지 확보 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- </a:t>
            </a:r>
            <a:r>
              <a:rPr lang="ko-KR" altLang="en-US" sz="800" dirty="0"/>
              <a:t>견적서  </a:t>
            </a:r>
            <a:r>
              <a:rPr lang="en-US" altLang="ko-KR" sz="800" dirty="0"/>
              <a:t>5/25 </a:t>
            </a:r>
            <a:r>
              <a:rPr lang="ko-KR" altLang="en-US" sz="800" dirty="0"/>
              <a:t>까지 확보 </a:t>
            </a:r>
            <a:r>
              <a:rPr lang="en-US" altLang="ko-KR" sz="800" dirty="0"/>
              <a:t>(</a:t>
            </a:r>
            <a:r>
              <a:rPr lang="ko-KR" altLang="en-US" sz="800" dirty="0"/>
              <a:t>상기 내용 모두 포함해주세요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품의진행 </a:t>
            </a:r>
            <a:r>
              <a:rPr lang="en-US" altLang="ko-KR" sz="800" dirty="0"/>
              <a:t>5/30 </a:t>
            </a:r>
            <a:r>
              <a:rPr lang="ko-KR" altLang="en-US" sz="800" dirty="0"/>
              <a:t>예상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p.s</a:t>
            </a:r>
            <a:r>
              <a:rPr lang="en-US" altLang="ko-KR" sz="800" dirty="0"/>
              <a:t> : 1</a:t>
            </a:r>
            <a:r>
              <a:rPr lang="ko-KR" altLang="en-US" sz="800" dirty="0"/>
              <a:t>차 개선 시 치수 이상의 </a:t>
            </a:r>
            <a:r>
              <a:rPr lang="ko-KR" altLang="en-US" sz="800" dirty="0" err="1"/>
              <a:t>기구물</a:t>
            </a:r>
            <a:r>
              <a:rPr lang="ko-KR" altLang="en-US" sz="800" dirty="0"/>
              <a:t> 제작이 </a:t>
            </a:r>
            <a:r>
              <a:rPr lang="ko-KR" altLang="en-US" sz="800" dirty="0" err="1"/>
              <a:t>몇건</a:t>
            </a:r>
            <a:r>
              <a:rPr lang="ko-KR" altLang="en-US" sz="800" dirty="0"/>
              <a:t> 있었습니다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2</a:t>
            </a:r>
            <a:r>
              <a:rPr lang="ko-KR" altLang="en-US" sz="800" dirty="0"/>
              <a:t>차 개선에서는 치수 이상으로 번거로움이 없도록 정확한 설계 </a:t>
            </a:r>
            <a:r>
              <a:rPr lang="ko-KR" altLang="en-US" sz="800" dirty="0" err="1"/>
              <a:t>부탁드립니다</a:t>
            </a:r>
            <a:r>
              <a:rPr lang="en-US" altLang="ko-KR" sz="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70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66" y="836712"/>
            <a:ext cx="3056954" cy="292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22572"/>
            <a:ext cx="3212158" cy="258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2339752" y="2104720"/>
            <a:ext cx="2520280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r>
              <a:rPr lang="en-US" altLang="ko-KR" sz="800" dirty="0"/>
              <a:t>- H/S Attach </a:t>
            </a:r>
            <a:r>
              <a:rPr lang="ko-KR" altLang="en-US" sz="800" dirty="0"/>
              <a:t>영역 </a:t>
            </a:r>
            <a:r>
              <a:rPr lang="en-US" altLang="ko-KR" sz="800" dirty="0" smtClean="0"/>
              <a:t>Rear </a:t>
            </a:r>
            <a:r>
              <a:rPr lang="ko-KR" altLang="en-US" sz="800" dirty="0"/>
              <a:t>고정 </a:t>
            </a:r>
            <a:r>
              <a:rPr lang="en-US" altLang="ko-KR" sz="800" dirty="0"/>
              <a:t>Cylinder </a:t>
            </a:r>
            <a:r>
              <a:rPr lang="ko-KR" altLang="en-US" sz="800" dirty="0"/>
              <a:t>용량 증가 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115616" y="2636912"/>
            <a:ext cx="3336788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800" dirty="0"/>
              <a:t> - H/S Attach </a:t>
            </a:r>
            <a:r>
              <a:rPr lang="ko-KR" altLang="en-US" sz="800" dirty="0"/>
              <a:t>영역 </a:t>
            </a:r>
            <a:r>
              <a:rPr lang="en-US" altLang="ko-KR" sz="800" dirty="0"/>
              <a:t>Front </a:t>
            </a:r>
            <a:r>
              <a:rPr lang="ko-KR" altLang="en-US" sz="800" dirty="0" smtClean="0"/>
              <a:t>고정 부 </a:t>
            </a:r>
            <a:r>
              <a:rPr lang="en-US" altLang="ko-KR" sz="800" dirty="0"/>
              <a:t>1set </a:t>
            </a:r>
            <a:r>
              <a:rPr lang="ko-KR" altLang="en-US" sz="800" dirty="0"/>
              <a:t>추가 </a:t>
            </a:r>
            <a:r>
              <a:rPr lang="en-US" altLang="ko-KR" sz="800" dirty="0"/>
              <a:t>(Rear Cylinder </a:t>
            </a:r>
            <a:r>
              <a:rPr lang="ko-KR" altLang="en-US" sz="800" dirty="0"/>
              <a:t>이동설치</a:t>
            </a:r>
            <a:r>
              <a:rPr lang="en-US" altLang="ko-KR" sz="800" dirty="0"/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941739" y="4045832"/>
            <a:ext cx="3830369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800" dirty="0"/>
              <a:t> </a:t>
            </a:r>
            <a:r>
              <a:rPr lang="en-US" altLang="ko-KR" sz="800" dirty="0"/>
              <a:t>- H/S Attach </a:t>
            </a:r>
            <a:r>
              <a:rPr lang="ko-KR" altLang="en-US" sz="800" dirty="0"/>
              <a:t>영역 </a:t>
            </a:r>
            <a:r>
              <a:rPr lang="en-US" altLang="ko-KR" sz="800" dirty="0"/>
              <a:t>Tension Bearing </a:t>
            </a:r>
            <a:r>
              <a:rPr lang="en-US" altLang="ko-KR" sz="800" dirty="0" err="1"/>
              <a:t>Blcok</a:t>
            </a:r>
            <a:r>
              <a:rPr lang="en-US" altLang="ko-KR" sz="800" dirty="0"/>
              <a:t> 2set (??</a:t>
            </a:r>
            <a:r>
              <a:rPr lang="en-US" altLang="ko-KR" sz="800" dirty="0" err="1"/>
              <a:t>kgf</a:t>
            </a:r>
            <a:r>
              <a:rPr lang="en-US" altLang="ko-KR" sz="800" dirty="0"/>
              <a:t> </a:t>
            </a:r>
            <a:r>
              <a:rPr lang="ko-KR" altLang="en-US" sz="800" dirty="0"/>
              <a:t>이상 </a:t>
            </a:r>
            <a:r>
              <a:rPr lang="en-US" altLang="ko-KR" sz="800" dirty="0"/>
              <a:t>/ 3mm </a:t>
            </a:r>
            <a:r>
              <a:rPr lang="ko-KR" altLang="en-US" sz="800" dirty="0"/>
              <a:t>이상 도출</a:t>
            </a:r>
            <a:r>
              <a:rPr lang="en-US" altLang="ko-KR" sz="800" dirty="0"/>
              <a:t>) 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115616" y="6021288"/>
            <a:ext cx="3234303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800" dirty="0"/>
              <a:t> </a:t>
            </a:r>
            <a:r>
              <a:rPr lang="en-US" altLang="ko-KR" sz="800" dirty="0"/>
              <a:t>- Barcode Read </a:t>
            </a:r>
            <a:r>
              <a:rPr lang="ko-KR" altLang="en-US" sz="800" dirty="0"/>
              <a:t>고정 간섭 보완 </a:t>
            </a:r>
            <a:r>
              <a:rPr lang="en-US" altLang="ko-KR" sz="800" dirty="0"/>
              <a:t>(Tension Bearing)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979712" y="1585189"/>
            <a:ext cx="2950943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r>
              <a:rPr lang="en-US" altLang="ko-KR" sz="800" dirty="0"/>
              <a:t>- Carrier </a:t>
            </a:r>
            <a:r>
              <a:rPr lang="ko-KR" altLang="en-US" sz="800" dirty="0"/>
              <a:t>위치 재 공정 아이마크 기능 추가 </a:t>
            </a:r>
            <a:r>
              <a:rPr lang="en-US" altLang="ko-KR" sz="800" dirty="0"/>
              <a:t>(H/S Attach </a:t>
            </a:r>
            <a:r>
              <a:rPr lang="ko-KR" altLang="en-US" sz="800" dirty="0"/>
              <a:t>영역</a:t>
            </a:r>
            <a:r>
              <a:rPr lang="en-US" altLang="ko-KR" sz="800" dirty="0"/>
              <a:t>) </a:t>
            </a:r>
            <a:endParaRPr lang="en-US" altLang="ko-KR" sz="8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1771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Carrier </a:t>
            </a:r>
            <a:r>
              <a:rPr lang="ko-KR" altLang="en-US" dirty="0"/>
              <a:t>위치 반복 정밀도 개선 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19" idx="0"/>
          </p:cNvCxnSpPr>
          <p:nvPr/>
        </p:nvCxnSpPr>
        <p:spPr>
          <a:xfrm rot="16200000" flipV="1">
            <a:off x="2248228" y="5536748"/>
            <a:ext cx="720080" cy="2490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0"/>
          </p:cNvCxnSpPr>
          <p:nvPr/>
        </p:nvCxnSpPr>
        <p:spPr>
          <a:xfrm rot="16200000" flipV="1">
            <a:off x="5966490" y="3155398"/>
            <a:ext cx="720080" cy="106078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7" idx="0"/>
          </p:cNvCxnSpPr>
          <p:nvPr/>
        </p:nvCxnSpPr>
        <p:spPr>
          <a:xfrm rot="5400000" flipH="1" flipV="1">
            <a:off x="6328082" y="2633562"/>
            <a:ext cx="1941112" cy="883428"/>
          </a:xfrm>
          <a:prstGeom prst="bentConnector3">
            <a:avLst>
              <a:gd name="adj1" fmla="val 3707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0" idx="3"/>
          </p:cNvCxnSpPr>
          <p:nvPr/>
        </p:nvCxnSpPr>
        <p:spPr>
          <a:xfrm>
            <a:off x="4930655" y="1704371"/>
            <a:ext cx="1235236" cy="5310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3"/>
          </p:cNvCxnSpPr>
          <p:nvPr/>
        </p:nvCxnSpPr>
        <p:spPr>
          <a:xfrm>
            <a:off x="4860032" y="2223902"/>
            <a:ext cx="1584176" cy="485018"/>
          </a:xfrm>
          <a:prstGeom prst="bentConnector3">
            <a:avLst>
              <a:gd name="adj1" fmla="val 3161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3"/>
          </p:cNvCxnSpPr>
          <p:nvPr/>
        </p:nvCxnSpPr>
        <p:spPr>
          <a:xfrm flipH="1">
            <a:off x="3851920" y="2756094"/>
            <a:ext cx="600484" cy="816922"/>
          </a:xfrm>
          <a:prstGeom prst="bentConnector4">
            <a:avLst>
              <a:gd name="adj1" fmla="val -38069"/>
              <a:gd name="adj2" fmla="val 4441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 bwMode="auto">
          <a:xfrm>
            <a:off x="4572000" y="5157192"/>
            <a:ext cx="1295173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800" dirty="0"/>
              <a:t> </a:t>
            </a:r>
            <a:r>
              <a:rPr lang="en-US" altLang="ko-KR" sz="800" dirty="0"/>
              <a:t>- Barcode </a:t>
            </a:r>
            <a:r>
              <a:rPr lang="ko-KR" altLang="en-US" sz="800" dirty="0" smtClean="0"/>
              <a:t>부착 위치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꺾인 연결선 46"/>
          <p:cNvCxnSpPr>
            <a:stCxn id="46" idx="1"/>
          </p:cNvCxnSpPr>
          <p:nvPr/>
        </p:nvCxnSpPr>
        <p:spPr>
          <a:xfrm rot="10800000" flipV="1">
            <a:off x="3707904" y="5276374"/>
            <a:ext cx="864096" cy="38487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6" y="4005064"/>
            <a:ext cx="2454027" cy="2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517744" cy="20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3539026" y="5278869"/>
            <a:ext cx="2520280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r>
              <a:rPr lang="en-US" altLang="ko-KR" sz="800" dirty="0"/>
              <a:t>- Carrier X Shift block Tension </a:t>
            </a:r>
            <a:r>
              <a:rPr lang="ko-KR" altLang="en-US" sz="800" dirty="0"/>
              <a:t>추가 </a:t>
            </a:r>
            <a:r>
              <a:rPr lang="en-US" altLang="ko-KR" sz="800" dirty="0"/>
              <a:t>(??</a:t>
            </a:r>
            <a:r>
              <a:rPr lang="en-US" altLang="ko-KR" sz="800" dirty="0" err="1"/>
              <a:t>Kgf</a:t>
            </a:r>
            <a:r>
              <a:rPr lang="en-US" altLang="ko-KR" sz="800" dirty="0"/>
              <a:t> </a:t>
            </a:r>
            <a:r>
              <a:rPr lang="ko-KR" altLang="en-US" sz="800" dirty="0"/>
              <a:t>이상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539026" y="4148174"/>
            <a:ext cx="1886153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800" dirty="0"/>
              <a:t>- Carrier Limit Stopper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41771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Carrier </a:t>
            </a:r>
            <a:r>
              <a:rPr lang="ko-KR" altLang="en-US" dirty="0"/>
              <a:t>위치 반복 정밀도 개선 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17" idx="0"/>
          </p:cNvCxnSpPr>
          <p:nvPr/>
        </p:nvCxnSpPr>
        <p:spPr>
          <a:xfrm rot="16200000" flipV="1">
            <a:off x="3267365" y="2933435"/>
            <a:ext cx="647166" cy="178231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7" idx="0"/>
          </p:cNvCxnSpPr>
          <p:nvPr/>
        </p:nvCxnSpPr>
        <p:spPr>
          <a:xfrm rot="5400000" flipH="1" flipV="1">
            <a:off x="4655606" y="2575597"/>
            <a:ext cx="1399074" cy="174608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1"/>
          </p:cNvCxnSpPr>
          <p:nvPr/>
        </p:nvCxnSpPr>
        <p:spPr>
          <a:xfrm rot="10800000">
            <a:off x="1763688" y="4941169"/>
            <a:ext cx="1775339" cy="45688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" y="3212672"/>
            <a:ext cx="4121969" cy="218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0728"/>
            <a:ext cx="1368152" cy="148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3528" y="417711"/>
            <a:ext cx="400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Jig Pin </a:t>
            </a:r>
            <a:r>
              <a:rPr lang="ko-KR" altLang="en-US" dirty="0"/>
              <a:t>길이 </a:t>
            </a:r>
            <a:r>
              <a:rPr lang="en-US" altLang="ko-KR" dirty="0"/>
              <a:t>5mm </a:t>
            </a:r>
            <a:r>
              <a:rPr lang="ko-KR" altLang="en-US" dirty="0"/>
              <a:t>키움 </a:t>
            </a:r>
            <a:r>
              <a:rPr lang="en-US" altLang="ko-KR" dirty="0"/>
              <a:t>(Undercut)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64" y="1115773"/>
            <a:ext cx="1050681" cy="121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7" y="980728"/>
            <a:ext cx="165261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23528" y="2699628"/>
            <a:ext cx="319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3. Pocket PCB </a:t>
            </a:r>
            <a:r>
              <a:rPr lang="ko-KR" altLang="en-US" dirty="0"/>
              <a:t>고정 </a:t>
            </a:r>
            <a:r>
              <a:rPr lang="en-US" altLang="ko-KR" dirty="0"/>
              <a:t>Pin </a:t>
            </a:r>
            <a:r>
              <a:rPr lang="ko-KR" altLang="en-US" dirty="0"/>
              <a:t>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3528" y="41771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4. Carrier</a:t>
            </a:r>
            <a:r>
              <a:rPr lang="ko-KR" altLang="en-US" dirty="0"/>
              <a:t>위치 감지 </a:t>
            </a:r>
            <a:r>
              <a:rPr lang="en-US" altLang="ko-KR" dirty="0"/>
              <a:t>Sensor 4ea </a:t>
            </a:r>
            <a:r>
              <a:rPr lang="ko-KR" altLang="en-US" dirty="0"/>
              <a:t>교체 및 </a:t>
            </a:r>
            <a:r>
              <a:rPr lang="ko-KR" altLang="en-US" dirty="0" err="1"/>
              <a:t>고정부</a:t>
            </a:r>
            <a:r>
              <a:rPr lang="ko-KR" altLang="en-US" dirty="0"/>
              <a:t> 보완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3528" y="3635732"/>
            <a:ext cx="458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 Dispenser Bearing </a:t>
            </a:r>
            <a:r>
              <a:rPr lang="ko-KR" altLang="en-US" dirty="0"/>
              <a:t>파손 조치 </a:t>
            </a:r>
            <a:r>
              <a:rPr lang="en-US" altLang="ko-KR" dirty="0"/>
              <a:t>(Overhaul)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2484849" cy="234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908721"/>
            <a:ext cx="207601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1" y="4149080"/>
            <a:ext cx="2602558" cy="18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1756715" y="5301208"/>
            <a:ext cx="1886153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800" dirty="0"/>
              <a:t>- </a:t>
            </a:r>
            <a:r>
              <a:rPr lang="en-US" altLang="ko-KR" sz="800" dirty="0" smtClean="0"/>
              <a:t>Bearing: 7000A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5400000" flipH="1" flipV="1">
            <a:off x="3698422" y="4095874"/>
            <a:ext cx="206704" cy="220396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10.31.47.243\sales_공용\영업_New\06.설비 사진&amp;동영상\2. 장비사진\3. 2013 신규 설비\V100\V100_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1827" r="18878" b="4695"/>
          <a:stretch/>
        </p:blipFill>
        <p:spPr bwMode="auto">
          <a:xfrm>
            <a:off x="3103377" y="2947687"/>
            <a:ext cx="735530" cy="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436" y="3524880"/>
            <a:ext cx="3001458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 smtClean="0">
                <a:solidFill>
                  <a:srgbClr val="0070C0"/>
                </a:solidFill>
                <a:latin typeface="Franklin Gothic Medium" pitchFamily="34" charset="0"/>
                <a:ea typeface="Kozuka Gothic Pro B" pitchFamily="34" charset="-128"/>
              </a:rPr>
              <a:t>Advanced Mechatronics Technology</a:t>
            </a:r>
            <a:endParaRPr lang="ko-KR" altLang="en-US" sz="1200" i="1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75" y="2723915"/>
            <a:ext cx="1447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CREATION AND PRIDE</a:t>
            </a:r>
            <a:endParaRPr lang="ko-KR" altLang="en-US" sz="1000" dirty="0">
              <a:solidFill>
                <a:schemeClr val="tx2">
                  <a:lumMod val="7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" name="Picture 2" descr="\\10.31.47.243\sales_공용\영업_New\09.회사정보\에이엠티 사진\6. 회사전경\회사전경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4" t="30682" r="22192" b="17265"/>
          <a:stretch/>
        </p:blipFill>
        <p:spPr bwMode="auto">
          <a:xfrm>
            <a:off x="880516" y="3047080"/>
            <a:ext cx="634283" cy="58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9997" y="5949280"/>
            <a:ext cx="1296144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www.imamt.com</a:t>
            </a:r>
          </a:p>
        </p:txBody>
      </p:sp>
      <p:pic>
        <p:nvPicPr>
          <p:cNvPr id="9" name="Picture 4" descr="\\10.31.47.243\sales_공용\영업_New\06.설비 사진&amp;동영상\2. 장비사진\1. 2012 신규 설비\AMT830\AMT830(1)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11620" b="6654"/>
          <a:stretch/>
        </p:blipFill>
        <p:spPr bwMode="auto">
          <a:xfrm>
            <a:off x="1597326" y="3020109"/>
            <a:ext cx="726493" cy="6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10.31.47.243\sales_공용\영업_New\06.설비 사진&amp;동영상\2. 장비사진\1. 2012 신규 설비\AMT8510\AMT8510(1)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/>
          <a:stretch/>
        </p:blipFill>
        <p:spPr bwMode="auto">
          <a:xfrm>
            <a:off x="3923928" y="3025620"/>
            <a:ext cx="751002" cy="66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\\10.31.47.243\sales_공용\영업_New\06.설비 사진&amp;동영상\2. 장비사진\3. 2013 신규 설비\D100 용출기\사진\D1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18" y="3074309"/>
            <a:ext cx="791341" cy="5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4930" y="3140229"/>
            <a:ext cx="3974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THANK YOU FOR YOUR HELP</a:t>
            </a:r>
            <a:endParaRPr lang="en-US" altLang="ko-KR" sz="2400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023" y="57147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2017.05.24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1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  <a:ln>
          <a:noFill/>
        </a:ln>
      </a:spPr>
      <a:bodyPr>
        <a:spAutoFit/>
      </a:bodyPr>
      <a:lstStyle>
        <a:defPPr algn="ctr">
          <a:defRPr sz="1000" dirty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411</Words>
  <Application>Microsoft Office PowerPoint</Application>
  <PresentationFormat>화면 슬라이드 쇼(4:3)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영업</dc:creator>
  <cp:lastModifiedBy>송기영</cp:lastModifiedBy>
  <cp:revision>212</cp:revision>
  <dcterms:created xsi:type="dcterms:W3CDTF">2014-04-17T06:33:22Z</dcterms:created>
  <dcterms:modified xsi:type="dcterms:W3CDTF">2017-05-24T04:16:31Z</dcterms:modified>
</cp:coreProperties>
</file>