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7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맑은 고딕" panose="020B0503020000020004" pitchFamily="50" charset="-127"/>
      <p:regular r:id="rId11"/>
      <p:bold r:id="rId12"/>
    </p:embeddedFont>
    <p:embeddedFont>
      <p:font typeface="Roboto" panose="02000000000000000000" pitchFamily="2" charset="0"/>
      <p:regular r:id="rId13"/>
      <p:bold r:id="rId14"/>
      <p:italic r:id="rId15"/>
      <p:boldItalic r:id="rId16"/>
    </p:embeddedFont>
    <p:embeddedFont>
      <p:font typeface="Roboto Bold" panose="02000000000000000000" pitchFamily="2" charset="0"/>
      <p:bold r:id="rId17"/>
    </p:embeddedFont>
    <p:embeddedFont>
      <p:font typeface="Roboto Slab" pitchFamily="2" charset="0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D28185-4DCC-46C5-BA96-6B0CDC4FDE12}" v="1" dt="2024-11-04T09:54:34.8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77" autoAdjust="0"/>
    <p:restoredTop sz="94610"/>
  </p:normalViewPr>
  <p:slideViewPr>
    <p:cSldViewPr snapToGrid="0" snapToObjects="1">
      <p:cViewPr varScale="1">
        <p:scale>
          <a:sx n="53" d="100"/>
          <a:sy n="53" d="100"/>
        </p:scale>
        <p:origin x="10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영빈 손" userId="c52153352ade6557" providerId="LiveId" clId="{3ED28185-4DCC-46C5-BA96-6B0CDC4FDE12}"/>
    <pc:docChg chg="undo custSel addSld delSld modSld">
      <pc:chgData name="영빈 손" userId="c52153352ade6557" providerId="LiveId" clId="{3ED28185-4DCC-46C5-BA96-6B0CDC4FDE12}" dt="2024-11-04T09:54:31.008" v="36" actId="47"/>
      <pc:docMkLst>
        <pc:docMk/>
      </pc:docMkLst>
      <pc:sldChg chg="addSp modSp del mod">
        <pc:chgData name="영빈 손" userId="c52153352ade6557" providerId="LiveId" clId="{3ED28185-4DCC-46C5-BA96-6B0CDC4FDE12}" dt="2024-11-04T09:54:31.008" v="36" actId="47"/>
        <pc:sldMkLst>
          <pc:docMk/>
          <pc:sldMk cId="0" sldId="264"/>
        </pc:sldMkLst>
        <pc:spChg chg="mod">
          <ac:chgData name="영빈 손" userId="c52153352ade6557" providerId="LiveId" clId="{3ED28185-4DCC-46C5-BA96-6B0CDC4FDE12}" dt="2024-11-04T09:54:02.063" v="11" actId="207"/>
          <ac:spMkLst>
            <pc:docMk/>
            <pc:sldMk cId="0" sldId="264"/>
            <ac:spMk id="3" creationId="{00000000-0000-0000-0000-000000000000}"/>
          </ac:spMkLst>
        </pc:spChg>
        <pc:spChg chg="mod">
          <ac:chgData name="영빈 손" userId="c52153352ade6557" providerId="LiveId" clId="{3ED28185-4DCC-46C5-BA96-6B0CDC4FDE12}" dt="2024-11-04T09:54:01.670" v="9" actId="207"/>
          <ac:spMkLst>
            <pc:docMk/>
            <pc:sldMk cId="0" sldId="264"/>
            <ac:spMk id="4" creationId="{00000000-0000-0000-0000-000000000000}"/>
          </ac:spMkLst>
        </pc:spChg>
        <pc:spChg chg="add">
          <ac:chgData name="영빈 손" userId="c52153352ade6557" providerId="LiveId" clId="{3ED28185-4DCC-46C5-BA96-6B0CDC4FDE12}" dt="2024-11-04T09:54:01.444" v="8" actId="21"/>
          <ac:spMkLst>
            <pc:docMk/>
            <pc:sldMk cId="0" sldId="264"/>
            <ac:spMk id="7" creationId="{00000000-0000-0000-0000-000000000000}"/>
          </ac:spMkLst>
        </pc:spChg>
        <pc:picChg chg="add">
          <ac:chgData name="영빈 손" userId="c52153352ade6557" providerId="LiveId" clId="{3ED28185-4DCC-46C5-BA96-6B0CDC4FDE12}" dt="2024-11-04T09:54:01.270" v="7" actId="21"/>
          <ac:picMkLst>
            <pc:docMk/>
            <pc:sldMk cId="0" sldId="264"/>
            <ac:picMk id="6" creationId="{00000000-0000-0000-0000-000000000000}"/>
          </ac:picMkLst>
        </pc:picChg>
      </pc:sldChg>
      <pc:sldChg chg="modSp del mod">
        <pc:chgData name="영빈 손" userId="c52153352ade6557" providerId="LiveId" clId="{3ED28185-4DCC-46C5-BA96-6B0CDC4FDE12}" dt="2024-11-04T09:54:30.352" v="35" actId="47"/>
        <pc:sldMkLst>
          <pc:docMk/>
          <pc:sldMk cId="0" sldId="265"/>
        </pc:sldMkLst>
        <pc:spChg chg="mod">
          <ac:chgData name="영빈 손" userId="c52153352ade6557" providerId="LiveId" clId="{3ED28185-4DCC-46C5-BA96-6B0CDC4FDE12}" dt="2024-11-04T09:54:01.047" v="6" actId="207"/>
          <ac:spMkLst>
            <pc:docMk/>
            <pc:sldMk cId="0" sldId="265"/>
            <ac:spMk id="2" creationId="{00000000-0000-0000-0000-000000000000}"/>
          </ac:spMkLst>
        </pc:spChg>
        <pc:spChg chg="mod">
          <ac:chgData name="영빈 손" userId="c52153352ade6557" providerId="LiveId" clId="{3ED28185-4DCC-46C5-BA96-6B0CDC4FDE12}" dt="2024-11-04T09:54:01.047" v="6" actId="207"/>
          <ac:spMkLst>
            <pc:docMk/>
            <pc:sldMk cId="0" sldId="265"/>
            <ac:spMk id="3" creationId="{00000000-0000-0000-0000-000000000000}"/>
          </ac:spMkLst>
        </pc:spChg>
        <pc:spChg chg="mod">
          <ac:chgData name="영빈 손" userId="c52153352ade6557" providerId="LiveId" clId="{3ED28185-4DCC-46C5-BA96-6B0CDC4FDE12}" dt="2024-11-04T09:54:01.047" v="6" actId="207"/>
          <ac:spMkLst>
            <pc:docMk/>
            <pc:sldMk cId="0" sldId="265"/>
            <ac:spMk id="4" creationId="{00000000-0000-0000-0000-000000000000}"/>
          </ac:spMkLst>
        </pc:spChg>
        <pc:spChg chg="mod">
          <ac:chgData name="영빈 손" userId="c52153352ade6557" providerId="LiveId" clId="{3ED28185-4DCC-46C5-BA96-6B0CDC4FDE12}" dt="2024-11-04T09:54:01.047" v="6" actId="207"/>
          <ac:spMkLst>
            <pc:docMk/>
            <pc:sldMk cId="0" sldId="265"/>
            <ac:spMk id="5" creationId="{00000000-0000-0000-0000-000000000000}"/>
          </ac:spMkLst>
        </pc:spChg>
        <pc:spChg chg="mod">
          <ac:chgData name="영빈 손" userId="c52153352ade6557" providerId="LiveId" clId="{3ED28185-4DCC-46C5-BA96-6B0CDC4FDE12}" dt="2024-11-04T09:54:01.047" v="6" actId="207"/>
          <ac:spMkLst>
            <pc:docMk/>
            <pc:sldMk cId="0" sldId="265"/>
            <ac:spMk id="6" creationId="{00000000-0000-0000-0000-000000000000}"/>
          </ac:spMkLst>
        </pc:spChg>
        <pc:spChg chg="mod">
          <ac:chgData name="영빈 손" userId="c52153352ade6557" providerId="LiveId" clId="{3ED28185-4DCC-46C5-BA96-6B0CDC4FDE12}" dt="2024-11-04T09:54:01.047" v="6" actId="207"/>
          <ac:spMkLst>
            <pc:docMk/>
            <pc:sldMk cId="0" sldId="265"/>
            <ac:spMk id="7" creationId="{00000000-0000-0000-0000-000000000000}"/>
          </ac:spMkLst>
        </pc:spChg>
        <pc:spChg chg="mod">
          <ac:chgData name="영빈 손" userId="c52153352ade6557" providerId="LiveId" clId="{3ED28185-4DCC-46C5-BA96-6B0CDC4FDE12}" dt="2024-11-04T09:54:01.047" v="6" actId="207"/>
          <ac:spMkLst>
            <pc:docMk/>
            <pc:sldMk cId="0" sldId="265"/>
            <ac:spMk id="8" creationId="{00000000-0000-0000-0000-000000000000}"/>
          </ac:spMkLst>
        </pc:spChg>
      </pc:sldChg>
      <pc:sldChg chg="modSp del mod">
        <pc:chgData name="영빈 손" userId="c52153352ade6557" providerId="LiveId" clId="{3ED28185-4DCC-46C5-BA96-6B0CDC4FDE12}" dt="2024-11-04T09:54:29.811" v="34" actId="47"/>
        <pc:sldMkLst>
          <pc:docMk/>
          <pc:sldMk cId="0" sldId="266"/>
        </pc:sldMkLst>
        <pc:spChg chg="mod">
          <ac:chgData name="영빈 손" userId="c52153352ade6557" providerId="LiveId" clId="{3ED28185-4DCC-46C5-BA96-6B0CDC4FDE12}" dt="2024-11-04T09:54:00.886" v="5" actId="207"/>
          <ac:spMkLst>
            <pc:docMk/>
            <pc:sldMk cId="0" sldId="266"/>
            <ac:spMk id="3" creationId="{00000000-0000-0000-0000-000000000000}"/>
          </ac:spMkLst>
        </pc:spChg>
        <pc:spChg chg="mod">
          <ac:chgData name="영빈 손" userId="c52153352ade6557" providerId="LiveId" clId="{3ED28185-4DCC-46C5-BA96-6B0CDC4FDE12}" dt="2024-11-04T09:54:00.886" v="5" actId="207"/>
          <ac:spMkLst>
            <pc:docMk/>
            <pc:sldMk cId="0" sldId="266"/>
            <ac:spMk id="7" creationId="{00000000-0000-0000-0000-000000000000}"/>
          </ac:spMkLst>
        </pc:spChg>
        <pc:spChg chg="mod">
          <ac:chgData name="영빈 손" userId="c52153352ade6557" providerId="LiveId" clId="{3ED28185-4DCC-46C5-BA96-6B0CDC4FDE12}" dt="2024-11-04T09:54:00.886" v="5" actId="207"/>
          <ac:spMkLst>
            <pc:docMk/>
            <pc:sldMk cId="0" sldId="266"/>
            <ac:spMk id="8" creationId="{00000000-0000-0000-0000-000000000000}"/>
          </ac:spMkLst>
        </pc:spChg>
        <pc:spChg chg="mod">
          <ac:chgData name="영빈 손" userId="c52153352ade6557" providerId="LiveId" clId="{3ED28185-4DCC-46C5-BA96-6B0CDC4FDE12}" dt="2024-11-04T09:54:00.886" v="5" actId="207"/>
          <ac:spMkLst>
            <pc:docMk/>
            <pc:sldMk cId="0" sldId="266"/>
            <ac:spMk id="9" creationId="{00000000-0000-0000-0000-000000000000}"/>
          </ac:spMkLst>
        </pc:spChg>
        <pc:spChg chg="mod">
          <ac:chgData name="영빈 손" userId="c52153352ade6557" providerId="LiveId" clId="{3ED28185-4DCC-46C5-BA96-6B0CDC4FDE12}" dt="2024-11-04T09:54:00.886" v="5" actId="207"/>
          <ac:spMkLst>
            <pc:docMk/>
            <pc:sldMk cId="0" sldId="266"/>
            <ac:spMk id="12" creationId="{00000000-0000-0000-0000-000000000000}"/>
          </ac:spMkLst>
        </pc:spChg>
        <pc:spChg chg="mod">
          <ac:chgData name="영빈 손" userId="c52153352ade6557" providerId="LiveId" clId="{3ED28185-4DCC-46C5-BA96-6B0CDC4FDE12}" dt="2024-11-04T09:54:00.886" v="5" actId="207"/>
          <ac:spMkLst>
            <pc:docMk/>
            <pc:sldMk cId="0" sldId="266"/>
            <ac:spMk id="13" creationId="{00000000-0000-0000-0000-000000000000}"/>
          </ac:spMkLst>
        </pc:spChg>
        <pc:spChg chg="mod">
          <ac:chgData name="영빈 손" userId="c52153352ade6557" providerId="LiveId" clId="{3ED28185-4DCC-46C5-BA96-6B0CDC4FDE12}" dt="2024-11-04T09:54:00.886" v="5" actId="207"/>
          <ac:spMkLst>
            <pc:docMk/>
            <pc:sldMk cId="0" sldId="266"/>
            <ac:spMk id="14" creationId="{00000000-0000-0000-0000-000000000000}"/>
          </ac:spMkLst>
        </pc:spChg>
        <pc:spChg chg="mod">
          <ac:chgData name="영빈 손" userId="c52153352ade6557" providerId="LiveId" clId="{3ED28185-4DCC-46C5-BA96-6B0CDC4FDE12}" dt="2024-11-04T09:54:00.886" v="5" actId="207"/>
          <ac:spMkLst>
            <pc:docMk/>
            <pc:sldMk cId="0" sldId="266"/>
            <ac:spMk id="17" creationId="{00000000-0000-0000-0000-000000000000}"/>
          </ac:spMkLst>
        </pc:spChg>
        <pc:spChg chg="mod">
          <ac:chgData name="영빈 손" userId="c52153352ade6557" providerId="LiveId" clId="{3ED28185-4DCC-46C5-BA96-6B0CDC4FDE12}" dt="2024-11-04T09:54:00.886" v="5" actId="207"/>
          <ac:spMkLst>
            <pc:docMk/>
            <pc:sldMk cId="0" sldId="266"/>
            <ac:spMk id="18" creationId="{00000000-0000-0000-0000-000000000000}"/>
          </ac:spMkLst>
        </pc:spChg>
        <pc:spChg chg="mod">
          <ac:chgData name="영빈 손" userId="c52153352ade6557" providerId="LiveId" clId="{3ED28185-4DCC-46C5-BA96-6B0CDC4FDE12}" dt="2024-11-04T09:54:00.886" v="5" actId="207"/>
          <ac:spMkLst>
            <pc:docMk/>
            <pc:sldMk cId="0" sldId="266"/>
            <ac:spMk id="19" creationId="{00000000-0000-0000-0000-000000000000}"/>
          </ac:spMkLst>
        </pc:spChg>
      </pc:sldChg>
      <pc:sldChg chg="modSp del mod">
        <pc:chgData name="영빈 손" userId="c52153352ade6557" providerId="LiveId" clId="{3ED28185-4DCC-46C5-BA96-6B0CDC4FDE12}" dt="2024-11-04T09:54:29.577" v="33" actId="47"/>
        <pc:sldMkLst>
          <pc:docMk/>
          <pc:sldMk cId="0" sldId="267"/>
        </pc:sldMkLst>
        <pc:spChg chg="mod">
          <ac:chgData name="영빈 손" userId="c52153352ade6557" providerId="LiveId" clId="{3ED28185-4DCC-46C5-BA96-6B0CDC4FDE12}" dt="2024-11-04T09:54:00.694" v="4" actId="207"/>
          <ac:spMkLst>
            <pc:docMk/>
            <pc:sldMk cId="0" sldId="267"/>
            <ac:spMk id="3" creationId="{00000000-0000-0000-0000-000000000000}"/>
          </ac:spMkLst>
        </pc:spChg>
      </pc:sldChg>
      <pc:sldChg chg="modSp del mod">
        <pc:chgData name="영빈 손" userId="c52153352ade6557" providerId="LiveId" clId="{3ED28185-4DCC-46C5-BA96-6B0CDC4FDE12}" dt="2024-11-04T09:54:29.307" v="32" actId="47"/>
        <pc:sldMkLst>
          <pc:docMk/>
          <pc:sldMk cId="0" sldId="268"/>
        </pc:sldMkLst>
        <pc:spChg chg="mod">
          <ac:chgData name="영빈 손" userId="c52153352ade6557" providerId="LiveId" clId="{3ED28185-4DCC-46C5-BA96-6B0CDC4FDE12}" dt="2024-11-04T09:54:00.519" v="3" actId="207"/>
          <ac:spMkLst>
            <pc:docMk/>
            <pc:sldMk cId="0" sldId="268"/>
            <ac:spMk id="3" creationId="{00000000-0000-0000-0000-000000000000}"/>
          </ac:spMkLst>
        </pc:spChg>
        <pc:spChg chg="mod">
          <ac:chgData name="영빈 손" userId="c52153352ade6557" providerId="LiveId" clId="{3ED28185-4DCC-46C5-BA96-6B0CDC4FDE12}" dt="2024-11-04T09:54:00.519" v="3" actId="207"/>
          <ac:spMkLst>
            <pc:docMk/>
            <pc:sldMk cId="0" sldId="268"/>
            <ac:spMk id="5" creationId="{00000000-0000-0000-0000-000000000000}"/>
          </ac:spMkLst>
        </pc:spChg>
        <pc:spChg chg="mod">
          <ac:chgData name="영빈 손" userId="c52153352ade6557" providerId="LiveId" clId="{3ED28185-4DCC-46C5-BA96-6B0CDC4FDE12}" dt="2024-11-04T09:54:00.519" v="3" actId="207"/>
          <ac:spMkLst>
            <pc:docMk/>
            <pc:sldMk cId="0" sldId="268"/>
            <ac:spMk id="6" creationId="{00000000-0000-0000-0000-000000000000}"/>
          </ac:spMkLst>
        </pc:spChg>
        <pc:spChg chg="mod">
          <ac:chgData name="영빈 손" userId="c52153352ade6557" providerId="LiveId" clId="{3ED28185-4DCC-46C5-BA96-6B0CDC4FDE12}" dt="2024-11-04T09:54:00.519" v="3" actId="207"/>
          <ac:spMkLst>
            <pc:docMk/>
            <pc:sldMk cId="0" sldId="268"/>
            <ac:spMk id="8" creationId="{00000000-0000-0000-0000-000000000000}"/>
          </ac:spMkLst>
        </pc:spChg>
        <pc:spChg chg="mod">
          <ac:chgData name="영빈 손" userId="c52153352ade6557" providerId="LiveId" clId="{3ED28185-4DCC-46C5-BA96-6B0CDC4FDE12}" dt="2024-11-04T09:54:00.519" v="3" actId="207"/>
          <ac:spMkLst>
            <pc:docMk/>
            <pc:sldMk cId="0" sldId="268"/>
            <ac:spMk id="9" creationId="{00000000-0000-0000-0000-000000000000}"/>
          </ac:spMkLst>
        </pc:spChg>
        <pc:spChg chg="mod">
          <ac:chgData name="영빈 손" userId="c52153352ade6557" providerId="LiveId" clId="{3ED28185-4DCC-46C5-BA96-6B0CDC4FDE12}" dt="2024-11-04T09:54:00.519" v="3" actId="207"/>
          <ac:spMkLst>
            <pc:docMk/>
            <pc:sldMk cId="0" sldId="268"/>
            <ac:spMk id="11" creationId="{00000000-0000-0000-0000-000000000000}"/>
          </ac:spMkLst>
        </pc:spChg>
        <pc:spChg chg="mod">
          <ac:chgData name="영빈 손" userId="c52153352ade6557" providerId="LiveId" clId="{3ED28185-4DCC-46C5-BA96-6B0CDC4FDE12}" dt="2024-11-04T09:54:00.519" v="3" actId="207"/>
          <ac:spMkLst>
            <pc:docMk/>
            <pc:sldMk cId="0" sldId="268"/>
            <ac:spMk id="12" creationId="{00000000-0000-0000-0000-000000000000}"/>
          </ac:spMkLst>
        </pc:spChg>
        <pc:spChg chg="mod">
          <ac:chgData name="영빈 손" userId="c52153352ade6557" providerId="LiveId" clId="{3ED28185-4DCC-46C5-BA96-6B0CDC4FDE12}" dt="2024-11-04T09:54:00.519" v="3" actId="207"/>
          <ac:spMkLst>
            <pc:docMk/>
            <pc:sldMk cId="0" sldId="268"/>
            <ac:spMk id="14" creationId="{00000000-0000-0000-0000-000000000000}"/>
          </ac:spMkLst>
        </pc:spChg>
        <pc:spChg chg="mod">
          <ac:chgData name="영빈 손" userId="c52153352ade6557" providerId="LiveId" clId="{3ED28185-4DCC-46C5-BA96-6B0CDC4FDE12}" dt="2024-11-04T09:54:00.519" v="3" actId="207"/>
          <ac:spMkLst>
            <pc:docMk/>
            <pc:sldMk cId="0" sldId="268"/>
            <ac:spMk id="15" creationId="{00000000-0000-0000-0000-000000000000}"/>
          </ac:spMkLst>
        </pc:spChg>
      </pc:sldChg>
      <pc:sldChg chg="modSp del mod">
        <pc:chgData name="영빈 손" userId="c52153352ade6557" providerId="LiveId" clId="{3ED28185-4DCC-46C5-BA96-6B0CDC4FDE12}" dt="2024-11-04T09:54:29.005" v="31" actId="47"/>
        <pc:sldMkLst>
          <pc:docMk/>
          <pc:sldMk cId="0" sldId="269"/>
        </pc:sldMkLst>
        <pc:spChg chg="mod">
          <ac:chgData name="영빈 손" userId="c52153352ade6557" providerId="LiveId" clId="{3ED28185-4DCC-46C5-BA96-6B0CDC4FDE12}" dt="2024-11-04T09:54:00.341" v="2" actId="207"/>
          <ac:spMkLst>
            <pc:docMk/>
            <pc:sldMk cId="0" sldId="269"/>
            <ac:spMk id="3" creationId="{00000000-0000-0000-0000-000000000000}"/>
          </ac:spMkLst>
        </pc:spChg>
        <pc:spChg chg="mod">
          <ac:chgData name="영빈 손" userId="c52153352ade6557" providerId="LiveId" clId="{3ED28185-4DCC-46C5-BA96-6B0CDC4FDE12}" dt="2024-11-04T09:54:00.341" v="2" actId="207"/>
          <ac:spMkLst>
            <pc:docMk/>
            <pc:sldMk cId="0" sldId="269"/>
            <ac:spMk id="5" creationId="{00000000-0000-0000-0000-000000000000}"/>
          </ac:spMkLst>
        </pc:spChg>
        <pc:spChg chg="mod">
          <ac:chgData name="영빈 손" userId="c52153352ade6557" providerId="LiveId" clId="{3ED28185-4DCC-46C5-BA96-6B0CDC4FDE12}" dt="2024-11-04T09:54:00.341" v="2" actId="207"/>
          <ac:spMkLst>
            <pc:docMk/>
            <pc:sldMk cId="0" sldId="269"/>
            <ac:spMk id="6" creationId="{00000000-0000-0000-0000-000000000000}"/>
          </ac:spMkLst>
        </pc:spChg>
        <pc:spChg chg="mod">
          <ac:chgData name="영빈 손" userId="c52153352ade6557" providerId="LiveId" clId="{3ED28185-4DCC-46C5-BA96-6B0CDC4FDE12}" dt="2024-11-04T09:54:00.341" v="2" actId="207"/>
          <ac:spMkLst>
            <pc:docMk/>
            <pc:sldMk cId="0" sldId="269"/>
            <ac:spMk id="8" creationId="{00000000-0000-0000-0000-000000000000}"/>
          </ac:spMkLst>
        </pc:spChg>
        <pc:spChg chg="mod">
          <ac:chgData name="영빈 손" userId="c52153352ade6557" providerId="LiveId" clId="{3ED28185-4DCC-46C5-BA96-6B0CDC4FDE12}" dt="2024-11-04T09:54:00.341" v="2" actId="207"/>
          <ac:spMkLst>
            <pc:docMk/>
            <pc:sldMk cId="0" sldId="269"/>
            <ac:spMk id="9" creationId="{00000000-0000-0000-0000-000000000000}"/>
          </ac:spMkLst>
        </pc:spChg>
        <pc:spChg chg="mod">
          <ac:chgData name="영빈 손" userId="c52153352ade6557" providerId="LiveId" clId="{3ED28185-4DCC-46C5-BA96-6B0CDC4FDE12}" dt="2024-11-04T09:54:00.341" v="2" actId="207"/>
          <ac:spMkLst>
            <pc:docMk/>
            <pc:sldMk cId="0" sldId="269"/>
            <ac:spMk id="11" creationId="{00000000-0000-0000-0000-000000000000}"/>
          </ac:spMkLst>
        </pc:spChg>
        <pc:spChg chg="mod">
          <ac:chgData name="영빈 손" userId="c52153352ade6557" providerId="LiveId" clId="{3ED28185-4DCC-46C5-BA96-6B0CDC4FDE12}" dt="2024-11-04T09:54:00.341" v="2" actId="207"/>
          <ac:spMkLst>
            <pc:docMk/>
            <pc:sldMk cId="0" sldId="269"/>
            <ac:spMk id="12" creationId="{00000000-0000-0000-0000-000000000000}"/>
          </ac:spMkLst>
        </pc:spChg>
      </pc:sldChg>
      <pc:sldChg chg="modSp del mod">
        <pc:chgData name="영빈 손" userId="c52153352ade6557" providerId="LiveId" clId="{3ED28185-4DCC-46C5-BA96-6B0CDC4FDE12}" dt="2024-11-04T09:54:28.685" v="30" actId="47"/>
        <pc:sldMkLst>
          <pc:docMk/>
          <pc:sldMk cId="0" sldId="270"/>
        </pc:sldMkLst>
        <pc:spChg chg="mod">
          <ac:chgData name="영빈 손" userId="c52153352ade6557" providerId="LiveId" clId="{3ED28185-4DCC-46C5-BA96-6B0CDC4FDE12}" dt="2024-11-04T09:53:59.772" v="1" actId="207"/>
          <ac:spMkLst>
            <pc:docMk/>
            <pc:sldMk cId="0" sldId="270"/>
            <ac:spMk id="3" creationId="{00000000-0000-0000-0000-000000000000}"/>
          </ac:spMkLst>
        </pc:spChg>
        <pc:spChg chg="mod">
          <ac:chgData name="영빈 손" userId="c52153352ade6557" providerId="LiveId" clId="{3ED28185-4DCC-46C5-BA96-6B0CDC4FDE12}" dt="2024-11-04T09:53:59.772" v="1" actId="207"/>
          <ac:spMkLst>
            <pc:docMk/>
            <pc:sldMk cId="0" sldId="270"/>
            <ac:spMk id="6" creationId="{00000000-0000-0000-0000-000000000000}"/>
          </ac:spMkLst>
        </pc:spChg>
        <pc:spChg chg="mod">
          <ac:chgData name="영빈 손" userId="c52153352ade6557" providerId="LiveId" clId="{3ED28185-4DCC-46C5-BA96-6B0CDC4FDE12}" dt="2024-11-04T09:53:59.772" v="1" actId="207"/>
          <ac:spMkLst>
            <pc:docMk/>
            <pc:sldMk cId="0" sldId="270"/>
            <ac:spMk id="7" creationId="{00000000-0000-0000-0000-000000000000}"/>
          </ac:spMkLst>
        </pc:spChg>
        <pc:spChg chg="mod">
          <ac:chgData name="영빈 손" userId="c52153352ade6557" providerId="LiveId" clId="{3ED28185-4DCC-46C5-BA96-6B0CDC4FDE12}" dt="2024-11-04T09:53:59.772" v="1" actId="207"/>
          <ac:spMkLst>
            <pc:docMk/>
            <pc:sldMk cId="0" sldId="270"/>
            <ac:spMk id="8" creationId="{00000000-0000-0000-0000-000000000000}"/>
          </ac:spMkLst>
        </pc:spChg>
        <pc:spChg chg="mod">
          <ac:chgData name="영빈 손" userId="c52153352ade6557" providerId="LiveId" clId="{3ED28185-4DCC-46C5-BA96-6B0CDC4FDE12}" dt="2024-11-04T09:53:59.772" v="1" actId="207"/>
          <ac:spMkLst>
            <pc:docMk/>
            <pc:sldMk cId="0" sldId="270"/>
            <ac:spMk id="10" creationId="{00000000-0000-0000-0000-000000000000}"/>
          </ac:spMkLst>
        </pc:spChg>
        <pc:spChg chg="mod">
          <ac:chgData name="영빈 손" userId="c52153352ade6557" providerId="LiveId" clId="{3ED28185-4DCC-46C5-BA96-6B0CDC4FDE12}" dt="2024-11-04T09:53:59.772" v="1" actId="207"/>
          <ac:spMkLst>
            <pc:docMk/>
            <pc:sldMk cId="0" sldId="270"/>
            <ac:spMk id="11" creationId="{00000000-0000-0000-0000-000000000000}"/>
          </ac:spMkLst>
        </pc:spChg>
        <pc:spChg chg="mod">
          <ac:chgData name="영빈 손" userId="c52153352ade6557" providerId="LiveId" clId="{3ED28185-4DCC-46C5-BA96-6B0CDC4FDE12}" dt="2024-11-04T09:53:59.772" v="1" actId="207"/>
          <ac:spMkLst>
            <pc:docMk/>
            <pc:sldMk cId="0" sldId="270"/>
            <ac:spMk id="12" creationId="{00000000-0000-0000-0000-000000000000}"/>
          </ac:spMkLst>
        </pc:spChg>
        <pc:spChg chg="mod">
          <ac:chgData name="영빈 손" userId="c52153352ade6557" providerId="LiveId" clId="{3ED28185-4DCC-46C5-BA96-6B0CDC4FDE12}" dt="2024-11-04T09:53:59.772" v="1" actId="207"/>
          <ac:spMkLst>
            <pc:docMk/>
            <pc:sldMk cId="0" sldId="270"/>
            <ac:spMk id="14" creationId="{00000000-0000-0000-0000-000000000000}"/>
          </ac:spMkLst>
        </pc:spChg>
        <pc:spChg chg="mod">
          <ac:chgData name="영빈 손" userId="c52153352ade6557" providerId="LiveId" clId="{3ED28185-4DCC-46C5-BA96-6B0CDC4FDE12}" dt="2024-11-04T09:53:59.772" v="1" actId="207"/>
          <ac:spMkLst>
            <pc:docMk/>
            <pc:sldMk cId="0" sldId="270"/>
            <ac:spMk id="15" creationId="{00000000-0000-0000-0000-000000000000}"/>
          </ac:spMkLst>
        </pc:spChg>
        <pc:spChg chg="mod">
          <ac:chgData name="영빈 손" userId="c52153352ade6557" providerId="LiveId" clId="{3ED28185-4DCC-46C5-BA96-6B0CDC4FDE12}" dt="2024-11-04T09:53:59.772" v="1" actId="207"/>
          <ac:spMkLst>
            <pc:docMk/>
            <pc:sldMk cId="0" sldId="270"/>
            <ac:spMk id="16" creationId="{00000000-0000-0000-0000-000000000000}"/>
          </ac:spMkLst>
        </pc:spChg>
      </pc:sldChg>
      <pc:sldChg chg="modSp del mod">
        <pc:chgData name="영빈 손" userId="c52153352ade6557" providerId="LiveId" clId="{3ED28185-4DCC-46C5-BA96-6B0CDC4FDE12}" dt="2024-11-04T09:54:28.267" v="29" actId="47"/>
        <pc:sldMkLst>
          <pc:docMk/>
          <pc:sldMk cId="0" sldId="271"/>
        </pc:sldMkLst>
        <pc:spChg chg="mod">
          <ac:chgData name="영빈 손" userId="c52153352ade6557" providerId="LiveId" clId="{3ED28185-4DCC-46C5-BA96-6B0CDC4FDE12}" dt="2024-11-04T09:53:58.743" v="0" actId="207"/>
          <ac:spMkLst>
            <pc:docMk/>
            <pc:sldMk cId="0" sldId="271"/>
            <ac:spMk id="3" creationId="{00000000-0000-0000-0000-000000000000}"/>
          </ac:spMkLst>
        </pc:spChg>
        <pc:spChg chg="mod">
          <ac:chgData name="영빈 손" userId="c52153352ade6557" providerId="LiveId" clId="{3ED28185-4DCC-46C5-BA96-6B0CDC4FDE12}" dt="2024-11-04T09:53:58.743" v="0" actId="207"/>
          <ac:spMkLst>
            <pc:docMk/>
            <pc:sldMk cId="0" sldId="271"/>
            <ac:spMk id="5" creationId="{00000000-0000-0000-0000-000000000000}"/>
          </ac:spMkLst>
        </pc:spChg>
        <pc:spChg chg="mod">
          <ac:chgData name="영빈 손" userId="c52153352ade6557" providerId="LiveId" clId="{3ED28185-4DCC-46C5-BA96-6B0CDC4FDE12}" dt="2024-11-04T09:53:58.743" v="0" actId="207"/>
          <ac:spMkLst>
            <pc:docMk/>
            <pc:sldMk cId="0" sldId="271"/>
            <ac:spMk id="6" creationId="{00000000-0000-0000-0000-000000000000}"/>
          </ac:spMkLst>
        </pc:spChg>
        <pc:spChg chg="mod">
          <ac:chgData name="영빈 손" userId="c52153352ade6557" providerId="LiveId" clId="{3ED28185-4DCC-46C5-BA96-6B0CDC4FDE12}" dt="2024-11-04T09:53:58.743" v="0" actId="207"/>
          <ac:spMkLst>
            <pc:docMk/>
            <pc:sldMk cId="0" sldId="271"/>
            <ac:spMk id="7" creationId="{00000000-0000-0000-0000-000000000000}"/>
          </ac:spMkLst>
        </pc:spChg>
        <pc:spChg chg="mod">
          <ac:chgData name="영빈 손" userId="c52153352ade6557" providerId="LiveId" clId="{3ED28185-4DCC-46C5-BA96-6B0CDC4FDE12}" dt="2024-11-04T09:53:58.743" v="0" actId="207"/>
          <ac:spMkLst>
            <pc:docMk/>
            <pc:sldMk cId="0" sldId="271"/>
            <ac:spMk id="9" creationId="{00000000-0000-0000-0000-000000000000}"/>
          </ac:spMkLst>
        </pc:spChg>
        <pc:spChg chg="mod">
          <ac:chgData name="영빈 손" userId="c52153352ade6557" providerId="LiveId" clId="{3ED28185-4DCC-46C5-BA96-6B0CDC4FDE12}" dt="2024-11-04T09:53:58.743" v="0" actId="207"/>
          <ac:spMkLst>
            <pc:docMk/>
            <pc:sldMk cId="0" sldId="271"/>
            <ac:spMk id="10" creationId="{00000000-0000-0000-0000-000000000000}"/>
          </ac:spMkLst>
        </pc:spChg>
        <pc:spChg chg="mod">
          <ac:chgData name="영빈 손" userId="c52153352ade6557" providerId="LiveId" clId="{3ED28185-4DCC-46C5-BA96-6B0CDC4FDE12}" dt="2024-11-04T09:53:58.743" v="0" actId="207"/>
          <ac:spMkLst>
            <pc:docMk/>
            <pc:sldMk cId="0" sldId="271"/>
            <ac:spMk id="11" creationId="{00000000-0000-0000-0000-000000000000}"/>
          </ac:spMkLst>
        </pc:spChg>
        <pc:spChg chg="mod">
          <ac:chgData name="영빈 손" userId="c52153352ade6557" providerId="LiveId" clId="{3ED28185-4DCC-46C5-BA96-6B0CDC4FDE12}" dt="2024-11-04T09:53:58.743" v="0" actId="207"/>
          <ac:spMkLst>
            <pc:docMk/>
            <pc:sldMk cId="0" sldId="271"/>
            <ac:spMk id="13" creationId="{00000000-0000-0000-0000-000000000000}"/>
          </ac:spMkLst>
        </pc:spChg>
        <pc:spChg chg="mod">
          <ac:chgData name="영빈 손" userId="c52153352ade6557" providerId="LiveId" clId="{3ED28185-4DCC-46C5-BA96-6B0CDC4FDE12}" dt="2024-11-04T09:53:58.743" v="0" actId="207"/>
          <ac:spMkLst>
            <pc:docMk/>
            <pc:sldMk cId="0" sldId="271"/>
            <ac:spMk id="14" creationId="{00000000-0000-0000-0000-000000000000}"/>
          </ac:spMkLst>
        </pc:spChg>
        <pc:spChg chg="mod">
          <ac:chgData name="영빈 손" userId="c52153352ade6557" providerId="LiveId" clId="{3ED28185-4DCC-46C5-BA96-6B0CDC4FDE12}" dt="2024-11-04T09:53:58.743" v="0" actId="207"/>
          <ac:spMkLst>
            <pc:docMk/>
            <pc:sldMk cId="0" sldId="271"/>
            <ac:spMk id="15" creationId="{00000000-0000-0000-0000-000000000000}"/>
          </ac:spMkLst>
        </pc:spChg>
      </pc:sldChg>
      <pc:sldChg chg="add del">
        <pc:chgData name="영빈 손" userId="c52153352ade6557" providerId="LiveId" clId="{3ED28185-4DCC-46C5-BA96-6B0CDC4FDE12}" dt="2024-11-04T09:54:28.068" v="28" actId="47"/>
        <pc:sldMkLst>
          <pc:docMk/>
          <pc:sldMk cId="224810154" sldId="272"/>
        </pc:sldMkLst>
      </pc:sldChg>
      <pc:sldChg chg="add del replId">
        <pc:chgData name="영빈 손" userId="c52153352ade6557" providerId="LiveId" clId="{3ED28185-4DCC-46C5-BA96-6B0CDC4FDE12}" dt="2024-11-04T09:54:27.874" v="27" actId="47"/>
        <pc:sldMkLst>
          <pc:docMk/>
          <pc:sldMk cId="4061420069" sldId="273"/>
        </pc:sldMkLst>
      </pc:sldChg>
      <pc:sldChg chg="add del replId">
        <pc:chgData name="영빈 손" userId="c52153352ade6557" providerId="LiveId" clId="{3ED28185-4DCC-46C5-BA96-6B0CDC4FDE12}" dt="2024-11-04T09:54:27.717" v="26" actId="47"/>
        <pc:sldMkLst>
          <pc:docMk/>
          <pc:sldMk cId="2578622735" sldId="274"/>
        </pc:sldMkLst>
      </pc:sldChg>
      <pc:sldChg chg="add del replId">
        <pc:chgData name="영빈 손" userId="c52153352ade6557" providerId="LiveId" clId="{3ED28185-4DCC-46C5-BA96-6B0CDC4FDE12}" dt="2024-11-04T09:54:27.585" v="25" actId="47"/>
        <pc:sldMkLst>
          <pc:docMk/>
          <pc:sldMk cId="2183397245" sldId="275"/>
        </pc:sldMkLst>
      </pc:sldChg>
      <pc:sldChg chg="add del replId">
        <pc:chgData name="영빈 손" userId="c52153352ade6557" providerId="LiveId" clId="{3ED28185-4DCC-46C5-BA96-6B0CDC4FDE12}" dt="2024-11-04T09:54:27.385" v="24" actId="47"/>
        <pc:sldMkLst>
          <pc:docMk/>
          <pc:sldMk cId="1722507126" sldId="276"/>
        </pc:sldMkLst>
      </pc:sldChg>
      <pc:sldChg chg="add del replId">
        <pc:chgData name="영빈 손" userId="c52153352ade6557" providerId="LiveId" clId="{3ED28185-4DCC-46C5-BA96-6B0CDC4FDE12}" dt="2024-11-04T09:54:26.978" v="23" actId="47"/>
        <pc:sldMkLst>
          <pc:docMk/>
          <pc:sldMk cId="175242394" sldId="277"/>
        </pc:sldMkLst>
      </pc:sldChg>
      <pc:sldChg chg="add del replId">
        <pc:chgData name="영빈 손" userId="c52153352ade6557" providerId="LiveId" clId="{3ED28185-4DCC-46C5-BA96-6B0CDC4FDE12}" dt="2024-11-04T09:54:26.736" v="22" actId="47"/>
        <pc:sldMkLst>
          <pc:docMk/>
          <pc:sldMk cId="1891961525" sldId="278"/>
        </pc:sldMkLst>
      </pc:sldChg>
      <pc:sldChg chg="add del replId">
        <pc:chgData name="영빈 손" userId="c52153352ade6557" providerId="LiveId" clId="{3ED28185-4DCC-46C5-BA96-6B0CDC4FDE12}" dt="2024-11-04T09:54:26.522" v="21" actId="47"/>
        <pc:sldMkLst>
          <pc:docMk/>
          <pc:sldMk cId="1726553702" sldId="279"/>
        </pc:sldMkLst>
      </pc:sldChg>
      <pc:sldChg chg="add del">
        <pc:chgData name="영빈 손" userId="c52153352ade6557" providerId="LiveId" clId="{3ED28185-4DCC-46C5-BA96-6B0CDC4FDE12}" dt="2024-11-04T09:54:26.455" v="20" actId="47"/>
        <pc:sldMkLst>
          <pc:docMk/>
          <pc:sldMk cId="2460659162" sldId="280"/>
        </pc:sldMkLst>
      </pc:sldChg>
      <pc:sldChg chg="add del replId">
        <pc:chgData name="영빈 손" userId="c52153352ade6557" providerId="LiveId" clId="{3ED28185-4DCC-46C5-BA96-6B0CDC4FDE12}" dt="2024-11-04T09:54:26.455" v="20" actId="47"/>
        <pc:sldMkLst>
          <pc:docMk/>
          <pc:sldMk cId="4156648596" sldId="281"/>
        </pc:sldMkLst>
      </pc:sldChg>
      <pc:sldChg chg="add del replId">
        <pc:chgData name="영빈 손" userId="c52153352ade6557" providerId="LiveId" clId="{3ED28185-4DCC-46C5-BA96-6B0CDC4FDE12}" dt="2024-11-04T09:54:26.455" v="20" actId="47"/>
        <pc:sldMkLst>
          <pc:docMk/>
          <pc:sldMk cId="3059161980" sldId="282"/>
        </pc:sldMkLst>
      </pc:sldChg>
      <pc:sldChg chg="add del replId">
        <pc:chgData name="영빈 손" userId="c52153352ade6557" providerId="LiveId" clId="{3ED28185-4DCC-46C5-BA96-6B0CDC4FDE12}" dt="2024-11-04T09:54:26.455" v="20" actId="47"/>
        <pc:sldMkLst>
          <pc:docMk/>
          <pc:sldMk cId="311026362" sldId="283"/>
        </pc:sldMkLst>
      </pc:sldChg>
      <pc:sldChg chg="add del replId">
        <pc:chgData name="영빈 손" userId="c52153352ade6557" providerId="LiveId" clId="{3ED28185-4DCC-46C5-BA96-6B0CDC4FDE12}" dt="2024-11-04T09:54:26.455" v="20" actId="47"/>
        <pc:sldMkLst>
          <pc:docMk/>
          <pc:sldMk cId="2237933564" sldId="284"/>
        </pc:sldMkLst>
      </pc:sldChg>
      <pc:sldChg chg="add del replId">
        <pc:chgData name="영빈 손" userId="c52153352ade6557" providerId="LiveId" clId="{3ED28185-4DCC-46C5-BA96-6B0CDC4FDE12}" dt="2024-11-04T09:54:26.455" v="20" actId="47"/>
        <pc:sldMkLst>
          <pc:docMk/>
          <pc:sldMk cId="3400154776" sldId="285"/>
        </pc:sldMkLst>
      </pc:sldChg>
      <pc:sldChg chg="add del replId">
        <pc:chgData name="영빈 손" userId="c52153352ade6557" providerId="LiveId" clId="{3ED28185-4DCC-46C5-BA96-6B0CDC4FDE12}" dt="2024-11-04T09:54:26.455" v="20" actId="47"/>
        <pc:sldMkLst>
          <pc:docMk/>
          <pc:sldMk cId="2058555604" sldId="286"/>
        </pc:sldMkLst>
      </pc:sldChg>
      <pc:sldChg chg="add del replId">
        <pc:chgData name="영빈 손" userId="c52153352ade6557" providerId="LiveId" clId="{3ED28185-4DCC-46C5-BA96-6B0CDC4FDE12}" dt="2024-11-04T09:54:26.455" v="20" actId="47"/>
        <pc:sldMkLst>
          <pc:docMk/>
          <pc:sldMk cId="186376817" sldId="28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1186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C74D14-607F-8B0B-00EB-C4624D3E59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60757A-D819-8F3A-FD13-C94BD76B7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4A0A6F-9551-A19C-DCB5-190930DB5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11/4/2024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29D87B-C761-CECE-CC1A-7FA29A46A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475AA1-4FAC-FE62-42DF-B8EF269C0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0699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1ADEE-0D36-117B-7283-0F3852132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615496-C2F3-4E39-61F6-20839D970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0BF956-8F49-5A87-3DA2-D2FD28A0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11/4/2024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B7D580-8AEE-210C-BD91-AADE93D87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349DAC-488A-8B82-720E-6869173F0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86787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28D4398-6C69-0769-65B3-9DAE0F766A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DA5B0F-ADA5-B196-BDCF-27C68AACB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58E0F1-E3B1-3EEA-A786-A81078003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11/4/2024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5620E9-F592-9561-6249-2B25EDD47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CAE557-6F06-566D-690A-9FBBF37D4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46842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49050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86865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0639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6343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69644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63905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40994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2498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245CB-31B4-8A75-7DBC-B57D25CCB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2D6F32-9BD6-37C9-7642-34A82D2B7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33A03A-9481-9FC3-6E90-1A4A2B375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11/4/2024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BC40CD-D7A4-B97C-2020-68CED8B06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EE00F4-9EA3-85FA-ED83-057F8D045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48979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50CAAB-7C1B-15BF-35F1-78AB59B8C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D1B6D0-F0E5-8B8E-86C6-A0D6BBE9F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5896B9-E7F4-A699-9FE7-EB874F2FF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11/4/2024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CA792F-38E6-0BC9-3963-91D2F8091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AE7A48-4589-8B27-AAD2-39CD81195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35758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20013D-B638-5A0B-2345-D20DB6A90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438E6D-A7E0-F42E-D7B4-E964A470EB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787BA7-E42A-F157-5BD4-A3E56AA11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7DD70D-6D1D-DE21-2FB4-BC86D9EE8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11/4/2024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863823-8163-D68B-9F2A-0546C930E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18209A-B766-725E-9615-B56A26CC7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38257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EAAAAB-7B08-E6FA-AA0E-3B6F82BA4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FEEF9C-6028-4E9E-6175-945ECD3D3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E18AEA-0A92-FE1F-7A7F-ABDCF650F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11617C4-B423-8140-8D6C-203719B0DF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5C69B85-D2AF-7360-CF37-9832EEBF57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EF8BE6-4426-1CC9-6992-587D38A62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11/4/2024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E2A6DC-E811-4D48-B5F7-95212335A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F032034-6D5E-15F7-A512-4D49FB47C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78365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5E63BC-4B9C-08EB-D15D-DB0F2A438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6280CA-3519-A995-A0B0-4D8BD7440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11/4/2024</a:t>
            </a:fld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ADF7EC-F27E-E4A1-2E30-A9F50490E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355990-65D7-3DA7-6C59-D5447587E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79837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6899C04-33F2-8D25-7839-D381F5587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11/4/2024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489F366-FD34-4F30-0B6A-52CDD4CE4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47B257-7604-F27C-B808-CDF7241C2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10847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0A8809-77C0-95DD-2052-9BE564807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BFCBA6-0DDF-77A9-C239-A049B0F85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39F25E-D4BB-C430-6E0E-25ECF690A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8F3F42-CBF7-8D8D-F0D4-3388B6C61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11/4/2024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1567CC-8243-30AC-2961-EA35ADF6E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75EF5-B04D-0680-9280-8E4657EAA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53349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1F20C4-1BCF-EC00-9A6C-DE50B8ED2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1811AC5-B9D0-62AB-363E-4C362475A9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09711C-3529-3F36-3027-ABFDD1DEF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DE8AE5-E323-4BBE-F33B-EA3690BD3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11/4/2024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CE9B99-445A-4D2A-CBF2-70A9E5E2D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4B4A1B-EE69-0762-0BB8-9DEB217B9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58070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49D84E0-D9D3-292B-3557-FCBCF0269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943E2D-22F5-1290-3D17-D7FAA1D19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390A40-3BED-FBF8-16EB-4A4E178C9C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11/4/2024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EE1021-6C2D-8BF8-6B40-F80A210D2F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F61220-A164-B2DE-0A83-36951A1FA3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063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</p:sldLayoutIdLst>
  <p:hf sldNum="0" hdr="0" ftr="0" dt="0"/>
  <p:txStyles>
    <p:titleStyle>
      <a:lvl1pPr algn="l" defTabSz="1097280" rtl="0" eaLnBrk="1" latinLnBrk="1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1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1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1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1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1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1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1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1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1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9728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71998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Node.js 소개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768923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Node.js는 JavaScript 런타임 환경으로, 서버 및 네트워크 애플리케이션 개발에 널리 사용되고 있습니다. 이를 통해 개발자는 빠르고 효율적인 애플리케이션을 구축할 수 있습니다.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93790" y="5129689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410" y="5137309"/>
            <a:ext cx="347663" cy="34766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270040" y="5112782"/>
            <a:ext cx="1785342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15213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작성자: 영빈 손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3996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Node.js 특징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비동기 I/O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96859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Node.js는 이벤트 기반의 비동기 I/O 모델을 사용하여 높은 처리량과 확장성을 제공합니다.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싱글 스레드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396859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Node.js는 싱글 스레드 이벤트 루프를 활용하여 동시성을 높이고 리소스를 효율적으로 관리합니다.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빠른 속도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396859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Node.js는 Chrome V8 JavaScript 엔진을 사용하여 탁월한 성능을 발휘합니다.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85867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비동기 I/O 프로그래밍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605111" y="1907619"/>
            <a:ext cx="30480" cy="5463183"/>
          </a:xfrm>
          <a:prstGeom prst="roundRect">
            <a:avLst>
              <a:gd name="adj" fmla="val 111628"/>
            </a:avLst>
          </a:prstGeom>
          <a:solidFill>
            <a:srgbClr val="CFD2D8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" name="Shape 2"/>
          <p:cNvSpPr/>
          <p:nvPr/>
        </p:nvSpPr>
        <p:spPr>
          <a:xfrm>
            <a:off x="6845022" y="2402681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CFD2D8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Shape 3"/>
          <p:cNvSpPr/>
          <p:nvPr/>
        </p:nvSpPr>
        <p:spPr>
          <a:xfrm>
            <a:off x="6365200" y="216277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7" name="Text 4"/>
          <p:cNvSpPr/>
          <p:nvPr/>
        </p:nvSpPr>
        <p:spPr>
          <a:xfrm>
            <a:off x="6550223" y="2247781"/>
            <a:ext cx="140256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50" dirty="0"/>
          </a:p>
        </p:txBody>
      </p:sp>
      <p:sp>
        <p:nvSpPr>
          <p:cNvPr id="8" name="Text 5"/>
          <p:cNvSpPr/>
          <p:nvPr/>
        </p:nvSpPr>
        <p:spPr>
          <a:xfrm>
            <a:off x="7867888" y="21344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비동기 함수 호출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867888" y="2624852"/>
            <a:ext cx="596872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Node.js에서는 함수 호출이 즉시 반환되어 다른 작업을 진행할 수 있습니다.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845022" y="4299347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CFD2D8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1" name="Shape 8"/>
          <p:cNvSpPr/>
          <p:nvPr/>
        </p:nvSpPr>
        <p:spPr>
          <a:xfrm>
            <a:off x="6365200" y="405943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2" name="Text 9"/>
          <p:cNvSpPr/>
          <p:nvPr/>
        </p:nvSpPr>
        <p:spPr>
          <a:xfrm>
            <a:off x="6526411" y="4144447"/>
            <a:ext cx="187881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50" dirty="0"/>
          </a:p>
        </p:txBody>
      </p:sp>
      <p:sp>
        <p:nvSpPr>
          <p:cNvPr id="13" name="Text 10"/>
          <p:cNvSpPr/>
          <p:nvPr/>
        </p:nvSpPr>
        <p:spPr>
          <a:xfrm>
            <a:off x="7867888" y="40310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콜백 함수 활용</a:t>
            </a:r>
            <a:endParaRPr lang="en-US" sz="2200" dirty="0"/>
          </a:p>
        </p:txBody>
      </p:sp>
      <p:sp>
        <p:nvSpPr>
          <p:cNvPr id="14" name="Text 11"/>
          <p:cNvSpPr/>
          <p:nvPr/>
        </p:nvSpPr>
        <p:spPr>
          <a:xfrm>
            <a:off x="7867888" y="4521517"/>
            <a:ext cx="596872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작업이 완료되면 콜백 함수가 호출되어 결과를 처리할 수 있습니다.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6845022" y="6196013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CFD2D8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6" name="Shape 13"/>
          <p:cNvSpPr/>
          <p:nvPr/>
        </p:nvSpPr>
        <p:spPr>
          <a:xfrm>
            <a:off x="6365200" y="595610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7" name="Text 14"/>
          <p:cNvSpPr/>
          <p:nvPr/>
        </p:nvSpPr>
        <p:spPr>
          <a:xfrm>
            <a:off x="6528435" y="6041112"/>
            <a:ext cx="18371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650" dirty="0"/>
          </a:p>
        </p:txBody>
      </p:sp>
      <p:sp>
        <p:nvSpPr>
          <p:cNvPr id="18" name="Text 15"/>
          <p:cNvSpPr/>
          <p:nvPr/>
        </p:nvSpPr>
        <p:spPr>
          <a:xfrm>
            <a:off x="7867888" y="5927765"/>
            <a:ext cx="319289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Promise와 Async/Await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7867888" y="6418183"/>
            <a:ext cx="596872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최근에는 Promise와 Async/Await 문법을 사용하여 비동기 코드를 더 간결하게 작성할 수 있습니다.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82403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이벤트 기반 아키텍처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12812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" name="Text 2"/>
          <p:cNvSpPr/>
          <p:nvPr/>
        </p:nvSpPr>
        <p:spPr>
          <a:xfrm>
            <a:off x="6465213" y="3213140"/>
            <a:ext cx="140256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7017306" y="312812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이벤트 리스너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7017306" y="3618548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Node.js는 이벤트 리스너를 사용하여 다양한 이벤트를 처리합니다.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10171867" y="312812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9" name="Text 6"/>
          <p:cNvSpPr/>
          <p:nvPr/>
        </p:nvSpPr>
        <p:spPr>
          <a:xfrm>
            <a:off x="10333077" y="3213140"/>
            <a:ext cx="187881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10908983" y="312812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이벤트 발생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10908983" y="3618548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사용자 입력, 파일 I/O, 네트워크 이벤트 등 다양한 이벤트가 발생할 수 있습니다.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6280190" y="518922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3" name="Text 10"/>
          <p:cNvSpPr/>
          <p:nvPr/>
        </p:nvSpPr>
        <p:spPr>
          <a:xfrm>
            <a:off x="6443424" y="5274231"/>
            <a:ext cx="18371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7017306" y="518922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비동기 실행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7017306" y="5679638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각 이벤트에 대한 처리 로직은 비동기적으로 실행되어 사용자 경험을 향상시킵니다.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80701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비동기 코드 작성 기법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855952"/>
            <a:ext cx="3664863" cy="2032754"/>
          </a:xfrm>
          <a:prstGeom prst="roundRect">
            <a:avLst>
              <a:gd name="adj" fmla="val 1674"/>
            </a:avLst>
          </a:prstGeom>
          <a:solidFill>
            <a:srgbClr val="E9ECF2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" name="Text 2"/>
          <p:cNvSpPr/>
          <p:nvPr/>
        </p:nvSpPr>
        <p:spPr>
          <a:xfrm>
            <a:off x="1020604" y="30827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콜백 함수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0604" y="3573185"/>
            <a:ext cx="32112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오래된 방식이지만 여전히 널리 사용됩니다. 중첩되는 콜백은 가독성이 떨어질 수 있습니다.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2855952"/>
            <a:ext cx="3664863" cy="2032754"/>
          </a:xfrm>
          <a:prstGeom prst="roundRect">
            <a:avLst>
              <a:gd name="adj" fmla="val 1674"/>
            </a:avLst>
          </a:prstGeom>
          <a:solidFill>
            <a:srgbClr val="E9ECF2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8" name="Text 5"/>
          <p:cNvSpPr/>
          <p:nvPr/>
        </p:nvSpPr>
        <p:spPr>
          <a:xfrm>
            <a:off x="4912281" y="30827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Promise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912281" y="3573185"/>
            <a:ext cx="32112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콜백 함수를 대체하여 더 깨끗한 코드를 작성할 수 있습니다. 체이닝과 에러 처리가 용이합니다.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115520"/>
            <a:ext cx="7556421" cy="1306949"/>
          </a:xfrm>
          <a:prstGeom prst="roundRect">
            <a:avLst>
              <a:gd name="adj" fmla="val 2603"/>
            </a:avLst>
          </a:prstGeom>
          <a:solidFill>
            <a:srgbClr val="E9ECF2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1" name="Text 8"/>
          <p:cNvSpPr/>
          <p:nvPr/>
        </p:nvSpPr>
        <p:spPr>
          <a:xfrm>
            <a:off x="1020604" y="534233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Async/Await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20604" y="5832753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Promise를 기반으로 하며 동기적인 코드 작성이 가능해 가독성이 높습니다.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15301" y="573405"/>
            <a:ext cx="5785366" cy="6507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100"/>
              </a:lnSpc>
              <a:buNone/>
            </a:pPr>
            <a:r>
              <a:rPr lang="en-US" sz="40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모듈 시스템 및 패키지 관리</a:t>
            </a:r>
            <a:endParaRPr lang="en-US" sz="40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5301" y="1536502"/>
            <a:ext cx="520660" cy="52066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15301" y="2265402"/>
            <a:ext cx="2603302" cy="3253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모듈 시스템</a:t>
            </a:r>
            <a:endParaRPr lang="en-US" sz="2000" dirty="0"/>
          </a:p>
        </p:txBody>
      </p:sp>
      <p:sp>
        <p:nvSpPr>
          <p:cNvPr id="6" name="Text 2"/>
          <p:cNvSpPr/>
          <p:nvPr/>
        </p:nvSpPr>
        <p:spPr>
          <a:xfrm>
            <a:off x="6215301" y="2715697"/>
            <a:ext cx="7686199" cy="333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Node.js는 CommonJS 모듈 시스템을 사용하여 코드를 모듈화할 수 있습니다.</a:t>
            </a:r>
            <a:endParaRPr lang="en-US" sz="16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5301" y="3673554"/>
            <a:ext cx="520660" cy="52066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215301" y="4402455"/>
            <a:ext cx="2603302" cy="3253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NPM 패키지 관리</a:t>
            </a:r>
            <a:endParaRPr lang="en-US" sz="2000" dirty="0"/>
          </a:p>
        </p:txBody>
      </p:sp>
      <p:sp>
        <p:nvSpPr>
          <p:cNvPr id="9" name="Text 4"/>
          <p:cNvSpPr/>
          <p:nvPr/>
        </p:nvSpPr>
        <p:spPr>
          <a:xfrm>
            <a:off x="6215301" y="4852749"/>
            <a:ext cx="7686199" cy="6662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Node.js의 공식 패키지 관리자인 NPM을 통해 다양한 라이브러리를 손쉽게 사용할 수 있습니다.</a:t>
            </a:r>
            <a:endParaRPr lang="en-US" sz="16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5301" y="6143744"/>
            <a:ext cx="520660" cy="52066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215301" y="6872645"/>
            <a:ext cx="2603302" cy="3253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의존성 관리</a:t>
            </a:r>
            <a:endParaRPr lang="en-US" sz="2000" dirty="0"/>
          </a:p>
        </p:txBody>
      </p:sp>
      <p:sp>
        <p:nvSpPr>
          <p:cNvPr id="12" name="Text 6"/>
          <p:cNvSpPr/>
          <p:nvPr/>
        </p:nvSpPr>
        <p:spPr>
          <a:xfrm>
            <a:off x="6215301" y="7322939"/>
            <a:ext cx="7686199" cy="333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프로젝트의 종속성을 package.json 파일로 관리하여 안정적인 배포가 가능합니다.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868561"/>
            <a:ext cx="585061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웹 서버 구축 및 API 개발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1917502"/>
            <a:ext cx="1134070" cy="181451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268022" y="214431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HTTP 서버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2268022" y="2634734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Node.js의 내장 http 모듈을 사용하여 간단한 웹 서버를 구축할 수 있습니다.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3732014"/>
            <a:ext cx="1134070" cy="1814513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268022" y="395882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Express.js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2268022" y="4449247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웹 프레임워크인 Express.js를 사용하면 보다 강력한 웹 애플리케이션을 개발할 수 있습니다.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90" y="5546527"/>
            <a:ext cx="1134070" cy="1814513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268022" y="577334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RESTful API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2268022" y="6263759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Node.js는 JSON 데이터 핸들링에 최적화되어 있어 RESTful API 개발에 효과적입니다.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556266"/>
            <a:ext cx="655105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Node.js 생태계와 활용 사례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605207"/>
            <a:ext cx="7556421" cy="4068128"/>
          </a:xfrm>
          <a:prstGeom prst="roundRect">
            <a:avLst>
              <a:gd name="adj" fmla="val 836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" name="Shape 2"/>
          <p:cNvSpPr/>
          <p:nvPr/>
        </p:nvSpPr>
        <p:spPr>
          <a:xfrm>
            <a:off x="801410" y="2612827"/>
            <a:ext cx="7541181" cy="101322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3"/>
          <p:cNvSpPr/>
          <p:nvPr/>
        </p:nvSpPr>
        <p:spPr>
          <a:xfrm>
            <a:off x="1028224" y="2756535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웹 애플리케이션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4802624" y="2756535"/>
            <a:ext cx="331315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Node.js는 확장성 높은 웹 애플리케이션 개발에 널리 사용됩니다.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801410" y="3626048"/>
            <a:ext cx="7541181" cy="10132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9" name="Text 6"/>
          <p:cNvSpPr/>
          <p:nvPr/>
        </p:nvSpPr>
        <p:spPr>
          <a:xfrm>
            <a:off x="1028224" y="3769757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실시간 채팅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4802624" y="3769757"/>
            <a:ext cx="331315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웹 소켓 기반의 실시간 채팅 애플리케이션 개발이 가능합니다.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801410" y="4639270"/>
            <a:ext cx="7541181" cy="101322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2" name="Text 9"/>
          <p:cNvSpPr/>
          <p:nvPr/>
        </p:nvSpPr>
        <p:spPr>
          <a:xfrm>
            <a:off x="1028224" y="4782979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IoT 솔루션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4802624" y="4782979"/>
            <a:ext cx="331315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경량의 Node.js는 사물인터넷 기기 개발에 적합합니다.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801410" y="5652492"/>
            <a:ext cx="7541181" cy="10132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5" name="Text 12"/>
          <p:cNvSpPr/>
          <p:nvPr/>
        </p:nvSpPr>
        <p:spPr>
          <a:xfrm>
            <a:off x="1028224" y="5796201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데이터 집중적 애플리케이션</a:t>
            </a:r>
            <a:endParaRPr lang="en-US" sz="1750" dirty="0"/>
          </a:p>
        </p:txBody>
      </p:sp>
      <p:sp>
        <p:nvSpPr>
          <p:cNvPr id="16" name="Text 13"/>
          <p:cNvSpPr/>
          <p:nvPr/>
        </p:nvSpPr>
        <p:spPr>
          <a:xfrm>
            <a:off x="4802624" y="5796201"/>
            <a:ext cx="331315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비동기 I/O 모델이 데이터 처리에 유리합니다.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고급블루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고급블루" id="{566C9CC6-D08D-4843-8DD5-63A0D9642211}" vid="{1531CB29-8437-4DAF-88D8-65B414D0410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고급블루</Template>
  <TotalTime>4</TotalTime>
  <Words>424</Words>
  <Application>Microsoft Office PowerPoint</Application>
  <PresentationFormat>사용자 지정</PresentationFormat>
  <Paragraphs>68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Arial</vt:lpstr>
      <vt:lpstr>Roboto</vt:lpstr>
      <vt:lpstr>Roboto Slab</vt:lpstr>
      <vt:lpstr>Roboto Bold</vt:lpstr>
      <vt:lpstr>맑은 고딕</vt:lpstr>
      <vt:lpstr>고급블루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영빈 손</cp:lastModifiedBy>
  <cp:revision>2</cp:revision>
  <dcterms:created xsi:type="dcterms:W3CDTF">2024-11-04T09:24:57Z</dcterms:created>
  <dcterms:modified xsi:type="dcterms:W3CDTF">2024-11-04T09:54:37Z</dcterms:modified>
</cp:coreProperties>
</file>