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69" r:id="rId3"/>
    <p:sldId id="270" r:id="rId4"/>
    <p:sldId id="258" r:id="rId5"/>
    <p:sldId id="259" r:id="rId6"/>
    <p:sldId id="260" r:id="rId7"/>
    <p:sldId id="262" r:id="rId8"/>
    <p:sldId id="271" r:id="rId9"/>
    <p:sldId id="263" r:id="rId10"/>
    <p:sldId id="264" r:id="rId11"/>
    <p:sldId id="272" r:id="rId12"/>
    <p:sldId id="273" r:id="rId13"/>
    <p:sldId id="274" r:id="rId14"/>
    <p:sldId id="275" r:id="rId15"/>
    <p:sldId id="276" r:id="rId16"/>
    <p:sldId id="277" r:id="rId17"/>
    <p:sldId id="266" r:id="rId18"/>
  </p:sldIdLst>
  <p:sldSz cx="18288000" cy="10287000"/>
  <p:notesSz cx="6858000" cy="9144000"/>
  <p:embeddedFontLst>
    <p:embeddedFont>
      <p:font typeface="나눔고딕" panose="020D0604000000000000" pitchFamily="50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E1B5B-FAEE-4A9F-B4E2-FEA98056B1A2}" v="142" dt="2025-06-12T13:49:41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영빈 손" userId="c52153352ade6557" providerId="LiveId" clId="{109E1B5B-FAEE-4A9F-B4E2-FEA98056B1A2}"/>
    <pc:docChg chg="undo custSel addSld delSld modSld sldOrd">
      <pc:chgData name="영빈 손" userId="c52153352ade6557" providerId="LiveId" clId="{109E1B5B-FAEE-4A9F-B4E2-FEA98056B1A2}" dt="2025-06-12T13:53:01.643" v="1594" actId="20577"/>
      <pc:docMkLst>
        <pc:docMk/>
      </pc:docMkLst>
      <pc:sldChg chg="modSp mod">
        <pc:chgData name="영빈 손" userId="c52153352ade6557" providerId="LiveId" clId="{109E1B5B-FAEE-4A9F-B4E2-FEA98056B1A2}" dt="2025-06-12T13:53:01.643" v="1594" actId="20577"/>
        <pc:sldMkLst>
          <pc:docMk/>
          <pc:sldMk cId="0" sldId="256"/>
        </pc:sldMkLst>
        <pc:spChg chg="mod">
          <ac:chgData name="영빈 손" userId="c52153352ade6557" providerId="LiveId" clId="{109E1B5B-FAEE-4A9F-B4E2-FEA98056B1A2}" dt="2025-06-12T13:48:08.183" v="1511" actId="2711"/>
          <ac:spMkLst>
            <pc:docMk/>
            <pc:sldMk cId="0" sldId="256"/>
            <ac:spMk id="11" creationId="{00000000-0000-0000-0000-000000000000}"/>
          </ac:spMkLst>
        </pc:spChg>
        <pc:spChg chg="mod">
          <ac:chgData name="영빈 손" userId="c52153352ade6557" providerId="LiveId" clId="{109E1B5B-FAEE-4A9F-B4E2-FEA98056B1A2}" dt="2025-06-12T13:51:02.458" v="1593" actId="20577"/>
          <ac:spMkLst>
            <pc:docMk/>
            <pc:sldMk cId="0" sldId="256"/>
            <ac:spMk id="12" creationId="{00000000-0000-0000-0000-000000000000}"/>
          </ac:spMkLst>
        </pc:spChg>
        <pc:spChg chg="mod">
          <ac:chgData name="영빈 손" userId="c52153352ade6557" providerId="LiveId" clId="{109E1B5B-FAEE-4A9F-B4E2-FEA98056B1A2}" dt="2025-06-12T13:53:01.643" v="1594" actId="20577"/>
          <ac:spMkLst>
            <pc:docMk/>
            <pc:sldMk cId="0" sldId="256"/>
            <ac:spMk id="13" creationId="{00000000-0000-0000-0000-000000000000}"/>
          </ac:spMkLst>
        </pc:spChg>
        <pc:spChg chg="mod">
          <ac:chgData name="영빈 손" userId="c52153352ade6557" providerId="LiveId" clId="{109E1B5B-FAEE-4A9F-B4E2-FEA98056B1A2}" dt="2025-06-12T13:48:08.183" v="1511" actId="2711"/>
          <ac:spMkLst>
            <pc:docMk/>
            <pc:sldMk cId="0" sldId="256"/>
            <ac:spMk id="14" creationId="{00000000-0000-0000-0000-000000000000}"/>
          </ac:spMkLst>
        </pc:spChg>
        <pc:spChg chg="mod">
          <ac:chgData name="영빈 손" userId="c52153352ade6557" providerId="LiveId" clId="{109E1B5B-FAEE-4A9F-B4E2-FEA98056B1A2}" dt="2025-06-12T13:48:08.183" v="1511" actId="2711"/>
          <ac:spMkLst>
            <pc:docMk/>
            <pc:sldMk cId="0" sldId="256"/>
            <ac:spMk id="15" creationId="{00000000-0000-0000-0000-000000000000}"/>
          </ac:spMkLst>
        </pc:spChg>
      </pc:sldChg>
      <pc:sldChg chg="del">
        <pc:chgData name="영빈 손" userId="c52153352ade6557" providerId="LiveId" clId="{109E1B5B-FAEE-4A9F-B4E2-FEA98056B1A2}" dt="2025-06-12T11:19:50.134" v="10" actId="47"/>
        <pc:sldMkLst>
          <pc:docMk/>
          <pc:sldMk cId="0" sldId="257"/>
        </pc:sldMkLst>
      </pc:sldChg>
      <pc:sldChg chg="addSp delSp modSp mod">
        <pc:chgData name="영빈 손" userId="c52153352ade6557" providerId="LiveId" clId="{109E1B5B-FAEE-4A9F-B4E2-FEA98056B1A2}" dt="2025-06-12T13:48:25.850" v="1514" actId="2711"/>
        <pc:sldMkLst>
          <pc:docMk/>
          <pc:sldMk cId="0" sldId="258"/>
        </pc:sldMkLst>
        <pc:spChg chg="mod">
          <ac:chgData name="영빈 손" userId="c52153352ade6557" providerId="LiveId" clId="{109E1B5B-FAEE-4A9F-B4E2-FEA98056B1A2}" dt="2025-06-12T13:48:25.850" v="1514" actId="2711"/>
          <ac:spMkLst>
            <pc:docMk/>
            <pc:sldMk cId="0" sldId="258"/>
            <ac:spMk id="13" creationId="{00000000-0000-0000-0000-000000000000}"/>
          </ac:spMkLst>
        </pc:spChg>
        <pc:spChg chg="mod">
          <ac:chgData name="영빈 손" userId="c52153352ade6557" providerId="LiveId" clId="{109E1B5B-FAEE-4A9F-B4E2-FEA98056B1A2}" dt="2025-06-12T13:48:25.850" v="1514" actId="2711"/>
          <ac:spMkLst>
            <pc:docMk/>
            <pc:sldMk cId="0" sldId="258"/>
            <ac:spMk id="14" creationId="{00000000-0000-0000-0000-000000000000}"/>
          </ac:spMkLst>
        </pc:spChg>
        <pc:spChg chg="del mod">
          <ac:chgData name="영빈 손" userId="c52153352ade6557" providerId="LiveId" clId="{109E1B5B-FAEE-4A9F-B4E2-FEA98056B1A2}" dt="2025-06-12T12:42:48.085" v="653" actId="478"/>
          <ac:spMkLst>
            <pc:docMk/>
            <pc:sldMk cId="0" sldId="258"/>
            <ac:spMk id="15" creationId="{00000000-0000-0000-0000-000000000000}"/>
          </ac:spMkLst>
        </pc:spChg>
        <pc:picChg chg="add mod">
          <ac:chgData name="영빈 손" userId="c52153352ade6557" providerId="LiveId" clId="{109E1B5B-FAEE-4A9F-B4E2-FEA98056B1A2}" dt="2025-06-12T11:23:14.006" v="52" actId="1076"/>
          <ac:picMkLst>
            <pc:docMk/>
            <pc:sldMk cId="0" sldId="258"/>
            <ac:picMk id="12" creationId="{12EF0907-A782-49D8-88A3-887DE4D5D0ED}"/>
          </ac:picMkLst>
        </pc:picChg>
        <pc:picChg chg="del">
          <ac:chgData name="영빈 손" userId="c52153352ade6557" providerId="LiveId" clId="{109E1B5B-FAEE-4A9F-B4E2-FEA98056B1A2}" dt="2025-06-12T11:22:43.223" v="45" actId="478"/>
          <ac:picMkLst>
            <pc:docMk/>
            <pc:sldMk cId="0" sldId="258"/>
            <ac:picMk id="17" creationId="{2204D09C-CD84-E052-3B2B-CF1CC485F243}"/>
          </ac:picMkLst>
        </pc:picChg>
        <pc:picChg chg="add mod">
          <ac:chgData name="영빈 손" userId="c52153352ade6557" providerId="LiveId" clId="{109E1B5B-FAEE-4A9F-B4E2-FEA98056B1A2}" dt="2025-06-12T11:38:21.787" v="54" actId="1076"/>
          <ac:picMkLst>
            <pc:docMk/>
            <pc:sldMk cId="0" sldId="258"/>
            <ac:picMk id="18" creationId="{5917F32D-EDD2-E0D5-E00E-FA6A493DAE6C}"/>
          </ac:picMkLst>
        </pc:picChg>
        <pc:picChg chg="del">
          <ac:chgData name="영빈 손" userId="c52153352ade6557" providerId="LiveId" clId="{109E1B5B-FAEE-4A9F-B4E2-FEA98056B1A2}" dt="2025-06-12T11:22:47.716" v="48" actId="478"/>
          <ac:picMkLst>
            <pc:docMk/>
            <pc:sldMk cId="0" sldId="258"/>
            <ac:picMk id="21" creationId="{13BFDA1A-EA3E-03F6-46F2-EF17A1C27DBD}"/>
          </ac:picMkLst>
        </pc:picChg>
      </pc:sldChg>
      <pc:sldChg chg="addSp delSp modSp mod">
        <pc:chgData name="영빈 손" userId="c52153352ade6557" providerId="LiveId" clId="{109E1B5B-FAEE-4A9F-B4E2-FEA98056B1A2}" dt="2025-06-12T13:48:32.127" v="1515" actId="2711"/>
        <pc:sldMkLst>
          <pc:docMk/>
          <pc:sldMk cId="0" sldId="259"/>
        </pc:sldMkLst>
        <pc:spChg chg="mod">
          <ac:chgData name="영빈 손" userId="c52153352ade6557" providerId="LiveId" clId="{109E1B5B-FAEE-4A9F-B4E2-FEA98056B1A2}" dt="2025-06-12T13:48:32.127" v="1515" actId="2711"/>
          <ac:spMkLst>
            <pc:docMk/>
            <pc:sldMk cId="0" sldId="259"/>
            <ac:spMk id="13" creationId="{00000000-0000-0000-0000-000000000000}"/>
          </ac:spMkLst>
        </pc:spChg>
        <pc:spChg chg="mod">
          <ac:chgData name="영빈 손" userId="c52153352ade6557" providerId="LiveId" clId="{109E1B5B-FAEE-4A9F-B4E2-FEA98056B1A2}" dt="2025-06-12T13:48:32.127" v="1515" actId="2711"/>
          <ac:spMkLst>
            <pc:docMk/>
            <pc:sldMk cId="0" sldId="259"/>
            <ac:spMk id="14" creationId="{00000000-0000-0000-0000-000000000000}"/>
          </ac:spMkLst>
        </pc:spChg>
        <pc:spChg chg="del mod">
          <ac:chgData name="영빈 손" userId="c52153352ade6557" providerId="LiveId" clId="{109E1B5B-FAEE-4A9F-B4E2-FEA98056B1A2}" dt="2025-06-12T12:42:44.950" v="652" actId="478"/>
          <ac:spMkLst>
            <pc:docMk/>
            <pc:sldMk cId="0" sldId="259"/>
            <ac:spMk id="15" creationId="{00000000-0000-0000-0000-000000000000}"/>
          </ac:spMkLst>
        </pc:spChg>
        <pc:picChg chg="add del">
          <ac:chgData name="영빈 손" userId="c52153352ade6557" providerId="LiveId" clId="{109E1B5B-FAEE-4A9F-B4E2-FEA98056B1A2}" dt="2025-06-12T11:39:01.609" v="59" actId="478"/>
          <ac:picMkLst>
            <pc:docMk/>
            <pc:sldMk cId="0" sldId="259"/>
            <ac:picMk id="12" creationId="{D1D2F22C-E30C-D267-224A-32909F036F21}"/>
          </ac:picMkLst>
        </pc:picChg>
        <pc:picChg chg="del">
          <ac:chgData name="영빈 손" userId="c52153352ade6557" providerId="LiveId" clId="{109E1B5B-FAEE-4A9F-B4E2-FEA98056B1A2}" dt="2025-06-12T11:38:31.653" v="55" actId="478"/>
          <ac:picMkLst>
            <pc:docMk/>
            <pc:sldMk cId="0" sldId="259"/>
            <ac:picMk id="17" creationId="{ACF40EFB-1BA9-18BC-AF99-8C24CBD11A73}"/>
          </ac:picMkLst>
        </pc:picChg>
        <pc:picChg chg="add del mod">
          <ac:chgData name="영빈 손" userId="c52153352ade6557" providerId="LiveId" clId="{109E1B5B-FAEE-4A9F-B4E2-FEA98056B1A2}" dt="2025-06-12T11:39:27.321" v="68" actId="478"/>
          <ac:picMkLst>
            <pc:docMk/>
            <pc:sldMk cId="0" sldId="259"/>
            <ac:picMk id="18" creationId="{98C4B794-08BA-EE21-578D-BDD26BB0502C}"/>
          </ac:picMkLst>
        </pc:picChg>
        <pc:picChg chg="add del">
          <ac:chgData name="영빈 손" userId="c52153352ade6557" providerId="LiveId" clId="{109E1B5B-FAEE-4A9F-B4E2-FEA98056B1A2}" dt="2025-06-12T11:39:16.217" v="61" actId="478"/>
          <ac:picMkLst>
            <pc:docMk/>
            <pc:sldMk cId="0" sldId="259"/>
            <ac:picMk id="20" creationId="{24E4E1D1-7EB0-F067-B707-77B8A0675BC9}"/>
          </ac:picMkLst>
        </pc:picChg>
        <pc:picChg chg="del">
          <ac:chgData name="영빈 손" userId="c52153352ade6557" providerId="LiveId" clId="{109E1B5B-FAEE-4A9F-B4E2-FEA98056B1A2}" dt="2025-06-12T11:38:33.044" v="56" actId="478"/>
          <ac:picMkLst>
            <pc:docMk/>
            <pc:sldMk cId="0" sldId="259"/>
            <ac:picMk id="21" creationId="{94B7C517-551A-C04E-C844-B20D632F9D9D}"/>
          </ac:picMkLst>
        </pc:picChg>
        <pc:picChg chg="add mod">
          <ac:chgData name="영빈 손" userId="c52153352ade6557" providerId="LiveId" clId="{109E1B5B-FAEE-4A9F-B4E2-FEA98056B1A2}" dt="2025-06-12T11:39:53.476" v="76" actId="1076"/>
          <ac:picMkLst>
            <pc:docMk/>
            <pc:sldMk cId="0" sldId="259"/>
            <ac:picMk id="23" creationId="{0BAF2B6B-4FE0-233D-1784-2FDECF9D4B18}"/>
          </ac:picMkLst>
        </pc:picChg>
        <pc:picChg chg="add del mod">
          <ac:chgData name="영빈 손" userId="c52153352ade6557" providerId="LiveId" clId="{109E1B5B-FAEE-4A9F-B4E2-FEA98056B1A2}" dt="2025-06-12T11:39:48.225" v="72" actId="478"/>
          <ac:picMkLst>
            <pc:docMk/>
            <pc:sldMk cId="0" sldId="259"/>
            <ac:picMk id="25" creationId="{AFFBC91D-5971-1882-D563-1227E69A06E2}"/>
          </ac:picMkLst>
        </pc:picChg>
        <pc:picChg chg="add mod">
          <ac:chgData name="영빈 손" userId="c52153352ade6557" providerId="LiveId" clId="{109E1B5B-FAEE-4A9F-B4E2-FEA98056B1A2}" dt="2025-06-12T11:39:52.076" v="75" actId="1076"/>
          <ac:picMkLst>
            <pc:docMk/>
            <pc:sldMk cId="0" sldId="259"/>
            <ac:picMk id="27" creationId="{23329FE4-E487-AD39-237B-49F6CAB08690}"/>
          </ac:picMkLst>
        </pc:picChg>
      </pc:sldChg>
      <pc:sldChg chg="addSp delSp modSp mod">
        <pc:chgData name="영빈 손" userId="c52153352ade6557" providerId="LiveId" clId="{109E1B5B-FAEE-4A9F-B4E2-FEA98056B1A2}" dt="2025-06-12T13:48:37.237" v="1516" actId="2711"/>
        <pc:sldMkLst>
          <pc:docMk/>
          <pc:sldMk cId="0" sldId="260"/>
        </pc:sldMkLst>
        <pc:spChg chg="mod">
          <ac:chgData name="영빈 손" userId="c52153352ade6557" providerId="LiveId" clId="{109E1B5B-FAEE-4A9F-B4E2-FEA98056B1A2}" dt="2025-06-12T13:48:37.237" v="1516" actId="2711"/>
          <ac:spMkLst>
            <pc:docMk/>
            <pc:sldMk cId="0" sldId="260"/>
            <ac:spMk id="14" creationId="{00000000-0000-0000-0000-000000000000}"/>
          </ac:spMkLst>
        </pc:spChg>
        <pc:spChg chg="mod">
          <ac:chgData name="영빈 손" userId="c52153352ade6557" providerId="LiveId" clId="{109E1B5B-FAEE-4A9F-B4E2-FEA98056B1A2}" dt="2025-06-12T13:48:37.237" v="1516" actId="2711"/>
          <ac:spMkLst>
            <pc:docMk/>
            <pc:sldMk cId="0" sldId="260"/>
            <ac:spMk id="15" creationId="{00000000-0000-0000-0000-000000000000}"/>
          </ac:spMkLst>
        </pc:spChg>
        <pc:spChg chg="del mod">
          <ac:chgData name="영빈 손" userId="c52153352ade6557" providerId="LiveId" clId="{109E1B5B-FAEE-4A9F-B4E2-FEA98056B1A2}" dt="2025-06-12T12:42:42.205" v="651" actId="478"/>
          <ac:spMkLst>
            <pc:docMk/>
            <pc:sldMk cId="0" sldId="260"/>
            <ac:spMk id="16" creationId="{00000000-0000-0000-0000-000000000000}"/>
          </ac:spMkLst>
        </pc:spChg>
        <pc:picChg chg="add mod">
          <ac:chgData name="영빈 손" userId="c52153352ade6557" providerId="LiveId" clId="{109E1B5B-FAEE-4A9F-B4E2-FEA98056B1A2}" dt="2025-06-12T11:40:38.158" v="83" actId="1076"/>
          <ac:picMkLst>
            <pc:docMk/>
            <pc:sldMk cId="0" sldId="260"/>
            <ac:picMk id="12" creationId="{31BD903E-2F74-002A-D749-D27C001AAE0F}"/>
          </ac:picMkLst>
        </pc:picChg>
        <pc:picChg chg="add mod">
          <ac:chgData name="영빈 손" userId="c52153352ade6557" providerId="LiveId" clId="{109E1B5B-FAEE-4A9F-B4E2-FEA98056B1A2}" dt="2025-06-12T11:40:36.501" v="82" actId="1076"/>
          <ac:picMkLst>
            <pc:docMk/>
            <pc:sldMk cId="0" sldId="260"/>
            <ac:picMk id="17" creationId="{01CD5573-5CB0-891D-16E1-80790EF4FD83}"/>
          </ac:picMkLst>
        </pc:picChg>
        <pc:picChg chg="del">
          <ac:chgData name="영빈 손" userId="c52153352ade6557" providerId="LiveId" clId="{109E1B5B-FAEE-4A9F-B4E2-FEA98056B1A2}" dt="2025-06-12T11:39:58.047" v="77" actId="478"/>
          <ac:picMkLst>
            <pc:docMk/>
            <pc:sldMk cId="0" sldId="260"/>
            <ac:picMk id="18" creationId="{F542C26A-61FB-45A3-3887-754F6B5ABDCB}"/>
          </ac:picMkLst>
        </pc:picChg>
        <pc:picChg chg="del">
          <ac:chgData name="영빈 손" userId="c52153352ade6557" providerId="LiveId" clId="{109E1B5B-FAEE-4A9F-B4E2-FEA98056B1A2}" dt="2025-06-12T11:39:59.473" v="78" actId="478"/>
          <ac:picMkLst>
            <pc:docMk/>
            <pc:sldMk cId="0" sldId="260"/>
            <ac:picMk id="20" creationId="{47848EFB-92F0-0223-BA60-F3E8FE9EBB4F}"/>
          </ac:picMkLst>
        </pc:picChg>
      </pc:sldChg>
      <pc:sldChg chg="addSp delSp modSp mod">
        <pc:chgData name="영빈 손" userId="c52153352ade6557" providerId="LiveId" clId="{109E1B5B-FAEE-4A9F-B4E2-FEA98056B1A2}" dt="2025-06-12T13:48:42.099" v="1517" actId="2711"/>
        <pc:sldMkLst>
          <pc:docMk/>
          <pc:sldMk cId="0" sldId="262"/>
        </pc:sldMkLst>
        <pc:spChg chg="mod">
          <ac:chgData name="영빈 손" userId="c52153352ade6557" providerId="LiveId" clId="{109E1B5B-FAEE-4A9F-B4E2-FEA98056B1A2}" dt="2025-06-12T13:48:42.099" v="1517" actId="2711"/>
          <ac:spMkLst>
            <pc:docMk/>
            <pc:sldMk cId="0" sldId="262"/>
            <ac:spMk id="14" creationId="{00000000-0000-0000-0000-000000000000}"/>
          </ac:spMkLst>
        </pc:spChg>
        <pc:spChg chg="mod">
          <ac:chgData name="영빈 손" userId="c52153352ade6557" providerId="LiveId" clId="{109E1B5B-FAEE-4A9F-B4E2-FEA98056B1A2}" dt="2025-06-12T13:48:42.099" v="1517" actId="2711"/>
          <ac:spMkLst>
            <pc:docMk/>
            <pc:sldMk cId="0" sldId="262"/>
            <ac:spMk id="15" creationId="{00000000-0000-0000-0000-000000000000}"/>
          </ac:spMkLst>
        </pc:spChg>
        <pc:spChg chg="del">
          <ac:chgData name="영빈 손" userId="c52153352ade6557" providerId="LiveId" clId="{109E1B5B-FAEE-4A9F-B4E2-FEA98056B1A2}" dt="2025-06-12T12:42:39.045" v="650" actId="478"/>
          <ac:spMkLst>
            <pc:docMk/>
            <pc:sldMk cId="0" sldId="262"/>
            <ac:spMk id="16" creationId="{00000000-0000-0000-0000-000000000000}"/>
          </ac:spMkLst>
        </pc:spChg>
        <pc:picChg chg="add mod">
          <ac:chgData name="영빈 손" userId="c52153352ade6557" providerId="LiveId" clId="{109E1B5B-FAEE-4A9F-B4E2-FEA98056B1A2}" dt="2025-06-12T11:41:40.719" v="97" actId="1076"/>
          <ac:picMkLst>
            <pc:docMk/>
            <pc:sldMk cId="0" sldId="262"/>
            <ac:picMk id="12" creationId="{0287E298-E845-06FD-371A-B35F74BD8701}"/>
          </ac:picMkLst>
        </pc:picChg>
        <pc:picChg chg="add mod">
          <ac:chgData name="영빈 손" userId="c52153352ade6557" providerId="LiveId" clId="{109E1B5B-FAEE-4A9F-B4E2-FEA98056B1A2}" dt="2025-06-12T11:41:39.574" v="96" actId="1076"/>
          <ac:picMkLst>
            <pc:docMk/>
            <pc:sldMk cId="0" sldId="262"/>
            <ac:picMk id="17" creationId="{75F3E9D0-737D-A3AC-8013-DE377D77412A}"/>
          </ac:picMkLst>
        </pc:picChg>
        <pc:picChg chg="del">
          <ac:chgData name="영빈 손" userId="c52153352ade6557" providerId="LiveId" clId="{109E1B5B-FAEE-4A9F-B4E2-FEA98056B1A2}" dt="2025-06-12T11:41:07.517" v="92" actId="478"/>
          <ac:picMkLst>
            <pc:docMk/>
            <pc:sldMk cId="0" sldId="262"/>
            <ac:picMk id="18" creationId="{BACBE9F1-B526-7C7A-59A8-6C3CC582A2C3}"/>
          </ac:picMkLst>
        </pc:picChg>
        <pc:picChg chg="del">
          <ac:chgData name="영빈 손" userId="c52153352ade6557" providerId="LiveId" clId="{109E1B5B-FAEE-4A9F-B4E2-FEA98056B1A2}" dt="2025-06-12T11:41:06.838" v="91" actId="478"/>
          <ac:picMkLst>
            <pc:docMk/>
            <pc:sldMk cId="0" sldId="262"/>
            <ac:picMk id="20" creationId="{775ADFBC-9045-C86A-F173-5ADD7C3D175F}"/>
          </ac:picMkLst>
        </pc:picChg>
      </pc:sldChg>
      <pc:sldChg chg="addSp delSp modSp mod">
        <pc:chgData name="영빈 손" userId="c52153352ade6557" providerId="LiveId" clId="{109E1B5B-FAEE-4A9F-B4E2-FEA98056B1A2}" dt="2025-06-12T13:48:52.211" v="1519" actId="2711"/>
        <pc:sldMkLst>
          <pc:docMk/>
          <pc:sldMk cId="0" sldId="263"/>
        </pc:sldMkLst>
        <pc:spChg chg="mod">
          <ac:chgData name="영빈 손" userId="c52153352ade6557" providerId="LiveId" clId="{109E1B5B-FAEE-4A9F-B4E2-FEA98056B1A2}" dt="2025-06-12T13:48:52.211" v="1519" actId="2711"/>
          <ac:spMkLst>
            <pc:docMk/>
            <pc:sldMk cId="0" sldId="263"/>
            <ac:spMk id="13" creationId="{00000000-0000-0000-0000-000000000000}"/>
          </ac:spMkLst>
        </pc:spChg>
        <pc:spChg chg="mod">
          <ac:chgData name="영빈 손" userId="c52153352ade6557" providerId="LiveId" clId="{109E1B5B-FAEE-4A9F-B4E2-FEA98056B1A2}" dt="2025-06-12T13:48:52.211" v="1519" actId="2711"/>
          <ac:spMkLst>
            <pc:docMk/>
            <pc:sldMk cId="0" sldId="263"/>
            <ac:spMk id="14" creationId="{00000000-0000-0000-0000-000000000000}"/>
          </ac:spMkLst>
        </pc:spChg>
        <pc:spChg chg="del">
          <ac:chgData name="영빈 손" userId="c52153352ade6557" providerId="LiveId" clId="{109E1B5B-FAEE-4A9F-B4E2-FEA98056B1A2}" dt="2025-06-12T12:43:04.195" v="657" actId="478"/>
          <ac:spMkLst>
            <pc:docMk/>
            <pc:sldMk cId="0" sldId="263"/>
            <ac:spMk id="15" creationId="{00000000-0000-0000-0000-000000000000}"/>
          </ac:spMkLst>
        </pc:spChg>
        <pc:picChg chg="mod">
          <ac:chgData name="영빈 손" userId="c52153352ade6557" providerId="LiveId" clId="{109E1B5B-FAEE-4A9F-B4E2-FEA98056B1A2}" dt="2025-06-12T11:42:42.329" v="111" actId="1076"/>
          <ac:picMkLst>
            <pc:docMk/>
            <pc:sldMk cId="0" sldId="263"/>
            <ac:picMk id="9" creationId="{00000000-0000-0000-0000-000000000000}"/>
          </ac:picMkLst>
        </pc:picChg>
        <pc:picChg chg="add mod">
          <ac:chgData name="영빈 손" userId="c52153352ade6557" providerId="LiveId" clId="{109E1B5B-FAEE-4A9F-B4E2-FEA98056B1A2}" dt="2025-06-12T11:43:33.551" v="125" actId="1076"/>
          <ac:picMkLst>
            <pc:docMk/>
            <pc:sldMk cId="0" sldId="263"/>
            <ac:picMk id="12" creationId="{5AC97B33-5948-DCFA-BB09-E3BE9508722F}"/>
          </ac:picMkLst>
        </pc:picChg>
        <pc:picChg chg="del">
          <ac:chgData name="영빈 손" userId="c52153352ade6557" providerId="LiveId" clId="{109E1B5B-FAEE-4A9F-B4E2-FEA98056B1A2}" dt="2025-06-12T11:42:58.032" v="112" actId="478"/>
          <ac:picMkLst>
            <pc:docMk/>
            <pc:sldMk cId="0" sldId="263"/>
            <ac:picMk id="17" creationId="{77E8B6A5-84FD-A3CA-2F55-76D4F5116FDF}"/>
          </ac:picMkLst>
        </pc:picChg>
        <pc:picChg chg="add mod">
          <ac:chgData name="영빈 손" userId="c52153352ade6557" providerId="LiveId" clId="{109E1B5B-FAEE-4A9F-B4E2-FEA98056B1A2}" dt="2025-06-12T11:43:30.927" v="124" actId="1076"/>
          <ac:picMkLst>
            <pc:docMk/>
            <pc:sldMk cId="0" sldId="263"/>
            <ac:picMk id="18" creationId="{A21BADB5-1CA1-D9CA-D82D-2FF4BAEF6C48}"/>
          </ac:picMkLst>
        </pc:picChg>
        <pc:picChg chg="del">
          <ac:chgData name="영빈 손" userId="c52153352ade6557" providerId="LiveId" clId="{109E1B5B-FAEE-4A9F-B4E2-FEA98056B1A2}" dt="2025-06-12T11:42:59.665" v="113" actId="478"/>
          <ac:picMkLst>
            <pc:docMk/>
            <pc:sldMk cId="0" sldId="263"/>
            <ac:picMk id="19" creationId="{18EB56AD-9A44-8E58-BFFC-B69E69946F68}"/>
          </ac:picMkLst>
        </pc:picChg>
      </pc:sldChg>
      <pc:sldChg chg="addSp delSp modSp mod">
        <pc:chgData name="영빈 손" userId="c52153352ade6557" providerId="LiveId" clId="{109E1B5B-FAEE-4A9F-B4E2-FEA98056B1A2}" dt="2025-06-12T13:48:56.875" v="1520" actId="2711"/>
        <pc:sldMkLst>
          <pc:docMk/>
          <pc:sldMk cId="0" sldId="264"/>
        </pc:sldMkLst>
        <pc:spChg chg="mod">
          <ac:chgData name="영빈 손" userId="c52153352ade6557" providerId="LiveId" clId="{109E1B5B-FAEE-4A9F-B4E2-FEA98056B1A2}" dt="2025-06-12T13:48:56.875" v="1520" actId="2711"/>
          <ac:spMkLst>
            <pc:docMk/>
            <pc:sldMk cId="0" sldId="264"/>
            <ac:spMk id="13" creationId="{00000000-0000-0000-0000-000000000000}"/>
          </ac:spMkLst>
        </pc:spChg>
        <pc:spChg chg="mod">
          <ac:chgData name="영빈 손" userId="c52153352ade6557" providerId="LiveId" clId="{109E1B5B-FAEE-4A9F-B4E2-FEA98056B1A2}" dt="2025-06-12T13:48:56.875" v="1520" actId="2711"/>
          <ac:spMkLst>
            <pc:docMk/>
            <pc:sldMk cId="0" sldId="264"/>
            <ac:spMk id="14" creationId="{00000000-0000-0000-0000-000000000000}"/>
          </ac:spMkLst>
        </pc:spChg>
        <pc:spChg chg="del">
          <ac:chgData name="영빈 손" userId="c52153352ade6557" providerId="LiveId" clId="{109E1B5B-FAEE-4A9F-B4E2-FEA98056B1A2}" dt="2025-06-12T12:43:11.045" v="658" actId="478"/>
          <ac:spMkLst>
            <pc:docMk/>
            <pc:sldMk cId="0" sldId="264"/>
            <ac:spMk id="15" creationId="{00000000-0000-0000-0000-000000000000}"/>
          </ac:spMkLst>
        </pc:spChg>
        <pc:picChg chg="add mod">
          <ac:chgData name="영빈 손" userId="c52153352ade6557" providerId="LiveId" clId="{109E1B5B-FAEE-4A9F-B4E2-FEA98056B1A2}" dt="2025-06-12T11:44:15.059" v="132" actId="1076"/>
          <ac:picMkLst>
            <pc:docMk/>
            <pc:sldMk cId="0" sldId="264"/>
            <ac:picMk id="12" creationId="{AF019B3A-2FDB-C9A0-D2E2-6444807A890D}"/>
          </ac:picMkLst>
        </pc:picChg>
        <pc:picChg chg="del">
          <ac:chgData name="영빈 손" userId="c52153352ade6557" providerId="LiveId" clId="{109E1B5B-FAEE-4A9F-B4E2-FEA98056B1A2}" dt="2025-06-12T11:43:55.190" v="126" actId="478"/>
          <ac:picMkLst>
            <pc:docMk/>
            <pc:sldMk cId="0" sldId="264"/>
            <ac:picMk id="17" creationId="{39AFB7D0-300A-34C0-B89E-75258360E19D}"/>
          </ac:picMkLst>
        </pc:picChg>
        <pc:picChg chg="add mod">
          <ac:chgData name="영빈 손" userId="c52153352ade6557" providerId="LiveId" clId="{109E1B5B-FAEE-4A9F-B4E2-FEA98056B1A2}" dt="2025-06-12T11:44:14.072" v="131" actId="1076"/>
          <ac:picMkLst>
            <pc:docMk/>
            <pc:sldMk cId="0" sldId="264"/>
            <ac:picMk id="18" creationId="{F1092243-24A4-E852-E8E7-0B5D82EE1232}"/>
          </ac:picMkLst>
        </pc:picChg>
        <pc:picChg chg="del">
          <ac:chgData name="영빈 손" userId="c52153352ade6557" providerId="LiveId" clId="{109E1B5B-FAEE-4A9F-B4E2-FEA98056B1A2}" dt="2025-06-12T11:43:55.878" v="127" actId="478"/>
          <ac:picMkLst>
            <pc:docMk/>
            <pc:sldMk cId="0" sldId="264"/>
            <ac:picMk id="21" creationId="{2D637D99-CAEA-0275-1FD7-84DF7AF5393A}"/>
          </ac:picMkLst>
        </pc:picChg>
      </pc:sldChg>
      <pc:sldChg chg="delSp modSp del mod">
        <pc:chgData name="영빈 손" userId="c52153352ade6557" providerId="LiveId" clId="{109E1B5B-FAEE-4A9F-B4E2-FEA98056B1A2}" dt="2025-06-12T13:42:06.299" v="1413" actId="47"/>
        <pc:sldMkLst>
          <pc:docMk/>
          <pc:sldMk cId="0" sldId="265"/>
        </pc:sldMkLst>
        <pc:spChg chg="mod">
          <ac:chgData name="영빈 손" userId="c52153352ade6557" providerId="LiveId" clId="{109E1B5B-FAEE-4A9F-B4E2-FEA98056B1A2}" dt="2025-06-12T13:31:45.985" v="997" actId="20577"/>
          <ac:spMkLst>
            <pc:docMk/>
            <pc:sldMk cId="0" sldId="265"/>
            <ac:spMk id="20" creationId="{00000000-0000-0000-0000-000000000000}"/>
          </ac:spMkLst>
        </pc:spChg>
        <pc:spChg chg="del">
          <ac:chgData name="영빈 손" userId="c52153352ade6557" providerId="LiveId" clId="{109E1B5B-FAEE-4A9F-B4E2-FEA98056B1A2}" dt="2025-06-12T12:43:40.558" v="664" actId="478"/>
          <ac:spMkLst>
            <pc:docMk/>
            <pc:sldMk cId="0" sldId="265"/>
            <ac:spMk id="21" creationId="{00000000-0000-0000-0000-000000000000}"/>
          </ac:spMkLst>
        </pc:spChg>
      </pc:sldChg>
      <pc:sldChg chg="addSp delSp modSp mod">
        <pc:chgData name="영빈 손" userId="c52153352ade6557" providerId="LiveId" clId="{109E1B5B-FAEE-4A9F-B4E2-FEA98056B1A2}" dt="2025-06-12T13:50:13.865" v="1579" actId="20577"/>
        <pc:sldMkLst>
          <pc:docMk/>
          <pc:sldMk cId="0" sldId="266"/>
        </pc:sldMkLst>
        <pc:spChg chg="del">
          <ac:chgData name="영빈 손" userId="c52153352ade6557" providerId="LiveId" clId="{109E1B5B-FAEE-4A9F-B4E2-FEA98056B1A2}" dt="2025-06-12T12:43:48.705" v="671" actId="478"/>
          <ac:spMkLst>
            <pc:docMk/>
            <pc:sldMk cId="0" sldId="266"/>
            <ac:spMk id="14" creationId="{00000000-0000-0000-0000-000000000000}"/>
          </ac:spMkLst>
        </pc:spChg>
        <pc:spChg chg="mod">
          <ac:chgData name="영빈 손" userId="c52153352ade6557" providerId="LiveId" clId="{109E1B5B-FAEE-4A9F-B4E2-FEA98056B1A2}" dt="2025-06-12T13:49:28.810" v="1527" actId="2711"/>
          <ac:spMkLst>
            <pc:docMk/>
            <pc:sldMk cId="0" sldId="266"/>
            <ac:spMk id="15" creationId="{00000000-0000-0000-0000-000000000000}"/>
          </ac:spMkLst>
        </pc:spChg>
        <pc:spChg chg="mod">
          <ac:chgData name="영빈 손" userId="c52153352ade6557" providerId="LiveId" clId="{109E1B5B-FAEE-4A9F-B4E2-FEA98056B1A2}" dt="2025-06-12T13:50:05.046" v="1567" actId="20577"/>
          <ac:spMkLst>
            <pc:docMk/>
            <pc:sldMk cId="0" sldId="266"/>
            <ac:spMk id="16" creationId="{00000000-0000-0000-0000-000000000000}"/>
          </ac:spMkLst>
        </pc:spChg>
        <pc:spChg chg="del mod">
          <ac:chgData name="영빈 손" userId="c52153352ade6557" providerId="LiveId" clId="{109E1B5B-FAEE-4A9F-B4E2-FEA98056B1A2}" dt="2025-06-12T13:42:04.136" v="1412" actId="478"/>
          <ac:spMkLst>
            <pc:docMk/>
            <pc:sldMk cId="0" sldId="266"/>
            <ac:spMk id="17" creationId="{00000000-0000-0000-0000-000000000000}"/>
          </ac:spMkLst>
        </pc:spChg>
        <pc:spChg chg="mod">
          <ac:chgData name="영빈 손" userId="c52153352ade6557" providerId="LiveId" clId="{109E1B5B-FAEE-4A9F-B4E2-FEA98056B1A2}" dt="2025-06-12T13:50:13.865" v="1579" actId="20577"/>
          <ac:spMkLst>
            <pc:docMk/>
            <pc:sldMk cId="0" sldId="266"/>
            <ac:spMk id="18" creationId="{00000000-0000-0000-0000-000000000000}"/>
          </ac:spMkLst>
        </pc:spChg>
        <pc:spChg chg="add mod">
          <ac:chgData name="영빈 손" userId="c52153352ade6557" providerId="LiveId" clId="{109E1B5B-FAEE-4A9F-B4E2-FEA98056B1A2}" dt="2025-06-12T13:49:53.002" v="1551" actId="20577"/>
          <ac:spMkLst>
            <pc:docMk/>
            <pc:sldMk cId="0" sldId="266"/>
            <ac:spMk id="19" creationId="{C546BF4A-F384-7EE4-E846-347870FE0545}"/>
          </ac:spMkLst>
        </pc:spChg>
        <pc:picChg chg="mod">
          <ac:chgData name="영빈 손" userId="c52153352ade6557" providerId="LiveId" clId="{109E1B5B-FAEE-4A9F-B4E2-FEA98056B1A2}" dt="2025-06-12T13:40:44.937" v="1130" actId="1076"/>
          <ac:picMkLst>
            <pc:docMk/>
            <pc:sldMk cId="0" sldId="266"/>
            <ac:picMk id="9" creationId="{00000000-0000-0000-0000-000000000000}"/>
          </ac:picMkLst>
        </pc:picChg>
        <pc:picChg chg="del">
          <ac:chgData name="영빈 손" userId="c52153352ade6557" providerId="LiveId" clId="{109E1B5B-FAEE-4A9F-B4E2-FEA98056B1A2}" dt="2025-06-12T12:45:19.189" v="979" actId="478"/>
          <ac:picMkLst>
            <pc:docMk/>
            <pc:sldMk cId="0" sldId="266"/>
            <ac:picMk id="13" creationId="{00000000-0000-0000-0000-000000000000}"/>
          </ac:picMkLst>
        </pc:picChg>
      </pc:sldChg>
      <pc:sldChg chg="modSp del mod">
        <pc:chgData name="영빈 손" userId="c52153352ade6557" providerId="LiveId" clId="{109E1B5B-FAEE-4A9F-B4E2-FEA98056B1A2}" dt="2025-06-12T12:45:46.469" v="982" actId="47"/>
        <pc:sldMkLst>
          <pc:docMk/>
          <pc:sldMk cId="0" sldId="267"/>
        </pc:sldMkLst>
        <pc:picChg chg="mod">
          <ac:chgData name="영빈 손" userId="c52153352ade6557" providerId="LiveId" clId="{109E1B5B-FAEE-4A9F-B4E2-FEA98056B1A2}" dt="2025-06-12T12:45:42.194" v="981" actId="1076"/>
          <ac:picMkLst>
            <pc:docMk/>
            <pc:sldMk cId="0" sldId="267"/>
            <ac:picMk id="9" creationId="{00000000-0000-0000-0000-000000000000}"/>
          </ac:picMkLst>
        </pc:picChg>
      </pc:sldChg>
      <pc:sldChg chg="addSp delSp modSp mod">
        <pc:chgData name="영빈 손" userId="c52153352ade6557" providerId="LiveId" clId="{109E1B5B-FAEE-4A9F-B4E2-FEA98056B1A2}" dt="2025-06-12T13:50:47.842" v="1591" actId="20577"/>
        <pc:sldMkLst>
          <pc:docMk/>
          <pc:sldMk cId="0" sldId="269"/>
        </pc:sldMkLst>
        <pc:spChg chg="add del">
          <ac:chgData name="영빈 손" userId="c52153352ade6557" providerId="LiveId" clId="{109E1B5B-FAEE-4A9F-B4E2-FEA98056B1A2}" dt="2025-06-12T12:31:36.414" v="258" actId="478"/>
          <ac:spMkLst>
            <pc:docMk/>
            <pc:sldMk cId="0" sldId="269"/>
            <ac:spMk id="12" creationId="{2498A60C-BF1A-6621-EBB4-028C8469FFB2}"/>
          </ac:spMkLst>
        </pc:spChg>
        <pc:spChg chg="add del mod">
          <ac:chgData name="영빈 손" userId="c52153352ade6557" providerId="LiveId" clId="{109E1B5B-FAEE-4A9F-B4E2-FEA98056B1A2}" dt="2025-06-12T12:32:02.441" v="365"/>
          <ac:spMkLst>
            <pc:docMk/>
            <pc:sldMk cId="0" sldId="269"/>
            <ac:spMk id="13" creationId="{3DADAC14-C5E6-9913-7656-DB9D5B6A6511}"/>
          </ac:spMkLst>
        </pc:spChg>
        <pc:spChg chg="mod">
          <ac:chgData name="영빈 손" userId="c52153352ade6557" providerId="LiveId" clId="{109E1B5B-FAEE-4A9F-B4E2-FEA98056B1A2}" dt="2025-06-12T13:48:14.869" v="1512" actId="2711"/>
          <ac:spMkLst>
            <pc:docMk/>
            <pc:sldMk cId="0" sldId="269"/>
            <ac:spMk id="15" creationId="{00000000-0000-0000-0000-000000000000}"/>
          </ac:spMkLst>
        </pc:spChg>
        <pc:spChg chg="del mod">
          <ac:chgData name="영빈 손" userId="c52153352ade6557" providerId="LiveId" clId="{109E1B5B-FAEE-4A9F-B4E2-FEA98056B1A2}" dt="2025-06-12T12:42:54.027" v="655" actId="478"/>
          <ac:spMkLst>
            <pc:docMk/>
            <pc:sldMk cId="0" sldId="269"/>
            <ac:spMk id="16" creationId="{00000000-0000-0000-0000-000000000000}"/>
          </ac:spMkLst>
        </pc:spChg>
        <pc:spChg chg="add mod">
          <ac:chgData name="영빈 손" userId="c52153352ade6557" providerId="LiveId" clId="{109E1B5B-FAEE-4A9F-B4E2-FEA98056B1A2}" dt="2025-06-12T13:50:47.842" v="1591" actId="20577"/>
          <ac:spMkLst>
            <pc:docMk/>
            <pc:sldMk cId="0" sldId="269"/>
            <ac:spMk id="18" creationId="{C6B8A5BB-268C-AEC5-C03C-6430E7AE098D}"/>
          </ac:spMkLst>
        </pc:spChg>
        <pc:spChg chg="mod">
          <ac:chgData name="영빈 손" userId="c52153352ade6557" providerId="LiveId" clId="{109E1B5B-FAEE-4A9F-B4E2-FEA98056B1A2}" dt="2025-06-12T13:48:14.869" v="1512" actId="2711"/>
          <ac:spMkLst>
            <pc:docMk/>
            <pc:sldMk cId="0" sldId="269"/>
            <ac:spMk id="26" creationId="{A49E533C-4EDA-0D80-3A79-6391E88A48DE}"/>
          </ac:spMkLst>
        </pc:spChg>
        <pc:spChg chg="del">
          <ac:chgData name="영빈 손" userId="c52153352ade6557" providerId="LiveId" clId="{109E1B5B-FAEE-4A9F-B4E2-FEA98056B1A2}" dt="2025-06-12T11:44:51.685" v="134" actId="478"/>
          <ac:spMkLst>
            <pc:docMk/>
            <pc:sldMk cId="0" sldId="269"/>
            <ac:spMk id="28" creationId="{8A406655-6E8C-6174-FA76-5B7A14586BC8}"/>
          </ac:spMkLst>
        </pc:spChg>
        <pc:picChg chg="mod">
          <ac:chgData name="영빈 손" userId="c52153352ade6557" providerId="LiveId" clId="{109E1B5B-FAEE-4A9F-B4E2-FEA98056B1A2}" dt="2025-06-12T13:32:03.186" v="1004" actId="1076"/>
          <ac:picMkLst>
            <pc:docMk/>
            <pc:sldMk cId="0" sldId="269"/>
            <ac:picMk id="6" creationId="{00000000-0000-0000-0000-000000000000}"/>
          </ac:picMkLst>
        </pc:picChg>
        <pc:picChg chg="add del mod">
          <ac:chgData name="영빈 손" userId="c52153352ade6557" providerId="LiveId" clId="{109E1B5B-FAEE-4A9F-B4E2-FEA98056B1A2}" dt="2025-06-12T12:35:48.854" v="366" actId="478"/>
          <ac:picMkLst>
            <pc:docMk/>
            <pc:sldMk cId="0" sldId="269"/>
            <ac:picMk id="10" creationId="{0354814F-17CE-F6CF-1A35-23ADBD01AC03}"/>
          </ac:picMkLst>
        </pc:picChg>
        <pc:picChg chg="add del mod">
          <ac:chgData name="영빈 손" userId="c52153352ade6557" providerId="LiveId" clId="{109E1B5B-FAEE-4A9F-B4E2-FEA98056B1A2}" dt="2025-06-12T13:45:11.777" v="1432" actId="478"/>
          <ac:picMkLst>
            <pc:docMk/>
            <pc:sldMk cId="0" sldId="269"/>
            <ac:picMk id="17" creationId="{7CD969E4-0139-F16F-F5D0-036EEAC6326E}"/>
          </ac:picMkLst>
        </pc:picChg>
        <pc:picChg chg="add del mod">
          <ac:chgData name="영빈 손" userId="c52153352ade6557" providerId="LiveId" clId="{109E1B5B-FAEE-4A9F-B4E2-FEA98056B1A2}" dt="2025-06-12T13:45:12.272" v="1433" actId="478"/>
          <ac:picMkLst>
            <pc:docMk/>
            <pc:sldMk cId="0" sldId="269"/>
            <ac:picMk id="20" creationId="{6A81CA19-1E6F-C7E3-AD45-33D39739F96B}"/>
          </ac:picMkLst>
        </pc:picChg>
        <pc:picChg chg="add mod">
          <ac:chgData name="영빈 손" userId="c52153352ade6557" providerId="LiveId" clId="{109E1B5B-FAEE-4A9F-B4E2-FEA98056B1A2}" dt="2025-06-12T13:46:13.964" v="1444" actId="1076"/>
          <ac:picMkLst>
            <pc:docMk/>
            <pc:sldMk cId="0" sldId="269"/>
            <ac:picMk id="22" creationId="{46A58CA9-8CD9-F91E-523A-A97D32D39A73}"/>
          </ac:picMkLst>
        </pc:picChg>
        <pc:picChg chg="del">
          <ac:chgData name="영빈 손" userId="c52153352ade6557" providerId="LiveId" clId="{109E1B5B-FAEE-4A9F-B4E2-FEA98056B1A2}" dt="2025-06-12T11:44:52.293" v="135" actId="478"/>
          <ac:picMkLst>
            <pc:docMk/>
            <pc:sldMk cId="0" sldId="269"/>
            <ac:picMk id="23" creationId="{B3440C80-6604-F81B-FC62-ED3AF6D20700}"/>
          </ac:picMkLst>
        </pc:picChg>
        <pc:picChg chg="del">
          <ac:chgData name="영빈 손" userId="c52153352ade6557" providerId="LiveId" clId="{109E1B5B-FAEE-4A9F-B4E2-FEA98056B1A2}" dt="2025-06-12T11:44:50.005" v="133" actId="478"/>
          <ac:picMkLst>
            <pc:docMk/>
            <pc:sldMk cId="0" sldId="269"/>
            <ac:picMk id="25" creationId="{C0F9BD83-27AE-C2A7-1802-3BBE4635318D}"/>
          </ac:picMkLst>
        </pc:picChg>
        <pc:picChg chg="add mod">
          <ac:chgData name="영빈 손" userId="c52153352ade6557" providerId="LiveId" clId="{109E1B5B-FAEE-4A9F-B4E2-FEA98056B1A2}" dt="2025-06-12T13:46:18.210" v="1445" actId="1076"/>
          <ac:picMkLst>
            <pc:docMk/>
            <pc:sldMk cId="0" sldId="269"/>
            <ac:picMk id="27" creationId="{768B0C91-2FBA-8313-90BA-C863F037003C}"/>
          </ac:picMkLst>
        </pc:picChg>
      </pc:sldChg>
      <pc:sldChg chg="addSp delSp modSp add mod ord">
        <pc:chgData name="영빈 손" userId="c52153352ade6557" providerId="LiveId" clId="{109E1B5B-FAEE-4A9F-B4E2-FEA98056B1A2}" dt="2025-06-12T13:48:19.741" v="1513" actId="2711"/>
        <pc:sldMkLst>
          <pc:docMk/>
          <pc:sldMk cId="1835128508" sldId="270"/>
        </pc:sldMkLst>
        <pc:spChg chg="mod">
          <ac:chgData name="영빈 손" userId="c52153352ade6557" providerId="LiveId" clId="{109E1B5B-FAEE-4A9F-B4E2-FEA98056B1A2}" dt="2025-06-12T13:48:19.741" v="1513" actId="2711"/>
          <ac:spMkLst>
            <pc:docMk/>
            <pc:sldMk cId="1835128508" sldId="270"/>
            <ac:spMk id="13" creationId="{3E380B35-0421-B7D9-761D-2E6EC368C017}"/>
          </ac:spMkLst>
        </pc:spChg>
        <pc:spChg chg="mod">
          <ac:chgData name="영빈 손" userId="c52153352ade6557" providerId="LiveId" clId="{109E1B5B-FAEE-4A9F-B4E2-FEA98056B1A2}" dt="2025-06-12T13:48:19.741" v="1513" actId="2711"/>
          <ac:spMkLst>
            <pc:docMk/>
            <pc:sldMk cId="1835128508" sldId="270"/>
            <ac:spMk id="14" creationId="{D37FCB18-EABB-0832-1156-9623DEB70B83}"/>
          </ac:spMkLst>
        </pc:spChg>
        <pc:spChg chg="del mod">
          <ac:chgData name="영빈 손" userId="c52153352ade6557" providerId="LiveId" clId="{109E1B5B-FAEE-4A9F-B4E2-FEA98056B1A2}" dt="2025-06-12T12:42:51.448" v="654" actId="478"/>
          <ac:spMkLst>
            <pc:docMk/>
            <pc:sldMk cId="1835128508" sldId="270"/>
            <ac:spMk id="15" creationId="{D3E38D99-EFB8-DFBA-EA8E-81E0CACC31A6}"/>
          </ac:spMkLst>
        </pc:spChg>
        <pc:picChg chg="add mod">
          <ac:chgData name="영빈 손" userId="c52153352ade6557" providerId="LiveId" clId="{109E1B5B-FAEE-4A9F-B4E2-FEA98056B1A2}" dt="2025-06-12T11:21:58.435" v="38" actId="1076"/>
          <ac:picMkLst>
            <pc:docMk/>
            <pc:sldMk cId="1835128508" sldId="270"/>
            <ac:picMk id="12" creationId="{7E55CF32-56BC-A7D6-9FD6-CDDD34403CB1}"/>
          </ac:picMkLst>
        </pc:picChg>
        <pc:picChg chg="del">
          <ac:chgData name="영빈 손" userId="c52153352ade6557" providerId="LiveId" clId="{109E1B5B-FAEE-4A9F-B4E2-FEA98056B1A2}" dt="2025-06-12T11:21:13.377" v="31" actId="478"/>
          <ac:picMkLst>
            <pc:docMk/>
            <pc:sldMk cId="1835128508" sldId="270"/>
            <ac:picMk id="17" creationId="{4DAD98FA-E61B-65EE-0825-A7A913483749}"/>
          </ac:picMkLst>
        </pc:picChg>
        <pc:picChg chg="add mod">
          <ac:chgData name="영빈 손" userId="c52153352ade6557" providerId="LiveId" clId="{109E1B5B-FAEE-4A9F-B4E2-FEA98056B1A2}" dt="2025-06-12T11:22:01.383" v="39" actId="1076"/>
          <ac:picMkLst>
            <pc:docMk/>
            <pc:sldMk cId="1835128508" sldId="270"/>
            <ac:picMk id="18" creationId="{12356357-1C0C-3577-45AB-9491E97FC69A}"/>
          </ac:picMkLst>
        </pc:picChg>
        <pc:picChg chg="del">
          <ac:chgData name="영빈 손" userId="c52153352ade6557" providerId="LiveId" clId="{109E1B5B-FAEE-4A9F-B4E2-FEA98056B1A2}" dt="2025-06-12T11:21:32.144" v="34" actId="478"/>
          <ac:picMkLst>
            <pc:docMk/>
            <pc:sldMk cId="1835128508" sldId="270"/>
            <ac:picMk id="21" creationId="{98B3C476-AAC2-09BD-157E-5B97A2CE640C}"/>
          </ac:picMkLst>
        </pc:picChg>
      </pc:sldChg>
      <pc:sldChg chg="addSp delSp modSp add mod">
        <pc:chgData name="영빈 손" userId="c52153352ade6557" providerId="LiveId" clId="{109E1B5B-FAEE-4A9F-B4E2-FEA98056B1A2}" dt="2025-06-12T13:48:46.931" v="1518" actId="2711"/>
        <pc:sldMkLst>
          <pc:docMk/>
          <pc:sldMk cId="3463982202" sldId="271"/>
        </pc:sldMkLst>
        <pc:spChg chg="mod">
          <ac:chgData name="영빈 손" userId="c52153352ade6557" providerId="LiveId" clId="{109E1B5B-FAEE-4A9F-B4E2-FEA98056B1A2}" dt="2025-06-12T13:48:46.931" v="1518" actId="2711"/>
          <ac:spMkLst>
            <pc:docMk/>
            <pc:sldMk cId="3463982202" sldId="271"/>
            <ac:spMk id="14" creationId="{F228846D-B68B-A50A-BB90-6368F29634B2}"/>
          </ac:spMkLst>
        </pc:spChg>
        <pc:spChg chg="mod">
          <ac:chgData name="영빈 손" userId="c52153352ade6557" providerId="LiveId" clId="{109E1B5B-FAEE-4A9F-B4E2-FEA98056B1A2}" dt="2025-06-12T13:48:46.931" v="1518" actId="2711"/>
          <ac:spMkLst>
            <pc:docMk/>
            <pc:sldMk cId="3463982202" sldId="271"/>
            <ac:spMk id="15" creationId="{882CBBF1-8ABA-0914-6558-2209EDDE1AC1}"/>
          </ac:spMkLst>
        </pc:spChg>
        <pc:spChg chg="del">
          <ac:chgData name="영빈 손" userId="c52153352ade6557" providerId="LiveId" clId="{109E1B5B-FAEE-4A9F-B4E2-FEA98056B1A2}" dt="2025-06-12T12:42:59.231" v="656" actId="478"/>
          <ac:spMkLst>
            <pc:docMk/>
            <pc:sldMk cId="3463982202" sldId="271"/>
            <ac:spMk id="16" creationId="{67CEAC78-1CDA-810C-9B68-F8744D6DCF14}"/>
          </ac:spMkLst>
        </pc:spChg>
        <pc:picChg chg="add mod">
          <ac:chgData name="영빈 손" userId="c52153352ade6557" providerId="LiveId" clId="{109E1B5B-FAEE-4A9F-B4E2-FEA98056B1A2}" dt="2025-06-12T11:42:28.062" v="105" actId="1076"/>
          <ac:picMkLst>
            <pc:docMk/>
            <pc:sldMk cId="3463982202" sldId="271"/>
            <ac:picMk id="12" creationId="{2287AC78-C0EC-8910-3CD2-E21019C6F188}"/>
          </ac:picMkLst>
        </pc:picChg>
        <pc:picChg chg="add mod">
          <ac:chgData name="영빈 손" userId="c52153352ade6557" providerId="LiveId" clId="{109E1B5B-FAEE-4A9F-B4E2-FEA98056B1A2}" dt="2025-06-12T11:42:33.373" v="106" actId="1076"/>
          <ac:picMkLst>
            <pc:docMk/>
            <pc:sldMk cId="3463982202" sldId="271"/>
            <ac:picMk id="17" creationId="{977CB5E2-67D9-67A0-1D04-AD0302F31E9D}"/>
          </ac:picMkLst>
        </pc:picChg>
        <pc:picChg chg="del">
          <ac:chgData name="영빈 손" userId="c52153352ade6557" providerId="LiveId" clId="{109E1B5B-FAEE-4A9F-B4E2-FEA98056B1A2}" dt="2025-06-12T11:42:02.517" v="98" actId="478"/>
          <ac:picMkLst>
            <pc:docMk/>
            <pc:sldMk cId="3463982202" sldId="271"/>
            <ac:picMk id="18" creationId="{1487BCF6-26EF-A8AA-F4FF-544F53EA74C0}"/>
          </ac:picMkLst>
        </pc:picChg>
        <pc:picChg chg="del">
          <ac:chgData name="영빈 손" userId="c52153352ade6557" providerId="LiveId" clId="{109E1B5B-FAEE-4A9F-B4E2-FEA98056B1A2}" dt="2025-06-12T11:42:04.529" v="99" actId="478"/>
          <ac:picMkLst>
            <pc:docMk/>
            <pc:sldMk cId="3463982202" sldId="271"/>
            <ac:picMk id="20" creationId="{EDB596D7-D425-4C4F-CEAC-69E337530845}"/>
          </ac:picMkLst>
        </pc:picChg>
      </pc:sldChg>
      <pc:sldChg chg="addSp delSp modSp add mod">
        <pc:chgData name="영빈 손" userId="c52153352ade6557" providerId="LiveId" clId="{109E1B5B-FAEE-4A9F-B4E2-FEA98056B1A2}" dt="2025-06-12T13:49:01.483" v="1521" actId="2711"/>
        <pc:sldMkLst>
          <pc:docMk/>
          <pc:sldMk cId="3718842728" sldId="272"/>
        </pc:sldMkLst>
        <pc:spChg chg="mod">
          <ac:chgData name="영빈 손" userId="c52153352ade6557" providerId="LiveId" clId="{109E1B5B-FAEE-4A9F-B4E2-FEA98056B1A2}" dt="2025-06-12T13:49:01.483" v="1521" actId="2711"/>
          <ac:spMkLst>
            <pc:docMk/>
            <pc:sldMk cId="3718842728" sldId="272"/>
            <ac:spMk id="13" creationId="{FD667A42-9A0A-DFF7-2472-43E7CC3E8E24}"/>
          </ac:spMkLst>
        </pc:spChg>
        <pc:spChg chg="mod">
          <ac:chgData name="영빈 손" userId="c52153352ade6557" providerId="LiveId" clId="{109E1B5B-FAEE-4A9F-B4E2-FEA98056B1A2}" dt="2025-06-12T13:49:01.483" v="1521" actId="2711"/>
          <ac:spMkLst>
            <pc:docMk/>
            <pc:sldMk cId="3718842728" sldId="272"/>
            <ac:spMk id="14" creationId="{99329573-A7A0-0B53-8DB2-9300D3A06371}"/>
          </ac:spMkLst>
        </pc:spChg>
        <pc:spChg chg="del">
          <ac:chgData name="영빈 손" userId="c52153352ade6557" providerId="LiveId" clId="{109E1B5B-FAEE-4A9F-B4E2-FEA98056B1A2}" dt="2025-06-12T12:43:15.305" v="659" actId="478"/>
          <ac:spMkLst>
            <pc:docMk/>
            <pc:sldMk cId="3718842728" sldId="272"/>
            <ac:spMk id="15" creationId="{908687D7-D2AE-70AD-3F94-6446943B784A}"/>
          </ac:spMkLst>
        </pc:spChg>
        <pc:picChg chg="del">
          <ac:chgData name="영빈 손" userId="c52153352ade6557" providerId="LiveId" clId="{109E1B5B-FAEE-4A9F-B4E2-FEA98056B1A2}" dt="2025-06-12T11:45:38.660" v="140" actId="478"/>
          <ac:picMkLst>
            <pc:docMk/>
            <pc:sldMk cId="3718842728" sldId="272"/>
            <ac:picMk id="12" creationId="{464EB487-1F7A-2207-8100-1410285F125C}"/>
          </ac:picMkLst>
        </pc:picChg>
        <pc:picChg chg="add mod">
          <ac:chgData name="영빈 손" userId="c52153352ade6557" providerId="LiveId" clId="{109E1B5B-FAEE-4A9F-B4E2-FEA98056B1A2}" dt="2025-06-12T11:46:19.182" v="162" actId="1076"/>
          <ac:picMkLst>
            <pc:docMk/>
            <pc:sldMk cId="3718842728" sldId="272"/>
            <ac:picMk id="16" creationId="{54FAA3CB-53A5-18E0-FBF2-F3708C3EBC75}"/>
          </ac:picMkLst>
        </pc:picChg>
        <pc:picChg chg="del">
          <ac:chgData name="영빈 손" userId="c52153352ade6557" providerId="LiveId" clId="{109E1B5B-FAEE-4A9F-B4E2-FEA98056B1A2}" dt="2025-06-12T11:45:39.405" v="141" actId="478"/>
          <ac:picMkLst>
            <pc:docMk/>
            <pc:sldMk cId="3718842728" sldId="272"/>
            <ac:picMk id="18" creationId="{D388A7E1-0C69-7643-EE91-3E672751E6E1}"/>
          </ac:picMkLst>
        </pc:picChg>
        <pc:picChg chg="add mod">
          <ac:chgData name="영빈 손" userId="c52153352ade6557" providerId="LiveId" clId="{109E1B5B-FAEE-4A9F-B4E2-FEA98056B1A2}" dt="2025-06-12T11:46:24.078" v="164" actId="1076"/>
          <ac:picMkLst>
            <pc:docMk/>
            <pc:sldMk cId="3718842728" sldId="272"/>
            <ac:picMk id="19" creationId="{3732BB25-0B60-0DF1-DF5E-92B6E57545EE}"/>
          </ac:picMkLst>
        </pc:picChg>
      </pc:sldChg>
      <pc:sldChg chg="addSp delSp modSp add mod">
        <pc:chgData name="영빈 손" userId="c52153352ade6557" providerId="LiveId" clId="{109E1B5B-FAEE-4A9F-B4E2-FEA98056B1A2}" dt="2025-06-12T13:49:06.035" v="1522" actId="2711"/>
        <pc:sldMkLst>
          <pc:docMk/>
          <pc:sldMk cId="379333907" sldId="273"/>
        </pc:sldMkLst>
        <pc:spChg chg="mod">
          <ac:chgData name="영빈 손" userId="c52153352ade6557" providerId="LiveId" clId="{109E1B5B-FAEE-4A9F-B4E2-FEA98056B1A2}" dt="2025-06-12T13:49:06.035" v="1522" actId="2711"/>
          <ac:spMkLst>
            <pc:docMk/>
            <pc:sldMk cId="379333907" sldId="273"/>
            <ac:spMk id="13" creationId="{46D79B29-E5AF-93F0-6AF4-D40CB3DE41AC}"/>
          </ac:spMkLst>
        </pc:spChg>
        <pc:spChg chg="mod">
          <ac:chgData name="영빈 손" userId="c52153352ade6557" providerId="LiveId" clId="{109E1B5B-FAEE-4A9F-B4E2-FEA98056B1A2}" dt="2025-06-12T13:49:06.035" v="1522" actId="2711"/>
          <ac:spMkLst>
            <pc:docMk/>
            <pc:sldMk cId="379333907" sldId="273"/>
            <ac:spMk id="14" creationId="{C67A4444-E273-F431-43A6-431A60FD6890}"/>
          </ac:spMkLst>
        </pc:spChg>
        <pc:spChg chg="del">
          <ac:chgData name="영빈 손" userId="c52153352ade6557" providerId="LiveId" clId="{109E1B5B-FAEE-4A9F-B4E2-FEA98056B1A2}" dt="2025-06-12T12:43:17.985" v="660" actId="478"/>
          <ac:spMkLst>
            <pc:docMk/>
            <pc:sldMk cId="379333907" sldId="273"/>
            <ac:spMk id="15" creationId="{5E93EA16-A24B-23FD-AE0C-080813F225FB}"/>
          </ac:spMkLst>
        </pc:spChg>
        <pc:picChg chg="del">
          <ac:chgData name="영빈 손" userId="c52153352ade6557" providerId="LiveId" clId="{109E1B5B-FAEE-4A9F-B4E2-FEA98056B1A2}" dt="2025-06-12T11:46:46.122" v="165" actId="478"/>
          <ac:picMkLst>
            <pc:docMk/>
            <pc:sldMk cId="379333907" sldId="273"/>
            <ac:picMk id="12" creationId="{D3C079CD-1F60-9AD2-9FBC-C5F09F07DC7E}"/>
          </ac:picMkLst>
        </pc:picChg>
        <pc:picChg chg="add mod">
          <ac:chgData name="영빈 손" userId="c52153352ade6557" providerId="LiveId" clId="{109E1B5B-FAEE-4A9F-B4E2-FEA98056B1A2}" dt="2025-06-12T11:47:23.399" v="182" actId="1076"/>
          <ac:picMkLst>
            <pc:docMk/>
            <pc:sldMk cId="379333907" sldId="273"/>
            <ac:picMk id="16" creationId="{DEB3E54E-0A44-EF83-B48B-03B73E2DB182}"/>
          </ac:picMkLst>
        </pc:picChg>
        <pc:picChg chg="del">
          <ac:chgData name="영빈 손" userId="c52153352ade6557" providerId="LiveId" clId="{109E1B5B-FAEE-4A9F-B4E2-FEA98056B1A2}" dt="2025-06-12T11:46:47.815" v="166" actId="478"/>
          <ac:picMkLst>
            <pc:docMk/>
            <pc:sldMk cId="379333907" sldId="273"/>
            <ac:picMk id="18" creationId="{360AF0E6-C781-4490-1472-10D9CF0D2123}"/>
          </ac:picMkLst>
        </pc:picChg>
        <pc:picChg chg="add mod">
          <ac:chgData name="영빈 손" userId="c52153352ade6557" providerId="LiveId" clId="{109E1B5B-FAEE-4A9F-B4E2-FEA98056B1A2}" dt="2025-06-12T11:47:26.696" v="184" actId="1076"/>
          <ac:picMkLst>
            <pc:docMk/>
            <pc:sldMk cId="379333907" sldId="273"/>
            <ac:picMk id="19" creationId="{E75C3088-5048-C9E6-A7EF-A2190A44A919}"/>
          </ac:picMkLst>
        </pc:picChg>
      </pc:sldChg>
      <pc:sldChg chg="addSp delSp modSp add mod">
        <pc:chgData name="영빈 손" userId="c52153352ade6557" providerId="LiveId" clId="{109E1B5B-FAEE-4A9F-B4E2-FEA98056B1A2}" dt="2025-06-12T13:49:11.118" v="1523" actId="2711"/>
        <pc:sldMkLst>
          <pc:docMk/>
          <pc:sldMk cId="1357660600" sldId="274"/>
        </pc:sldMkLst>
        <pc:spChg chg="mod">
          <ac:chgData name="영빈 손" userId="c52153352ade6557" providerId="LiveId" clId="{109E1B5B-FAEE-4A9F-B4E2-FEA98056B1A2}" dt="2025-06-12T13:49:11.118" v="1523" actId="2711"/>
          <ac:spMkLst>
            <pc:docMk/>
            <pc:sldMk cId="1357660600" sldId="274"/>
            <ac:spMk id="13" creationId="{50B34840-55E9-C1E5-4A9D-CB623DC12C80}"/>
          </ac:spMkLst>
        </pc:spChg>
        <pc:spChg chg="mod">
          <ac:chgData name="영빈 손" userId="c52153352ade6557" providerId="LiveId" clId="{109E1B5B-FAEE-4A9F-B4E2-FEA98056B1A2}" dt="2025-06-12T13:49:11.118" v="1523" actId="2711"/>
          <ac:spMkLst>
            <pc:docMk/>
            <pc:sldMk cId="1357660600" sldId="274"/>
            <ac:spMk id="14" creationId="{1A339D85-D843-9DE6-1977-D6F7F058C5E2}"/>
          </ac:spMkLst>
        </pc:spChg>
        <pc:spChg chg="del">
          <ac:chgData name="영빈 손" userId="c52153352ade6557" providerId="LiveId" clId="{109E1B5B-FAEE-4A9F-B4E2-FEA98056B1A2}" dt="2025-06-12T12:43:21.166" v="661" actId="478"/>
          <ac:spMkLst>
            <pc:docMk/>
            <pc:sldMk cId="1357660600" sldId="274"/>
            <ac:spMk id="15" creationId="{65645924-066B-6EFD-C15E-1A368D06D0AC}"/>
          </ac:spMkLst>
        </pc:spChg>
        <pc:picChg chg="add del mod">
          <ac:chgData name="영빈 손" userId="c52153352ade6557" providerId="LiveId" clId="{109E1B5B-FAEE-4A9F-B4E2-FEA98056B1A2}" dt="2025-06-12T11:50:39.177" v="204" actId="478"/>
          <ac:picMkLst>
            <pc:docMk/>
            <pc:sldMk cId="1357660600" sldId="274"/>
            <ac:picMk id="12" creationId="{9F20C021-3A82-50EE-B098-F660A249D85B}"/>
          </ac:picMkLst>
        </pc:picChg>
        <pc:picChg chg="del">
          <ac:chgData name="영빈 손" userId="c52153352ade6557" providerId="LiveId" clId="{109E1B5B-FAEE-4A9F-B4E2-FEA98056B1A2}" dt="2025-06-12T11:49:32.948" v="187" actId="478"/>
          <ac:picMkLst>
            <pc:docMk/>
            <pc:sldMk cId="1357660600" sldId="274"/>
            <ac:picMk id="16" creationId="{C353D33A-4E49-BE60-3272-5A4838E47458}"/>
          </ac:picMkLst>
        </pc:picChg>
        <pc:picChg chg="add mod">
          <ac:chgData name="영빈 손" userId="c52153352ade6557" providerId="LiveId" clId="{109E1B5B-FAEE-4A9F-B4E2-FEA98056B1A2}" dt="2025-06-12T11:50:07.255" v="196" actId="1076"/>
          <ac:picMkLst>
            <pc:docMk/>
            <pc:sldMk cId="1357660600" sldId="274"/>
            <ac:picMk id="18" creationId="{F6C71DF8-423A-2F84-43BF-D46576A81209}"/>
          </ac:picMkLst>
        </pc:picChg>
        <pc:picChg chg="del">
          <ac:chgData name="영빈 손" userId="c52153352ade6557" providerId="LiveId" clId="{109E1B5B-FAEE-4A9F-B4E2-FEA98056B1A2}" dt="2025-06-12T11:49:49.648" v="190" actId="478"/>
          <ac:picMkLst>
            <pc:docMk/>
            <pc:sldMk cId="1357660600" sldId="274"/>
            <ac:picMk id="19" creationId="{4C398AFD-B1E6-DEE3-8E13-78E59B6E7B62}"/>
          </ac:picMkLst>
        </pc:picChg>
      </pc:sldChg>
      <pc:sldChg chg="addSp delSp modSp add mod">
        <pc:chgData name="영빈 손" userId="c52153352ade6557" providerId="LiveId" clId="{109E1B5B-FAEE-4A9F-B4E2-FEA98056B1A2}" dt="2025-06-12T13:49:15.136" v="1524" actId="2711"/>
        <pc:sldMkLst>
          <pc:docMk/>
          <pc:sldMk cId="3603164774" sldId="275"/>
        </pc:sldMkLst>
        <pc:spChg chg="mod">
          <ac:chgData name="영빈 손" userId="c52153352ade6557" providerId="LiveId" clId="{109E1B5B-FAEE-4A9F-B4E2-FEA98056B1A2}" dt="2025-06-12T13:49:15.136" v="1524" actId="2711"/>
          <ac:spMkLst>
            <pc:docMk/>
            <pc:sldMk cId="3603164774" sldId="275"/>
            <ac:spMk id="13" creationId="{176E103D-09A4-0E6F-6A11-6AE81EE56370}"/>
          </ac:spMkLst>
        </pc:spChg>
        <pc:spChg chg="mod">
          <ac:chgData name="영빈 손" userId="c52153352ade6557" providerId="LiveId" clId="{109E1B5B-FAEE-4A9F-B4E2-FEA98056B1A2}" dt="2025-06-12T13:49:15.136" v="1524" actId="2711"/>
          <ac:spMkLst>
            <pc:docMk/>
            <pc:sldMk cId="3603164774" sldId="275"/>
            <ac:spMk id="14" creationId="{CFA31D1E-5A64-419E-4CB9-5C0AB04B9E0A}"/>
          </ac:spMkLst>
        </pc:spChg>
        <pc:spChg chg="del">
          <ac:chgData name="영빈 손" userId="c52153352ade6557" providerId="LiveId" clId="{109E1B5B-FAEE-4A9F-B4E2-FEA98056B1A2}" dt="2025-06-12T12:43:23.667" v="662" actId="478"/>
          <ac:spMkLst>
            <pc:docMk/>
            <pc:sldMk cId="3603164774" sldId="275"/>
            <ac:spMk id="15" creationId="{0D520108-D527-6090-3439-17BD78EB3349}"/>
          </ac:spMkLst>
        </pc:spChg>
        <pc:picChg chg="add mod">
          <ac:chgData name="영빈 손" userId="c52153352ade6557" providerId="LiveId" clId="{109E1B5B-FAEE-4A9F-B4E2-FEA98056B1A2}" dt="2025-06-12T11:51:19.062" v="220" actId="1076"/>
          <ac:picMkLst>
            <pc:docMk/>
            <pc:sldMk cId="3603164774" sldId="275"/>
            <ac:picMk id="12" creationId="{97AD49B5-BDCF-BFBE-54ED-A175D61075F1}"/>
          </ac:picMkLst>
        </pc:picChg>
        <pc:picChg chg="del">
          <ac:chgData name="영빈 손" userId="c52153352ade6557" providerId="LiveId" clId="{109E1B5B-FAEE-4A9F-B4E2-FEA98056B1A2}" dt="2025-06-12T11:50:41.058" v="205" actId="478"/>
          <ac:picMkLst>
            <pc:docMk/>
            <pc:sldMk cId="3603164774" sldId="275"/>
            <ac:picMk id="16" creationId="{08B0D88B-ADAB-F9A3-724B-F5388BD69575}"/>
          </ac:picMkLst>
        </pc:picChg>
        <pc:picChg chg="add mod">
          <ac:chgData name="영빈 손" userId="c52153352ade6557" providerId="LiveId" clId="{109E1B5B-FAEE-4A9F-B4E2-FEA98056B1A2}" dt="2025-06-12T11:51:22.519" v="221" actId="1076"/>
          <ac:picMkLst>
            <pc:docMk/>
            <pc:sldMk cId="3603164774" sldId="275"/>
            <ac:picMk id="18" creationId="{E6E1702D-248A-667F-4250-C2261DD0E356}"/>
          </ac:picMkLst>
        </pc:picChg>
        <pc:picChg chg="del">
          <ac:chgData name="영빈 손" userId="c52153352ade6557" providerId="LiveId" clId="{109E1B5B-FAEE-4A9F-B4E2-FEA98056B1A2}" dt="2025-06-12T11:50:42.648" v="206" actId="478"/>
          <ac:picMkLst>
            <pc:docMk/>
            <pc:sldMk cId="3603164774" sldId="275"/>
            <ac:picMk id="19" creationId="{6C4864E3-5345-5C55-B96F-C4F6FB8184FF}"/>
          </ac:picMkLst>
        </pc:picChg>
      </pc:sldChg>
      <pc:sldChg chg="addSp delSp modSp add mod">
        <pc:chgData name="영빈 손" userId="c52153352ade6557" providerId="LiveId" clId="{109E1B5B-FAEE-4A9F-B4E2-FEA98056B1A2}" dt="2025-06-12T13:50:34.007" v="1589" actId="20577"/>
        <pc:sldMkLst>
          <pc:docMk/>
          <pc:sldMk cId="1261914896" sldId="276"/>
        </pc:sldMkLst>
        <pc:spChg chg="mod">
          <ac:chgData name="영빈 손" userId="c52153352ade6557" providerId="LiveId" clId="{109E1B5B-FAEE-4A9F-B4E2-FEA98056B1A2}" dt="2025-06-12T13:49:19.381" v="1525" actId="2711"/>
          <ac:spMkLst>
            <pc:docMk/>
            <pc:sldMk cId="1261914896" sldId="276"/>
            <ac:spMk id="13" creationId="{DAB1F866-EAE6-43AF-5C0E-C3A0C65EE512}"/>
          </ac:spMkLst>
        </pc:spChg>
        <pc:spChg chg="mod">
          <ac:chgData name="영빈 손" userId="c52153352ade6557" providerId="LiveId" clId="{109E1B5B-FAEE-4A9F-B4E2-FEA98056B1A2}" dt="2025-06-12T13:50:34.007" v="1589" actId="20577"/>
          <ac:spMkLst>
            <pc:docMk/>
            <pc:sldMk cId="1261914896" sldId="276"/>
            <ac:spMk id="14" creationId="{B761BBF9-E01A-FB4B-4BAC-B4EB0522ACAD}"/>
          </ac:spMkLst>
        </pc:spChg>
        <pc:spChg chg="del">
          <ac:chgData name="영빈 손" userId="c52153352ade6557" providerId="LiveId" clId="{109E1B5B-FAEE-4A9F-B4E2-FEA98056B1A2}" dt="2025-06-12T12:43:26.157" v="663" actId="478"/>
          <ac:spMkLst>
            <pc:docMk/>
            <pc:sldMk cId="1261914896" sldId="276"/>
            <ac:spMk id="15" creationId="{2A555CD1-F283-570D-644F-267F173DD375}"/>
          </ac:spMkLst>
        </pc:spChg>
        <pc:picChg chg="del">
          <ac:chgData name="영빈 손" userId="c52153352ade6557" providerId="LiveId" clId="{109E1B5B-FAEE-4A9F-B4E2-FEA98056B1A2}" dt="2025-06-12T11:51:57.675" v="229" actId="478"/>
          <ac:picMkLst>
            <pc:docMk/>
            <pc:sldMk cId="1261914896" sldId="276"/>
            <ac:picMk id="12" creationId="{AED0C7F7-03B9-5FB3-DC21-CCEB660BFDC1}"/>
          </ac:picMkLst>
        </pc:picChg>
        <pc:picChg chg="add mod">
          <ac:chgData name="영빈 손" userId="c52153352ade6557" providerId="LiveId" clId="{109E1B5B-FAEE-4A9F-B4E2-FEA98056B1A2}" dt="2025-06-12T11:52:36.293" v="249" actId="1076"/>
          <ac:picMkLst>
            <pc:docMk/>
            <pc:sldMk cId="1261914896" sldId="276"/>
            <ac:picMk id="16" creationId="{81B4B9E5-9AB4-7975-E0AB-3B82313848AC}"/>
          </ac:picMkLst>
        </pc:picChg>
        <pc:picChg chg="del">
          <ac:chgData name="영빈 손" userId="c52153352ade6557" providerId="LiveId" clId="{109E1B5B-FAEE-4A9F-B4E2-FEA98056B1A2}" dt="2025-06-12T11:52:01.238" v="232" actId="478"/>
          <ac:picMkLst>
            <pc:docMk/>
            <pc:sldMk cId="1261914896" sldId="276"/>
            <ac:picMk id="18" creationId="{EA454FEB-8B0F-AB3A-ED69-31BB45E59122}"/>
          </ac:picMkLst>
        </pc:picChg>
        <pc:picChg chg="add mod">
          <ac:chgData name="영빈 손" userId="c52153352ade6557" providerId="LiveId" clId="{109E1B5B-FAEE-4A9F-B4E2-FEA98056B1A2}" dt="2025-06-12T11:52:33.288" v="246" actId="1076"/>
          <ac:picMkLst>
            <pc:docMk/>
            <pc:sldMk cId="1261914896" sldId="276"/>
            <ac:picMk id="19" creationId="{57542F43-050F-BBB8-9174-B48C0C355C3A}"/>
          </ac:picMkLst>
        </pc:picChg>
      </pc:sldChg>
      <pc:sldChg chg="addSp delSp modSp add mod">
        <pc:chgData name="영빈 손" userId="c52153352ade6557" providerId="LiveId" clId="{109E1B5B-FAEE-4A9F-B4E2-FEA98056B1A2}" dt="2025-06-12T13:50:30.288" v="1587" actId="20577"/>
        <pc:sldMkLst>
          <pc:docMk/>
          <pc:sldMk cId="1151848323" sldId="277"/>
        </pc:sldMkLst>
        <pc:spChg chg="mod">
          <ac:chgData name="영빈 손" userId="c52153352ade6557" providerId="LiveId" clId="{109E1B5B-FAEE-4A9F-B4E2-FEA98056B1A2}" dt="2025-06-12T13:50:26.870" v="1583" actId="20577"/>
          <ac:spMkLst>
            <pc:docMk/>
            <pc:sldMk cId="1151848323" sldId="277"/>
            <ac:spMk id="13" creationId="{B3BD5949-B3AF-598D-1F01-0A1CA7DA11AE}"/>
          </ac:spMkLst>
        </pc:spChg>
        <pc:spChg chg="mod">
          <ac:chgData name="영빈 손" userId="c52153352ade6557" providerId="LiveId" clId="{109E1B5B-FAEE-4A9F-B4E2-FEA98056B1A2}" dt="2025-06-12T13:50:30.288" v="1587" actId="20577"/>
          <ac:spMkLst>
            <pc:docMk/>
            <pc:sldMk cId="1151848323" sldId="277"/>
            <ac:spMk id="14" creationId="{59D3E9B2-EF08-F4D2-41D6-987DCAAF2157}"/>
          </ac:spMkLst>
        </pc:spChg>
        <pc:picChg chg="add del mod">
          <ac:chgData name="영빈 손" userId="c52153352ade6557" providerId="LiveId" clId="{109E1B5B-FAEE-4A9F-B4E2-FEA98056B1A2}" dt="2025-06-12T13:36:00.503" v="1056" actId="478"/>
          <ac:picMkLst>
            <pc:docMk/>
            <pc:sldMk cId="1151848323" sldId="277"/>
            <ac:picMk id="12" creationId="{52F34B9B-1289-3BA4-EACB-955755073998}"/>
          </ac:picMkLst>
        </pc:picChg>
        <pc:picChg chg="del">
          <ac:chgData name="영빈 손" userId="c52153352ade6557" providerId="LiveId" clId="{109E1B5B-FAEE-4A9F-B4E2-FEA98056B1A2}" dt="2025-06-12T13:34:01.697" v="1018" actId="478"/>
          <ac:picMkLst>
            <pc:docMk/>
            <pc:sldMk cId="1151848323" sldId="277"/>
            <ac:picMk id="16" creationId="{BC9B7A6B-CDEE-C0F5-24AA-58ABF7475B11}"/>
          </ac:picMkLst>
        </pc:picChg>
        <pc:picChg chg="add del mod">
          <ac:chgData name="영빈 손" userId="c52153352ade6557" providerId="LiveId" clId="{109E1B5B-FAEE-4A9F-B4E2-FEA98056B1A2}" dt="2025-06-12T13:36:00.963" v="1057" actId="478"/>
          <ac:picMkLst>
            <pc:docMk/>
            <pc:sldMk cId="1151848323" sldId="277"/>
            <ac:picMk id="17" creationId="{ECDA340B-EA41-1D83-A7BE-552C9BFB2827}"/>
          </ac:picMkLst>
        </pc:picChg>
        <pc:picChg chg="del">
          <ac:chgData name="영빈 손" userId="c52153352ade6557" providerId="LiveId" clId="{109E1B5B-FAEE-4A9F-B4E2-FEA98056B1A2}" dt="2025-06-12T13:34:06.945" v="1026" actId="478"/>
          <ac:picMkLst>
            <pc:docMk/>
            <pc:sldMk cId="1151848323" sldId="277"/>
            <ac:picMk id="19" creationId="{B14E33F0-4EBC-6F33-6964-316FD247136A}"/>
          </ac:picMkLst>
        </pc:picChg>
        <pc:picChg chg="add del mod">
          <ac:chgData name="영빈 손" userId="c52153352ade6557" providerId="LiveId" clId="{109E1B5B-FAEE-4A9F-B4E2-FEA98056B1A2}" dt="2025-06-12T13:36:01.365" v="1058" actId="478"/>
          <ac:picMkLst>
            <pc:docMk/>
            <pc:sldMk cId="1151848323" sldId="277"/>
            <ac:picMk id="20" creationId="{13DE49E9-75F7-0554-DCA0-52586E2B4833}"/>
          </ac:picMkLst>
        </pc:picChg>
        <pc:picChg chg="add del mod">
          <ac:chgData name="영빈 손" userId="c52153352ade6557" providerId="LiveId" clId="{109E1B5B-FAEE-4A9F-B4E2-FEA98056B1A2}" dt="2025-06-12T13:36:01.699" v="1059" actId="478"/>
          <ac:picMkLst>
            <pc:docMk/>
            <pc:sldMk cId="1151848323" sldId="277"/>
            <ac:picMk id="22" creationId="{33DED0D1-A8B8-59EB-52C5-977C1908D2FA}"/>
          </ac:picMkLst>
        </pc:picChg>
        <pc:picChg chg="add del mod">
          <ac:chgData name="영빈 손" userId="c52153352ade6557" providerId="LiveId" clId="{109E1B5B-FAEE-4A9F-B4E2-FEA98056B1A2}" dt="2025-06-12T13:36:02.083" v="1060" actId="478"/>
          <ac:picMkLst>
            <pc:docMk/>
            <pc:sldMk cId="1151848323" sldId="277"/>
            <ac:picMk id="24" creationId="{28AFF0C3-9B2A-D653-3D9F-998BBAA1A480}"/>
          </ac:picMkLst>
        </pc:picChg>
        <pc:picChg chg="add del mod">
          <ac:chgData name="영빈 손" userId="c52153352ade6557" providerId="LiveId" clId="{109E1B5B-FAEE-4A9F-B4E2-FEA98056B1A2}" dt="2025-06-12T13:35:59.994" v="1055" actId="478"/>
          <ac:picMkLst>
            <pc:docMk/>
            <pc:sldMk cId="1151848323" sldId="277"/>
            <ac:picMk id="26" creationId="{42670EC8-3932-BD0F-6298-29488DBB254F}"/>
          </ac:picMkLst>
        </pc:picChg>
        <pc:picChg chg="add del mod">
          <ac:chgData name="영빈 손" userId="c52153352ade6557" providerId="LiveId" clId="{109E1B5B-FAEE-4A9F-B4E2-FEA98056B1A2}" dt="2025-06-12T13:36:03.408" v="1061" actId="478"/>
          <ac:picMkLst>
            <pc:docMk/>
            <pc:sldMk cId="1151848323" sldId="277"/>
            <ac:picMk id="28" creationId="{BDB1F6AC-A54D-9D0F-93B7-1443D990759D}"/>
          </ac:picMkLst>
        </pc:picChg>
        <pc:picChg chg="add mod">
          <ac:chgData name="영빈 손" userId="c52153352ade6557" providerId="LiveId" clId="{109E1B5B-FAEE-4A9F-B4E2-FEA98056B1A2}" dt="2025-06-12T13:39:32.765" v="1116" actId="14100"/>
          <ac:picMkLst>
            <pc:docMk/>
            <pc:sldMk cId="1151848323" sldId="277"/>
            <ac:picMk id="30" creationId="{C2E4E900-8B23-8A15-9C4D-FF66300BD93D}"/>
          </ac:picMkLst>
        </pc:picChg>
        <pc:picChg chg="add mod">
          <ac:chgData name="영빈 손" userId="c52153352ade6557" providerId="LiveId" clId="{109E1B5B-FAEE-4A9F-B4E2-FEA98056B1A2}" dt="2025-06-12T13:38:36.645" v="1100" actId="1076"/>
          <ac:picMkLst>
            <pc:docMk/>
            <pc:sldMk cId="1151848323" sldId="277"/>
            <ac:picMk id="32" creationId="{EED8A9F1-A1F6-964D-F8FE-083494388327}"/>
          </ac:picMkLst>
        </pc:picChg>
        <pc:picChg chg="add mod">
          <ac:chgData name="영빈 손" userId="c52153352ade6557" providerId="LiveId" clId="{109E1B5B-FAEE-4A9F-B4E2-FEA98056B1A2}" dt="2025-06-12T13:38:21.917" v="1095" actId="1076"/>
          <ac:picMkLst>
            <pc:docMk/>
            <pc:sldMk cId="1151848323" sldId="277"/>
            <ac:picMk id="34" creationId="{844657AB-2A75-1119-C21C-C64ABA57483C}"/>
          </ac:picMkLst>
        </pc:picChg>
        <pc:picChg chg="add mod">
          <ac:chgData name="영빈 손" userId="c52153352ade6557" providerId="LiveId" clId="{109E1B5B-FAEE-4A9F-B4E2-FEA98056B1A2}" dt="2025-06-12T13:38:24.499" v="1096" actId="1076"/>
          <ac:picMkLst>
            <pc:docMk/>
            <pc:sldMk cId="1151848323" sldId="277"/>
            <ac:picMk id="36" creationId="{C965AEA8-63C7-5C1E-D94B-241BB9EB3D6C}"/>
          </ac:picMkLst>
        </pc:picChg>
        <pc:picChg chg="add mod">
          <ac:chgData name="영빈 손" userId="c52153352ade6557" providerId="LiveId" clId="{109E1B5B-FAEE-4A9F-B4E2-FEA98056B1A2}" dt="2025-06-12T13:39:36.676" v="1117" actId="14100"/>
          <ac:picMkLst>
            <pc:docMk/>
            <pc:sldMk cId="1151848323" sldId="277"/>
            <ac:picMk id="38" creationId="{B77D1736-96C0-2B35-2DD6-15DAA5CED43C}"/>
          </ac:picMkLst>
        </pc:picChg>
        <pc:picChg chg="add mod">
          <ac:chgData name="영빈 손" userId="c52153352ade6557" providerId="LiveId" clId="{109E1B5B-FAEE-4A9F-B4E2-FEA98056B1A2}" dt="2025-06-12T13:39:26.373" v="1113" actId="14100"/>
          <ac:picMkLst>
            <pc:docMk/>
            <pc:sldMk cId="1151848323" sldId="277"/>
            <ac:picMk id="40" creationId="{A4ECDD71-721C-9F00-8E09-A1F5756DB595}"/>
          </ac:picMkLst>
        </pc:picChg>
        <pc:picChg chg="add mod">
          <ac:chgData name="영빈 손" userId="c52153352ade6557" providerId="LiveId" clId="{109E1B5B-FAEE-4A9F-B4E2-FEA98056B1A2}" dt="2025-06-12T13:39:48.853" v="1118" actId="1076"/>
          <ac:picMkLst>
            <pc:docMk/>
            <pc:sldMk cId="1151848323" sldId="277"/>
            <ac:picMk id="42" creationId="{D62A96A2-9CAF-A31D-5784-0B6A656B64F3}"/>
          </ac:picMkLst>
        </pc:picChg>
        <pc:picChg chg="add del mod">
          <ac:chgData name="영빈 손" userId="c52153352ade6557" providerId="LiveId" clId="{109E1B5B-FAEE-4A9F-B4E2-FEA98056B1A2}" dt="2025-06-12T13:42:56.340" v="1419" actId="478"/>
          <ac:picMkLst>
            <pc:docMk/>
            <pc:sldMk cId="1151848323" sldId="277"/>
            <ac:picMk id="44" creationId="{2C991DCF-8E18-5383-5BC9-C99589C9FEF1}"/>
          </ac:picMkLst>
        </pc:picChg>
        <pc:picChg chg="add del mod">
          <ac:chgData name="영빈 손" userId="c52153352ade6557" providerId="LiveId" clId="{109E1B5B-FAEE-4A9F-B4E2-FEA98056B1A2}" dt="2025-06-12T13:43:07.236" v="1424" actId="478"/>
          <ac:picMkLst>
            <pc:docMk/>
            <pc:sldMk cId="1151848323" sldId="277"/>
            <ac:picMk id="46" creationId="{92BEE688-9101-F953-F28A-89D4BFBEEBF7}"/>
          </ac:picMkLst>
        </pc:picChg>
        <pc:picChg chg="add mod">
          <ac:chgData name="영빈 손" userId="c52153352ade6557" providerId="LiveId" clId="{109E1B5B-FAEE-4A9F-B4E2-FEA98056B1A2}" dt="2025-06-12T13:43:31.310" v="1431" actId="1076"/>
          <ac:picMkLst>
            <pc:docMk/>
            <pc:sldMk cId="1151848323" sldId="277"/>
            <ac:picMk id="48" creationId="{610A4ABF-423C-106B-2C59-9803F5D84A1C}"/>
          </ac:picMkLst>
        </pc:picChg>
      </pc:sldChg>
      <pc:sldChg chg="modSp add del mod">
        <pc:chgData name="영빈 손" userId="c52153352ade6557" providerId="LiveId" clId="{109E1B5B-FAEE-4A9F-B4E2-FEA98056B1A2}" dt="2025-06-12T13:33:46.120" v="1014" actId="47"/>
        <pc:sldMkLst>
          <pc:docMk/>
          <pc:sldMk cId="1481494658" sldId="277"/>
        </pc:sldMkLst>
        <pc:spChg chg="mod">
          <ac:chgData name="영빈 손" userId="c52153352ade6557" providerId="LiveId" clId="{109E1B5B-FAEE-4A9F-B4E2-FEA98056B1A2}" dt="2025-06-12T13:31:57.018" v="1002" actId="20577"/>
          <ac:spMkLst>
            <pc:docMk/>
            <pc:sldMk cId="1481494658" sldId="277"/>
            <ac:spMk id="14" creationId="{A55C2789-7E66-A2A6-2F41-8B44A9345D74}"/>
          </ac:spMkLst>
        </pc:spChg>
      </pc:sldChg>
      <pc:sldChg chg="add del setBg">
        <pc:chgData name="영빈 손" userId="c52153352ade6557" providerId="LiveId" clId="{109E1B5B-FAEE-4A9F-B4E2-FEA98056B1A2}" dt="2025-06-12T13:33:54.868" v="1016"/>
        <pc:sldMkLst>
          <pc:docMk/>
          <pc:sldMk cId="1788194372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A043C-549F-4537-9D15-DB7402000A59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3A567-BC95-40EF-A16A-CEA6C29AE5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72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3A567-BC95-40EF-A16A-CEA6C29AE5A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04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github.com/ybson0718/system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30.png"/><Relationship Id="rId4" Type="http://schemas.openxmlformats.org/officeDocument/2006/relationships/image" Target="../media/image2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42.png"/><Relationship Id="rId5" Type="http://schemas.openxmlformats.org/officeDocument/2006/relationships/image" Target="../media/image4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03100" y="5130800"/>
            <a:ext cx="114046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5219700" y="5130800"/>
            <a:ext cx="114046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0" y="9791700"/>
            <a:ext cx="186690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500" y="1765300"/>
            <a:ext cx="18923000" cy="12700"/>
          </a:xfrm>
          <a:prstGeom prst="rect">
            <a:avLst/>
          </a:prstGeom>
          <a:effectLst>
            <a:outerShdw blurRad="2" dist="1419" dir="2700000">
              <a:srgbClr val="000000">
                <a:alpha val="50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0" y="482600"/>
            <a:ext cx="186690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890500" y="1117600"/>
            <a:ext cx="12827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114800" y="1117600"/>
            <a:ext cx="12827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600" y="1117600"/>
            <a:ext cx="42926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7600" y="5930900"/>
            <a:ext cx="10972800" cy="6096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581400" y="8724900"/>
            <a:ext cx="111252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2600" b="0" i="0" u="none" strike="noStrike" spc="10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깃허브</a:t>
            </a:r>
            <a:r>
              <a:rPr lang="en-US" sz="2600" b="0" i="0" u="none" strike="noStrike" spc="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sz="2600" b="0" i="0" u="none" strike="noStrike" spc="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주소</a:t>
            </a:r>
            <a:r>
              <a:rPr lang="en-US" sz="2600" b="0" i="0" u="none" strike="noStrike" spc="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  </a:t>
            </a:r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  <a:hlinkClick r:id="rId9"/>
              </a:rPr>
              <a:t>ybson0718/system</a:t>
            </a:r>
            <a:endParaRPr lang="en-US" sz="2600" b="0" i="0" u="none" strike="noStrike" spc="1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29100" y="6007100"/>
            <a:ext cx="98171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500" b="0" i="0" u="none" strike="noStrike" spc="1300" dirty="0" err="1">
                <a:solidFill>
                  <a:srgbClr val="F5F5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깃허브</a:t>
            </a:r>
            <a:r>
              <a:rPr lang="en-US" sz="2500" b="0" i="0" u="none" strike="noStrike" spc="1300" dirty="0">
                <a:solidFill>
                  <a:srgbClr val="F5F5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sz="2500" b="0" i="0" u="none" strike="noStrike" spc="1300" dirty="0">
                <a:solidFill>
                  <a:srgbClr val="F5F5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정리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68600" y="4114800"/>
            <a:ext cx="12750800" cy="168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950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프로그래밍</a:t>
            </a:r>
            <a:endParaRPr lang="ko-KR" sz="9500" b="0" i="0" u="none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92200" y="1244600"/>
            <a:ext cx="30607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2200" b="0" i="0" u="none" strike="noStrike" spc="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소프트웨어학과</a:t>
            </a:r>
            <a:r>
              <a:rPr lang="en-US" sz="2200" b="0" i="0" u="none" strike="noStrike" spc="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sz="2200" b="0" i="0" u="none" strike="noStrike" spc="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손영빈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92200" y="571500"/>
            <a:ext cx="2781300" cy="3937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 spc="1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2021663041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03100" y="5130800"/>
            <a:ext cx="114046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5219700" y="5130800"/>
            <a:ext cx="114046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0" y="9791700"/>
            <a:ext cx="186690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500" y="1765300"/>
            <a:ext cx="18923000" cy="12700"/>
          </a:xfrm>
          <a:prstGeom prst="rect">
            <a:avLst/>
          </a:prstGeom>
          <a:effectLst>
            <a:outerShdw blurRad="2" dist="1419" dir="2700000">
              <a:srgbClr val="000000">
                <a:alpha val="50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0" y="482600"/>
            <a:ext cx="186690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5824200" y="1117600"/>
            <a:ext cx="12827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68400" y="1117600"/>
            <a:ext cx="12827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0036" y="8479781"/>
            <a:ext cx="8804385" cy="114500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76700" y="762000"/>
            <a:ext cx="723900" cy="7239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5750378" y="8647228"/>
            <a:ext cx="6718300" cy="77201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 날짜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4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25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  <a:p>
            <a:pPr lvl="0" algn="ctr">
              <a:lnSpc>
                <a:spcPct val="116199"/>
              </a:lnSpc>
            </a:pP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기한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내에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 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27700" y="571500"/>
            <a:ext cx="6845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en-US" altLang="ko-KR" sz="6000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25</a:t>
            </a:r>
            <a:r>
              <a:rPr 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6000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endParaRPr lang="ko-KR" sz="6000" b="0" i="0" u="none" strike="noStrike" spc="2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F019B3A-2FDB-C9A0-D2E2-6444807A89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3340" y="2679266"/>
            <a:ext cx="13394019" cy="310558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1092243-24A4-E852-E8E7-0B5D82EE12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706" y="6406717"/>
            <a:ext cx="16385287" cy="18004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493EFF-1508-A5DF-AC19-B15BE8A5D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C0774BE-9060-79A5-BED4-41E22583E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14046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1595B80-129C-6935-F41B-004869038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5219700" y="5130800"/>
            <a:ext cx="114046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F1BA604-95FD-8172-96E3-6CC5E5A13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0500" y="9791700"/>
            <a:ext cx="18669000" cy="127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D365F29-D2AC-CFFA-63AE-0A97256BA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17500" y="1765300"/>
            <a:ext cx="18923000" cy="12700"/>
          </a:xfrm>
          <a:prstGeom prst="rect">
            <a:avLst/>
          </a:prstGeom>
          <a:effectLst>
            <a:outerShdw blurRad="2" dist="1419" dir="2700000">
              <a:srgbClr val="000000">
                <a:alpha val="50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D76E276-4602-3123-ED12-DE8F69E23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0500" y="482600"/>
            <a:ext cx="18669000" cy="127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9935064-5572-0A9B-B109-BAAEF9E2D1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5824200" y="1117600"/>
            <a:ext cx="1282700" cy="127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BD64BD4-0DAE-4FD3-2435-EA214DEBB8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168400" y="1117600"/>
            <a:ext cx="1282700" cy="127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95DAAEF9-76C3-BCC1-C3F1-B0A37F0620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0036" y="8479781"/>
            <a:ext cx="8804385" cy="1145005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D2456A5D-C945-208D-66D3-5C28460C60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76700" y="762000"/>
            <a:ext cx="723900" cy="723900"/>
          </a:xfrm>
          <a:prstGeom prst="rect">
            <a:avLst/>
          </a:prstGeom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FD667A42-9A0A-DFF7-2472-43E7CC3E8E24}"/>
              </a:ext>
            </a:extLst>
          </p:cNvPr>
          <p:cNvSpPr txBox="1"/>
          <p:nvPr/>
        </p:nvSpPr>
        <p:spPr>
          <a:xfrm>
            <a:off x="5750378" y="8647228"/>
            <a:ext cx="6718300" cy="77201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 날짜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5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  <a:p>
            <a:pPr lvl="0" algn="ctr">
              <a:lnSpc>
                <a:spcPct val="116199"/>
              </a:lnSpc>
            </a:pP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기한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내에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 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99329573-A7A0-0B53-8DB2-9300D3A06371}"/>
              </a:ext>
            </a:extLst>
          </p:cNvPr>
          <p:cNvSpPr txBox="1"/>
          <p:nvPr/>
        </p:nvSpPr>
        <p:spPr>
          <a:xfrm>
            <a:off x="5727700" y="571500"/>
            <a:ext cx="6845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en-US" alt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</a:t>
            </a:r>
            <a:r>
              <a:rPr 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6000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endParaRPr lang="ko-KR" sz="6000" b="0" i="0" u="none" strike="noStrike" spc="2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4FAA3CB-53A5-18E0-FBF2-F3708C3EBC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2423" y="1802991"/>
            <a:ext cx="12234207" cy="448529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732BB25-0B60-0DF1-DF5E-92B6E57545E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81621" y="6350958"/>
            <a:ext cx="14737458" cy="209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5EC7D5-3302-5C3F-B883-B0FB22B3F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1E63220-2A65-36DF-BA5E-EDDC125B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03100" y="5130800"/>
            <a:ext cx="114046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10887B3-0ACC-7D1B-158A-B025A1647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5219700" y="5130800"/>
            <a:ext cx="114046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A111D68-822A-B68E-2923-1EC9D18F1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0" y="9791700"/>
            <a:ext cx="18669000" cy="127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4B00FDB-55C2-72A9-44AC-7F1FD1535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500" y="1765300"/>
            <a:ext cx="18923000" cy="12700"/>
          </a:xfrm>
          <a:prstGeom prst="rect">
            <a:avLst/>
          </a:prstGeom>
          <a:effectLst>
            <a:outerShdw blurRad="2" dist="1419" dir="2700000">
              <a:srgbClr val="000000">
                <a:alpha val="50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1DA2D3C-5C40-21C1-2DE4-053505B56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0" y="482600"/>
            <a:ext cx="18669000" cy="127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C5922E70-ADFB-DA43-620A-EA8CBC854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5824200" y="1117600"/>
            <a:ext cx="1282700" cy="127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2E16F47-2EE8-6FA1-B440-55C13C124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68400" y="1117600"/>
            <a:ext cx="1282700" cy="127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257E88A4-A8C0-D9BD-C7B3-1A0249953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0036" y="8479781"/>
            <a:ext cx="8804385" cy="1145005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BD1136AB-505B-390A-DE18-AA058C268A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76700" y="762000"/>
            <a:ext cx="723900" cy="723900"/>
          </a:xfrm>
          <a:prstGeom prst="rect">
            <a:avLst/>
          </a:prstGeom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46D79B29-E5AF-93F0-6AF4-D40CB3DE41AC}"/>
              </a:ext>
            </a:extLst>
          </p:cNvPr>
          <p:cNvSpPr txBox="1"/>
          <p:nvPr/>
        </p:nvSpPr>
        <p:spPr>
          <a:xfrm>
            <a:off x="5750378" y="8647228"/>
            <a:ext cx="6718300" cy="77201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 날짜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5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9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  <a:p>
            <a:pPr lvl="0" algn="ctr">
              <a:lnSpc>
                <a:spcPct val="116199"/>
              </a:lnSpc>
            </a:pP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기한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내에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 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C67A4444-E273-F431-43A6-431A60FD6890}"/>
              </a:ext>
            </a:extLst>
          </p:cNvPr>
          <p:cNvSpPr txBox="1"/>
          <p:nvPr/>
        </p:nvSpPr>
        <p:spPr>
          <a:xfrm>
            <a:off x="5727700" y="571500"/>
            <a:ext cx="6845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en-US" alt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6000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6000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endParaRPr lang="ko-KR" sz="6000" b="0" i="0" u="none" strike="noStrike" spc="2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EB3E54E-0A44-EF83-B48B-03B73E2DB1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2945" y="1792514"/>
            <a:ext cx="12333166" cy="446409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75C3088-5048-C9E6-A7EF-A2190A44A9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11400" y="6436226"/>
            <a:ext cx="13665200" cy="19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3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92B767-0FE1-5E73-449C-D517703BC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20C6C9B-8543-0BB1-D71F-A2BAB517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03100" y="5130800"/>
            <a:ext cx="114046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1B544AD-8767-2FB0-599A-CC3B22898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5219700" y="5130800"/>
            <a:ext cx="114046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DED8B1B-6AB7-8E50-4290-950BE4720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0" y="9791700"/>
            <a:ext cx="18669000" cy="127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CCB0C7C-8AB6-27F9-76A8-9AF6A44E7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500" y="1765300"/>
            <a:ext cx="18923000" cy="12700"/>
          </a:xfrm>
          <a:prstGeom prst="rect">
            <a:avLst/>
          </a:prstGeom>
          <a:effectLst>
            <a:outerShdw blurRad="2" dist="1419" dir="2700000">
              <a:srgbClr val="000000">
                <a:alpha val="50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74E072E-B3F7-0B60-B555-7D11D673E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0" y="482600"/>
            <a:ext cx="18669000" cy="127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027E057-4022-007A-3B17-E84C444AC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5824200" y="1117600"/>
            <a:ext cx="1282700" cy="127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FD6B0A03-4034-CE3F-64E9-81F62FA84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68400" y="1117600"/>
            <a:ext cx="1282700" cy="127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B7465065-65BF-E16D-6DC9-D6856E8481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0036" y="8479781"/>
            <a:ext cx="8804385" cy="1145005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16E09680-A80D-5AAF-6780-B1B11BEDC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76700" y="762000"/>
            <a:ext cx="723900" cy="723900"/>
          </a:xfrm>
          <a:prstGeom prst="rect">
            <a:avLst/>
          </a:prstGeom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50B34840-55E9-C1E5-4A9D-CB623DC12C80}"/>
              </a:ext>
            </a:extLst>
          </p:cNvPr>
          <p:cNvSpPr txBox="1"/>
          <p:nvPr/>
        </p:nvSpPr>
        <p:spPr>
          <a:xfrm>
            <a:off x="5750378" y="8647228"/>
            <a:ext cx="6718300" cy="77201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 날짜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5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16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  <a:p>
            <a:pPr lvl="0" algn="ctr">
              <a:lnSpc>
                <a:spcPct val="116199"/>
              </a:lnSpc>
            </a:pP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기한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내에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 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1A339D85-D843-9DE6-1977-D6F7F058C5E2}"/>
              </a:ext>
            </a:extLst>
          </p:cNvPr>
          <p:cNvSpPr txBox="1"/>
          <p:nvPr/>
        </p:nvSpPr>
        <p:spPr>
          <a:xfrm>
            <a:off x="5727700" y="571500"/>
            <a:ext cx="6845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en-US" alt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16</a:t>
            </a:r>
            <a:r>
              <a:rPr 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6000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endParaRPr lang="ko-KR" sz="6000" b="0" i="0" u="none" strike="noStrike" spc="2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F20C021-3A82-50EE-B098-F660A249D8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1332" y="1915281"/>
            <a:ext cx="12345336" cy="40683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6C71DF8-423A-2F84-43BF-D46576A812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2700" y="6044160"/>
            <a:ext cx="15982950" cy="228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6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B63CF6-94F4-2C04-67D4-D8C778D56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0FE69AC-F3F2-9520-E1B3-E690870CA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03100" y="5130800"/>
            <a:ext cx="114046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1E4B86A-4AFC-FB9C-4010-24A2F44B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5219700" y="5130800"/>
            <a:ext cx="114046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69A7004-58E7-5253-3D3A-388AF2325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0" y="9791700"/>
            <a:ext cx="18669000" cy="127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0BD4938-87C9-E236-CCC7-27EDD6E2E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500" y="1765300"/>
            <a:ext cx="18923000" cy="12700"/>
          </a:xfrm>
          <a:prstGeom prst="rect">
            <a:avLst/>
          </a:prstGeom>
          <a:effectLst>
            <a:outerShdw blurRad="2" dist="1419" dir="2700000">
              <a:srgbClr val="000000">
                <a:alpha val="50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925BE39-4982-4FBB-EF0B-0201D2867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0" y="482600"/>
            <a:ext cx="18669000" cy="127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8B16AA2-CEDC-506A-5640-8B7FB6E2A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5824200" y="1117600"/>
            <a:ext cx="1282700" cy="127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0193AFE-AFCF-6157-2DF2-CD068C729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68400" y="1117600"/>
            <a:ext cx="1282700" cy="127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07DDD8B8-40A0-42F8-B8C7-247238E7D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0036" y="8479781"/>
            <a:ext cx="8804385" cy="1145005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D29E08EB-43D1-779E-2951-9E23470FA6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76700" y="762000"/>
            <a:ext cx="723900" cy="723900"/>
          </a:xfrm>
          <a:prstGeom prst="rect">
            <a:avLst/>
          </a:prstGeom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176E103D-09A4-0E6F-6A11-6AE81EE56370}"/>
              </a:ext>
            </a:extLst>
          </p:cNvPr>
          <p:cNvSpPr txBox="1"/>
          <p:nvPr/>
        </p:nvSpPr>
        <p:spPr>
          <a:xfrm>
            <a:off x="5750378" y="8647228"/>
            <a:ext cx="6718300" cy="77201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 날짜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5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23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  <a:p>
            <a:pPr lvl="0" algn="ctr">
              <a:lnSpc>
                <a:spcPct val="116199"/>
              </a:lnSpc>
            </a:pP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기한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내에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 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CFA31D1E-5A64-419E-4CB9-5C0AB04B9E0A}"/>
              </a:ext>
            </a:extLst>
          </p:cNvPr>
          <p:cNvSpPr txBox="1"/>
          <p:nvPr/>
        </p:nvSpPr>
        <p:spPr>
          <a:xfrm>
            <a:off x="5727700" y="571500"/>
            <a:ext cx="6845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en-US" alt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23</a:t>
            </a:r>
            <a:r>
              <a:rPr 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6000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endParaRPr lang="ko-KR" sz="6000" b="0" i="0" u="none" strike="noStrike" spc="2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7AD49B5-BDCF-BFBE-54ED-A175D61075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2727" y="1956996"/>
            <a:ext cx="11262545" cy="431025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6E1702D-248A-667F-4250-C2261DD0E3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2017" y="6317471"/>
            <a:ext cx="14889883" cy="212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64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C6FF0A-4AFA-5174-EB66-22410F2A1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15829DD-AF33-1CE7-2422-696642B6E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03100" y="5130800"/>
            <a:ext cx="114046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FF0C7C92-D67B-BDA2-6AE7-A90F85DEB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5219700" y="5130800"/>
            <a:ext cx="114046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D831303-E1E1-5527-68EC-7B57ED945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0" y="9791700"/>
            <a:ext cx="18669000" cy="127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526BB0D3-41EE-EC88-D0B5-17E42AF8E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500" y="1765300"/>
            <a:ext cx="18923000" cy="12700"/>
          </a:xfrm>
          <a:prstGeom prst="rect">
            <a:avLst/>
          </a:prstGeom>
          <a:effectLst>
            <a:outerShdw blurRad="2" dist="1419" dir="2700000">
              <a:srgbClr val="000000">
                <a:alpha val="50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08AFE54-17D3-FCA4-FDC9-CAD15AA18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0" y="482600"/>
            <a:ext cx="18669000" cy="127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3839C06-8531-D927-CCD8-F64BB8F2C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5824200" y="1117600"/>
            <a:ext cx="1282700" cy="127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B56216A-6D80-EB96-D5E7-376E97FF0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68400" y="1117600"/>
            <a:ext cx="1282700" cy="127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BCFD0769-00C7-0395-9A1F-1C32060E3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0036" y="8479781"/>
            <a:ext cx="8804385" cy="1145005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E97CEE11-582E-DC1D-9921-8448B579BB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76700" y="762000"/>
            <a:ext cx="723900" cy="723900"/>
          </a:xfrm>
          <a:prstGeom prst="rect">
            <a:avLst/>
          </a:prstGeom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DAB1F866-EAE6-43AF-5C0E-C3A0C65EE512}"/>
              </a:ext>
            </a:extLst>
          </p:cNvPr>
          <p:cNvSpPr txBox="1"/>
          <p:nvPr/>
        </p:nvSpPr>
        <p:spPr>
          <a:xfrm>
            <a:off x="5750378" y="8647228"/>
            <a:ext cx="6718300" cy="77201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 날짜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5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30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  <a:p>
            <a:pPr lvl="0" algn="ctr">
              <a:lnSpc>
                <a:spcPct val="116199"/>
              </a:lnSpc>
            </a:pP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기한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내에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 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761BBF9-E01A-FB4B-4BAC-B4EB0522ACAD}"/>
              </a:ext>
            </a:extLst>
          </p:cNvPr>
          <p:cNvSpPr txBox="1"/>
          <p:nvPr/>
        </p:nvSpPr>
        <p:spPr>
          <a:xfrm>
            <a:off x="5727700" y="571500"/>
            <a:ext cx="6845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en-US" altLang="ko-KR" sz="6000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6000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6000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endParaRPr lang="ko-KR" sz="6000" b="0" i="0" u="none" strike="noStrike" spc="2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1B4B9E5-9AB4-7975-E0AB-3B82313848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8462" y="1874456"/>
            <a:ext cx="11791075" cy="400846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7542F43-050F-BBB8-9174-B48C0C355C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039" y="6045601"/>
            <a:ext cx="16613919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14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BF1B3E-7B1B-0C39-D1F6-D88B94D41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FF0597F-8ACB-1A8A-F927-0F01B3991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03100" y="5130800"/>
            <a:ext cx="114046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BEE8222-B150-737B-54E0-B9EFFACC6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5219700" y="5130800"/>
            <a:ext cx="114046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1E373D9-5D70-551E-02CB-F06B6CBFE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0" y="9791700"/>
            <a:ext cx="18669000" cy="127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B0730E4-F0A7-F7E9-7CDF-DFDD9FAFE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500" y="1765300"/>
            <a:ext cx="18923000" cy="12700"/>
          </a:xfrm>
          <a:prstGeom prst="rect">
            <a:avLst/>
          </a:prstGeom>
          <a:effectLst>
            <a:outerShdw blurRad="2" dist="1419" dir="2700000">
              <a:srgbClr val="000000">
                <a:alpha val="50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1C8B75B-F413-D985-90C4-AD0D67411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0" y="482600"/>
            <a:ext cx="18669000" cy="127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557546C4-FA87-3E46-711A-2EA3E1644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5824200" y="1117600"/>
            <a:ext cx="1282700" cy="127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84790AF3-14C5-4CBB-0181-84F5523C6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68400" y="1117600"/>
            <a:ext cx="1282700" cy="127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1A2EE034-765F-4FE8-F83D-716BE9DEA6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0036" y="8479781"/>
            <a:ext cx="8804385" cy="1145005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D0F2294E-0535-131E-8CE7-C0134E1669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76700" y="762000"/>
            <a:ext cx="723900" cy="723900"/>
          </a:xfrm>
          <a:prstGeom prst="rect">
            <a:avLst/>
          </a:prstGeom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B3BD5949-B3AF-598D-1F01-0A1CA7DA11AE}"/>
              </a:ext>
            </a:extLst>
          </p:cNvPr>
          <p:cNvSpPr txBox="1"/>
          <p:nvPr/>
        </p:nvSpPr>
        <p:spPr>
          <a:xfrm>
            <a:off x="5750378" y="8647228"/>
            <a:ext cx="6718300" cy="77201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 날짜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6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6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  <a:p>
            <a:pPr lvl="0" algn="ctr">
              <a:lnSpc>
                <a:spcPct val="116199"/>
              </a:lnSpc>
            </a:pP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기한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내에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 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59D3E9B2-EF08-F4D2-41D6-987DCAAF2157}"/>
              </a:ext>
            </a:extLst>
          </p:cNvPr>
          <p:cNvSpPr txBox="1"/>
          <p:nvPr/>
        </p:nvSpPr>
        <p:spPr>
          <a:xfrm>
            <a:off x="5727700" y="571500"/>
            <a:ext cx="6845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en-US" alt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6000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r>
              <a:rPr 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6000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endParaRPr lang="ko-KR" sz="6000" b="0" i="0" u="none" strike="noStrike" spc="2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C2E4E900-8B23-8A15-9C4D-FF66300BD9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259" y="1778000"/>
            <a:ext cx="3369973" cy="420748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EED8A9F1-A1F6-964D-F8FE-0834943883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46290" y="1781727"/>
            <a:ext cx="3505689" cy="433448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44657AB-2A75-1119-C21C-C64ABA5748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41037" y="1785960"/>
            <a:ext cx="3439005" cy="389626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965AEA8-63C7-5C1E-D94B-241BB9EB3D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56117" y="1778000"/>
            <a:ext cx="3545618" cy="429638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77D1736-96C0-2B35-2DD6-15DAA5CED43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9959" y="6159203"/>
            <a:ext cx="3357273" cy="278984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4ECDD71-721C-9F00-8E09-A1F5756DB59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779589" y="1785960"/>
            <a:ext cx="2934641" cy="2676651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D62A96A2-9CAF-A31D-5784-0B6A656B64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42052" y="6241522"/>
            <a:ext cx="3505689" cy="2032711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610A4ABF-423C-106B-2C59-9803F5D84A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41037" y="6236594"/>
            <a:ext cx="7514296" cy="21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48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03100" y="5130800"/>
            <a:ext cx="114046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5219700" y="5130800"/>
            <a:ext cx="114046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0" y="9791700"/>
            <a:ext cx="186690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500" y="1765300"/>
            <a:ext cx="18923000" cy="12700"/>
          </a:xfrm>
          <a:prstGeom prst="rect">
            <a:avLst/>
          </a:prstGeom>
          <a:effectLst>
            <a:outerShdw blurRad="2" dist="1419" dir="2700000">
              <a:srgbClr val="000000">
                <a:alpha val="50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0" y="482600"/>
            <a:ext cx="186690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5824200" y="1117600"/>
            <a:ext cx="12827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68400" y="1117600"/>
            <a:ext cx="12827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3400" y="2540000"/>
            <a:ext cx="14643100" cy="7251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600" y="5829300"/>
            <a:ext cx="13335000" cy="25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5400" y="3048000"/>
            <a:ext cx="2997200" cy="11303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76700" y="762000"/>
            <a:ext cx="723900" cy="7239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7658100" y="3149600"/>
            <a:ext cx="2971800" cy="901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5100" b="0" i="0" u="none" strike="noStrike" spc="300" dirty="0">
                <a:solidFill>
                  <a:srgbClr val="F5F5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이유</a:t>
            </a:r>
            <a:endParaRPr lang="ko-KR" sz="5100" b="0" i="0" u="none" strike="noStrike" spc="300" dirty="0">
              <a:solidFill>
                <a:srgbClr val="F5F5F5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302000" y="571500"/>
            <a:ext cx="116840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en-US" alt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476500" y="4610100"/>
            <a:ext cx="13411200" cy="160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altLang="en-US" sz="3000" b="0" i="0" u="none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모든 업로드가 기간을 엄수하였고</a:t>
            </a:r>
            <a:r>
              <a:rPr lang="en-US" altLang="ko-KR" sz="3000" b="0" i="0" u="none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3000" b="0" i="0" u="none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수업 내용을 리드미에 작성하였기에 </a:t>
            </a:r>
            <a:r>
              <a:rPr lang="en-US" altLang="ko-KR" sz="3000" b="0" i="0" u="none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3000" b="0" i="0" u="none" strike="noStrike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점을 받을 수 있다고 생각합니</a:t>
            </a:r>
            <a:r>
              <a:rPr lang="ko-KR" altLang="en-US" sz="3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다</a:t>
            </a:r>
            <a:r>
              <a:rPr lang="en-US" altLang="ko-KR" sz="3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sz="3000" b="0" i="0" u="none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46BF4A-F384-7EE4-E846-347870FE0545}"/>
              </a:ext>
            </a:extLst>
          </p:cNvPr>
          <p:cNvSpPr txBox="1"/>
          <p:nvPr/>
        </p:nvSpPr>
        <p:spPr>
          <a:xfrm>
            <a:off x="2514600" y="7073900"/>
            <a:ext cx="13411200" cy="160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altLang="en-US" sz="3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리눅스 명령어 </a:t>
            </a:r>
            <a:r>
              <a:rPr lang="en-US" altLang="ko-KR" sz="3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50</a:t>
            </a:r>
            <a:r>
              <a:rPr lang="ko-KR" altLang="en-US" sz="3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개를 알아오는 과제 또한 시간을 엄수하였고 내용 또한 충분하다고 생각하기에 </a:t>
            </a:r>
            <a:r>
              <a:rPr lang="en-US" altLang="ko-KR" sz="3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r>
              <a:rPr lang="ko-KR" altLang="en-US" sz="3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점을 받을 수 있다고 생각합니다</a:t>
            </a:r>
            <a:r>
              <a:rPr lang="en-US" altLang="ko-KR" sz="30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sz="3000" b="0" i="0" u="none" strike="noStrik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03100" y="5130800"/>
            <a:ext cx="114046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5219700" y="5130800"/>
            <a:ext cx="114046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0" y="9791700"/>
            <a:ext cx="186690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500" y="1765300"/>
            <a:ext cx="18923000" cy="12700"/>
          </a:xfrm>
          <a:prstGeom prst="rect">
            <a:avLst/>
          </a:prstGeom>
          <a:effectLst>
            <a:outerShdw blurRad="2" dist="1419" dir="2700000">
              <a:srgbClr val="000000">
                <a:alpha val="50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0" y="482600"/>
            <a:ext cx="186690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5824200" y="1117600"/>
            <a:ext cx="12827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68400" y="1117600"/>
            <a:ext cx="12827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76700" y="762000"/>
            <a:ext cx="723900" cy="7239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5727700" y="571500"/>
            <a:ext cx="6845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README </a:t>
            </a:r>
            <a:r>
              <a:rPr 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소개</a:t>
            </a:r>
          </a:p>
        </p:txBody>
      </p:sp>
      <p:sp>
        <p:nvSpPr>
          <p:cNvPr id="26" name="TextBox 18">
            <a:extLst>
              <a:ext uri="{FF2B5EF4-FFF2-40B4-BE49-F238E27FC236}">
                <a16:creationId xmlns:a16="http://schemas.microsoft.com/office/drawing/2014/main" id="{A49E533C-4EDA-0D80-3A79-6391E88A48DE}"/>
              </a:ext>
            </a:extLst>
          </p:cNvPr>
          <p:cNvSpPr txBox="1"/>
          <p:nvPr/>
        </p:nvSpPr>
        <p:spPr>
          <a:xfrm>
            <a:off x="11056707" y="2184400"/>
            <a:ext cx="17526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4000" b="0" i="0" u="none" strike="noStrike" spc="300" dirty="0">
                <a:solidFill>
                  <a:srgbClr val="F5F5F5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B8A5BB-268C-AEC5-C03C-6430E7AE098D}"/>
              </a:ext>
            </a:extLst>
          </p:cNvPr>
          <p:cNvSpPr txBox="1"/>
          <p:nvPr/>
        </p:nvSpPr>
        <p:spPr>
          <a:xfrm>
            <a:off x="13426157" y="3695700"/>
            <a:ext cx="44504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주차 별로 날짜를 클릭하면 해당하는 깃 허브 사이트로 이동합니다</a:t>
            </a:r>
            <a:r>
              <a:rPr lang="en-US" altLang="ko-KR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6A58CA9-8CD9-F91E-523A-A97D32D39A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3862" y="2102575"/>
            <a:ext cx="6122295" cy="708514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768B0C91-2FBA-8313-90BA-C863F03700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691" y="2154767"/>
            <a:ext cx="6487430" cy="58872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F4DB02-FBD8-7390-07E0-6F8C02959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B0EAEC2-0F00-8D45-6BE0-3939D6D9D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03100" y="5130800"/>
            <a:ext cx="114046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2A9BFB5-F644-A35B-C5D1-88E954B12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5219700" y="5130800"/>
            <a:ext cx="114046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D046CC7-F2B6-984C-740D-8BDA22BBA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0" y="9791700"/>
            <a:ext cx="18669000" cy="127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F99EC13-110F-11D3-82C3-E1DC167F3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500" y="1765300"/>
            <a:ext cx="18923000" cy="12700"/>
          </a:xfrm>
          <a:prstGeom prst="rect">
            <a:avLst/>
          </a:prstGeom>
          <a:effectLst>
            <a:outerShdw blurRad="2" dist="1419" dir="2700000">
              <a:srgbClr val="000000">
                <a:alpha val="50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9980093-6C0F-71BE-3B9B-B4E7D2D1B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0" y="482600"/>
            <a:ext cx="18669000" cy="127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C724119-43CE-A663-AA64-482C40E2E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5824200" y="1117600"/>
            <a:ext cx="1282700" cy="127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F5A6A12F-B283-85B5-5DCF-F6D4B28A9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68400" y="1117600"/>
            <a:ext cx="1282700" cy="127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9DD63AC1-1B57-DA54-375B-45A2FC5FF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1807" y="8530771"/>
            <a:ext cx="8804385" cy="1145005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85E61918-B09B-2DA8-7108-5E7E6D2215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76700" y="762000"/>
            <a:ext cx="723900" cy="723900"/>
          </a:xfrm>
          <a:prstGeom prst="rect">
            <a:avLst/>
          </a:prstGeom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3E380B35-0421-B7D9-761D-2E6EC368C017}"/>
              </a:ext>
            </a:extLst>
          </p:cNvPr>
          <p:cNvSpPr txBox="1"/>
          <p:nvPr/>
        </p:nvSpPr>
        <p:spPr>
          <a:xfrm>
            <a:off x="5772149" y="8698218"/>
            <a:ext cx="6718300" cy="77201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 날짜</a:t>
            </a:r>
            <a:r>
              <a:rPr lang="en-US" sz="21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3</a:t>
            </a:r>
            <a:r>
              <a:rPr lang="ko-KR" sz="21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sz="21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sz="21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  <a:p>
            <a:pPr lvl="0" algn="ctr">
              <a:lnSpc>
                <a:spcPct val="116199"/>
              </a:lnSpc>
            </a:pPr>
            <a:r>
              <a:rPr lang="ko-KR" sz="21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기한</a:t>
            </a:r>
            <a:r>
              <a:rPr lang="en-US" sz="21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sz="21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내에</a:t>
            </a:r>
            <a:r>
              <a:rPr lang="en-US" sz="21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 </a:t>
            </a:r>
            <a:r>
              <a:rPr lang="ko-KR" sz="21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D37FCB18-EABB-0832-1156-9623DEB70B83}"/>
              </a:ext>
            </a:extLst>
          </p:cNvPr>
          <p:cNvSpPr txBox="1"/>
          <p:nvPr/>
        </p:nvSpPr>
        <p:spPr>
          <a:xfrm>
            <a:off x="5727700" y="571500"/>
            <a:ext cx="6845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en-US" altLang="ko-KR" sz="6000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6000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6000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endParaRPr lang="ko-KR" sz="6000" b="0" i="0" u="none" strike="noStrike" spc="2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E55CF32-56BC-A7D6-9FD6-CDDD34403C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4849" y="1833988"/>
            <a:ext cx="11798301" cy="41072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2356357-1C0C-3577-45AB-9491E97FC6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6232" y="6048234"/>
            <a:ext cx="8849960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2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03100" y="5130800"/>
            <a:ext cx="114046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5219700" y="5130800"/>
            <a:ext cx="114046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0" y="9791700"/>
            <a:ext cx="186690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500" y="1765300"/>
            <a:ext cx="18923000" cy="12700"/>
          </a:xfrm>
          <a:prstGeom prst="rect">
            <a:avLst/>
          </a:prstGeom>
          <a:effectLst>
            <a:outerShdw blurRad="2" dist="1419" dir="2700000">
              <a:srgbClr val="000000">
                <a:alpha val="50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0" y="482600"/>
            <a:ext cx="186690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5824200" y="1117600"/>
            <a:ext cx="12827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68400" y="1117600"/>
            <a:ext cx="12827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1807" y="8530771"/>
            <a:ext cx="8804385" cy="114500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76700" y="762000"/>
            <a:ext cx="723900" cy="7239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5772149" y="8698218"/>
            <a:ext cx="6718300" cy="77201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 날짜</a:t>
            </a:r>
            <a:r>
              <a:rPr lang="en-US" sz="21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3</a:t>
            </a:r>
            <a:r>
              <a:rPr lang="ko-KR" sz="21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sz="21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14</a:t>
            </a:r>
            <a:r>
              <a:rPr lang="ko-KR" sz="21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  <a:p>
            <a:pPr lvl="0" algn="ctr">
              <a:lnSpc>
                <a:spcPct val="116199"/>
              </a:lnSpc>
            </a:pPr>
            <a:r>
              <a:rPr lang="ko-KR" sz="21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기한</a:t>
            </a:r>
            <a:r>
              <a:rPr lang="en-US" sz="21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sz="21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내에</a:t>
            </a:r>
            <a:r>
              <a:rPr lang="en-US" sz="21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 </a:t>
            </a:r>
            <a:r>
              <a:rPr lang="ko-KR" sz="21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727700" y="571500"/>
            <a:ext cx="6845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en-US" altLang="ko-KR" sz="6000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14</a:t>
            </a:r>
            <a:r>
              <a:rPr 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6000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endParaRPr lang="ko-KR" sz="6000" b="0" i="0" u="none" strike="noStrike" spc="2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2EF0907-A782-49D8-88A3-887DE4D5D0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8165" y="1891174"/>
            <a:ext cx="12151669" cy="394200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917F32D-EDD2-E0D5-E00E-FA6A493DA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200" y="6036886"/>
            <a:ext cx="16632971" cy="24101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03100" y="5130800"/>
            <a:ext cx="114046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5219700" y="5130800"/>
            <a:ext cx="114046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0" y="9791700"/>
            <a:ext cx="186690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500" y="1765300"/>
            <a:ext cx="18923000" cy="12700"/>
          </a:xfrm>
          <a:prstGeom prst="rect">
            <a:avLst/>
          </a:prstGeom>
          <a:effectLst>
            <a:outerShdw blurRad="2" dist="1419" dir="2700000">
              <a:srgbClr val="000000">
                <a:alpha val="50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0" y="482600"/>
            <a:ext cx="186690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5824200" y="1117600"/>
            <a:ext cx="12827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68400" y="1117600"/>
            <a:ext cx="12827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8653" y="8470141"/>
            <a:ext cx="8804385" cy="114500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76700" y="762000"/>
            <a:ext cx="723900" cy="7239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5748995" y="8767702"/>
            <a:ext cx="6718300" cy="511782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</a:t>
            </a:r>
            <a:r>
              <a:rPr lang="en-US" sz="21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날짜</a:t>
            </a:r>
            <a:r>
              <a:rPr lang="en-US" sz="21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sz="21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sz="21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r>
              <a:rPr lang="ko-KR" sz="21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  <a:p>
            <a:pPr lvl="0" algn="ctr">
              <a:lnSpc>
                <a:spcPct val="116199"/>
              </a:lnSpc>
            </a:pP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기한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내에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 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endParaRPr lang="ko-KR" sz="2100" b="0" i="0" u="none" strike="noStrike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727700" y="571500"/>
            <a:ext cx="6845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en-US" altLang="ko-KR" sz="6000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6000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21</a:t>
            </a:r>
            <a:r>
              <a:rPr 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endParaRPr lang="ko-KR" sz="6000" b="0" i="0" u="none" strike="noStrike" spc="2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BAF2B6B-4FE0-233D-1784-2FDECF9D4B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4962" y="5900196"/>
            <a:ext cx="8783276" cy="231489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23329FE4-E487-AD39-237B-49F6CAB086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02983" y="2110882"/>
            <a:ext cx="13374967" cy="35342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03100" y="5130800"/>
            <a:ext cx="114046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5219700" y="5130800"/>
            <a:ext cx="114046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0" y="9791700"/>
            <a:ext cx="186690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500" y="1765300"/>
            <a:ext cx="18923000" cy="12700"/>
          </a:xfrm>
          <a:prstGeom prst="rect">
            <a:avLst/>
          </a:prstGeom>
          <a:effectLst>
            <a:outerShdw blurRad="2" dist="1419" dir="2700000">
              <a:srgbClr val="000000">
                <a:alpha val="50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0" y="482600"/>
            <a:ext cx="186690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5824200" y="1117600"/>
            <a:ext cx="12827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68400" y="1117600"/>
            <a:ext cx="12827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5544" y="8570495"/>
            <a:ext cx="8804385" cy="114500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76700" y="762000"/>
            <a:ext cx="723900" cy="7239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5725886" y="8868056"/>
            <a:ext cx="6718300" cy="511782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</a:t>
            </a:r>
            <a:r>
              <a:rPr lang="en-US" sz="21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날짜</a:t>
            </a:r>
            <a:r>
              <a:rPr lang="en-US" sz="21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sz="21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sz="21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28</a:t>
            </a:r>
            <a:r>
              <a:rPr lang="ko-KR" sz="21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  <a:p>
            <a:pPr lvl="0" algn="ctr">
              <a:lnSpc>
                <a:spcPct val="116199"/>
              </a:lnSpc>
            </a:pP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기한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내에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 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endParaRPr lang="ko-KR" sz="2100" b="0" i="0" u="none" strike="noStrike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727700" y="571500"/>
            <a:ext cx="6845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en-US" altLang="ko-KR" sz="6000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28</a:t>
            </a:r>
            <a:r>
              <a:rPr 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endParaRPr lang="ko-KR" sz="6000" b="0" i="0" u="none" strike="noStrike" spc="2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1BD903E-2F74-002A-D749-D27C001AAE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5931" y="1881789"/>
            <a:ext cx="13413072" cy="42392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1CD5573-5CB0-891D-16E1-80790EF4FD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0050" y="6182461"/>
            <a:ext cx="16480550" cy="23053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03100" y="5130800"/>
            <a:ext cx="114046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5219700" y="5130800"/>
            <a:ext cx="114046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0" y="9791700"/>
            <a:ext cx="186690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500" y="1765300"/>
            <a:ext cx="18923000" cy="12700"/>
          </a:xfrm>
          <a:prstGeom prst="rect">
            <a:avLst/>
          </a:prstGeom>
          <a:effectLst>
            <a:outerShdw blurRad="2" dist="1419" dir="2700000">
              <a:srgbClr val="000000">
                <a:alpha val="50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0" y="482600"/>
            <a:ext cx="186690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5824200" y="1117600"/>
            <a:ext cx="12827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68400" y="1117600"/>
            <a:ext cx="12827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8778" y="8593740"/>
            <a:ext cx="8110443" cy="105826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76700" y="762000"/>
            <a:ext cx="723900" cy="7239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6038849" y="8865278"/>
            <a:ext cx="6184900" cy="47708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19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 날짜</a:t>
            </a:r>
            <a:r>
              <a:rPr lang="en-US" altLang="ko-KR" sz="19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US" sz="19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19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sz="19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9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4</a:t>
            </a:r>
            <a:r>
              <a:rPr lang="ko-KR" sz="19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  <a:p>
            <a:pPr lvl="0" algn="ctr">
              <a:lnSpc>
                <a:spcPct val="116199"/>
              </a:lnSpc>
            </a:pPr>
            <a:r>
              <a:rPr lang="ko-KR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기한</a:t>
            </a: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내에</a:t>
            </a: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 </a:t>
            </a:r>
            <a:r>
              <a:rPr lang="ko-KR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endParaRPr lang="ko-KR" sz="1900" b="0" i="0" u="none" strike="noStrike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727700" y="571500"/>
            <a:ext cx="6845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en-US" altLang="ko-KR" sz="6000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4</a:t>
            </a:r>
            <a:r>
              <a:rPr 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6000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endParaRPr lang="ko-KR" sz="6000" b="0" i="0" u="none" strike="noStrike" spc="2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87E298-E845-06FD-371A-B35F74BD87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3500" y="2648915"/>
            <a:ext cx="13422598" cy="349616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5F3E9D0-737D-A3AC-8013-DE377D7741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3577" y="6670502"/>
            <a:ext cx="16442445" cy="17623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96103B-E5DB-51BE-1B74-2C39E661E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ECA3398-2A43-7E1B-9C2C-4C9FB04F7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03100" y="5130800"/>
            <a:ext cx="114046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68A7266-61DF-4ACE-C41D-7A544DAE1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5219700" y="5130800"/>
            <a:ext cx="114046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7B6E3FA-723D-62B7-7B4A-F70ECEAD6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0" y="9791700"/>
            <a:ext cx="18669000" cy="127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E264FF5-FE39-757E-38CB-9793A9389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500" y="1765300"/>
            <a:ext cx="18923000" cy="12700"/>
          </a:xfrm>
          <a:prstGeom prst="rect">
            <a:avLst/>
          </a:prstGeom>
          <a:effectLst>
            <a:outerShdw blurRad="2" dist="1419" dir="2700000">
              <a:srgbClr val="000000">
                <a:alpha val="50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FF4A800-9EC7-CD03-0AAC-0D0C4C5D1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0" y="482600"/>
            <a:ext cx="18669000" cy="127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9EB6682-1879-660F-7187-DCACE1873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5824200" y="1117600"/>
            <a:ext cx="1282700" cy="127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9D22292-8791-F4EF-8D79-94DA1790F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68400" y="1117600"/>
            <a:ext cx="1282700" cy="127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20A8F7A9-18F7-AA9D-F87C-839ADDF7DA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8778" y="8593740"/>
            <a:ext cx="8110443" cy="105826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ACDEC84B-3744-D446-5A7B-DF6123BED2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76700" y="762000"/>
            <a:ext cx="723900" cy="723900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F228846D-B68B-A50A-BB90-6368F29634B2}"/>
              </a:ext>
            </a:extLst>
          </p:cNvPr>
          <p:cNvSpPr txBox="1"/>
          <p:nvPr/>
        </p:nvSpPr>
        <p:spPr>
          <a:xfrm>
            <a:off x="6038849" y="8865278"/>
            <a:ext cx="6184900" cy="47708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19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 날짜</a:t>
            </a:r>
            <a:r>
              <a:rPr lang="en-US" altLang="ko-KR" sz="19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r>
              <a:rPr lang="en-US" sz="19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19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sz="19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9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9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sz="19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  <a:p>
            <a:pPr lvl="0" algn="ctr">
              <a:lnSpc>
                <a:spcPct val="116199"/>
              </a:lnSpc>
            </a:pPr>
            <a:r>
              <a:rPr lang="ko-KR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기한</a:t>
            </a: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내에</a:t>
            </a: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 </a:t>
            </a:r>
            <a:r>
              <a:rPr lang="ko-KR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endParaRPr lang="ko-KR" sz="1900" b="0" i="0" u="none" strike="noStrike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882CBBF1-8ABA-0914-6558-2209EDDE1AC1}"/>
              </a:ext>
            </a:extLst>
          </p:cNvPr>
          <p:cNvSpPr txBox="1"/>
          <p:nvPr/>
        </p:nvSpPr>
        <p:spPr>
          <a:xfrm>
            <a:off x="5727700" y="571500"/>
            <a:ext cx="6845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en-US" altLang="ko-KR" sz="6000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sz="6000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r>
              <a:rPr 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6000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endParaRPr lang="ko-KR" sz="6000" b="0" i="0" u="none" strike="noStrike" spc="2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287AC78-C0EC-8910-3CD2-E21019C6F1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3850" y="1840600"/>
            <a:ext cx="12560300" cy="42581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77CB5E2-67D9-67A0-1D04-AD0302F31E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5787" y="6142615"/>
            <a:ext cx="16471024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8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103100" y="5130800"/>
            <a:ext cx="114046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5219700" y="5130800"/>
            <a:ext cx="114046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0" y="9791700"/>
            <a:ext cx="186690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500" y="1765300"/>
            <a:ext cx="18923000" cy="12700"/>
          </a:xfrm>
          <a:prstGeom prst="rect">
            <a:avLst/>
          </a:prstGeom>
          <a:effectLst>
            <a:outerShdw blurRad="2" dist="1419" dir="2700000">
              <a:srgbClr val="000000">
                <a:alpha val="50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00" y="482600"/>
            <a:ext cx="186690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5824200" y="1117600"/>
            <a:ext cx="1282700" cy="12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168400" y="1117600"/>
            <a:ext cx="12827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1807" y="8506995"/>
            <a:ext cx="8804385" cy="114500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76700" y="762000"/>
            <a:ext cx="723900" cy="7239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5772149" y="8804556"/>
            <a:ext cx="6718300" cy="511782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 날짜</a:t>
            </a:r>
            <a:r>
              <a:rPr lang="en-US" sz="21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4</a:t>
            </a:r>
            <a:r>
              <a:rPr lang="ko-KR" sz="21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sz="21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18</a:t>
            </a:r>
            <a:r>
              <a:rPr lang="ko-KR" sz="2100" b="0" i="0" u="none" strike="noStrike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</a:p>
          <a:p>
            <a:pPr lvl="0" algn="ctr">
              <a:lnSpc>
                <a:spcPct val="116199"/>
              </a:lnSpc>
            </a:pP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기한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내에</a:t>
            </a:r>
            <a:r>
              <a:rPr lang="en-US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업로드 </a:t>
            </a:r>
            <a:r>
              <a:rPr lang="ko-KR" altLang="ko-KR" sz="21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완료</a:t>
            </a:r>
            <a:endParaRPr lang="ko-KR" sz="2100" b="0" i="0" u="none" strike="noStrike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727700" y="571500"/>
            <a:ext cx="6845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2800"/>
              </a:lnSpc>
            </a:pPr>
            <a:r>
              <a:rPr lang="en-US" altLang="ko-KR" sz="6000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18</a:t>
            </a:r>
            <a:r>
              <a:rPr lang="ko-KR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</a:t>
            </a:r>
            <a:r>
              <a:rPr lang="ko-KR" altLang="en-US" sz="6000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</a:t>
            </a:r>
            <a:r>
              <a:rPr lang="en-US" sz="6000" b="0" i="0" u="none" strike="noStrike" spc="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endParaRPr lang="ko-KR" sz="6000" b="0" i="0" u="none" strike="noStrike" spc="2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AC97B33-5948-DCFA-BB09-E3BE950872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9221" y="1993386"/>
            <a:ext cx="10287000" cy="402883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21BADB5-1CA1-D9CA-D82D-2FF4BAEF6C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8743" y="6237604"/>
            <a:ext cx="14727957" cy="22155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318</Words>
  <Application>Microsoft Office PowerPoint</Application>
  <PresentationFormat>사용자 지정</PresentationFormat>
  <Paragraphs>55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나눔고딕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손영빈</dc:creator>
  <cp:lastModifiedBy>영빈 손</cp:lastModifiedBy>
  <cp:revision>5</cp:revision>
  <dcterms:created xsi:type="dcterms:W3CDTF">2006-08-16T00:00:00Z</dcterms:created>
  <dcterms:modified xsi:type="dcterms:W3CDTF">2025-06-12T13:53:02Z</dcterms:modified>
</cp:coreProperties>
</file>