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379" r:id="rId40"/>
    <p:sldId id="380" r:id="rId41"/>
    <p:sldId id="38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DA8"/>
    <a:srgbClr val="3DFF00"/>
    <a:srgbClr val="D68910"/>
    <a:srgbClr val="845224"/>
    <a:srgbClr val="0432FF"/>
    <a:srgbClr val="7A9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22"/>
    <p:restoredTop sz="94590"/>
  </p:normalViewPr>
  <p:slideViewPr>
    <p:cSldViewPr snapToGrid="0" snapToObjects="1">
      <p:cViewPr varScale="1">
        <p:scale>
          <a:sx n="116" d="100"/>
          <a:sy n="116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36DCE-442A-5A43-8134-FEFFBA0A9143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8E49F-E4B0-6248-8CE2-8D034660D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7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8E49F-E4B0-6248-8CE2-8D034660D0C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80A66-0756-F544-A1DC-737EAD78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1F60D-2EB8-AE44-A1D2-B53612ECD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ED9A9-58C9-E040-9F21-CC2C6DCE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8E45-263C-514B-8F29-BAED8A53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5A578-AE8F-DE4C-AF01-F49C332F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5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01DCA-D295-4F4E-9C5C-B16AC532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35DC5-0DB3-344B-9CA2-224E4474D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CFF24-132E-4040-943F-68F292E6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BC7A4-41BC-E949-90ED-C9E5E50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9C131-67D9-C145-BE8A-D70BCEAA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22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B2AD95-6DDE-AA49-BD09-C6636C49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75E4C2-5823-ED47-AF79-52B0E534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23D73-7E00-2C45-8BE9-A510C6B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3DD20-987B-6745-A28D-80B31F04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01313-A21B-FF47-AC45-7B072669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6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BA0A-32D9-4441-9F5E-E4A67CA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4B91B-978F-CD46-881D-428DBC3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5CD5C-E0FC-A84D-8DDA-19D03871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EAEBC-04AF-CD45-B21A-8B33DCD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8C146-2FE2-A84A-8FFF-A206299F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23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C6AB2-A5E9-BA47-BFAA-6FB151E4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8CF47-1C62-3B48-9E6E-DF3D5C2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58723-0FE3-BC45-9D67-D18D9E4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C8E16-283B-604B-BDAD-6DFA3A43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DB12-FCC9-5441-9B82-81559CAE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08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7688-C063-4846-BE9D-7609022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EC0C7-20F0-0045-AC9E-0E404882D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4E810-0B61-2046-A619-0CFD7AFE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BE8B7D-235D-9E4D-8B54-47F59A29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3AFA8-A8B9-454A-8280-48256C50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E8B3A-4FD0-8E4F-9B2F-FA2FDA4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5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EEF-B9A4-6C41-9DCC-F89920C7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CE047-523D-9A49-83B8-F26FBAA7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884F-C848-664E-AF19-A0A01177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47B16-AACF-4E4A-8380-EC06022B8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F27ECC-1598-1E4A-9F13-951817BA2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69BD7-27A9-5142-8824-AAF4CF3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5213B7-239B-634D-82FD-8135DF01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E42CFD-BDAA-BE4F-A9CD-7E2164D0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0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96DA-C618-D143-BB1F-79C93EE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4EBCF6-195E-6C46-ABBB-9B7B8092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ED67C-1A7C-4B4D-8D7D-C74FF96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65B690-7D4B-2E43-81C7-DBB9251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5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BDFB7-F809-CA4E-8BB7-0854E8F4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52268-99F2-6F49-9820-BAF6331F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11553-D568-C641-B5E0-766B2F43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27CD-7E86-DE4E-9191-0506647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BBDD-92E4-AF40-9EC4-61AE982F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4A45A-4E35-084A-89CB-31EAF2CF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60D15-AC0D-F743-8660-BE133DF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9AE41-3A50-1941-9FBD-5535463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1E63F-8690-3740-A345-D2B4E460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A78F-2031-E847-8573-BBC0AA74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ECFD5-D21B-C74B-B697-C7561F191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2D0BB-69C8-6C46-B5C8-7DC52D6F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79123-0603-AE4B-BB82-50DEFB3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52D9A-C2A6-A140-A9AD-7007740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29A94-631E-3C46-8CB8-DF0C7357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4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66C95-E019-E844-90B3-DBAB58E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EF7F8-EA9F-1D4B-A029-2A900A49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DFBA5-37FE-904C-BC98-825CA7213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E83B-8A00-1740-ABF2-704BB12B1932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44568-55E7-DB4B-A19F-3C4068A4C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BB38A-0CCF-4846-83CA-059DA92A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10A0-3715-7642-908C-F5E421C12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10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18" Type="http://schemas.openxmlformats.org/officeDocument/2006/relationships/image" Target="../media/image2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17" Type="http://schemas.openxmlformats.org/officeDocument/2006/relationships/image" Target="../media/image19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3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2.emf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2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4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9.png"/><Relationship Id="rId7" Type="http://schemas.openxmlformats.org/officeDocument/2006/relationships/image" Target="../media/image96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100.png"/><Relationship Id="rId9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C6AB477F-5768-D242-86DD-D994DA2E3521}"/>
              </a:ext>
            </a:extLst>
          </p:cNvPr>
          <p:cNvGrpSpPr/>
          <p:nvPr/>
        </p:nvGrpSpPr>
        <p:grpSpPr>
          <a:xfrm>
            <a:off x="2960401" y="1430914"/>
            <a:ext cx="5373350" cy="1988022"/>
            <a:chOff x="2960401" y="1430914"/>
            <a:chExt cx="5373350" cy="1988022"/>
          </a:xfrm>
        </p:grpSpPr>
        <p:sp>
          <p:nvSpPr>
            <p:cNvPr id="56" name="燕尾形箭头 55">
              <a:extLst>
                <a:ext uri="{FF2B5EF4-FFF2-40B4-BE49-F238E27FC236}">
                  <a16:creationId xmlns:a16="http://schemas.microsoft.com/office/drawing/2014/main" id="{1B43130E-6DD3-1645-B072-6367D61E5340}"/>
                </a:ext>
              </a:extLst>
            </p:cNvPr>
            <p:cNvSpPr/>
            <p:nvPr/>
          </p:nvSpPr>
          <p:spPr>
            <a:xfrm rot="8399415">
              <a:off x="2960401" y="3096304"/>
              <a:ext cx="5373350" cy="322632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燕尾形箭头 56">
              <a:extLst>
                <a:ext uri="{FF2B5EF4-FFF2-40B4-BE49-F238E27FC236}">
                  <a16:creationId xmlns:a16="http://schemas.microsoft.com/office/drawing/2014/main" id="{F4F37CFF-B0A8-3A4D-BF2C-73B57EF1023B}"/>
                </a:ext>
              </a:extLst>
            </p:cNvPr>
            <p:cNvSpPr/>
            <p:nvPr/>
          </p:nvSpPr>
          <p:spPr>
            <a:xfrm rot="8399415">
              <a:off x="3009541" y="2745668"/>
              <a:ext cx="4426489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燕尾形箭头 57">
              <a:extLst>
                <a:ext uri="{FF2B5EF4-FFF2-40B4-BE49-F238E27FC236}">
                  <a16:creationId xmlns:a16="http://schemas.microsoft.com/office/drawing/2014/main" id="{7B18E405-358B-E14A-96EF-AB5749090B09}"/>
                </a:ext>
              </a:extLst>
            </p:cNvPr>
            <p:cNvSpPr/>
            <p:nvPr/>
          </p:nvSpPr>
          <p:spPr>
            <a:xfrm rot="8399415">
              <a:off x="3143685" y="2432488"/>
              <a:ext cx="3361673" cy="321379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燕尾形箭头 58">
              <a:extLst>
                <a:ext uri="{FF2B5EF4-FFF2-40B4-BE49-F238E27FC236}">
                  <a16:creationId xmlns:a16="http://schemas.microsoft.com/office/drawing/2014/main" id="{B8F46C58-9BD7-DE48-BB0E-8393BE57F12E}"/>
                </a:ext>
              </a:extLst>
            </p:cNvPr>
            <p:cNvSpPr/>
            <p:nvPr/>
          </p:nvSpPr>
          <p:spPr>
            <a:xfrm rot="8399415">
              <a:off x="3260043" y="2113180"/>
              <a:ext cx="2357419" cy="328527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燕尾形箭头 59">
              <a:extLst>
                <a:ext uri="{FF2B5EF4-FFF2-40B4-BE49-F238E27FC236}">
                  <a16:creationId xmlns:a16="http://schemas.microsoft.com/office/drawing/2014/main" id="{7F5ED1B4-B358-F240-B6E9-3EBC4D4818D9}"/>
                </a:ext>
              </a:extLst>
            </p:cNvPr>
            <p:cNvSpPr/>
            <p:nvPr/>
          </p:nvSpPr>
          <p:spPr>
            <a:xfrm rot="8399415">
              <a:off x="3392870" y="1786489"/>
              <a:ext cx="1321173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燕尾形箭头 61">
              <a:extLst>
                <a:ext uri="{FF2B5EF4-FFF2-40B4-BE49-F238E27FC236}">
                  <a16:creationId xmlns:a16="http://schemas.microsoft.com/office/drawing/2014/main" id="{DD23085A-1D54-6E45-95E8-262251AA915E}"/>
                </a:ext>
              </a:extLst>
            </p:cNvPr>
            <p:cNvSpPr/>
            <p:nvPr/>
          </p:nvSpPr>
          <p:spPr>
            <a:xfrm rot="8399415">
              <a:off x="3524435" y="1430914"/>
              <a:ext cx="274717" cy="32004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896E4C0-CA26-5743-88A8-9DDBB5626A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899029"/>
                  </p:ext>
                </p:extLst>
              </p:nvPr>
            </p:nvGraphicFramePr>
            <p:xfrm>
              <a:off x="2224024" y="612648"/>
              <a:ext cx="6718808" cy="534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9851">
                      <a:extLst>
                        <a:ext uri="{9D8B030D-6E8A-4147-A177-3AD203B41FA5}">
                          <a16:colId xmlns:a16="http://schemas.microsoft.com/office/drawing/2014/main" val="2067318463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59635697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046994120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76652911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988218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880857964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3671001698"/>
                        </a:ext>
                      </a:extLst>
                    </a:gridCol>
                    <a:gridCol w="839851">
                      <a:extLst>
                        <a:ext uri="{9D8B030D-6E8A-4147-A177-3AD203B41FA5}">
                          <a16:colId xmlns:a16="http://schemas.microsoft.com/office/drawing/2014/main" val="1602563928"/>
                        </a:ext>
                      </a:extLst>
                    </a:gridCol>
                  </a:tblGrid>
                  <a:tr h="66865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aseline="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684858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093499461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5769" r="-59253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205769" r="-4015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205769" r="-197015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767745659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0000" r="-59253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300000" r="-5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300000" r="-3015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300000" r="-197015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2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6851655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0000" r="-592537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400000" r="-5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400000" r="-4015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400000" r="-197015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400000" r="-100000" b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27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92537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500000" r="-5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500000" r="-4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500000" r="-301515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4545" t="-500000" r="-100000" b="-1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28912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11538" r="-59253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030" t="-611538" r="-5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611538" r="-4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3030" t="-611538" r="-3015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5522" t="-611538" r="-197015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</a:rPr>
                            <a:t>1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4D4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34319183"/>
                      </a:ext>
                    </a:extLst>
                  </a:tr>
                  <a:tr h="668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zh-CN" altLang="en-US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…</a:t>
                          </a:r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5745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/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0D618C-A6AA-D04D-A9BD-6D75267C4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60" y="612648"/>
                <a:ext cx="378244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/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887B81-6DCF-474C-B8D4-C6D883F8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48" y="835676"/>
                <a:ext cx="37920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01A18960-E4C5-D140-9B1C-EB8D47534A36}"/>
              </a:ext>
            </a:extLst>
          </p:cNvPr>
          <p:cNvGrpSpPr/>
          <p:nvPr/>
        </p:nvGrpSpPr>
        <p:grpSpPr>
          <a:xfrm>
            <a:off x="3464019" y="1210366"/>
            <a:ext cx="4731822" cy="3708555"/>
            <a:chOff x="3464019" y="1210366"/>
            <a:chExt cx="4731822" cy="370855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59EB6C-AE0F-E649-9427-6A60F09686BB}"/>
                </a:ext>
              </a:extLst>
            </p:cNvPr>
            <p:cNvGrpSpPr/>
            <p:nvPr/>
          </p:nvGrpSpPr>
          <p:grpSpPr>
            <a:xfrm>
              <a:off x="3544824" y="1210366"/>
              <a:ext cx="4650831" cy="338554"/>
              <a:chOff x="3544824" y="1210366"/>
              <a:chExt cx="4650831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3450C04-A929-B546-BB65-30C415662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93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3DFC823-0406-C346-8918-CF15531F0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E8E951C1-F277-3444-8EED-74C863ACE4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/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94D5282-A3E4-B344-8FAB-FAD13F3B99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5805" y="1210366"/>
                    <a:ext cx="449674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35B5EB1B-65A7-7445-AE6F-61F9660C2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/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D366587B-B05F-254B-83DF-C44137E24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4163" y="1210366"/>
                    <a:ext cx="531492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BBCF9F9-DDC8-D942-8CAF-A8D9C8438707}"/>
                </a:ext>
              </a:extLst>
            </p:cNvPr>
            <p:cNvGrpSpPr/>
            <p:nvPr/>
          </p:nvGrpSpPr>
          <p:grpSpPr>
            <a:xfrm>
              <a:off x="3544824" y="3232366"/>
              <a:ext cx="3772623" cy="338554"/>
              <a:chOff x="3544824" y="1210366"/>
              <a:chExt cx="3772623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B531EDE-4DD2-7941-85B2-3567E54B9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486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00EAC106-0C37-F147-9506-248FCA083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4038" y="1210366"/>
                    <a:ext cx="531492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/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148F547F-D79F-774F-A6F8-9F88EE32BE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124" y="1210366"/>
                    <a:ext cx="475323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718DFD2-3AFF-D34A-8DF0-F669D8645BE4}"/>
                </a:ext>
              </a:extLst>
            </p:cNvPr>
            <p:cNvGrpSpPr/>
            <p:nvPr/>
          </p:nvGrpSpPr>
          <p:grpSpPr>
            <a:xfrm>
              <a:off x="3544824" y="2558366"/>
              <a:ext cx="3763479" cy="338554"/>
              <a:chOff x="3544824" y="1210366"/>
              <a:chExt cx="376347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127D6988-7196-1245-AFE2-94E199720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4A8DD447-8D99-B241-9C2E-910C85BD6E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51" y="1210366"/>
                    <a:ext cx="449674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A4F97746-B447-6540-BFA8-2B84C12CF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4365" y="1210366"/>
                    <a:ext cx="531492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/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23D93A06-4ED0-B747-82CD-37FE1683D3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2980" y="1210366"/>
                    <a:ext cx="47532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8240AF-BE2A-174F-A245-99E3E624705B}"/>
                </a:ext>
              </a:extLst>
            </p:cNvPr>
            <p:cNvGrpSpPr/>
            <p:nvPr/>
          </p:nvGrpSpPr>
          <p:grpSpPr>
            <a:xfrm>
              <a:off x="3544824" y="1884366"/>
              <a:ext cx="3810504" cy="338554"/>
              <a:chOff x="3544824" y="1210366"/>
              <a:chExt cx="381050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8AF56A8D-9133-6147-B1A5-33B7F6788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4824" y="1210366"/>
                    <a:ext cx="449674" cy="3385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CF948A0-6309-A845-970C-DE505FDC26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478" y="1210366"/>
                    <a:ext cx="449674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B791D756-43F7-6245-A9A6-E72214334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836" y="1210366"/>
                    <a:ext cx="531492" cy="33855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B0536FF-D029-4F4F-8895-7F01E8678BD4}"/>
                </a:ext>
              </a:extLst>
            </p:cNvPr>
            <p:cNvGrpSpPr/>
            <p:nvPr/>
          </p:nvGrpSpPr>
          <p:grpSpPr>
            <a:xfrm>
              <a:off x="3464019" y="3906366"/>
              <a:ext cx="4731822" cy="338554"/>
              <a:chOff x="3462528" y="1210366"/>
              <a:chExt cx="4731822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68544ED-0758-CF47-9D39-3BB4D18DE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2528" y="1210366"/>
                    <a:ext cx="531492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/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E20B815-C12E-A947-AB99-2F11663F0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855" y="1210366"/>
                    <a:ext cx="531492" cy="33855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6328A3E5-722A-0C4F-85E7-3DD51173F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3182" y="1210366"/>
                    <a:ext cx="475323" cy="33855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F08CFBC-6967-4748-8A7C-DEB10F29D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229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AC1A7B05-CA5F-CD49-8CE0-DC2F8242B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027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29A52FF-60A9-0040-A32C-9F98D4788F8C}"/>
                </a:ext>
              </a:extLst>
            </p:cNvPr>
            <p:cNvGrpSpPr/>
            <p:nvPr/>
          </p:nvGrpSpPr>
          <p:grpSpPr>
            <a:xfrm>
              <a:off x="3471672" y="4580367"/>
              <a:ext cx="3873207" cy="338554"/>
              <a:chOff x="3471672" y="1210366"/>
              <a:chExt cx="387320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E7158708-5394-974A-A7CE-64CBBC8B6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672" y="1210366"/>
                    <a:ext cx="531492" cy="33855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99A978FA-FCBB-884E-BC44-3419D3509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556" y="1210366"/>
                    <a:ext cx="475323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3283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5139138" y="1745178"/>
            <a:ext cx="5072100" cy="4144795"/>
          </a:xfrm>
          <a:prstGeom prst="roundRect">
            <a:avLst>
              <a:gd name="adj" fmla="val 7243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76" y="2844800"/>
            <a:ext cx="1744824" cy="974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38" y="4399344"/>
            <a:ext cx="651090" cy="36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44" y="5335461"/>
            <a:ext cx="1241779" cy="35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204" y="4104859"/>
            <a:ext cx="648386" cy="764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186" y="3221746"/>
            <a:ext cx="365794" cy="257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195" y="4211874"/>
            <a:ext cx="1252485" cy="474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4032" y="5175470"/>
            <a:ext cx="1066740" cy="441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5397" y="2945473"/>
            <a:ext cx="406542" cy="76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5515" y="2968262"/>
            <a:ext cx="572882" cy="7161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4430" y="1093956"/>
            <a:ext cx="2018003" cy="340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983" y="1855912"/>
            <a:ext cx="1214049" cy="6518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7827" y="1132912"/>
            <a:ext cx="394364" cy="723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0347" y="1132912"/>
            <a:ext cx="567444" cy="7047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0294" y="5290412"/>
            <a:ext cx="241300" cy="431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5698" y="2533595"/>
            <a:ext cx="2598720" cy="618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4838" y="3733801"/>
            <a:ext cx="1707961" cy="6655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8329" y="4889193"/>
            <a:ext cx="1583604" cy="57521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6448922" y="2461947"/>
            <a:ext cx="631282" cy="55306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91559" y="3374463"/>
            <a:ext cx="31564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055210" y="3374463"/>
            <a:ext cx="38741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014259" y="3374463"/>
            <a:ext cx="387416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728590" y="2461947"/>
            <a:ext cx="806808" cy="55306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9245125" y="1486318"/>
            <a:ext cx="444100" cy="1412408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738669" y="1473613"/>
            <a:ext cx="374005" cy="142511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738668" y="3733801"/>
            <a:ext cx="0" cy="478075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738668" y="4712485"/>
            <a:ext cx="0" cy="38280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335539" y="3733801"/>
            <a:ext cx="0" cy="551232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780982" y="3684364"/>
            <a:ext cx="410576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728590" y="4658780"/>
            <a:ext cx="554794" cy="57608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575694" y="4809513"/>
            <a:ext cx="410576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790452" y="4814370"/>
            <a:ext cx="439460" cy="42049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813373" y="2842611"/>
            <a:ext cx="558712" cy="45297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282193" y="3552682"/>
            <a:ext cx="1089892" cy="552176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82195" y="3895484"/>
            <a:ext cx="1089891" cy="1279986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28566" y="1994489"/>
            <a:ext cx="0" cy="550973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22642" y="1486318"/>
            <a:ext cx="591984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35066" y="5936718"/>
            <a:ext cx="241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</a:rPr>
              <a:t>一元函数微积分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87668" y="2532198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定积分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963190" y="1855913"/>
            <a:ext cx="915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不定积分</a:t>
            </a:r>
            <a:endParaRPr 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855752" y="77663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微分方程</a:t>
            </a:r>
            <a:endParaRPr 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554735" y="290651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微分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934329" y="288568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导数</a:t>
            </a:r>
            <a:endParaRPr 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887403" y="472767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极限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73588" y="4065904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级数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70633" y="441893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函数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584078" y="543584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映射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078396" y="506053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集合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07673" y="542883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曲面积分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959369" y="428503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曲线积分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037601" y="314169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重积分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67311" y="107251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偏导数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561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5038" y="649745"/>
            <a:ext cx="8268600" cy="5734293"/>
            <a:chOff x="571038" y="649744"/>
            <a:chExt cx="8268600" cy="5734293"/>
          </a:xfrm>
        </p:grpSpPr>
        <p:sp>
          <p:nvSpPr>
            <p:cNvPr id="56" name="Rounded Rectangle 71"/>
            <p:cNvSpPr/>
            <p:nvPr/>
          </p:nvSpPr>
          <p:spPr>
            <a:xfrm>
              <a:off x="571038" y="649744"/>
              <a:ext cx="8268600" cy="5734293"/>
            </a:xfrm>
            <a:prstGeom prst="roundRect">
              <a:avLst>
                <a:gd name="adj" fmla="val 7243"/>
              </a:avLst>
            </a:prstGeom>
            <a:solidFill>
              <a:schemeClr val="accent3">
                <a:lumMod val="40000"/>
                <a:lumOff val="60000"/>
                <a:alpha val="75000"/>
              </a:schemeClr>
            </a:solidFill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615138" y="1745177"/>
              <a:ext cx="5072100" cy="4486460"/>
            </a:xfrm>
            <a:prstGeom prst="roundRect">
              <a:avLst>
                <a:gd name="adj" fmla="val 724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5876" y="2844800"/>
              <a:ext cx="1744824" cy="97410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8638" y="4399343"/>
              <a:ext cx="651090" cy="3650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0343" y="5335460"/>
              <a:ext cx="1241779" cy="35073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6204" y="4104858"/>
              <a:ext cx="648386" cy="76416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8186" y="3221746"/>
              <a:ext cx="365794" cy="2570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0194" y="4211874"/>
              <a:ext cx="1252485" cy="4744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0032" y="5175470"/>
              <a:ext cx="1066740" cy="4414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11397" y="2945472"/>
              <a:ext cx="406542" cy="7622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41515" y="2968261"/>
              <a:ext cx="572882" cy="71610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20429" y="1093956"/>
              <a:ext cx="2018003" cy="34070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56982" y="1855912"/>
              <a:ext cx="1214049" cy="65183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63827" y="1132911"/>
              <a:ext cx="394364" cy="7230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6347" y="1132911"/>
              <a:ext cx="567444" cy="70472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916294" y="5290412"/>
              <a:ext cx="241300" cy="4318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51698" y="2533594"/>
              <a:ext cx="2598720" cy="6180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0837" y="3733800"/>
              <a:ext cx="1707961" cy="66554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04329" y="4889193"/>
              <a:ext cx="1583604" cy="57521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 flipH="1">
              <a:off x="4924922" y="2461946"/>
              <a:ext cx="631282" cy="55306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667558" y="3374463"/>
              <a:ext cx="315641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531210" y="3374463"/>
              <a:ext cx="387416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7490259" y="3374463"/>
              <a:ext cx="387416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204590" y="2461946"/>
              <a:ext cx="806808" cy="55306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7721125" y="1486318"/>
              <a:ext cx="444100" cy="1412408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214668" y="1473613"/>
              <a:ext cx="374005" cy="14251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214668" y="3733800"/>
              <a:ext cx="0" cy="478075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214668" y="4712484"/>
              <a:ext cx="0" cy="382809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11539" y="3733801"/>
              <a:ext cx="0" cy="551232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256982" y="3684364"/>
              <a:ext cx="410576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6204590" y="4658780"/>
              <a:ext cx="554794" cy="57608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5051694" y="4809513"/>
              <a:ext cx="410576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66452" y="4814370"/>
              <a:ext cx="439460" cy="42049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3289373" y="2842611"/>
              <a:ext cx="558712" cy="45297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58193" y="3552682"/>
              <a:ext cx="1089892" cy="55217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758194" y="3895484"/>
              <a:ext cx="1089891" cy="1279986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4566" y="1994488"/>
              <a:ext cx="0" cy="550973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1698642" y="1486317"/>
              <a:ext cx="591984" cy="1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426489" y="5753725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高等数学（上）：一元函数微积分</a:t>
              </a:r>
              <a:endParaRPr 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63667" y="2532197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定积分</a:t>
              </a:r>
              <a:endParaRPr lang="en-US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39189" y="1855912"/>
              <a:ext cx="915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不定积分</a:t>
              </a:r>
              <a:endParaRPr lang="en-US" sz="1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31751" y="776630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微分方程</a:t>
              </a:r>
              <a:endParaRPr lang="en-US" sz="14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30734" y="290651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微分</a:t>
              </a:r>
              <a:endParaRPr lang="en-US" sz="14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10328" y="288568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导数</a:t>
              </a:r>
              <a:endParaRPr lang="en-US" sz="14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63402" y="4727674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极限</a:t>
              </a:r>
              <a:endParaRPr lang="en-US" sz="14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49587" y="406590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级数</a:t>
              </a:r>
              <a:endParaRPr lang="en-US" sz="14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6632" y="441893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函数</a:t>
              </a:r>
              <a:endParaRPr lang="en-US" sz="14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60077" y="5435847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映射</a:t>
              </a:r>
              <a:endParaRPr lang="en-US" sz="14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54395" y="506053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集合</a:t>
              </a:r>
              <a:endParaRPr lang="en-US" sz="14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83672" y="5428834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曲面积分</a:t>
              </a:r>
              <a:endParaRPr lang="en-US" sz="14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35368" y="4285033"/>
              <a:ext cx="915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曲线积分</a:t>
              </a:r>
              <a:endParaRPr lang="en-US" sz="14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13600" y="314169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重积分</a:t>
              </a:r>
              <a:endParaRPr lang="en-US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43310" y="107251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偏导数</a:t>
              </a:r>
              <a:endParaRPr lang="en-US" sz="1400" b="1" dirty="0"/>
            </a:p>
          </p:txBody>
        </p:sp>
        <p:sp>
          <p:nvSpPr>
            <p:cNvPr id="59" name="TextBox 76"/>
            <p:cNvSpPr txBox="1"/>
            <p:nvPr/>
          </p:nvSpPr>
          <p:spPr>
            <a:xfrm>
              <a:off x="3668149" y="765691"/>
              <a:ext cx="2286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高等数学（下）</a:t>
              </a:r>
              <a:endPara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  <a:p>
              <a:pPr marL="342900" indent="-342900">
                <a:buFont typeface="Wingdings" charset="2"/>
                <a:buChar char="Ø"/>
              </a:pPr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多元函数微积分</a:t>
              </a:r>
              <a:endPara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  <a:p>
              <a:pPr marL="342900" indent="-342900">
                <a:buFont typeface="Wingdings" charset="2"/>
                <a:buChar char="Ø"/>
              </a:pPr>
              <a:r>
                <a:rPr lang="zh-CN" altLang="en-US" b="1" dirty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微积分的应用</a:t>
              </a:r>
              <a:endParaRPr 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2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01007" y="1455616"/>
            <a:ext cx="7162018" cy="3959469"/>
            <a:chOff x="677007" y="1455615"/>
            <a:chExt cx="7162018" cy="39594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677007" y="1455615"/>
              <a:ext cx="7162018" cy="3959469"/>
              <a:chOff x="677007" y="1455615"/>
              <a:chExt cx="7162018" cy="3959469"/>
            </a:xfrm>
          </p:grpSpPr>
          <p:pic>
            <p:nvPicPr>
              <p:cNvPr id="5" name="Picture 4" descr="an_plot.tiff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058" y="1455615"/>
                <a:ext cx="6507967" cy="3959469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1582615" y="3419231"/>
                <a:ext cx="6135077" cy="258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677007" y="1793142"/>
                <a:ext cx="844724" cy="2719871"/>
              </a:xfrm>
              <a:prstGeom prst="rect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891" y="3331064"/>
                <a:ext cx="176334" cy="176334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6169" y="1793142"/>
                <a:ext cx="2368061" cy="3422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939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434981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72846" y="4433765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4330328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22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1865934" y="2425212"/>
              <a:ext cx="5851758" cy="2015997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434981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72846" y="4433765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56165" y="2434981"/>
              <a:ext cx="0" cy="2439865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2302364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4330328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8937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33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2237164" y="2991827"/>
              <a:ext cx="5480527" cy="865553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2846" y="2991827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857380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37164" y="2991827"/>
              <a:ext cx="1" cy="1883019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545" y="2868979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766037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9462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7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3790473" y="3294430"/>
              <a:ext cx="3927218" cy="279643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3077" y="3294430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574073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90473" y="3294430"/>
              <a:ext cx="0" cy="1580416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3085368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546103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3709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39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5483" y="1455616"/>
            <a:ext cx="7167543" cy="3959469"/>
            <a:chOff x="671482" y="1455615"/>
            <a:chExt cx="7167543" cy="3959469"/>
          </a:xfrm>
        </p:grpSpPr>
        <p:sp>
          <p:nvSpPr>
            <p:cNvPr id="17" name="Rectangle 16"/>
            <p:cNvSpPr/>
            <p:nvPr/>
          </p:nvSpPr>
          <p:spPr>
            <a:xfrm>
              <a:off x="6076473" y="3372583"/>
              <a:ext cx="1641218" cy="133108"/>
            </a:xfrm>
            <a:prstGeom prst="rect">
              <a:avLst/>
            </a:prstGeom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n_plot.tif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058" y="1455615"/>
              <a:ext cx="6507967" cy="395946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1582615" y="3419231"/>
              <a:ext cx="6135077" cy="25888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3077" y="3372582"/>
              <a:ext cx="6135077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63077" y="3505690"/>
              <a:ext cx="6144846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6473" y="3372582"/>
              <a:ext cx="0" cy="150226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211383" y="1748692"/>
              <a:ext cx="310348" cy="276432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07" y="3085368"/>
              <a:ext cx="766572" cy="24569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482" y="3546103"/>
              <a:ext cx="791635" cy="18268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891" y="3331064"/>
              <a:ext cx="176334" cy="17633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9709" y="5016696"/>
              <a:ext cx="273528" cy="22058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6169" y="1793142"/>
              <a:ext cx="2368061" cy="34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18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AB5441-F54A-E64D-8B40-EF3E1B534907}"/>
              </a:ext>
            </a:extLst>
          </p:cNvPr>
          <p:cNvGrpSpPr/>
          <p:nvPr/>
        </p:nvGrpSpPr>
        <p:grpSpPr>
          <a:xfrm>
            <a:off x="866503" y="476794"/>
            <a:ext cx="4567646" cy="4872156"/>
            <a:chOff x="866503" y="476794"/>
            <a:chExt cx="4567646" cy="48721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A2B1644-6675-564E-8C51-889BD1EF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503" y="476794"/>
              <a:ext cx="4567646" cy="48721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748" y="2055723"/>
                  <a:ext cx="9583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131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326" y="923109"/>
                  <a:ext cx="12629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00" r="-1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B59B76-A1C4-5346-B42D-D90F79C84ABA}"/>
              </a:ext>
            </a:extLst>
          </p:cNvPr>
          <p:cNvGrpSpPr/>
          <p:nvPr/>
        </p:nvGrpSpPr>
        <p:grpSpPr>
          <a:xfrm>
            <a:off x="6222275" y="476794"/>
            <a:ext cx="4572000" cy="4876800"/>
            <a:chOff x="6222275" y="476794"/>
            <a:chExt cx="4572000" cy="4876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F577CC-12FF-F549-9924-574226BE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2275" y="476794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158" y="3468522"/>
                  <a:ext cx="9887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97" r="-1266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325" y="1516462"/>
                  <a:ext cx="12933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13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893" y="2055724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16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6120A2-3973-9149-BB1A-D3602ECD5402}"/>
              </a:ext>
            </a:extLst>
          </p:cNvPr>
          <p:cNvGrpSpPr/>
          <p:nvPr/>
        </p:nvGrpSpPr>
        <p:grpSpPr>
          <a:xfrm>
            <a:off x="927463" y="529046"/>
            <a:ext cx="4572000" cy="4876800"/>
            <a:chOff x="927463" y="529046"/>
            <a:chExt cx="4572000" cy="48768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159A987-2A28-554B-AA55-A600AFFD7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463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855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836" y="2603864"/>
                  <a:ext cx="12901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922" r="-9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/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74E07F1-55C0-4A41-A9E8-0DFA3D661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18" y="1003412"/>
                  <a:ext cx="62812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882" r="-196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75C75D-B99B-BE49-89C6-4529C8222B6C}"/>
              </a:ext>
            </a:extLst>
          </p:cNvPr>
          <p:cNvGrpSpPr/>
          <p:nvPr/>
        </p:nvGrpSpPr>
        <p:grpSpPr>
          <a:xfrm>
            <a:off x="6281836" y="529046"/>
            <a:ext cx="4572000" cy="4876800"/>
            <a:chOff x="6281836" y="529046"/>
            <a:chExt cx="4572000" cy="48768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9B3841-E28E-754B-9484-08119BB2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1836" y="529046"/>
              <a:ext cx="4572000" cy="4876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/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C4E6420-D4C9-394A-AB9D-015583E7D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627" y="3721070"/>
                  <a:ext cx="9679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195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/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arccot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7F7793C-2408-EA40-B872-BBB7523CD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93" y="2047685"/>
                  <a:ext cx="12725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960" r="-99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/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A674F3C-ADD0-564F-AB25-EABE255B8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954" y="1377962"/>
                  <a:ext cx="62812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200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2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DE0FE1D-B3AC-9D4B-8944-33D5AB85886D}"/>
              </a:ext>
            </a:extLst>
          </p:cNvPr>
          <p:cNvGrpSpPr/>
          <p:nvPr/>
        </p:nvGrpSpPr>
        <p:grpSpPr>
          <a:xfrm>
            <a:off x="2735386" y="2277181"/>
            <a:ext cx="3054859" cy="2967003"/>
            <a:chOff x="1211385" y="2277180"/>
            <a:chExt cx="3054859" cy="2967003"/>
          </a:xfrm>
        </p:grpSpPr>
        <p:sp>
          <p:nvSpPr>
            <p:cNvPr id="8" name="Freeform 7"/>
            <p:cNvSpPr/>
            <p:nvPr/>
          </p:nvSpPr>
          <p:spPr>
            <a:xfrm>
              <a:off x="1269999" y="3047999"/>
              <a:ext cx="2452077" cy="1064846"/>
            </a:xfrm>
            <a:custGeom>
              <a:avLst/>
              <a:gdLst>
                <a:gd name="connsiteX0" fmla="*/ 0 w 1856154"/>
                <a:gd name="connsiteY0" fmla="*/ 937846 h 937846"/>
                <a:gd name="connsiteX1" fmla="*/ 498231 w 1856154"/>
                <a:gd name="connsiteY1" fmla="*/ 205154 h 937846"/>
                <a:gd name="connsiteX2" fmla="*/ 1103923 w 1856154"/>
                <a:gd name="connsiteY2" fmla="*/ 400538 h 937846"/>
                <a:gd name="connsiteX3" fmla="*/ 1856154 w 1856154"/>
                <a:gd name="connsiteY3" fmla="*/ 0 h 9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154" h="937846">
                  <a:moveTo>
                    <a:pt x="0" y="937846"/>
                  </a:moveTo>
                  <a:cubicBezTo>
                    <a:pt x="157122" y="616275"/>
                    <a:pt x="314244" y="294705"/>
                    <a:pt x="498231" y="205154"/>
                  </a:cubicBezTo>
                  <a:cubicBezTo>
                    <a:pt x="682218" y="115603"/>
                    <a:pt x="877603" y="434730"/>
                    <a:pt x="1103923" y="400538"/>
                  </a:cubicBezTo>
                  <a:cubicBezTo>
                    <a:pt x="1330243" y="366346"/>
                    <a:pt x="1593198" y="183173"/>
                    <a:pt x="1856154" y="0"/>
                  </a:cubicBezTo>
                </a:path>
              </a:pathLst>
            </a:custGeom>
            <a:ln>
              <a:solidFill>
                <a:srgbClr val="1F49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11385" y="2277180"/>
              <a:ext cx="3054859" cy="2642658"/>
              <a:chOff x="1211385" y="2277180"/>
              <a:chExt cx="3054859" cy="264265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54063" y="227718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211385" y="2383692"/>
                <a:ext cx="3054859" cy="2536146"/>
                <a:chOff x="1211385" y="2383692"/>
                <a:chExt cx="3054859" cy="2536146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211385" y="4542692"/>
                  <a:ext cx="2911230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666631" y="2383692"/>
                  <a:ext cx="0" cy="2526323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3978986" y="454855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x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0" y="2891677"/>
              <a:ext cx="1123825" cy="3126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12662" y="4874851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/>
                  <a:cs typeface="Times New Roman"/>
                </a:rPr>
                <a:t>平面曲线</a:t>
              </a:r>
              <a:r>
                <a:rPr lang="en-US" altLang="zh-CN" b="1" dirty="0">
                  <a:latin typeface="Times New Roman"/>
                  <a:cs typeface="Times New Roman"/>
                </a:rPr>
                <a:t> </a:t>
              </a:r>
              <a:r>
                <a:rPr lang="en-US" altLang="zh-CN" b="1" i="1" dirty="0">
                  <a:latin typeface="Times New Roman"/>
                  <a:cs typeface="Times New Roman"/>
                </a:rPr>
                <a:t>C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5563854" y="1472459"/>
            <a:ext cx="3530064" cy="2064857"/>
            <a:chOff x="2418451" y="3167983"/>
            <a:chExt cx="3530064" cy="2064857"/>
          </a:xfrm>
        </p:grpSpPr>
        <p:cxnSp>
          <p:nvCxnSpPr>
            <p:cNvPr id="17" name="直线箭头连接符 16"/>
            <p:cNvCxnSpPr/>
            <p:nvPr/>
          </p:nvCxnSpPr>
          <p:spPr>
            <a:xfrm>
              <a:off x="2480735" y="4486930"/>
              <a:ext cx="3359081" cy="0"/>
            </a:xfrm>
            <a:prstGeom prst="straightConnector1">
              <a:avLst/>
            </a:prstGeom>
            <a:ln w="635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V="1">
              <a:off x="2870529" y="3169340"/>
              <a:ext cx="0" cy="2063500"/>
            </a:xfrm>
            <a:prstGeom prst="straightConnector1">
              <a:avLst/>
            </a:prstGeom>
            <a:ln w="6350" cmpd="sng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任意形状 18"/>
            <p:cNvSpPr/>
            <p:nvPr/>
          </p:nvSpPr>
          <p:spPr>
            <a:xfrm>
              <a:off x="3121689" y="3537315"/>
              <a:ext cx="2338301" cy="1531254"/>
            </a:xfrm>
            <a:custGeom>
              <a:avLst/>
              <a:gdLst>
                <a:gd name="connsiteX0" fmla="*/ 0 w 1186954"/>
                <a:gd name="connsiteY0" fmla="*/ 1863633 h 1863633"/>
                <a:gd name="connsiteX1" fmla="*/ 700303 w 1186954"/>
                <a:gd name="connsiteY1" fmla="*/ 14 h 1863633"/>
                <a:gd name="connsiteX2" fmla="*/ 1186954 w 1186954"/>
                <a:gd name="connsiteY2" fmla="*/ 1828023 h 186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954" h="1863633">
                  <a:moveTo>
                    <a:pt x="0" y="1863633"/>
                  </a:moveTo>
                  <a:cubicBezTo>
                    <a:pt x="251238" y="934791"/>
                    <a:pt x="502477" y="5949"/>
                    <a:pt x="700303" y="14"/>
                  </a:cubicBezTo>
                  <a:cubicBezTo>
                    <a:pt x="898129" y="-5921"/>
                    <a:pt x="1186954" y="1828023"/>
                    <a:pt x="1186954" y="1828023"/>
                  </a:cubicBezTo>
                </a:path>
              </a:pathLst>
            </a:custGeom>
            <a:ln w="1905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箭头连接符 19"/>
            <p:cNvCxnSpPr>
              <a:stCxn id="19" idx="0"/>
            </p:cNvCxnSpPr>
            <p:nvPr/>
          </p:nvCxnSpPr>
          <p:spPr>
            <a:xfrm flipV="1">
              <a:off x="3121689" y="4486931"/>
              <a:ext cx="0" cy="581638"/>
            </a:xfrm>
            <a:prstGeom prst="straightConnector1">
              <a:avLst/>
            </a:prstGeom>
            <a:ln w="6350" cmpd="sng">
              <a:prstDash val="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flipV="1">
              <a:off x="5459990" y="4486930"/>
              <a:ext cx="0" cy="581639"/>
            </a:xfrm>
            <a:prstGeom prst="straightConnector1">
              <a:avLst/>
            </a:prstGeom>
            <a:ln w="6350" cmpd="sng">
              <a:prstDash val="dot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661257" y="452118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x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953615" y="316798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y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18451" y="45211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O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4128" y="41143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a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56304" y="40991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/>
                  <a:cs typeface="Times New Roman"/>
                </a:rPr>
                <a:t>b</a:t>
              </a:r>
              <a:endParaRPr kumimoji="1" lang="zh-CN" alt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7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BD7D53-3DA5-6A45-BB65-E23541FEFC53}"/>
              </a:ext>
            </a:extLst>
          </p:cNvPr>
          <p:cNvGrpSpPr/>
          <p:nvPr/>
        </p:nvGrpSpPr>
        <p:grpSpPr>
          <a:xfrm>
            <a:off x="1203438" y="1141911"/>
            <a:ext cx="4572000" cy="2832100"/>
            <a:chOff x="1203438" y="1141911"/>
            <a:chExt cx="4572000" cy="28321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415F41-9503-DD49-A14A-649F25A1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438" y="114191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748" y="1654961"/>
                  <a:ext cx="9791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128" r="-1282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519" y="2419461"/>
                  <a:ext cx="9887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97" r="-126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4017AE-4918-2B4B-9354-1473535EBF4D}"/>
              </a:ext>
            </a:extLst>
          </p:cNvPr>
          <p:cNvGrpSpPr/>
          <p:nvPr/>
        </p:nvGrpSpPr>
        <p:grpSpPr>
          <a:xfrm>
            <a:off x="6462532" y="1219391"/>
            <a:ext cx="4572000" cy="2832100"/>
            <a:chOff x="6462532" y="1219391"/>
            <a:chExt cx="4572000" cy="28321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5C8124-0E78-2340-BE7D-81C179FC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2532" y="1219391"/>
              <a:ext cx="4572000" cy="2832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csc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445" y="1696145"/>
                  <a:ext cx="9679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4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1216" y="2460645"/>
                  <a:ext cx="9583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896" r="-1299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8084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3BBBD45-8A4E-4A4C-A2BD-D9CF22FBE1DA}"/>
              </a:ext>
            </a:extLst>
          </p:cNvPr>
          <p:cNvGrpSpPr/>
          <p:nvPr/>
        </p:nvGrpSpPr>
        <p:grpSpPr>
          <a:xfrm>
            <a:off x="1815555" y="690117"/>
            <a:ext cx="8369300" cy="1827378"/>
            <a:chOff x="1815555" y="690117"/>
            <a:chExt cx="8369300" cy="182737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B879F1C-9C6D-DE41-BE6E-536C6DFD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555" y="899311"/>
              <a:ext cx="8369300" cy="1511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4701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20" r="-438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25D979-D2ED-8046-BB40-E85DE1994EB3}"/>
              </a:ext>
            </a:extLst>
          </p:cNvPr>
          <p:cNvGrpSpPr/>
          <p:nvPr/>
        </p:nvGrpSpPr>
        <p:grpSpPr>
          <a:xfrm>
            <a:off x="1815555" y="3202143"/>
            <a:ext cx="8407400" cy="1776800"/>
            <a:chOff x="1815555" y="3202143"/>
            <a:chExt cx="8407400" cy="17768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FAEB81-D3A5-AB4B-88BC-7FBC3947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555" y="3340643"/>
              <a:ext cx="8407400" cy="1638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/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F18F3B4-42F5-3041-B48B-EBEB9A1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311" y="4021293"/>
                  <a:ext cx="180793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98" r="-3497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/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1D4293-DF90-0F41-B6CF-E34A80348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988" y="3202143"/>
                  <a:ext cx="63889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196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/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DE59A1-5DC5-4048-A88D-E1CE7F95F1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90" y="4586682"/>
                  <a:ext cx="62594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000" r="-600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5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F632604-5614-B849-956C-FC0224722B20}"/>
              </a:ext>
            </a:extLst>
          </p:cNvPr>
          <p:cNvGrpSpPr/>
          <p:nvPr/>
        </p:nvGrpSpPr>
        <p:grpSpPr>
          <a:xfrm>
            <a:off x="1912802" y="690117"/>
            <a:ext cx="8470900" cy="1827378"/>
            <a:chOff x="1912802" y="690117"/>
            <a:chExt cx="8470900" cy="18273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A6E8C45-687B-E449-B1DB-1ED448F67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802" y="892960"/>
              <a:ext cx="8470900" cy="152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/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FEEAC-B82B-114E-A5AA-A0053BB7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954" y="690117"/>
                  <a:ext cx="638893" cy="470642"/>
                </a:xfrm>
                <a:prstGeom prst="rect">
                  <a:avLst/>
                </a:prstGeom>
                <a:blipFill>
                  <a:blip r:embed="rId3"/>
                  <a:stretch>
                    <a:fillRect l="-7843" r="-58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/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AE3341F-80D4-084C-B9D8-E767B131F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84" y="1516461"/>
                  <a:ext cx="1777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857" r="-357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/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CB20552-4C2D-EA4D-B86B-C2FCD879E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847" y="2046853"/>
                  <a:ext cx="850489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4412" r="-441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EDC8DC0-358D-3F4B-A575-B4162DAD6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307" y="3529113"/>
            <a:ext cx="8611395" cy="2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F732136-A323-4F4F-955A-726C7DD24FB8}"/>
              </a:ext>
            </a:extLst>
          </p:cNvPr>
          <p:cNvGrpSpPr/>
          <p:nvPr/>
        </p:nvGrpSpPr>
        <p:grpSpPr>
          <a:xfrm>
            <a:off x="2809021" y="1380744"/>
            <a:ext cx="4895561" cy="3106420"/>
            <a:chOff x="2809021" y="1380744"/>
            <a:chExt cx="4895561" cy="31064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7B72185-1B1C-2E41-B85B-663669C5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9021" y="1380744"/>
              <a:ext cx="4895561" cy="31064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/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sz="32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rad>
                      </m:oMath>
                    </m:oMathPara>
                  </a14:m>
                  <a:endParaRPr kumimoji="1" lang="zh-CN" altLang="en-US" sz="3200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3C77ADF-DFDF-8645-A14F-6D78F90D3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468" y="3612169"/>
                  <a:ext cx="1794081" cy="547329"/>
                </a:xfrm>
                <a:prstGeom prst="rect">
                  <a:avLst/>
                </a:prstGeom>
                <a:blipFill>
                  <a:blip r:embed="rId3"/>
                  <a:stretch>
                    <a:fillRect l="-2113" r="-35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/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32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32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3F8C64-E00A-9B42-8747-3E32E5BFB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046" y="2147531"/>
                  <a:ext cx="1334404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2830" r="-943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19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CA4986-31F7-E042-B263-6061B356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35" y="1591056"/>
            <a:ext cx="5736065" cy="28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3FD2F7-4961-AD4D-9777-8BA549AF32E6}"/>
              </a:ext>
            </a:extLst>
          </p:cNvPr>
          <p:cNvGrpSpPr/>
          <p:nvPr/>
        </p:nvGrpSpPr>
        <p:grpSpPr>
          <a:xfrm>
            <a:off x="1529080" y="1066800"/>
            <a:ext cx="8155432" cy="2438400"/>
            <a:chOff x="1529080" y="1066800"/>
            <a:chExt cx="8155432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ED1EE0-51C0-214B-A7F7-8DD896BC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9080" y="1066800"/>
              <a:ext cx="4013200" cy="243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9A0186-18FD-D545-A9F5-7FB948D8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1312" y="1066800"/>
              <a:ext cx="4013200" cy="2438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/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FC0ABE4-53C1-524F-B53F-C85EA0D5E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754" y="1536486"/>
                  <a:ext cx="6315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204" r="-2041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09CC6E-782D-324C-BCB8-48A74B4F9EA0}"/>
                </a:ext>
              </a:extLst>
            </p:cNvPr>
            <p:cNvGrpSpPr/>
            <p:nvPr/>
          </p:nvGrpSpPr>
          <p:grpSpPr>
            <a:xfrm>
              <a:off x="2678181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4DD2400-FE07-214D-AACB-70CEB6D9D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右箭头 7">
                <a:extLst>
                  <a:ext uri="{FF2B5EF4-FFF2-40B4-BE49-F238E27FC236}">
                    <a16:creationId xmlns:a16="http://schemas.microsoft.com/office/drawing/2014/main" id="{F93DEB4E-AEB5-214A-AB97-E60A1E271411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4CDBB-667D-6348-B93E-3D0072505184}"/>
                </a:ext>
              </a:extLst>
            </p:cNvPr>
            <p:cNvGrpSpPr/>
            <p:nvPr/>
          </p:nvGrpSpPr>
          <p:grpSpPr>
            <a:xfrm>
              <a:off x="7503165" y="1917320"/>
              <a:ext cx="1005332" cy="415659"/>
              <a:chOff x="2850991" y="2226351"/>
              <a:chExt cx="1005332" cy="41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C1960EB-D756-B849-B66A-7A31443705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4147" y="2295680"/>
                    <a:ext cx="71731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" r="-17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右箭头 11">
                <a:extLst>
                  <a:ext uri="{FF2B5EF4-FFF2-40B4-BE49-F238E27FC236}">
                    <a16:creationId xmlns:a16="http://schemas.microsoft.com/office/drawing/2014/main" id="{FB80E233-8485-464E-8033-397EEBE3FE6E}"/>
                  </a:ext>
                </a:extLst>
              </p:cNvPr>
              <p:cNvSpPr/>
              <p:nvPr/>
            </p:nvSpPr>
            <p:spPr>
              <a:xfrm flipH="1">
                <a:off x="2850991" y="2226351"/>
                <a:ext cx="1005332" cy="415659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/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3DFF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4982AE-DA93-584A-BBED-5D0D14715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746" y="1554497"/>
                  <a:ext cx="631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000" r="-4000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/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A04DE1-7ADF-A243-A6D9-0AD9B8E8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75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/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kumimoji="1" lang="zh-CN" altLang="en-US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BFFF39-BBB4-694C-A98C-34FF0907F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633" y="2658890"/>
                  <a:ext cx="958339" cy="520399"/>
                </a:xfrm>
                <a:prstGeom prst="rect">
                  <a:avLst/>
                </a:prstGeom>
                <a:blipFill>
                  <a:blip r:embed="rId7"/>
                  <a:stretch>
                    <a:fillRect l="-5263" t="-2381" r="-3947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53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A988A54-B0A4-9B4A-8667-8D0694D330C0}"/>
              </a:ext>
            </a:extLst>
          </p:cNvPr>
          <p:cNvGrpSpPr/>
          <p:nvPr/>
        </p:nvGrpSpPr>
        <p:grpSpPr>
          <a:xfrm>
            <a:off x="3441300" y="1309334"/>
            <a:ext cx="5877919" cy="3577082"/>
            <a:chOff x="3441300" y="1309334"/>
            <a:chExt cx="5877919" cy="3577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5CF579-27F7-C941-9109-735BFB45E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300" y="1309334"/>
              <a:ext cx="5877919" cy="35770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/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7A9789E-DD3C-8444-B835-AE5D00C61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1727243"/>
                  <a:ext cx="7426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780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/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=1.1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5820321-A617-7C41-9C29-35ED92F16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072135"/>
                  <a:ext cx="16745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56" r="-752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/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kumimoji="1" lang="en-US" altLang="zh-CN" b="0" i="1" smtClean="0">
                            <a:solidFill>
                              <a:srgbClr val="7A9823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CN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kumimoji="1" lang="zh-CN" altLang="en-US" dirty="0">
                    <a:solidFill>
                      <a:srgbClr val="7A9823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0259D2-9358-A947-B2DF-61821447A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242" y="2432665"/>
                  <a:ext cx="2677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15" r="-472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989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275E6F0-809D-2047-8FA0-4368088DE61B}"/>
              </a:ext>
            </a:extLst>
          </p:cNvPr>
          <p:cNvGrpSpPr/>
          <p:nvPr/>
        </p:nvGrpSpPr>
        <p:grpSpPr>
          <a:xfrm>
            <a:off x="2660694" y="1051071"/>
            <a:ext cx="6741704" cy="4212172"/>
            <a:chOff x="2660694" y="1051071"/>
            <a:chExt cx="6741704" cy="42121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B2C518D-75F2-4047-8CAF-1E352A01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0694" y="1051071"/>
              <a:ext cx="6741704" cy="4212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/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7A982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solidFill>
                              <a:srgbClr val="D6891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1A5664-8C10-AC46-941F-D3CCF9515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546" y="2185346"/>
                  <a:ext cx="185243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8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244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8F7476-F824-7040-8B8A-DFD51EE3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952500"/>
            <a:ext cx="7861300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/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solidFill>
                            <a:srgbClr val="7A982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7A982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D6891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4D6DA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5CC6B0-9986-F848-950E-6E3F8C0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935" y="2594649"/>
                <a:ext cx="2790186" cy="369332"/>
              </a:xfrm>
              <a:prstGeom prst="rect">
                <a:avLst/>
              </a:prstGeom>
              <a:blipFill>
                <a:blip r:embed="rId3"/>
                <a:stretch>
                  <a:fillRect l="-1357" t="-3448" r="-271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BC86DDA-1B5A-5B4C-AE72-F2F65AE10140}"/>
              </a:ext>
            </a:extLst>
          </p:cNvPr>
          <p:cNvCxnSpPr>
            <a:cxnSpLocks/>
          </p:cNvCxnSpPr>
          <p:nvPr/>
        </p:nvCxnSpPr>
        <p:spPr>
          <a:xfrm>
            <a:off x="6113418" y="3344091"/>
            <a:ext cx="0" cy="23426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/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D6891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D5447C-C5C1-4D48-BC54-1BEB466C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99" y="5703416"/>
                <a:ext cx="388055" cy="369332"/>
              </a:xfrm>
              <a:prstGeom prst="rect">
                <a:avLst/>
              </a:prstGeom>
              <a:blipFill>
                <a:blip r:embed="rId4"/>
                <a:stretch>
                  <a:fillRect l="-6452" r="-322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91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5F4E0F5-1940-DB40-8913-0E363B2E1428}"/>
              </a:ext>
            </a:extLst>
          </p:cNvPr>
          <p:cNvGrpSpPr/>
          <p:nvPr/>
        </p:nvGrpSpPr>
        <p:grpSpPr>
          <a:xfrm>
            <a:off x="2668099" y="1017187"/>
            <a:ext cx="7081080" cy="4474870"/>
            <a:chOff x="2668099" y="1017187"/>
            <a:chExt cx="7081080" cy="447487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A36DEF6-7CCC-E541-91AB-855DC34A0E3E}"/>
                </a:ext>
              </a:extLst>
            </p:cNvPr>
            <p:cNvGrpSpPr/>
            <p:nvPr/>
          </p:nvGrpSpPr>
          <p:grpSpPr>
            <a:xfrm>
              <a:off x="2668099" y="1155687"/>
              <a:ext cx="7046424" cy="4335556"/>
              <a:chOff x="2668099" y="1155687"/>
              <a:chExt cx="7046424" cy="433555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C29883F-3E77-5742-9B88-F5EE19AF9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3416" y="1155687"/>
                <a:ext cx="6941107" cy="42996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B216A966-830C-234A-92A9-9CD4CDF7C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099" y="3167035"/>
                    <a:ext cx="21063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1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EC90B3C-CEBC-604A-8D2A-EBE4274FAA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2781" y="5196314"/>
                    <a:ext cx="19639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00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058612E6-7147-C246-B3F0-95E6F62DC9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910" y="5214244"/>
                    <a:ext cx="21723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3133B22-65D1-3742-BB33-A4C2A896E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239" y="2643828"/>
                    <a:ext cx="104977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62" r="-3571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3BA4ED7-D521-8140-8345-49B8E70EB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8731" y="3639552"/>
                    <a:ext cx="104977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357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F48D17C-1DA2-CE4C-B9BA-DD90B705F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7864" y="2306423"/>
                    <a:ext cx="95385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947" t="-4545" r="-789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−1&lt;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BE3C9B37-33CC-AE43-9B50-1A2CFB488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99" y="4408968"/>
                    <a:ext cx="321043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76" t="-21739" r="-1581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/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时，</a:t>
                    </a:r>
                    <a:endParaRPr kumimoji="1" lang="en-US" altLang="zh-CN" dirty="0">
                      <a:solidFill>
                        <a:srgbClr val="FF0000"/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a14:m>
                    <a:r>
                      <a:rPr kumimoji="1" lang="zh-CN" altLang="en-US" dirty="0">
                        <a:solidFill>
                          <a:srgbClr val="FF0000"/>
                        </a:solidFill>
                      </a:rPr>
                      <a:t>有界</a:t>
                    </a: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116ACDF3-7245-0445-B069-6B35CD7C6C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3079" y="4266837"/>
                    <a:ext cx="1400063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t="-13636" r="-803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E3700F6-9533-804A-97B4-209CF14A2F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3416" y="5214244"/>
              <a:ext cx="6941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76C27BAC-4A75-C54E-A6DE-51DB9CC0D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6850" y="1048107"/>
              <a:ext cx="0" cy="432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/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ABBBC8-793E-B748-81D9-7162AA50A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392" y="5215058"/>
                  <a:ext cx="22365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6667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/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4403FA7E-578D-D847-9E16-D46922A6E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241" y="5214243"/>
                  <a:ext cx="1929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/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6232727-8FB4-7B4F-AF9B-903D80B50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39" y="1017187"/>
                  <a:ext cx="1963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529" r="-17647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9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5F4449-4337-1B4F-B5EF-C3D530A97923}"/>
              </a:ext>
            </a:extLst>
          </p:cNvPr>
          <p:cNvGrpSpPr/>
          <p:nvPr/>
        </p:nvGrpSpPr>
        <p:grpSpPr>
          <a:xfrm>
            <a:off x="4022004" y="2189204"/>
            <a:ext cx="4277331" cy="3861910"/>
            <a:chOff x="2498003" y="2189204"/>
            <a:chExt cx="4277331" cy="3861910"/>
          </a:xfrm>
        </p:grpSpPr>
        <p:grpSp>
          <p:nvGrpSpPr>
            <p:cNvPr id="4" name="Group 3"/>
            <p:cNvGrpSpPr/>
            <p:nvPr/>
          </p:nvGrpSpPr>
          <p:grpSpPr>
            <a:xfrm>
              <a:off x="3307985" y="2373870"/>
              <a:ext cx="2970721" cy="2534192"/>
              <a:chOff x="1295523" y="2383693"/>
              <a:chExt cx="2970721" cy="253419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666631" y="4542692"/>
                <a:ext cx="2455984" cy="0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666631" y="2383693"/>
                <a:ext cx="0" cy="2158999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8986" y="454855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95523" y="428768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592787" y="4540683"/>
              <a:ext cx="1086339" cy="1127422"/>
            </a:xfrm>
            <a:prstGeom prst="straightConnector1">
              <a:avLst/>
            </a:prstGeom>
            <a:ln w="9525" cmpd="sng">
              <a:tailEnd type="stealth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8003" y="512884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4248" y="218920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z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751991" y="2709164"/>
              <a:ext cx="1626136" cy="2834965"/>
              <a:chOff x="3878988" y="2709164"/>
              <a:chExt cx="1626136" cy="2834965"/>
            </a:xfrm>
          </p:grpSpPr>
          <p:sp>
            <p:nvSpPr>
              <p:cNvPr id="17" name="Freeform 16"/>
              <p:cNvSpPr/>
              <p:nvPr/>
            </p:nvSpPr>
            <p:spPr>
              <a:xfrm rot="21037638">
                <a:off x="3906234" y="4612553"/>
                <a:ext cx="1598890" cy="931576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8890" h="931576">
                    <a:moveTo>
                      <a:pt x="324" y="520570"/>
                    </a:moveTo>
                    <a:cubicBezTo>
                      <a:pt x="-2932" y="615006"/>
                      <a:pt x="16606" y="647570"/>
                      <a:pt x="137093" y="715955"/>
                    </a:cubicBezTo>
                    <a:cubicBezTo>
                      <a:pt x="257580" y="784340"/>
                      <a:pt x="498555" y="922737"/>
                      <a:pt x="723247" y="930878"/>
                    </a:cubicBezTo>
                    <a:cubicBezTo>
                      <a:pt x="947939" y="939019"/>
                      <a:pt x="1351734" y="875519"/>
                      <a:pt x="1485247" y="764801"/>
                    </a:cubicBezTo>
                    <a:cubicBezTo>
                      <a:pt x="1618760" y="654083"/>
                      <a:pt x="1638298" y="393570"/>
                      <a:pt x="1524324" y="266570"/>
                    </a:cubicBezTo>
                    <a:cubicBezTo>
                      <a:pt x="1410350" y="139570"/>
                      <a:pt x="1029350" y="22340"/>
                      <a:pt x="801401" y="2801"/>
                    </a:cubicBezTo>
                    <a:cubicBezTo>
                      <a:pt x="573452" y="-16738"/>
                      <a:pt x="290144" y="69557"/>
                      <a:pt x="156631" y="149339"/>
                    </a:cubicBezTo>
                    <a:cubicBezTo>
                      <a:pt x="23118" y="229121"/>
                      <a:pt x="3580" y="426134"/>
                      <a:pt x="324" y="520570"/>
                    </a:cubicBez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prstClr val="white"/>
                </a:bgClr>
              </a:pattFill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21037638">
                <a:off x="3900552" y="2993520"/>
                <a:ext cx="1573811" cy="859751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  <a:gd name="connsiteX0" fmla="*/ 2479 w 1601045"/>
                  <a:gd name="connsiteY0" fmla="*/ 519687 h 930693"/>
                  <a:gd name="connsiteX1" fmla="*/ 139248 w 1601045"/>
                  <a:gd name="connsiteY1" fmla="*/ 715072 h 930693"/>
                  <a:gd name="connsiteX2" fmla="*/ 725402 w 1601045"/>
                  <a:gd name="connsiteY2" fmla="*/ 929995 h 930693"/>
                  <a:gd name="connsiteX3" fmla="*/ 1487402 w 1601045"/>
                  <a:gd name="connsiteY3" fmla="*/ 763918 h 930693"/>
                  <a:gd name="connsiteX4" fmla="*/ 1526479 w 1601045"/>
                  <a:gd name="connsiteY4" fmla="*/ 265687 h 930693"/>
                  <a:gd name="connsiteX5" fmla="*/ 803556 w 1601045"/>
                  <a:gd name="connsiteY5" fmla="*/ 1918 h 930693"/>
                  <a:gd name="connsiteX6" fmla="*/ 210255 w 1601045"/>
                  <a:gd name="connsiteY6" fmla="*/ 196555 h 930693"/>
                  <a:gd name="connsiteX7" fmla="*/ 2479 w 1601045"/>
                  <a:gd name="connsiteY7" fmla="*/ 519687 h 930693"/>
                  <a:gd name="connsiteX0" fmla="*/ 2479 w 1571389"/>
                  <a:gd name="connsiteY0" fmla="*/ 519687 h 930597"/>
                  <a:gd name="connsiteX1" fmla="*/ 139248 w 1571389"/>
                  <a:gd name="connsiteY1" fmla="*/ 715072 h 930597"/>
                  <a:gd name="connsiteX2" fmla="*/ 725402 w 1571389"/>
                  <a:gd name="connsiteY2" fmla="*/ 929995 h 930597"/>
                  <a:gd name="connsiteX3" fmla="*/ 1487402 w 1571389"/>
                  <a:gd name="connsiteY3" fmla="*/ 763918 h 930597"/>
                  <a:gd name="connsiteX4" fmla="*/ 1475195 w 1571389"/>
                  <a:gd name="connsiteY4" fmla="*/ 336433 h 930597"/>
                  <a:gd name="connsiteX5" fmla="*/ 803556 w 1571389"/>
                  <a:gd name="connsiteY5" fmla="*/ 1918 h 930597"/>
                  <a:gd name="connsiteX6" fmla="*/ 210255 w 1571389"/>
                  <a:gd name="connsiteY6" fmla="*/ 196555 h 930597"/>
                  <a:gd name="connsiteX7" fmla="*/ 2479 w 1571389"/>
                  <a:gd name="connsiteY7" fmla="*/ 519687 h 930597"/>
                  <a:gd name="connsiteX0" fmla="*/ 2479 w 1573811"/>
                  <a:gd name="connsiteY0" fmla="*/ 448841 h 859751"/>
                  <a:gd name="connsiteX1" fmla="*/ 139248 w 1573811"/>
                  <a:gd name="connsiteY1" fmla="*/ 644226 h 859751"/>
                  <a:gd name="connsiteX2" fmla="*/ 725402 w 1573811"/>
                  <a:gd name="connsiteY2" fmla="*/ 859149 h 859751"/>
                  <a:gd name="connsiteX3" fmla="*/ 1487402 w 1573811"/>
                  <a:gd name="connsiteY3" fmla="*/ 693072 h 859751"/>
                  <a:gd name="connsiteX4" fmla="*/ 1475195 w 1573811"/>
                  <a:gd name="connsiteY4" fmla="*/ 265587 h 859751"/>
                  <a:gd name="connsiteX5" fmla="*/ 761913 w 1573811"/>
                  <a:gd name="connsiteY5" fmla="*/ 3410 h 859751"/>
                  <a:gd name="connsiteX6" fmla="*/ 210255 w 1573811"/>
                  <a:gd name="connsiteY6" fmla="*/ 125709 h 859751"/>
                  <a:gd name="connsiteX7" fmla="*/ 2479 w 1573811"/>
                  <a:gd name="connsiteY7" fmla="*/ 448841 h 85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73811" h="859751">
                    <a:moveTo>
                      <a:pt x="2479" y="448841"/>
                    </a:moveTo>
                    <a:cubicBezTo>
                      <a:pt x="-9356" y="535261"/>
                      <a:pt x="18761" y="575841"/>
                      <a:pt x="139248" y="644226"/>
                    </a:cubicBezTo>
                    <a:cubicBezTo>
                      <a:pt x="259735" y="712611"/>
                      <a:pt x="500710" y="851008"/>
                      <a:pt x="725402" y="859149"/>
                    </a:cubicBezTo>
                    <a:cubicBezTo>
                      <a:pt x="950094" y="867290"/>
                      <a:pt x="1362437" y="791999"/>
                      <a:pt x="1487402" y="693072"/>
                    </a:cubicBezTo>
                    <a:cubicBezTo>
                      <a:pt x="1612368" y="594145"/>
                      <a:pt x="1596110" y="380531"/>
                      <a:pt x="1475195" y="265587"/>
                    </a:cubicBezTo>
                    <a:cubicBezTo>
                      <a:pt x="1354280" y="150643"/>
                      <a:pt x="989862" y="22949"/>
                      <a:pt x="761913" y="3410"/>
                    </a:cubicBezTo>
                    <a:cubicBezTo>
                      <a:pt x="533964" y="-16129"/>
                      <a:pt x="336827" y="51471"/>
                      <a:pt x="210255" y="125709"/>
                    </a:cubicBezTo>
                    <a:cubicBezTo>
                      <a:pt x="83683" y="199947"/>
                      <a:pt x="14314" y="362422"/>
                      <a:pt x="2479" y="448841"/>
                    </a:cubicBezTo>
                    <a:close/>
                  </a:path>
                </a:pathLst>
              </a:custGeom>
              <a:noFill/>
              <a:ln w="9525" cmpd="sng">
                <a:solidFill>
                  <a:srgbClr val="4F81BD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5504559" y="3350846"/>
                <a:ext cx="0" cy="16510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918035" y="3503246"/>
                <a:ext cx="0" cy="16510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 rot="21037638">
                <a:off x="3878988" y="2709164"/>
                <a:ext cx="1597564" cy="1143881"/>
              </a:xfrm>
              <a:custGeom>
                <a:avLst/>
                <a:gdLst>
                  <a:gd name="connsiteX0" fmla="*/ 324 w 1598890"/>
                  <a:gd name="connsiteY0" fmla="*/ 520570 h 931576"/>
                  <a:gd name="connsiteX1" fmla="*/ 137093 w 1598890"/>
                  <a:gd name="connsiteY1" fmla="*/ 715955 h 931576"/>
                  <a:gd name="connsiteX2" fmla="*/ 723247 w 1598890"/>
                  <a:gd name="connsiteY2" fmla="*/ 930878 h 931576"/>
                  <a:gd name="connsiteX3" fmla="*/ 1485247 w 1598890"/>
                  <a:gd name="connsiteY3" fmla="*/ 764801 h 931576"/>
                  <a:gd name="connsiteX4" fmla="*/ 1524324 w 1598890"/>
                  <a:gd name="connsiteY4" fmla="*/ 266570 h 931576"/>
                  <a:gd name="connsiteX5" fmla="*/ 801401 w 1598890"/>
                  <a:gd name="connsiteY5" fmla="*/ 2801 h 931576"/>
                  <a:gd name="connsiteX6" fmla="*/ 156631 w 1598890"/>
                  <a:gd name="connsiteY6" fmla="*/ 149339 h 931576"/>
                  <a:gd name="connsiteX7" fmla="*/ 324 w 1598890"/>
                  <a:gd name="connsiteY7" fmla="*/ 520570 h 931576"/>
                  <a:gd name="connsiteX0" fmla="*/ 324 w 1597146"/>
                  <a:gd name="connsiteY0" fmla="*/ 732465 h 1143471"/>
                  <a:gd name="connsiteX1" fmla="*/ 137093 w 1597146"/>
                  <a:gd name="connsiteY1" fmla="*/ 927850 h 1143471"/>
                  <a:gd name="connsiteX2" fmla="*/ 723247 w 1597146"/>
                  <a:gd name="connsiteY2" fmla="*/ 1142773 h 1143471"/>
                  <a:gd name="connsiteX3" fmla="*/ 1485247 w 1597146"/>
                  <a:gd name="connsiteY3" fmla="*/ 976696 h 1143471"/>
                  <a:gd name="connsiteX4" fmla="*/ 1524324 w 1597146"/>
                  <a:gd name="connsiteY4" fmla="*/ 478465 h 1143471"/>
                  <a:gd name="connsiteX5" fmla="*/ 826764 w 1597146"/>
                  <a:gd name="connsiteY5" fmla="*/ 1051 h 1143471"/>
                  <a:gd name="connsiteX6" fmla="*/ 156631 w 1597146"/>
                  <a:gd name="connsiteY6" fmla="*/ 361234 h 1143471"/>
                  <a:gd name="connsiteX7" fmla="*/ 324 w 1597146"/>
                  <a:gd name="connsiteY7" fmla="*/ 732465 h 1143471"/>
                  <a:gd name="connsiteX0" fmla="*/ 742 w 1597564"/>
                  <a:gd name="connsiteY0" fmla="*/ 732875 h 1143881"/>
                  <a:gd name="connsiteX1" fmla="*/ 137511 w 1597564"/>
                  <a:gd name="connsiteY1" fmla="*/ 928260 h 1143881"/>
                  <a:gd name="connsiteX2" fmla="*/ 723665 w 1597564"/>
                  <a:gd name="connsiteY2" fmla="*/ 1143183 h 1143881"/>
                  <a:gd name="connsiteX3" fmla="*/ 1485665 w 1597564"/>
                  <a:gd name="connsiteY3" fmla="*/ 977106 h 1143881"/>
                  <a:gd name="connsiteX4" fmla="*/ 1524742 w 1597564"/>
                  <a:gd name="connsiteY4" fmla="*/ 478875 h 1143881"/>
                  <a:gd name="connsiteX5" fmla="*/ 827182 w 1597564"/>
                  <a:gd name="connsiteY5" fmla="*/ 1461 h 1143881"/>
                  <a:gd name="connsiteX6" fmla="*/ 169777 w 1597564"/>
                  <a:gd name="connsiteY6" fmla="*/ 284533 h 1143881"/>
                  <a:gd name="connsiteX7" fmla="*/ 742 w 1597564"/>
                  <a:gd name="connsiteY7" fmla="*/ 732875 h 1143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7564" h="1143881">
                    <a:moveTo>
                      <a:pt x="742" y="732875"/>
                    </a:moveTo>
                    <a:cubicBezTo>
                      <a:pt x="-4636" y="840163"/>
                      <a:pt x="17024" y="859875"/>
                      <a:pt x="137511" y="928260"/>
                    </a:cubicBezTo>
                    <a:cubicBezTo>
                      <a:pt x="257998" y="996645"/>
                      <a:pt x="498973" y="1135042"/>
                      <a:pt x="723665" y="1143183"/>
                    </a:cubicBezTo>
                    <a:cubicBezTo>
                      <a:pt x="948357" y="1151324"/>
                      <a:pt x="1352152" y="1087824"/>
                      <a:pt x="1485665" y="977106"/>
                    </a:cubicBezTo>
                    <a:cubicBezTo>
                      <a:pt x="1619178" y="866388"/>
                      <a:pt x="1634489" y="641483"/>
                      <a:pt x="1524742" y="478875"/>
                    </a:cubicBezTo>
                    <a:cubicBezTo>
                      <a:pt x="1414995" y="316267"/>
                      <a:pt x="1055131" y="21000"/>
                      <a:pt x="827182" y="1461"/>
                    </a:cubicBezTo>
                    <a:cubicBezTo>
                      <a:pt x="599233" y="-18078"/>
                      <a:pt x="307517" y="162631"/>
                      <a:pt x="169777" y="284533"/>
                    </a:cubicBezTo>
                    <a:cubicBezTo>
                      <a:pt x="32037" y="406435"/>
                      <a:pt x="6120" y="625587"/>
                      <a:pt x="742" y="732875"/>
                    </a:cubicBezTo>
                    <a:close/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862678" y="568178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/>
                  <a:cs typeface="Times New Roman"/>
                </a:rPr>
                <a:t>空间曲面</a:t>
              </a:r>
              <a:r>
                <a:rPr lang="en-US" altLang="zh-CN" b="1" dirty="0">
                  <a:latin typeface="Times New Roman"/>
                  <a:cs typeface="Times New Roman"/>
                </a:rPr>
                <a:t> </a:t>
              </a:r>
              <a:r>
                <a:rPr lang="en-US" altLang="zh-CN" b="1" i="1" dirty="0">
                  <a:latin typeface="Times New Roman"/>
                  <a:cs typeface="Times New Roman"/>
                </a:rPr>
                <a:t>S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6104" y="2586712"/>
              <a:ext cx="1509230" cy="33639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37515" y="492547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i="1" dirty="0">
                  <a:latin typeface="Times New Roman"/>
                  <a:cs typeface="Times New Roman"/>
                </a:rPr>
                <a:t>D</a:t>
              </a:r>
              <a:endParaRPr lang="en-US" b="1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574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913B5A-939F-7A47-8671-0628A1CA6F10}"/>
              </a:ext>
            </a:extLst>
          </p:cNvPr>
          <p:cNvGrpSpPr/>
          <p:nvPr/>
        </p:nvGrpSpPr>
        <p:grpSpPr>
          <a:xfrm>
            <a:off x="2743200" y="1341916"/>
            <a:ext cx="6631740" cy="3753691"/>
            <a:chOff x="2743200" y="1341916"/>
            <a:chExt cx="6631740" cy="3753691"/>
          </a:xfrm>
        </p:grpSpPr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50D9FA10-B2AE-B743-BAEE-9E7433F01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69" y="2330824"/>
              <a:ext cx="0" cy="2510117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55BABCEC-71D7-214C-96A5-1D515774B112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757044"/>
              <a:ext cx="6535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02B4AE5-E2F3-F649-A73F-EE9FCE072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140" y="1515035"/>
              <a:ext cx="0" cy="355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/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5624E61-C3C5-4347-ACEE-0B6ECFA58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280" y="4763400"/>
                  <a:ext cx="1821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3125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/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4E1B57-AF86-9543-AD4E-9E50DA08F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914" y="4760185"/>
                  <a:ext cx="2236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/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685D654-C890-3748-A519-1782D45B0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002" y="4769756"/>
                  <a:ext cx="192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/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253BA8B-E0F4-434B-B29F-7D0A5736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1" y="1467745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8457330-41C8-0E4F-BE40-C43BCAD03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339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6F390E4-5F75-914D-8878-83BAB8888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974" y="4101714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C1357560-3DA8-8B4B-9406-B142BD95B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539" y="4092749"/>
              <a:ext cx="0" cy="65533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/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E6E5BEC-888C-2648-B5F9-062938C3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398" y="4818608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200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/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C1C42BE-468A-0342-B7C0-EDB785FD9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870" y="4796651"/>
                  <a:ext cx="1907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/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FF7D288-E6CE-BE4C-8FC2-636003B43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324" y="4796650"/>
                  <a:ext cx="363881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1000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B428D02E-E6DD-3F4A-88A3-6187C043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539" y="4085203"/>
              <a:ext cx="5465237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C7FF2F3-4E68-B94E-BE9D-29C7F419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17" y="1341916"/>
              <a:ext cx="6158939" cy="37048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/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E19651E-8A23-1341-A2CB-D61FC366F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081" y="2263056"/>
                  <a:ext cx="95385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47" r="-789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/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rgbClr val="845224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84522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A010730-DF2F-D844-964E-D51700545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96" y="2143472"/>
                  <a:ext cx="135780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643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D68687-A0E4-754F-8F9A-9053C259B7F8}"/>
              </a:ext>
            </a:extLst>
          </p:cNvPr>
          <p:cNvGrpSpPr/>
          <p:nvPr/>
        </p:nvGrpSpPr>
        <p:grpSpPr>
          <a:xfrm>
            <a:off x="3272118" y="941747"/>
            <a:ext cx="5320762" cy="4710500"/>
            <a:chOff x="3272118" y="941747"/>
            <a:chExt cx="5320762" cy="47105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271D218-8338-9B41-8AFC-B83D023A2175}"/>
                </a:ext>
              </a:extLst>
            </p:cNvPr>
            <p:cNvGrpSpPr/>
            <p:nvPr/>
          </p:nvGrpSpPr>
          <p:grpSpPr>
            <a:xfrm>
              <a:off x="3272118" y="941747"/>
              <a:ext cx="5320762" cy="4710500"/>
              <a:chOff x="3657600" y="1004500"/>
              <a:chExt cx="5320762" cy="47105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62B4E439-FE76-514A-9E0E-3F491C0D4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0000" y="1143000"/>
                <a:ext cx="4572000" cy="4572000"/>
              </a:xfrm>
              <a:prstGeom prst="rect">
                <a:avLst/>
              </a:prstGeom>
            </p:spPr>
          </p:pic>
          <p:cxnSp>
            <p:nvCxnSpPr>
              <p:cNvPr id="5" name="直线箭头连接符 4">
                <a:extLst>
                  <a:ext uri="{FF2B5EF4-FFF2-40B4-BE49-F238E27FC236}">
                    <a16:creationId xmlns:a16="http://schemas.microsoft.com/office/drawing/2014/main" id="{B0027497-F752-AA4D-904B-540A17549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0" y="4479138"/>
                <a:ext cx="530710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361563F5-D051-8A44-8CDD-7B41A477B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02967" y="1066036"/>
                <a:ext cx="0" cy="4648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FD13F6B7-99D7-4644-A811-D93746713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93861" y="2856189"/>
                <a:ext cx="198730" cy="219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64BADCE4-09F2-2846-ADCF-6ED9C8A87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425" y="2521603"/>
                <a:ext cx="205826" cy="227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CED86E7-0341-DB43-90E5-698E4A386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063" y="2521603"/>
                <a:ext cx="376518" cy="41527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761752DA-FC10-D04C-8458-7EB6BFA0C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693378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/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6350C9FF-3345-0B4F-98C4-F979DBD2B8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793" y="2358109"/>
                    <a:ext cx="95385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7" r="-7895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/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E918A2-8B70-184D-A411-D5AABD9931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8634" y="4488103"/>
                    <a:ext cx="22365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89" r="-15789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/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3E6F1283-BE44-F842-8B68-D539DEB8F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5424" y="4488103"/>
                    <a:ext cx="19293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E5913A-6F21-B94C-8769-A99638F25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1004500"/>
                    <a:ext cx="19633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1875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solidFill>
                                <a:srgbClr val="D6891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D6891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8C4B712C-13C9-E246-928A-429A1806E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3219" y="4824552"/>
                    <a:ext cx="138813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" r="-2727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CA87507-5D8E-304B-8AD5-A6FC1342E2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5713" y="4151655"/>
                    <a:ext cx="19909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647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F3913E5A-C9C9-3D49-9914-92DE23639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6" y="2356274"/>
                <a:ext cx="0" cy="3460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5E98FDC8-707B-B244-A8C9-359F56E4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322" y="2977977"/>
                <a:ext cx="0" cy="2845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/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4D6DA8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4D6DA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719D00A9-E52F-FA4A-9865-167B2CBB34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097" y="2724693"/>
                    <a:ext cx="8127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r="-937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5B97E7A-779F-ED40-BB99-588B1FDEE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338" y="3231686"/>
                    <a:ext cx="926536" cy="29892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05" r="-67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/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D86E93D-8B81-E943-9EC2-1CE40BFE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602" y="2501090"/>
                  <a:ext cx="8084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688" r="-937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513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BEAA74-9419-7548-9A9E-F9CF340B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44600"/>
            <a:ext cx="6858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45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4C5F03-0CF6-4D49-BDCC-D2275460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295400"/>
            <a:ext cx="6680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9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6264761-510D-234E-873E-E39085EA5937}"/>
              </a:ext>
            </a:extLst>
          </p:cNvPr>
          <p:cNvGrpSpPr/>
          <p:nvPr/>
        </p:nvGrpSpPr>
        <p:grpSpPr>
          <a:xfrm>
            <a:off x="2633452" y="1282700"/>
            <a:ext cx="6834398" cy="4292600"/>
            <a:chOff x="2633452" y="1282700"/>
            <a:chExt cx="6834398" cy="42926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05823AF-5487-7C48-99BB-25F4FFE5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150" y="1282700"/>
              <a:ext cx="6743700" cy="4292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/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4D6DA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4D6DA8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F047DC7-15E6-4D4E-9A0A-CC11AFC3A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84" y="2935237"/>
                  <a:ext cx="1183016" cy="6224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/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rgbClr val="D6891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D6891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1" lang="en-US" altLang="zh-CN" b="0" i="1" smtClean="0">
                                            <a:solidFill>
                                              <a:srgbClr val="D6891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D6891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D6891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74F6943-6EC9-514F-A371-01FE524B4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331" y="1783467"/>
                  <a:ext cx="1402627" cy="644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/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C77D46E-5833-8842-8AB6-986CF082E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52" y="2570425"/>
                  <a:ext cx="18139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7522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65B7AE-D601-3E47-8B91-B592D4B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1044">
            <a:off x="4119326" y="1244097"/>
            <a:ext cx="3735309" cy="37353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12D394-31F1-C746-BDC3-BC4EF28D65C6}"/>
              </a:ext>
            </a:extLst>
          </p:cNvPr>
          <p:cNvSpPr/>
          <p:nvPr/>
        </p:nvSpPr>
        <p:spPr>
          <a:xfrm rot="1221044">
            <a:off x="4182700" y="1307474"/>
            <a:ext cx="3600000" cy="3600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68F7D-3B5B-8746-A0B1-AC05FB50B620}"/>
              </a:ext>
            </a:extLst>
          </p:cNvPr>
          <p:cNvSpPr/>
          <p:nvPr/>
        </p:nvSpPr>
        <p:spPr>
          <a:xfrm rot="21021044">
            <a:off x="4364519" y="1562264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FD7BCD-1D20-384D-8CD0-8457B253CF33}"/>
              </a:ext>
            </a:extLst>
          </p:cNvPr>
          <p:cNvSpPr/>
          <p:nvPr/>
        </p:nvSpPr>
        <p:spPr>
          <a:xfrm rot="19221044">
            <a:off x="4254378" y="1271061"/>
            <a:ext cx="3708000" cy="32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13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2CFC83-632E-CD4C-A1FA-D59A692D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63" y="1213163"/>
            <a:ext cx="3860549" cy="3860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B6F251-BC7A-1048-ABA9-0659D587BC74}"/>
              </a:ext>
            </a:extLst>
          </p:cNvPr>
          <p:cNvSpPr/>
          <p:nvPr/>
        </p:nvSpPr>
        <p:spPr>
          <a:xfrm rot="21021044">
            <a:off x="3945634" y="1469047"/>
            <a:ext cx="396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B181E-DB8D-F74C-9938-497A70EE5622}"/>
              </a:ext>
            </a:extLst>
          </p:cNvPr>
          <p:cNvSpPr/>
          <p:nvPr/>
        </p:nvSpPr>
        <p:spPr>
          <a:xfrm rot="1221044">
            <a:off x="4072791" y="856364"/>
            <a:ext cx="3492000" cy="4104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9D03FD-34E3-AC47-8907-439EADC4AAFF}"/>
              </a:ext>
            </a:extLst>
          </p:cNvPr>
          <p:cNvSpPr/>
          <p:nvPr/>
        </p:nvSpPr>
        <p:spPr>
          <a:xfrm rot="19221044">
            <a:off x="4033645" y="1162122"/>
            <a:ext cx="4140000" cy="349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A66A1E-9786-8A4F-8A1C-1FD45C7021EF}"/>
              </a:ext>
            </a:extLst>
          </p:cNvPr>
          <p:cNvSpPr/>
          <p:nvPr/>
        </p:nvSpPr>
        <p:spPr>
          <a:xfrm rot="321044">
            <a:off x="4018499" y="1146716"/>
            <a:ext cx="3528000" cy="3852000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FBECEF-DFA5-C943-B2FA-D19F209D2C90}"/>
              </a:ext>
            </a:extLst>
          </p:cNvPr>
          <p:cNvSpPr/>
          <p:nvPr/>
        </p:nvSpPr>
        <p:spPr>
          <a:xfrm>
            <a:off x="3952012" y="1288461"/>
            <a:ext cx="3708000" cy="370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24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9E97D2-30D5-8140-91A5-3C61DB703B09}"/>
              </a:ext>
            </a:extLst>
          </p:cNvPr>
          <p:cNvGrpSpPr/>
          <p:nvPr/>
        </p:nvGrpSpPr>
        <p:grpSpPr>
          <a:xfrm>
            <a:off x="2934647" y="723068"/>
            <a:ext cx="7334362" cy="5541013"/>
            <a:chOff x="2934647" y="723068"/>
            <a:chExt cx="7334362" cy="5541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D2CFC83-632E-CD4C-A1FA-D59A692D7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561056">
              <a:off x="3967253" y="1282835"/>
              <a:ext cx="3860549" cy="3860549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9D03FD-34E3-AC47-8907-439EADC4AAFF}"/>
                </a:ext>
              </a:extLst>
            </p:cNvPr>
            <p:cNvSpPr/>
            <p:nvPr/>
          </p:nvSpPr>
          <p:spPr>
            <a:xfrm rot="18182100">
              <a:off x="4033645" y="1162122"/>
              <a:ext cx="4140000" cy="349200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FBECEF-DFA5-C943-B2FA-D19F209D2C90}"/>
                </a:ext>
              </a:extLst>
            </p:cNvPr>
            <p:cNvSpPr/>
            <p:nvPr/>
          </p:nvSpPr>
          <p:spPr>
            <a:xfrm rot="20561056">
              <a:off x="4030393" y="1349424"/>
              <a:ext cx="3708000" cy="3708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B267A482-1104-6448-8A3D-37B6E8EB2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8083" y="5542637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53E5920-74C8-0F42-A4D6-604D35093F50}"/>
                </a:ext>
              </a:extLst>
            </p:cNvPr>
            <p:cNvCxnSpPr>
              <a:cxnSpLocks/>
            </p:cNvCxnSpPr>
            <p:nvPr/>
          </p:nvCxnSpPr>
          <p:spPr>
            <a:xfrm>
              <a:off x="5995702" y="5598823"/>
              <a:ext cx="1707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弧 2">
              <a:extLst>
                <a:ext uri="{FF2B5EF4-FFF2-40B4-BE49-F238E27FC236}">
                  <a16:creationId xmlns:a16="http://schemas.microsoft.com/office/drawing/2014/main" id="{D3340800-D2DC-2540-A931-1B3DAB798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3817" y="4833351"/>
              <a:ext cx="1430730" cy="1430730"/>
            </a:xfrm>
            <a:prstGeom prst="arc">
              <a:avLst>
                <a:gd name="adj1" fmla="val 1761803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弧 11">
              <a:extLst>
                <a:ext uri="{FF2B5EF4-FFF2-40B4-BE49-F238E27FC236}">
                  <a16:creationId xmlns:a16="http://schemas.microsoft.com/office/drawing/2014/main" id="{5C239EDF-FD08-7C47-98E2-50F75FFF3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6125" y="4812393"/>
              <a:ext cx="1366499" cy="1366499"/>
            </a:xfrm>
            <a:prstGeom prst="arc">
              <a:avLst>
                <a:gd name="adj1" fmla="val 20395422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弧 12">
              <a:extLst>
                <a:ext uri="{FF2B5EF4-FFF2-40B4-BE49-F238E27FC236}">
                  <a16:creationId xmlns:a16="http://schemas.microsoft.com/office/drawing/2014/main" id="{CEC86A8E-2585-C749-945F-61FD332A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0547" y="5145011"/>
              <a:ext cx="845231" cy="845231"/>
            </a:xfrm>
            <a:prstGeom prst="arc">
              <a:avLst>
                <a:gd name="adj1" fmla="val 12724479"/>
                <a:gd name="adj2" fmla="val 245124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/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DCE3D50-21CF-5A4B-BDE2-707CA1A68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9735" y="5559817"/>
                  <a:ext cx="18216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0" r="-33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/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811C62-DC85-7546-9533-99A859B11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29" y="4833351"/>
                  <a:ext cx="1990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1875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/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AC1FC4-F6B1-654B-B5A7-85D08816D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998" y="5629325"/>
                  <a:ext cx="616002" cy="470642"/>
                </a:xfrm>
                <a:prstGeom prst="rect">
                  <a:avLst/>
                </a:prstGeom>
                <a:blipFill>
                  <a:blip r:embed="rId5"/>
                  <a:stretch>
                    <a:fillRect l="-8163" r="-4082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/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0B41FF-DDD6-B049-94F2-F934D654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242" y="1036472"/>
                  <a:ext cx="1863972" cy="470642"/>
                </a:xfrm>
                <a:prstGeom prst="rect">
                  <a:avLst/>
                </a:prstGeom>
                <a:blipFill>
                  <a:blip r:embed="rId6"/>
                  <a:stretch>
                    <a:fillRect l="-2041"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/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EA587B9-5061-B142-817F-9DE8DED51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72" y="723068"/>
                  <a:ext cx="1863972" cy="470642"/>
                </a:xfrm>
                <a:prstGeom prst="rect">
                  <a:avLst/>
                </a:prstGeom>
                <a:blipFill>
                  <a:blip r:embed="rId7"/>
                  <a:stretch>
                    <a:fillRect l="-1351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/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solidFill>
                                      <a:srgbClr val="4D6DA8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1CB69EA-8B4E-A043-9829-CC982DE4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42" y="2513693"/>
                  <a:ext cx="1818767" cy="470642"/>
                </a:xfrm>
                <a:prstGeom prst="rect">
                  <a:avLst/>
                </a:prstGeom>
                <a:blipFill>
                  <a:blip r:embed="rId8"/>
                  <a:stretch>
                    <a:fillRect l="-137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/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2E58755-E1ED-5244-9D07-E70517D2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47" y="2131938"/>
                  <a:ext cx="5287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977" t="-4545" r="-1162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536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ED0475-37C9-3C4C-B79E-0685D1CC0E23}"/>
              </a:ext>
            </a:extLst>
          </p:cNvPr>
          <p:cNvGrpSpPr/>
          <p:nvPr/>
        </p:nvGrpSpPr>
        <p:grpSpPr>
          <a:xfrm>
            <a:off x="3338300" y="498601"/>
            <a:ext cx="6553299" cy="5564188"/>
            <a:chOff x="3338300" y="498601"/>
            <a:chExt cx="6553299" cy="556418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204D534-DCCA-7E4D-9663-2F7F06BF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606550"/>
              <a:ext cx="4572000" cy="3644900"/>
            </a:xfrm>
            <a:prstGeom prst="rect">
              <a:avLst/>
            </a:prstGeom>
          </p:spPr>
        </p:pic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B777EB2-68D6-1843-AC52-C2EE90947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01" y="2436892"/>
              <a:ext cx="470485" cy="456124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4D0A986-45A0-C443-955E-5ACDD210A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3111" y="1693286"/>
              <a:ext cx="2972783" cy="3066378"/>
            </a:xfrm>
            <a:prstGeom prst="straightConnector1">
              <a:avLst/>
            </a:prstGeom>
            <a:ln>
              <a:solidFill>
                <a:srgbClr val="00B0F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81068F5-903D-4D40-842D-CFA22C820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558" y="162744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B40E4C0C-C57F-6549-8514-6CDDE339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9970" y="2664954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8116379-24B0-1F49-B9C1-C241FECDD0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300" y="498601"/>
              <a:ext cx="3504812" cy="339783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/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97B55A-B749-304A-97BA-61BCD995D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739" y="3290499"/>
                  <a:ext cx="21852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0526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/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637C53F-A7BB-7445-9786-C28D77768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957" y="3538037"/>
                  <a:ext cx="59978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250" t="-4545" r="-12500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/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4D6DA8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18C829D-3D24-9B48-AE95-84C939ED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04" y="4106283"/>
                  <a:ext cx="60510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122" r="-12245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/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4D6DA8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492B145-0519-504A-B1F2-4640CD63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739" y="2748823"/>
                  <a:ext cx="21320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/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68AD630-3E70-7948-A030-0C884E63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508" y="1655708"/>
                  <a:ext cx="4800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12821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/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61F0F62-8BAE-ED4E-B6FF-E7FBEECE3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58" y="2372023"/>
                  <a:ext cx="57304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522" r="-1087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/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D92063-73D0-114D-B4F0-FF2111DA5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112" y="518212"/>
                  <a:ext cx="5783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1304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/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FABB65D-DFA2-FA47-8434-36EDFD771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866" y="1419806"/>
                  <a:ext cx="15953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5745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55AEAC3-1609-0341-A03F-631511606AC8}"/>
              </a:ext>
            </a:extLst>
          </p:cNvPr>
          <p:cNvGrpSpPr/>
          <p:nvPr/>
        </p:nvGrpSpPr>
        <p:grpSpPr>
          <a:xfrm>
            <a:off x="3254600" y="1773719"/>
            <a:ext cx="5955501" cy="3122132"/>
            <a:chOff x="3254600" y="1773719"/>
            <a:chExt cx="5955501" cy="3122132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C61887D0-A554-5542-9C64-B9C617728EB8}"/>
                </a:ext>
              </a:extLst>
            </p:cNvPr>
            <p:cNvCxnSpPr>
              <a:cxnSpLocks/>
            </p:cNvCxnSpPr>
            <p:nvPr/>
          </p:nvCxnSpPr>
          <p:spPr>
            <a:xfrm>
              <a:off x="3272118" y="4416385"/>
              <a:ext cx="593798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1DEA365E-3D4E-0B46-BB34-9C5F95875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85" y="1808344"/>
              <a:ext cx="0" cy="3087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F4419BA-A785-A146-A086-2F2FB101C3BD}"/>
                    </a:ext>
                  </a:extLst>
                </p:cNvPr>
                <p:cNvSpPr txBox="1"/>
                <p:nvPr/>
              </p:nvSpPr>
              <p:spPr>
                <a:xfrm>
                  <a:off x="3293834" y="4490693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F4419BA-A785-A146-A086-2F2FB101C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834" y="4490693"/>
                  <a:ext cx="22365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5789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DE4D55F-8040-5A4F-BCF5-4EF627444585}"/>
                    </a:ext>
                  </a:extLst>
                </p:cNvPr>
                <p:cNvSpPr txBox="1"/>
                <p:nvPr/>
              </p:nvSpPr>
              <p:spPr>
                <a:xfrm>
                  <a:off x="8923788" y="4437069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DE4D55F-8040-5A4F-BCF5-4EF627444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788" y="4437069"/>
                  <a:ext cx="1929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2BAE03E-0930-C94E-9EEA-7012F54ECCB6}"/>
                    </a:ext>
                  </a:extLst>
                </p:cNvPr>
                <p:cNvSpPr txBox="1"/>
                <p:nvPr/>
              </p:nvSpPr>
              <p:spPr>
                <a:xfrm>
                  <a:off x="3266708" y="1773719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2BAE03E-0930-C94E-9EEA-7012F54EC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708" y="1773719"/>
                  <a:ext cx="1963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3529" r="-17647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4F5680-20CC-4747-AB63-826D613CCA6B}"/>
                    </a:ext>
                  </a:extLst>
                </p:cNvPr>
                <p:cNvSpPr txBox="1"/>
                <p:nvPr/>
              </p:nvSpPr>
              <p:spPr>
                <a:xfrm>
                  <a:off x="3254600" y="3130182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4F5680-20CC-4747-AB63-826D613CC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600" y="3130182"/>
                  <a:ext cx="2106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1D62503-BC37-FB41-9573-0C9E368E9819}"/>
                    </a:ext>
                  </a:extLst>
                </p:cNvPr>
                <p:cNvSpPr txBox="1"/>
                <p:nvPr/>
              </p:nvSpPr>
              <p:spPr>
                <a:xfrm>
                  <a:off x="6802809" y="2773769"/>
                  <a:ext cx="5476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3D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3DFF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3D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3DFF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3DFF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3DFF00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1D62503-BC37-FB41-9573-0C9E368E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809" y="2773769"/>
                  <a:ext cx="54765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3636" r="-13636" b="-2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4FD2628-8DC3-A249-8101-24F3BEA63532}"/>
                    </a:ext>
                  </a:extLst>
                </p:cNvPr>
                <p:cNvSpPr txBox="1"/>
                <p:nvPr/>
              </p:nvSpPr>
              <p:spPr>
                <a:xfrm>
                  <a:off x="6802809" y="3714188"/>
                  <a:ext cx="651589" cy="336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4FD2628-8DC3-A249-8101-24F3BEA6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809" y="3714188"/>
                  <a:ext cx="651589" cy="336374"/>
                </a:xfrm>
                <a:prstGeom prst="rect">
                  <a:avLst/>
                </a:prstGeom>
                <a:blipFill>
                  <a:blip r:embed="rId7"/>
                  <a:stretch>
                    <a:fillRect l="-11538" r="-11538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0DCAE1A-C3EC-E441-B9A1-BFD03CCA6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9159" y="1940331"/>
              <a:ext cx="5854700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19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26" name="Group 25"/>
            <p:cNvGrpSpPr/>
            <p:nvPr/>
          </p:nvGrpSpPr>
          <p:grpSpPr>
            <a:xfrm>
              <a:off x="5186902" y="3997927"/>
              <a:ext cx="569318" cy="556682"/>
              <a:chOff x="5114410" y="2740269"/>
              <a:chExt cx="782529" cy="76516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61817" y="3991871"/>
              <a:ext cx="569318" cy="556682"/>
              <a:chOff x="5114410" y="2740269"/>
              <a:chExt cx="782529" cy="76516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6249770" y="4027251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127705" y="3986009"/>
              <a:ext cx="569318" cy="556682"/>
              <a:chOff x="5114410" y="2740269"/>
              <a:chExt cx="782529" cy="76516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717144" y="4001657"/>
              <a:ext cx="569318" cy="556682"/>
              <a:chOff x="5114410" y="2740269"/>
              <a:chExt cx="782529" cy="76516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V="1">
              <a:off x="5717212" y="403096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583193" y="3992051"/>
              <a:ext cx="569318" cy="558635"/>
              <a:chOff x="5339302" y="4150327"/>
              <a:chExt cx="569318" cy="55863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033413" y="3988176"/>
              <a:ext cx="569318" cy="558635"/>
              <a:chOff x="5339302" y="4150327"/>
              <a:chExt cx="569318" cy="55863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483701" y="3986009"/>
              <a:ext cx="569318" cy="556682"/>
              <a:chOff x="5114410" y="2740269"/>
              <a:chExt cx="782529" cy="76516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447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26A16F-92F9-6E42-A7A3-C79DD65378BA}"/>
              </a:ext>
            </a:extLst>
          </p:cNvPr>
          <p:cNvGrpSpPr/>
          <p:nvPr/>
        </p:nvGrpSpPr>
        <p:grpSpPr>
          <a:xfrm>
            <a:off x="3266708" y="1707617"/>
            <a:ext cx="5591542" cy="3434648"/>
            <a:chOff x="3266708" y="1707617"/>
            <a:chExt cx="5591542" cy="343464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A10BC4F-182E-F344-B773-4F6F34B4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0" y="1720850"/>
              <a:ext cx="5524500" cy="3416300"/>
            </a:xfrm>
            <a:prstGeom prst="rect">
              <a:avLst/>
            </a:prstGeom>
          </p:spPr>
        </p:pic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F6E2814B-F31C-F840-A927-E0E7E9ADC369}"/>
                </a:ext>
              </a:extLst>
            </p:cNvPr>
            <p:cNvCxnSpPr>
              <a:cxnSpLocks/>
            </p:cNvCxnSpPr>
            <p:nvPr/>
          </p:nvCxnSpPr>
          <p:spPr>
            <a:xfrm>
              <a:off x="3272118" y="4790958"/>
              <a:ext cx="55861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03307C72-C22D-7C4C-A362-08C8C43B2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85" y="1720850"/>
              <a:ext cx="0" cy="3280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8D820FA-E530-9045-8C03-3A757FD44E27}"/>
                    </a:ext>
                  </a:extLst>
                </p:cNvPr>
                <p:cNvSpPr txBox="1"/>
                <p:nvPr/>
              </p:nvSpPr>
              <p:spPr>
                <a:xfrm>
                  <a:off x="3293834" y="4865266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8D820FA-E530-9045-8C03-3A757FD44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834" y="4865266"/>
                  <a:ext cx="2236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D0FF1B1-D7DC-5F4E-AEFB-6D11A642DB7D}"/>
                    </a:ext>
                  </a:extLst>
                </p:cNvPr>
                <p:cNvSpPr txBox="1"/>
                <p:nvPr/>
              </p:nvSpPr>
              <p:spPr>
                <a:xfrm>
                  <a:off x="8651432" y="4837014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D0FF1B1-D7DC-5F4E-AEFB-6D11A642D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1432" y="4837014"/>
                  <a:ext cx="192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5C4E142-BAF5-D942-9B99-FB4950F1A8FB}"/>
                    </a:ext>
                  </a:extLst>
                </p:cNvPr>
                <p:cNvSpPr txBox="1"/>
                <p:nvPr/>
              </p:nvSpPr>
              <p:spPr>
                <a:xfrm>
                  <a:off x="3266708" y="1707617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5C4E142-BAF5-D942-9B99-FB4950F1A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708" y="1707617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17647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7AA86BD-7098-E248-91B1-6A90C45B0ACB}"/>
                    </a:ext>
                  </a:extLst>
                </p:cNvPr>
                <p:cNvSpPr txBox="1"/>
                <p:nvPr/>
              </p:nvSpPr>
              <p:spPr>
                <a:xfrm>
                  <a:off x="3266708" y="374869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7AA86BD-7098-E248-91B1-6A90C45B0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708" y="3748697"/>
                  <a:ext cx="2106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FD8EFDE-A984-6C40-BA67-CD8406F2D0AF}"/>
                    </a:ext>
                  </a:extLst>
                </p:cNvPr>
                <p:cNvSpPr txBox="1"/>
                <p:nvPr/>
              </p:nvSpPr>
              <p:spPr>
                <a:xfrm>
                  <a:off x="6273722" y="3053477"/>
                  <a:ext cx="10581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4D6DA8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FD8EFDE-A984-6C40-BA67-CD8406F2D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722" y="3053477"/>
                  <a:ext cx="10581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571" r="-7143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2717BE5-F18B-2044-AA84-CCB828B1F5F5}"/>
                    </a:ext>
                  </a:extLst>
                </p:cNvPr>
                <p:cNvSpPr txBox="1"/>
                <p:nvPr/>
              </p:nvSpPr>
              <p:spPr>
                <a:xfrm>
                  <a:off x="6273722" y="3895456"/>
                  <a:ext cx="2203104" cy="3363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→+∞ (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→∞)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2717BE5-F18B-2044-AA84-CCB828B1F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722" y="3895456"/>
                  <a:ext cx="2203104" cy="336374"/>
                </a:xfrm>
                <a:prstGeom prst="rect">
                  <a:avLst/>
                </a:prstGeom>
                <a:blipFill>
                  <a:blip r:embed="rId8"/>
                  <a:stretch>
                    <a:fillRect l="-575" t="-7407" r="-2874" b="-25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0310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5C89FAC5-C030-0F4D-9871-9AB71AFA87A5}"/>
              </a:ext>
            </a:extLst>
          </p:cNvPr>
          <p:cNvGrpSpPr/>
          <p:nvPr/>
        </p:nvGrpSpPr>
        <p:grpSpPr>
          <a:xfrm>
            <a:off x="3225800" y="1651000"/>
            <a:ext cx="5740400" cy="3664868"/>
            <a:chOff x="3225800" y="1651000"/>
            <a:chExt cx="5740400" cy="36648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D07EB1B-2E0A-D440-BC42-8960B0EE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5800" y="1651000"/>
              <a:ext cx="5740400" cy="3556000"/>
            </a:xfrm>
            <a:prstGeom prst="rect">
              <a:avLst/>
            </a:prstGeom>
          </p:spPr>
        </p:pic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FCA50DD0-347A-F242-B821-4B39700E6C37}"/>
                </a:ext>
              </a:extLst>
            </p:cNvPr>
            <p:cNvCxnSpPr>
              <a:cxnSpLocks/>
            </p:cNvCxnSpPr>
            <p:nvPr/>
          </p:nvCxnSpPr>
          <p:spPr>
            <a:xfrm>
              <a:off x="3266708" y="4989262"/>
              <a:ext cx="55861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F3C9B9E7-1B5F-0C4F-AEE4-D5E9160E6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85" y="1720850"/>
              <a:ext cx="0" cy="3486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4F78963-3462-4148-8DD0-610A0EB64CB1}"/>
                    </a:ext>
                  </a:extLst>
                </p:cNvPr>
                <p:cNvSpPr txBox="1"/>
                <p:nvPr/>
              </p:nvSpPr>
              <p:spPr>
                <a:xfrm>
                  <a:off x="3260199" y="4989262"/>
                  <a:ext cx="2236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4F78963-3462-4148-8DD0-610A0EB6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199" y="4989262"/>
                  <a:ext cx="2236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22A4FF4-BCA7-D44D-B918-9E281FD927D9}"/>
                    </a:ext>
                  </a:extLst>
                </p:cNvPr>
                <p:cNvSpPr txBox="1"/>
                <p:nvPr/>
              </p:nvSpPr>
              <p:spPr>
                <a:xfrm>
                  <a:off x="8574314" y="4681694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22A4FF4-BCA7-D44D-B918-9E281FD9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314" y="4681694"/>
                  <a:ext cx="192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AE105C-9C00-A64E-88FE-DBACDF79A263}"/>
                    </a:ext>
                  </a:extLst>
                </p:cNvPr>
                <p:cNvSpPr txBox="1"/>
                <p:nvPr/>
              </p:nvSpPr>
              <p:spPr>
                <a:xfrm>
                  <a:off x="3266708" y="1707617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3AE105C-9C00-A64E-88FE-DBACDF79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708" y="1707617"/>
                  <a:ext cx="1963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17647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1611200-FE49-304F-881D-FEC955418680}"/>
                    </a:ext>
                  </a:extLst>
                </p:cNvPr>
                <p:cNvSpPr txBox="1"/>
                <p:nvPr/>
              </p:nvSpPr>
              <p:spPr>
                <a:xfrm>
                  <a:off x="3253272" y="3623641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1611200-FE49-304F-881D-FEC95541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272" y="3623641"/>
                  <a:ext cx="2106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01B5CD-43BC-FA46-9A72-888510DBEC3E}"/>
                    </a:ext>
                  </a:extLst>
                </p:cNvPr>
                <p:cNvSpPr txBox="1"/>
                <p:nvPr/>
              </p:nvSpPr>
              <p:spPr>
                <a:xfrm>
                  <a:off x="6273722" y="3053477"/>
                  <a:ext cx="10581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solidFill>
                              <a:srgbClr val="4D6DA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4D6DA8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01B5CD-43BC-FA46-9A72-888510DBE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722" y="3053477"/>
                  <a:ext cx="10581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571" r="-7143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451BC58-8FAE-CF4E-9727-4FDB6DD17A2A}"/>
                    </a:ext>
                  </a:extLst>
                </p:cNvPr>
                <p:cNvSpPr txBox="1"/>
                <p:nvPr/>
              </p:nvSpPr>
              <p:spPr>
                <a:xfrm>
                  <a:off x="5685813" y="4153116"/>
                  <a:ext cx="19454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→∞)</m:t>
                        </m:r>
                      </m:oMath>
                    </m:oMathPara>
                  </a14:m>
                  <a:endParaRPr kumimoji="1"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451BC58-8FAE-CF4E-9727-4FDB6DD17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813" y="4153116"/>
                  <a:ext cx="194546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299" t="-4000" r="-3247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5D4A36-783D-1646-8D44-D2D447C6A72A}"/>
                    </a:ext>
                  </a:extLst>
                </p:cNvPr>
                <p:cNvSpPr txBox="1"/>
                <p:nvPr/>
              </p:nvSpPr>
              <p:spPr>
                <a:xfrm>
                  <a:off x="5443792" y="5038869"/>
                  <a:ext cx="291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5D4A36-783D-1646-8D44-D2D447C6A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792" y="5038869"/>
                  <a:ext cx="29104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33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395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 flipV="1">
              <a:off x="2483701" y="4040718"/>
              <a:ext cx="3802761" cy="519708"/>
              <a:chOff x="2483701" y="3986009"/>
              <a:chExt cx="3802761" cy="57428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186902" y="39979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661817" y="3991871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V="1">
                <a:off x="2483701" y="3998584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127705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717144" y="400165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717212" y="403096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3583193" y="3992051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3033413" y="3988176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2483701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8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52616" y="3380368"/>
            <a:ext cx="5890847" cy="1539470"/>
            <a:chOff x="1328615" y="3380368"/>
            <a:chExt cx="5890847" cy="1539470"/>
          </a:xfrm>
        </p:grpSpPr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 flipH="1">
              <a:off x="1976584" y="4025750"/>
              <a:ext cx="3792439" cy="539246"/>
              <a:chOff x="2483701" y="4021180"/>
              <a:chExt cx="3802761" cy="539246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4661885" y="4021180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186970" y="40272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 1"/>
              <p:cNvGrpSpPr/>
              <p:nvPr/>
            </p:nvGrpSpPr>
            <p:grpSpPr>
              <a:xfrm flipV="1">
                <a:off x="2483701" y="4040718"/>
                <a:ext cx="3802761" cy="519708"/>
                <a:chOff x="2483701" y="3986009"/>
                <a:chExt cx="3802761" cy="574283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5186902" y="39979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661817" y="3991871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2483701" y="3998584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127705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Oval 14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717144" y="400165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717212" y="403096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/>
                <p:cNvGrpSpPr/>
                <p:nvPr/>
              </p:nvGrpSpPr>
              <p:grpSpPr>
                <a:xfrm>
                  <a:off x="3583193" y="3992051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033413" y="3988176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42" name="Straight Arrow Connector 41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2483701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Oval 47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51514" y="453684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07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0448" y="1260445"/>
            <a:ext cx="5890847" cy="1539470"/>
            <a:chOff x="1328615" y="3380368"/>
            <a:chExt cx="5890847" cy="1539470"/>
          </a:xfrm>
        </p:grpSpPr>
        <p:grpSp>
          <p:nvGrpSpPr>
            <p:cNvPr id="26" name="Group 25"/>
            <p:cNvGrpSpPr/>
            <p:nvPr/>
          </p:nvGrpSpPr>
          <p:grpSpPr>
            <a:xfrm>
              <a:off x="5186902" y="3997927"/>
              <a:ext cx="569318" cy="556682"/>
              <a:chOff x="5114410" y="2740269"/>
              <a:chExt cx="782529" cy="76516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61817" y="3991871"/>
              <a:ext cx="569318" cy="556682"/>
              <a:chOff x="5114410" y="2740269"/>
              <a:chExt cx="782529" cy="76516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flipV="1">
              <a:off x="6249770" y="4027251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127705" y="3986009"/>
              <a:ext cx="569318" cy="556682"/>
              <a:chOff x="5114410" y="2740269"/>
              <a:chExt cx="782529" cy="76516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5717144" y="4001657"/>
              <a:ext cx="569318" cy="556682"/>
              <a:chOff x="5114410" y="2740269"/>
              <a:chExt cx="782529" cy="765162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V="1">
              <a:off x="5717212" y="403096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583193" y="3992051"/>
              <a:ext cx="569318" cy="558635"/>
              <a:chOff x="5339302" y="4150327"/>
              <a:chExt cx="569318" cy="55863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" name="Straight Arrow Connector 36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033413" y="3988176"/>
              <a:ext cx="569318" cy="558635"/>
              <a:chOff x="5339302" y="4150327"/>
              <a:chExt cx="569318" cy="55863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339302" y="41503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/>
              <p:cNvCxnSpPr/>
              <p:nvPr/>
            </p:nvCxnSpPr>
            <p:spPr>
              <a:xfrm flipV="1">
                <a:off x="5339370" y="41796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2483701" y="3986009"/>
              <a:ext cx="569318" cy="556682"/>
              <a:chOff x="5114410" y="2740269"/>
              <a:chExt cx="782529" cy="76516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5114410" y="2780552"/>
                <a:ext cx="734232" cy="724879"/>
              </a:xfrm>
              <a:prstGeom prst="straightConnector1">
                <a:avLst/>
              </a:prstGeom>
              <a:ln w="19050" cmpd="sng">
                <a:solidFill>
                  <a:schemeClr val="tx2"/>
                </a:solidFill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802923" y="2740269"/>
                <a:ext cx="94016" cy="94016"/>
              </a:xfrm>
              <a:prstGeom prst="ellipse">
                <a:avLst/>
              </a:prstGeom>
              <a:ln w="19050" cmpd="sng">
                <a:solidFill>
                  <a:schemeClr val="tx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40448" y="2794218"/>
            <a:ext cx="5890847" cy="1539470"/>
            <a:chOff x="1328615" y="3380368"/>
            <a:chExt cx="5890847" cy="1539470"/>
          </a:xfrm>
        </p:grpSpPr>
        <p:grpSp>
          <p:nvGrpSpPr>
            <p:cNvPr id="60" name="Group 59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4661885" y="4021180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6970" y="4027236"/>
              <a:ext cx="0" cy="529326"/>
            </a:xfrm>
            <a:prstGeom prst="straightConnector1">
              <a:avLst/>
            </a:prstGeom>
            <a:ln w="9525" cmpd="sng">
              <a:prstDash val="dash"/>
              <a:headEnd type="none"/>
              <a:tailEnd type="non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 flipV="1">
              <a:off x="2483701" y="4040718"/>
              <a:ext cx="3802761" cy="519708"/>
              <a:chOff x="2483701" y="3986009"/>
              <a:chExt cx="3802761" cy="57428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5186902" y="399792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661817" y="3991871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V="1">
                <a:off x="2483701" y="3998584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4127705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717144" y="4001657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 flipV="1">
                <a:off x="5717212" y="403096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3583193" y="3992051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90" name="Straight Arrow Connector 89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Oval 90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033413" y="3988176"/>
                <a:ext cx="569318" cy="558635"/>
                <a:chOff x="5339302" y="4150327"/>
                <a:chExt cx="569318" cy="558635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339302" y="41503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Oval 86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5339370" y="4179636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483701" y="3986009"/>
                <a:ext cx="569318" cy="556682"/>
                <a:chOff x="5114410" y="2740269"/>
                <a:chExt cx="782529" cy="765162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5114410" y="2780552"/>
                  <a:ext cx="734232" cy="724879"/>
                </a:xfrm>
                <a:prstGeom prst="straightConnector1">
                  <a:avLst/>
                </a:prstGeom>
                <a:ln w="19050" cmpd="sng">
                  <a:solidFill>
                    <a:schemeClr val="tx2"/>
                  </a:solidFill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/>
                <p:cNvSpPr/>
                <p:nvPr/>
              </p:nvSpPr>
              <p:spPr>
                <a:xfrm>
                  <a:off x="5802923" y="2740269"/>
                  <a:ext cx="94016" cy="94016"/>
                </a:xfrm>
                <a:prstGeom prst="ellipse">
                  <a:avLst/>
                </a:prstGeom>
                <a:ln w="19050" cmpd="sng">
                  <a:solidFill>
                    <a:schemeClr val="tx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18965" y="455509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540448" y="4327992"/>
            <a:ext cx="5890847" cy="1539470"/>
            <a:chOff x="1328615" y="3380368"/>
            <a:chExt cx="5890847" cy="1539470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28615" y="3380368"/>
              <a:ext cx="5890847" cy="1539470"/>
              <a:chOff x="-1129737" y="3380368"/>
              <a:chExt cx="5890847" cy="1539470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742724" y="338036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-1129737" y="3546231"/>
                <a:ext cx="5890847" cy="1373607"/>
                <a:chOff x="-1129737" y="3546231"/>
                <a:chExt cx="5890847" cy="1373607"/>
              </a:xfrm>
            </p:grpSpPr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-1129737" y="4542692"/>
                  <a:ext cx="5890847" cy="0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V="1">
                  <a:off x="1666631" y="3546231"/>
                  <a:ext cx="0" cy="1363785"/>
                </a:xfrm>
                <a:prstGeom prst="straightConnector1">
                  <a:avLst/>
                </a:prstGeom>
                <a:ln w="9525" cmpd="sng">
                  <a:tailEnd type="stealth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/>
                <p:cNvSpPr txBox="1"/>
                <p:nvPr/>
              </p:nvSpPr>
              <p:spPr>
                <a:xfrm>
                  <a:off x="1276018" y="4550506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>
                      <a:latin typeface="Times New Roman"/>
                      <a:cs typeface="Times New Roman"/>
                    </a:rPr>
                    <a:t>O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 flipH="1">
              <a:off x="2505385" y="4025750"/>
              <a:ext cx="3802902" cy="543465"/>
              <a:chOff x="1942968" y="4021180"/>
              <a:chExt cx="3813252" cy="543465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 flipV="1">
                <a:off x="4661885" y="4021180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5186970" y="4027236"/>
                <a:ext cx="0" cy="529326"/>
              </a:xfrm>
              <a:prstGeom prst="straightConnector1">
                <a:avLst/>
              </a:prstGeom>
              <a:ln w="9525" cmpd="sng">
                <a:prstDash val="dash"/>
                <a:headEnd type="none"/>
                <a:tailEnd type="none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 flipV="1">
                <a:off x="1942968" y="4045861"/>
                <a:ext cx="3813252" cy="518784"/>
                <a:chOff x="1942968" y="3981347"/>
                <a:chExt cx="3813252" cy="57326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5186902" y="3997927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5" name="Straight Arrow Connector 144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Oval 145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4661817" y="3991871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3" name="Straight Arrow Connector 142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Oval 143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2483701" y="3998584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/>
                <p:cNvGrpSpPr/>
                <p:nvPr/>
              </p:nvGrpSpPr>
              <p:grpSpPr>
                <a:xfrm>
                  <a:off x="4127705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41" name="Straight Arrow Connector 140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Oval 141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942968" y="3981347"/>
                  <a:ext cx="569320" cy="556682"/>
                  <a:chOff x="-73205" y="2712354"/>
                  <a:chExt cx="782531" cy="765162"/>
                </a:xfrm>
              </p:grpSpPr>
              <p:cxnSp>
                <p:nvCxnSpPr>
                  <p:cNvPr id="139" name="Straight Arrow Connector 138"/>
                  <p:cNvCxnSpPr/>
                  <p:nvPr/>
                </p:nvCxnSpPr>
                <p:spPr>
                  <a:xfrm flipV="1">
                    <a:off x="-73205" y="2752637"/>
                    <a:ext cx="734231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/>
                  <p:cNvSpPr/>
                  <p:nvPr/>
                </p:nvSpPr>
                <p:spPr>
                  <a:xfrm>
                    <a:off x="615311" y="2712354"/>
                    <a:ext cx="94015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952764" y="3981347"/>
                  <a:ext cx="0" cy="529326"/>
                </a:xfrm>
                <a:prstGeom prst="straightConnector1">
                  <a:avLst/>
                </a:prstGeom>
                <a:ln w="9525" cmpd="sng">
                  <a:prstDash val="dash"/>
                  <a:headEnd type="none"/>
                  <a:tailEnd type="none" w="med" len="lg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3583193" y="3992051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6" name="Straight Arrow Connector 135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3033413" y="3988176"/>
                  <a:ext cx="569318" cy="558635"/>
                  <a:chOff x="5339302" y="4150327"/>
                  <a:chExt cx="569318" cy="558635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5339302" y="4150327"/>
                    <a:ext cx="569318" cy="556682"/>
                    <a:chOff x="5114410" y="2740269"/>
                    <a:chExt cx="782529" cy="765162"/>
                  </a:xfrm>
                </p:grpSpPr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 flipV="1">
                      <a:off x="5114410" y="2780552"/>
                      <a:ext cx="734232" cy="724879"/>
                    </a:xfrm>
                    <a:prstGeom prst="straightConnector1">
                      <a:avLst/>
                    </a:prstGeom>
                    <a:ln w="19050" cmpd="sng">
                      <a:solidFill>
                        <a:schemeClr val="tx2"/>
                      </a:solidFill>
                      <a:tailEnd type="none" w="med" len="lg"/>
                    </a:ln>
                    <a:effectLst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5802923" y="2740269"/>
                      <a:ext cx="94016" cy="94016"/>
                    </a:xfrm>
                    <a:prstGeom prst="ellipse">
                      <a:avLst/>
                    </a:prstGeom>
                    <a:ln w="19050" cmpd="sng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V="1">
                    <a:off x="5339370" y="4179636"/>
                    <a:ext cx="0" cy="529326"/>
                  </a:xfrm>
                  <a:prstGeom prst="straightConnector1">
                    <a:avLst/>
                  </a:prstGeom>
                  <a:ln w="9525" cmpd="sng">
                    <a:prstDash val="dash"/>
                    <a:headEnd type="none"/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2483701" y="3986009"/>
                  <a:ext cx="569318" cy="556682"/>
                  <a:chOff x="5114410" y="2740269"/>
                  <a:chExt cx="782529" cy="765162"/>
                </a:xfrm>
              </p:grpSpPr>
              <p:cxnSp>
                <p:nvCxnSpPr>
                  <p:cNvPr id="129" name="Straight Arrow Connector 128"/>
                  <p:cNvCxnSpPr/>
                  <p:nvPr/>
                </p:nvCxnSpPr>
                <p:spPr>
                  <a:xfrm flipV="1">
                    <a:off x="5114410" y="2780552"/>
                    <a:ext cx="734232" cy="724879"/>
                  </a:xfrm>
                  <a:prstGeom prst="straightConnector1">
                    <a:avLst/>
                  </a:prstGeom>
                  <a:ln w="19050" cmpd="sng">
                    <a:solidFill>
                      <a:schemeClr val="tx2"/>
                    </a:solidFill>
                    <a:tailEnd type="none" w="med" len="lg"/>
                  </a:ln>
                  <a:effectLst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/>
                  <p:cNvSpPr/>
                  <p:nvPr/>
                </p:nvSpPr>
                <p:spPr>
                  <a:xfrm>
                    <a:off x="5802923" y="2740269"/>
                    <a:ext cx="94016" cy="94016"/>
                  </a:xfrm>
                  <a:prstGeom prst="ellipse">
                    <a:avLst/>
                  </a:prstGeom>
                  <a:ln w="19050" cmpd="sng">
                    <a:solidFill>
                      <a:schemeClr val="tx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8" name="TextBox 107"/>
            <p:cNvSpPr txBox="1"/>
            <p:nvPr/>
          </p:nvSpPr>
          <p:spPr>
            <a:xfrm>
              <a:off x="4531012" y="454096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64403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6339" y="45607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8272" y="454682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3149" y="4550960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80991" y="4554865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-2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27273" y="4541191"/>
              <a:ext cx="312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-3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53233" y="374875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893711" y="407459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x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432540" y="1357924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427065" y="2891699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432486" y="4431335"/>
            <a:ext cx="6076461" cy="15142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31" y="3184768"/>
            <a:ext cx="2618153" cy="82061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043853" y="3301999"/>
            <a:ext cx="2981570" cy="60178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43853" y="3301999"/>
            <a:ext cx="2981570" cy="601787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024316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21839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419362" y="1270001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16885" y="1324708"/>
            <a:ext cx="697523" cy="71706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48907" y="5158154"/>
            <a:ext cx="3659554" cy="1172308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57078" y="2676772"/>
            <a:ext cx="3413509" cy="2481382"/>
            <a:chOff x="533814" y="3331311"/>
            <a:chExt cx="3413509" cy="2481382"/>
          </a:xfrm>
        </p:grpSpPr>
        <p:sp>
          <p:nvSpPr>
            <p:cNvPr id="5" name="TextBox 4"/>
            <p:cNvSpPr txBox="1"/>
            <p:nvPr/>
          </p:nvSpPr>
          <p:spPr>
            <a:xfrm>
              <a:off x="1579767" y="333131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/>
                  <a:cs typeface="Times New Roman"/>
                </a:rPr>
                <a:t>y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3814" y="3468078"/>
              <a:ext cx="3413509" cy="2344615"/>
              <a:chOff x="533814" y="3468078"/>
              <a:chExt cx="3413509" cy="234461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33814" y="4542692"/>
                <a:ext cx="3321538" cy="0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871785" y="3468078"/>
                <a:ext cx="0" cy="2344615"/>
              </a:xfrm>
              <a:prstGeom prst="straightConnector1">
                <a:avLst/>
              </a:prstGeom>
              <a:ln w="9525" cmpd="sng">
                <a:tailEnd type="stealth" w="med" len="lg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660065" y="445677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x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4613" y="450166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latin typeface="Times New Roman"/>
                    <a:cs typeface="Times New Roman"/>
                  </a:rPr>
                  <a:t>O</a:t>
                </a:r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 flipV="1">
            <a:off x="5695048" y="3899930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29228" y="3374397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63408" y="3374397"/>
            <a:ext cx="534180" cy="513756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615761" y="4415694"/>
            <a:ext cx="534180" cy="525533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49941" y="4415694"/>
            <a:ext cx="534180" cy="1"/>
          </a:xfrm>
          <a:prstGeom prst="straightConnector1">
            <a:avLst/>
          </a:prstGeom>
          <a:ln w="19050" cmpd="sng">
            <a:solidFill>
              <a:schemeClr val="tx2"/>
            </a:solidFill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63408" y="3420907"/>
            <a:ext cx="0" cy="47902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49941" y="3913328"/>
            <a:ext cx="0" cy="47902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15761" y="3888154"/>
            <a:ext cx="0" cy="1053073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62257" y="4941226"/>
            <a:ext cx="1021865" cy="0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718296" y="3374396"/>
            <a:ext cx="1021865" cy="0"/>
          </a:xfrm>
          <a:prstGeom prst="straightConnector1">
            <a:avLst/>
          </a:prstGeom>
          <a:ln w="9525" cmpd="sng">
            <a:prstDash val="dash"/>
            <a:headEnd type="none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9979" y="38695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6191" y="38608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60845" y="38637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29225" y="32084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82832" y="3572283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75608" y="3562846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49913" y="4758031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57216" y="4304430"/>
            <a:ext cx="334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-1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99379" y="2883701"/>
            <a:ext cx="981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Times New Roman"/>
                <a:cs typeface="Times New Roman"/>
              </a:rPr>
              <a:t>y =f 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617</Words>
  <Application>Microsoft Macintosh PowerPoint</Application>
  <PresentationFormat>宽屏</PresentationFormat>
  <Paragraphs>321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40</cp:revision>
  <cp:lastPrinted>2018-10-04T03:57:36Z</cp:lastPrinted>
  <dcterms:created xsi:type="dcterms:W3CDTF">2018-09-29T03:46:56Z</dcterms:created>
  <dcterms:modified xsi:type="dcterms:W3CDTF">2018-10-24T08:50:41Z</dcterms:modified>
</cp:coreProperties>
</file>