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910"/>
    <a:srgbClr val="4D6DA8"/>
    <a:srgbClr val="845224"/>
    <a:srgbClr val="0432FF"/>
    <a:srgbClr val="7A9823"/>
    <a:srgbClr val="3D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29"/>
    <p:restoredTop sz="94590"/>
  </p:normalViewPr>
  <p:slideViewPr>
    <p:cSldViewPr snapToGrid="0" snapToObjects="1">
      <p:cViewPr varScale="1">
        <p:scale>
          <a:sx n="63" d="100"/>
          <a:sy n="63" d="100"/>
        </p:scale>
        <p:origin x="192" y="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36DCE-442A-5A43-8134-FEFFBA0A9143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8E49F-E4B0-6248-8CE2-8D034660D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780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8E49F-E4B0-6248-8CE2-8D034660D0C7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39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0A66-0756-F544-A1DC-737EAD785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A1F60D-2EB8-AE44-A1D2-B53612ECD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ED9A9-58C9-E040-9F21-CC2C6DCE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78E45-263C-514B-8F29-BAED8A53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5A578-AE8F-DE4C-AF01-F49C332F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459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01DCA-D295-4F4E-9C5C-B16AC532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235DC5-0DB3-344B-9CA2-224E4474D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CFF24-132E-4040-943F-68F292E6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BC7A4-41BC-E949-90ED-C9E5E50A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9C131-67D9-C145-BE8A-D70BCEAA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422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B2AD95-6DDE-AA49-BD09-C6636C49F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75E4C2-5823-ED47-AF79-52B0E5346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23D73-7E00-2C45-8BE9-A510C6BF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3DD20-987B-6745-A28D-80B31F04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01313-A21B-FF47-AC45-7B072669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864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BBA0A-32D9-4441-9F5E-E4A67CAC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4B91B-978F-CD46-881D-428DBC3F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5CD5C-E0FC-A84D-8DDA-19D03871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EAEBC-04AF-CD45-B21A-8B33DCD1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8C146-2FE2-A84A-8FFF-A206299F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23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C6AB2-A5E9-BA47-BFAA-6FB151E4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8CF47-1C62-3B48-9E6E-DF3D5C27F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58723-0FE3-BC45-9D67-D18D9E45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C8E16-283B-604B-BDAD-6DFA3A43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8DB12-FCC9-5441-9B82-81559CAE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08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E7688-C063-4846-BE9D-76090227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EC0C7-20F0-0045-AC9E-0E404882D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04E810-0B61-2046-A619-0CFD7AFE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BE8B7D-235D-9E4D-8B54-47F59A29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B3AFA8-A8B9-454A-8280-48256C50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E8B3A-4FD0-8E4F-9B2F-FA2FDA49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56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74EEF-B9A4-6C41-9DCC-F89920C7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CE047-523D-9A49-83B8-F26FBAA74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20884F-C848-664E-AF19-A0A01177D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E47B16-AACF-4E4A-8380-EC06022B8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F27ECC-1598-1E4A-9F13-951817BA2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B69BD7-27A9-5142-8824-AAF4CF38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5213B7-239B-634D-82FD-8135DF01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E42CFD-BDAA-BE4F-A9CD-7E2164D0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09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996DA-C618-D143-BB1F-79C93EEF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4EBCF6-195E-6C46-ABBB-9B7B8092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BED67C-1A7C-4B4D-8D7D-C74FF96D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65B690-7D4B-2E43-81C7-DBB9251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558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9BDFB7-F809-CA4E-8BB7-0854E8F4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D52268-99F2-6F49-9820-BAF6331F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F11553-D568-C641-B5E0-766B2F43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45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027CD-7E86-DE4E-9191-05066475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3BBDD-92E4-AF40-9EC4-61AE982F6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24A45A-4E35-084A-89CB-31EAF2CFA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860D15-AC0D-F743-8660-BE133DF9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9AE41-3A50-1941-9FBD-5535463B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01E63F-8690-3740-A345-D2B4E460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68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BA78F-2031-E847-8573-BBC0AA74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CECFD5-D21B-C74B-B697-C7561F191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82D0BB-69C8-6C46-B5C8-7DC52D6FA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579123-0603-AE4B-BB82-50DEFB3A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552D9A-C2A6-A140-A9AD-70077401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B29A94-631E-3C46-8CB8-DF0C7357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954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366C95-E019-E844-90B3-DBAB58E5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5EF7F8-EA9F-1D4B-A029-2A900A49E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DFBA5-37FE-904C-BC98-825CA7213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1E83B-8A00-1740-ABF2-704BB12B1932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44568-55E7-DB4B-A19F-3C4068A4C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BB38A-0CCF-4846-83CA-059DA92A1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10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5.emf"/><Relationship Id="rId18" Type="http://schemas.openxmlformats.org/officeDocument/2006/relationships/image" Target="../media/image2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17" Type="http://schemas.openxmlformats.org/officeDocument/2006/relationships/image" Target="../media/image19.emf"/><Relationship Id="rId2" Type="http://schemas.openxmlformats.org/officeDocument/2006/relationships/image" Target="../media/image4.emf"/><Relationship Id="rId16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5" Type="http://schemas.openxmlformats.org/officeDocument/2006/relationships/image" Target="../media/image7.emf"/><Relationship Id="rId15" Type="http://schemas.openxmlformats.org/officeDocument/2006/relationships/image" Target="../media/image1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5.emf"/><Relationship Id="rId18" Type="http://schemas.openxmlformats.org/officeDocument/2006/relationships/image" Target="../media/image2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17" Type="http://schemas.openxmlformats.org/officeDocument/2006/relationships/image" Target="../media/image19.emf"/><Relationship Id="rId2" Type="http://schemas.openxmlformats.org/officeDocument/2006/relationships/image" Target="../media/image4.emf"/><Relationship Id="rId16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5" Type="http://schemas.openxmlformats.org/officeDocument/2006/relationships/image" Target="../media/image7.emf"/><Relationship Id="rId15" Type="http://schemas.openxmlformats.org/officeDocument/2006/relationships/image" Target="../media/image1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4.emf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3.emf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4.emf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3.emf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4.emf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3.emf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4.emf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3.emf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em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2.emf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emf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emf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32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6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45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C6AB477F-5768-D242-86DD-D994DA2E3521}"/>
              </a:ext>
            </a:extLst>
          </p:cNvPr>
          <p:cNvGrpSpPr/>
          <p:nvPr/>
        </p:nvGrpSpPr>
        <p:grpSpPr>
          <a:xfrm>
            <a:off x="2960401" y="1430914"/>
            <a:ext cx="5373350" cy="1988022"/>
            <a:chOff x="2960401" y="1430914"/>
            <a:chExt cx="5373350" cy="1988022"/>
          </a:xfrm>
        </p:grpSpPr>
        <p:sp>
          <p:nvSpPr>
            <p:cNvPr id="56" name="燕尾形箭头 55">
              <a:extLst>
                <a:ext uri="{FF2B5EF4-FFF2-40B4-BE49-F238E27FC236}">
                  <a16:creationId xmlns:a16="http://schemas.microsoft.com/office/drawing/2014/main" id="{1B43130E-6DD3-1645-B072-6367D61E5340}"/>
                </a:ext>
              </a:extLst>
            </p:cNvPr>
            <p:cNvSpPr/>
            <p:nvPr/>
          </p:nvSpPr>
          <p:spPr>
            <a:xfrm rot="8399415">
              <a:off x="2960401" y="3096304"/>
              <a:ext cx="5373350" cy="322632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燕尾形箭头 56">
              <a:extLst>
                <a:ext uri="{FF2B5EF4-FFF2-40B4-BE49-F238E27FC236}">
                  <a16:creationId xmlns:a16="http://schemas.microsoft.com/office/drawing/2014/main" id="{F4F37CFF-B0A8-3A4D-BF2C-73B57EF1023B}"/>
                </a:ext>
              </a:extLst>
            </p:cNvPr>
            <p:cNvSpPr/>
            <p:nvPr/>
          </p:nvSpPr>
          <p:spPr>
            <a:xfrm rot="8399415">
              <a:off x="3009541" y="2745668"/>
              <a:ext cx="4426489" cy="32004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燕尾形箭头 57">
              <a:extLst>
                <a:ext uri="{FF2B5EF4-FFF2-40B4-BE49-F238E27FC236}">
                  <a16:creationId xmlns:a16="http://schemas.microsoft.com/office/drawing/2014/main" id="{7B18E405-358B-E14A-96EF-AB5749090B09}"/>
                </a:ext>
              </a:extLst>
            </p:cNvPr>
            <p:cNvSpPr/>
            <p:nvPr/>
          </p:nvSpPr>
          <p:spPr>
            <a:xfrm rot="8399415">
              <a:off x="3143685" y="2432488"/>
              <a:ext cx="3361673" cy="321379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燕尾形箭头 58">
              <a:extLst>
                <a:ext uri="{FF2B5EF4-FFF2-40B4-BE49-F238E27FC236}">
                  <a16:creationId xmlns:a16="http://schemas.microsoft.com/office/drawing/2014/main" id="{B8F46C58-9BD7-DE48-BB0E-8393BE57F12E}"/>
                </a:ext>
              </a:extLst>
            </p:cNvPr>
            <p:cNvSpPr/>
            <p:nvPr/>
          </p:nvSpPr>
          <p:spPr>
            <a:xfrm rot="8399415">
              <a:off x="3260043" y="2113180"/>
              <a:ext cx="2357419" cy="328527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燕尾形箭头 59">
              <a:extLst>
                <a:ext uri="{FF2B5EF4-FFF2-40B4-BE49-F238E27FC236}">
                  <a16:creationId xmlns:a16="http://schemas.microsoft.com/office/drawing/2014/main" id="{7F5ED1B4-B358-F240-B6E9-3EBC4D4818D9}"/>
                </a:ext>
              </a:extLst>
            </p:cNvPr>
            <p:cNvSpPr/>
            <p:nvPr/>
          </p:nvSpPr>
          <p:spPr>
            <a:xfrm rot="8399415">
              <a:off x="3392870" y="1786489"/>
              <a:ext cx="1321173" cy="32004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燕尾形箭头 61">
              <a:extLst>
                <a:ext uri="{FF2B5EF4-FFF2-40B4-BE49-F238E27FC236}">
                  <a16:creationId xmlns:a16="http://schemas.microsoft.com/office/drawing/2014/main" id="{DD23085A-1D54-6E45-95E8-262251AA915E}"/>
                </a:ext>
              </a:extLst>
            </p:cNvPr>
            <p:cNvSpPr/>
            <p:nvPr/>
          </p:nvSpPr>
          <p:spPr>
            <a:xfrm rot="8399415">
              <a:off x="3524435" y="1430914"/>
              <a:ext cx="274717" cy="32004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896E4C0-CA26-5743-88A8-9DDBB5626A3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24024" y="612648"/>
              <a:ext cx="6718808" cy="534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9851">
                      <a:extLst>
                        <a:ext uri="{9D8B030D-6E8A-4147-A177-3AD203B41FA5}">
                          <a16:colId xmlns:a16="http://schemas.microsoft.com/office/drawing/2014/main" val="2067318463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1659635697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3046994120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766529114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369882188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1880857964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3671001698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1602563928"/>
                        </a:ext>
                      </a:extLst>
                    </a:gridCol>
                  </a:tblGrid>
                  <a:tr h="66865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596848581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093499461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67745659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6851655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272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35128912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34319183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5745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896E4C0-CA26-5743-88A8-9DDBB5626A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899029"/>
                  </p:ext>
                </p:extLst>
              </p:nvPr>
            </p:nvGraphicFramePr>
            <p:xfrm>
              <a:off x="2224024" y="612648"/>
              <a:ext cx="6718808" cy="534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9851">
                      <a:extLst>
                        <a:ext uri="{9D8B030D-6E8A-4147-A177-3AD203B41FA5}">
                          <a16:colId xmlns:a16="http://schemas.microsoft.com/office/drawing/2014/main" val="2067318463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1659635697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3046994120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766529114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369882188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1880857964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3671001698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1602563928"/>
                        </a:ext>
                      </a:extLst>
                    </a:gridCol>
                  </a:tblGrid>
                  <a:tr h="66865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596848581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093499461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5769" r="-592537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3030" t="-205769" r="-401515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522" t="-205769" r="-197015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67745659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00000" r="-592537" b="-3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030" t="-300000" r="-501515" b="-3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3030" t="-300000" r="-301515" b="-3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522" t="-300000" r="-197015" b="-3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6851655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0000" r="-592537" b="-2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030" t="-400000" r="-501515" b="-2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3030" t="-400000" r="-401515" b="-2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522" t="-400000" r="-197015" b="-2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4545" t="-400000" r="-100000" b="-2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272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500000" r="-592537" b="-1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030" t="-500000" r="-501515" b="-1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3030" t="-500000" r="-401515" b="-1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3030" t="-500000" r="-301515" b="-1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4545" t="-500000" r="-100000" b="-1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35128912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611538" r="-59253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030" t="-611538" r="-501515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3030" t="-611538" r="-401515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3030" t="-611538" r="-301515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522" t="-611538" r="-197015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34319183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57459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D0D618C-A6AA-D04D-A9BD-6D75267C49A0}"/>
                  </a:ext>
                </a:extLst>
              </p:cNvPr>
              <p:cNvSpPr txBox="1"/>
              <p:nvPr/>
            </p:nvSpPr>
            <p:spPr>
              <a:xfrm>
                <a:off x="2651760" y="612648"/>
                <a:ext cx="378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D0D618C-A6AA-D04D-A9BD-6D75267C4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60" y="612648"/>
                <a:ext cx="378244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A887B81-6DCF-474C-B8D4-C6D883F87C7B}"/>
                  </a:ext>
                </a:extLst>
              </p:cNvPr>
              <p:cNvSpPr txBox="1"/>
              <p:nvPr/>
            </p:nvSpPr>
            <p:spPr>
              <a:xfrm>
                <a:off x="2300948" y="83567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A887B81-6DCF-474C-B8D4-C6D883F87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948" y="835676"/>
                <a:ext cx="379206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组合 52">
            <a:extLst>
              <a:ext uri="{FF2B5EF4-FFF2-40B4-BE49-F238E27FC236}">
                <a16:creationId xmlns:a16="http://schemas.microsoft.com/office/drawing/2014/main" id="{01A18960-E4C5-D140-9B1C-EB8D47534A36}"/>
              </a:ext>
            </a:extLst>
          </p:cNvPr>
          <p:cNvGrpSpPr/>
          <p:nvPr/>
        </p:nvGrpSpPr>
        <p:grpSpPr>
          <a:xfrm>
            <a:off x="3464019" y="1210366"/>
            <a:ext cx="4731822" cy="3708555"/>
            <a:chOff x="3464019" y="1210366"/>
            <a:chExt cx="4731822" cy="3708555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F59EB6C-AE0F-E649-9427-6A60F09686BB}"/>
                </a:ext>
              </a:extLst>
            </p:cNvPr>
            <p:cNvGrpSpPr/>
            <p:nvPr/>
          </p:nvGrpSpPr>
          <p:grpSpPr>
            <a:xfrm>
              <a:off x="3544824" y="1210366"/>
              <a:ext cx="4650831" cy="338554"/>
              <a:chOff x="3544824" y="1210366"/>
              <a:chExt cx="4650831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3450C04-A929-B546-BB65-30C415662C08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824" y="1210366"/>
                    <a:ext cx="44493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3450C04-A929-B546-BB65-30C415662C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4824" y="1210366"/>
                    <a:ext cx="444930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03DFC823-0406-C346-8918-CF15531F0BE2}"/>
                      </a:ext>
                    </a:extLst>
                  </p:cNvPr>
                  <p:cNvSpPr txBox="1"/>
                  <p:nvPr/>
                </p:nvSpPr>
                <p:spPr>
                  <a:xfrm>
                    <a:off x="4385151" y="121036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03DFC823-0406-C346-8918-CF15531F0B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5151" y="1210366"/>
                    <a:ext cx="449674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E8E951C1-F277-3444-8EED-74C863ACE49F}"/>
                      </a:ext>
                    </a:extLst>
                  </p:cNvPr>
                  <p:cNvSpPr txBox="1"/>
                  <p:nvPr/>
                </p:nvSpPr>
                <p:spPr>
                  <a:xfrm>
                    <a:off x="5225478" y="121036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E8E951C1-F277-3444-8EED-74C863ACE4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5478" y="1210366"/>
                    <a:ext cx="449674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E94D5282-A3E4-B344-8FAB-FAD13F3B99DF}"/>
                      </a:ext>
                    </a:extLst>
                  </p:cNvPr>
                  <p:cNvSpPr txBox="1"/>
                  <p:nvPr/>
                </p:nvSpPr>
                <p:spPr>
                  <a:xfrm>
                    <a:off x="6065805" y="121036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E94D5282-A3E4-B344-8FAB-FAD13F3B99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5805" y="1210366"/>
                    <a:ext cx="449674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35B5EB1B-65A7-7445-AE6F-61F9660C221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3836" y="1210366"/>
                    <a:ext cx="5314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35B5EB1B-65A7-7445-AE6F-61F9660C22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3836" y="1210366"/>
                    <a:ext cx="531492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D366587B-B05F-254B-83DF-C44137E243D0}"/>
                      </a:ext>
                    </a:extLst>
                  </p:cNvPr>
                  <p:cNvSpPr txBox="1"/>
                  <p:nvPr/>
                </p:nvSpPr>
                <p:spPr>
                  <a:xfrm>
                    <a:off x="7664163" y="1210366"/>
                    <a:ext cx="5314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D366587B-B05F-254B-83DF-C44137E24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4163" y="1210366"/>
                    <a:ext cx="531492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BBCF9F9-DDC8-D942-8CAF-A8D9C8438707}"/>
                </a:ext>
              </a:extLst>
            </p:cNvPr>
            <p:cNvGrpSpPr/>
            <p:nvPr/>
          </p:nvGrpSpPr>
          <p:grpSpPr>
            <a:xfrm>
              <a:off x="3544824" y="3232366"/>
              <a:ext cx="3772623" cy="338554"/>
              <a:chOff x="3544824" y="1210366"/>
              <a:chExt cx="3772623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3B531EDE-4DD2-7941-85B2-3567E54B9E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824" y="1210366"/>
                    <a:ext cx="44486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3B531EDE-4DD2-7941-85B2-3567E54B9E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4824" y="1210366"/>
                    <a:ext cx="444865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00EAC106-0C37-F147-9506-248FCA0837B2}"/>
                      </a:ext>
                    </a:extLst>
                  </p:cNvPr>
                  <p:cNvSpPr txBox="1"/>
                  <p:nvPr/>
                </p:nvSpPr>
                <p:spPr>
                  <a:xfrm>
                    <a:off x="5134038" y="1210366"/>
                    <a:ext cx="5314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00EAC106-0C37-F147-9506-248FCA0837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4038" y="1210366"/>
                    <a:ext cx="531492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148F547F-D79F-774F-A6F8-9F88EE32BE5D}"/>
                      </a:ext>
                    </a:extLst>
                  </p:cNvPr>
                  <p:cNvSpPr txBox="1"/>
                  <p:nvPr/>
                </p:nvSpPr>
                <p:spPr>
                  <a:xfrm>
                    <a:off x="6842124" y="1210366"/>
                    <a:ext cx="47532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148F547F-D79F-774F-A6F8-9F88EE32BE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2124" y="1210366"/>
                    <a:ext cx="475323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718DFD2-3AFF-D34A-8DF0-F669D8645BE4}"/>
                </a:ext>
              </a:extLst>
            </p:cNvPr>
            <p:cNvGrpSpPr/>
            <p:nvPr/>
          </p:nvGrpSpPr>
          <p:grpSpPr>
            <a:xfrm>
              <a:off x="3544824" y="2558366"/>
              <a:ext cx="3763479" cy="338554"/>
              <a:chOff x="3544824" y="1210366"/>
              <a:chExt cx="3763479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127D6988-7196-1245-AFE2-94E199720F7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824" y="121036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127D6988-7196-1245-AFE2-94E199720F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4824" y="1210366"/>
                    <a:ext cx="449674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4A8DD447-8D99-B241-9C2E-910C85BD6ED3}"/>
                      </a:ext>
                    </a:extLst>
                  </p:cNvPr>
                  <p:cNvSpPr txBox="1"/>
                  <p:nvPr/>
                </p:nvSpPr>
                <p:spPr>
                  <a:xfrm>
                    <a:off x="4385151" y="121036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4A8DD447-8D99-B241-9C2E-910C85BD6E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5151" y="1210366"/>
                    <a:ext cx="449674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A4F97746-B447-6540-BFA8-2B84C12CF4EE}"/>
                      </a:ext>
                    </a:extLst>
                  </p:cNvPr>
                  <p:cNvSpPr txBox="1"/>
                  <p:nvPr/>
                </p:nvSpPr>
                <p:spPr>
                  <a:xfrm>
                    <a:off x="5974365" y="1210366"/>
                    <a:ext cx="5314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A4F97746-B447-6540-BFA8-2B84C12CF4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4365" y="1210366"/>
                    <a:ext cx="531492" cy="33855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23D93A06-4ED0-B747-82CD-37FE1683D336}"/>
                      </a:ext>
                    </a:extLst>
                  </p:cNvPr>
                  <p:cNvSpPr txBox="1"/>
                  <p:nvPr/>
                </p:nvSpPr>
                <p:spPr>
                  <a:xfrm>
                    <a:off x="6832980" y="1210366"/>
                    <a:ext cx="47532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23D93A06-4ED0-B747-82CD-37FE1683D3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2980" y="1210366"/>
                    <a:ext cx="475323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88240AF-BE2A-174F-A245-99E3E624705B}"/>
                </a:ext>
              </a:extLst>
            </p:cNvPr>
            <p:cNvGrpSpPr/>
            <p:nvPr/>
          </p:nvGrpSpPr>
          <p:grpSpPr>
            <a:xfrm>
              <a:off x="3544824" y="1884366"/>
              <a:ext cx="3810504" cy="338554"/>
              <a:chOff x="3544824" y="1210366"/>
              <a:chExt cx="3810504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8AF56A8D-9133-6147-B1A5-33B7F6788337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824" y="121036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8AF56A8D-9133-6147-B1A5-33B7F67883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4824" y="1210366"/>
                    <a:ext cx="449674" cy="33855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3CF948A0-6309-A845-970C-DE505FDC269B}"/>
                      </a:ext>
                    </a:extLst>
                  </p:cNvPr>
                  <p:cNvSpPr txBox="1"/>
                  <p:nvPr/>
                </p:nvSpPr>
                <p:spPr>
                  <a:xfrm>
                    <a:off x="5225478" y="121036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3CF948A0-6309-A845-970C-DE505FDC26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5478" y="1210366"/>
                    <a:ext cx="449674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B791D756-43F7-6245-A9A6-E7221433464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3836" y="1210366"/>
                    <a:ext cx="5314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B791D756-43F7-6245-A9A6-E722143346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3836" y="1210366"/>
                    <a:ext cx="531492" cy="33855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CB0536FF-D029-4F4F-8895-7F01E8678BD4}"/>
                </a:ext>
              </a:extLst>
            </p:cNvPr>
            <p:cNvGrpSpPr/>
            <p:nvPr/>
          </p:nvGrpSpPr>
          <p:grpSpPr>
            <a:xfrm>
              <a:off x="3464019" y="3906366"/>
              <a:ext cx="4731822" cy="338554"/>
              <a:chOff x="3462528" y="1210366"/>
              <a:chExt cx="4731822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368544ED-0758-CF47-9D39-3BB4D18DE594}"/>
                      </a:ext>
                    </a:extLst>
                  </p:cNvPr>
                  <p:cNvSpPr txBox="1"/>
                  <p:nvPr/>
                </p:nvSpPr>
                <p:spPr>
                  <a:xfrm>
                    <a:off x="3462528" y="1210366"/>
                    <a:ext cx="5314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368544ED-0758-CF47-9D39-3BB4D18DE5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2528" y="1210366"/>
                    <a:ext cx="531492" cy="33855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0E20B815-C12E-A947-AB99-2F11663F0744}"/>
                      </a:ext>
                    </a:extLst>
                  </p:cNvPr>
                  <p:cNvSpPr txBox="1"/>
                  <p:nvPr/>
                </p:nvSpPr>
                <p:spPr>
                  <a:xfrm>
                    <a:off x="4302855" y="1210366"/>
                    <a:ext cx="5314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0E20B815-C12E-A947-AB99-2F11663F07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2855" y="1210366"/>
                    <a:ext cx="531492" cy="33855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6328A3E5-722A-0C4F-85E7-3DD51173FC45}"/>
                      </a:ext>
                    </a:extLst>
                  </p:cNvPr>
                  <p:cNvSpPr txBox="1"/>
                  <p:nvPr/>
                </p:nvSpPr>
                <p:spPr>
                  <a:xfrm>
                    <a:off x="5143182" y="1210366"/>
                    <a:ext cx="47532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6328A3E5-722A-0C4F-85E7-3DD51173FC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3182" y="1210366"/>
                    <a:ext cx="475323" cy="33855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BF08CFBC-6967-4748-8A7C-DEB10F29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29229" y="1210366"/>
                    <a:ext cx="47532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BF08CFBC-6967-4748-8A7C-DEB10F29D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9229" y="1210366"/>
                    <a:ext cx="475323" cy="33855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AC1A7B05-CA5F-CD49-8CE0-DC2F8242B055}"/>
                      </a:ext>
                    </a:extLst>
                  </p:cNvPr>
                  <p:cNvSpPr txBox="1"/>
                  <p:nvPr/>
                </p:nvSpPr>
                <p:spPr>
                  <a:xfrm>
                    <a:off x="7719027" y="1210366"/>
                    <a:ext cx="47532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AC1A7B05-CA5F-CD49-8CE0-DC2F8242B0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9027" y="1210366"/>
                    <a:ext cx="475323" cy="33855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C29A52FF-60A9-0040-A32C-9F98D4788F8C}"/>
                </a:ext>
              </a:extLst>
            </p:cNvPr>
            <p:cNvGrpSpPr/>
            <p:nvPr/>
          </p:nvGrpSpPr>
          <p:grpSpPr>
            <a:xfrm>
              <a:off x="3471672" y="4580367"/>
              <a:ext cx="3873207" cy="338554"/>
              <a:chOff x="3471672" y="1210366"/>
              <a:chExt cx="387320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E7158708-5394-974A-A7CE-64CBBC8B613C}"/>
                      </a:ext>
                    </a:extLst>
                  </p:cNvPr>
                  <p:cNvSpPr txBox="1"/>
                  <p:nvPr/>
                </p:nvSpPr>
                <p:spPr>
                  <a:xfrm>
                    <a:off x="3471672" y="1210366"/>
                    <a:ext cx="5314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E7158708-5394-974A-A7CE-64CBBC8B61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1672" y="1210366"/>
                    <a:ext cx="531492" cy="33855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99A978FA-FCBB-884E-BC44-3419D3509692}"/>
                      </a:ext>
                    </a:extLst>
                  </p:cNvPr>
                  <p:cNvSpPr txBox="1"/>
                  <p:nvPr/>
                </p:nvSpPr>
                <p:spPr>
                  <a:xfrm>
                    <a:off x="6869556" y="1210366"/>
                    <a:ext cx="47532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99A978FA-FCBB-884E-BC44-3419D35096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9556" y="1210366"/>
                    <a:ext cx="475323" cy="33855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32835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5139138" y="1745178"/>
            <a:ext cx="5072100" cy="4144795"/>
          </a:xfrm>
          <a:prstGeom prst="roundRect">
            <a:avLst>
              <a:gd name="adj" fmla="val 7243"/>
            </a:avLst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876" y="2844800"/>
            <a:ext cx="1744824" cy="974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638" y="4399344"/>
            <a:ext cx="651090" cy="365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344" y="5335461"/>
            <a:ext cx="1241779" cy="350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204" y="4104859"/>
            <a:ext cx="648386" cy="7641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2186" y="3221746"/>
            <a:ext cx="365794" cy="2570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4195" y="4211874"/>
            <a:ext cx="1252485" cy="4744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4032" y="5175470"/>
            <a:ext cx="1066740" cy="4414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5397" y="2945473"/>
            <a:ext cx="406542" cy="7622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65515" y="2968262"/>
            <a:ext cx="572882" cy="7161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44430" y="1093956"/>
            <a:ext cx="2018003" cy="3407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983" y="1855912"/>
            <a:ext cx="1214049" cy="6518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87827" y="1132912"/>
            <a:ext cx="394364" cy="7230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10347" y="1132912"/>
            <a:ext cx="567444" cy="7047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40294" y="5290412"/>
            <a:ext cx="241300" cy="431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75698" y="2533595"/>
            <a:ext cx="2598720" cy="6180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34838" y="3733801"/>
            <a:ext cx="1707961" cy="6655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28329" y="4889193"/>
            <a:ext cx="1583604" cy="575210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H="1">
            <a:off x="6448922" y="2461947"/>
            <a:ext cx="631282" cy="553061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191559" y="3374463"/>
            <a:ext cx="315641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055210" y="3374463"/>
            <a:ext cx="387416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014259" y="3374463"/>
            <a:ext cx="387416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7728590" y="2461947"/>
            <a:ext cx="806808" cy="553061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9245125" y="1486318"/>
            <a:ext cx="444100" cy="1412408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738669" y="1473613"/>
            <a:ext cx="374005" cy="1425114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738668" y="3733801"/>
            <a:ext cx="0" cy="478075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738668" y="4712485"/>
            <a:ext cx="0" cy="382809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335539" y="3733801"/>
            <a:ext cx="0" cy="551232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6780982" y="3684364"/>
            <a:ext cx="410576" cy="420494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7728590" y="4658780"/>
            <a:ext cx="554794" cy="576084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575694" y="4809513"/>
            <a:ext cx="410576" cy="420494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790452" y="4814370"/>
            <a:ext cx="439460" cy="420494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4813373" y="2842611"/>
            <a:ext cx="558712" cy="45297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282193" y="3552682"/>
            <a:ext cx="1089892" cy="552176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282195" y="3895484"/>
            <a:ext cx="1089891" cy="1279986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028566" y="1994489"/>
            <a:ext cx="0" cy="550973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222642" y="1486318"/>
            <a:ext cx="591984" cy="1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635066" y="5936718"/>
            <a:ext cx="2415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i="1" dirty="0">
                <a:solidFill>
                  <a:srgbClr val="FF0000"/>
                </a:solidFill>
              </a:rPr>
              <a:t>一元函数微积分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87668" y="2532198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定积分</a:t>
            </a:r>
            <a:endParaRPr 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963190" y="1855913"/>
            <a:ext cx="915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不定积分</a:t>
            </a:r>
            <a:endParaRPr 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8855752" y="776631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微分方程</a:t>
            </a:r>
            <a:endParaRPr 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554735" y="2906518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微分</a:t>
            </a:r>
            <a:endParaRPr lang="en-US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8934329" y="2885687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导数</a:t>
            </a:r>
            <a:endParaRPr 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8887403" y="4727675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极限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7573588" y="4065904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级数</a:t>
            </a:r>
            <a:endParaRPr lang="en-US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5470633" y="4418938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函数</a:t>
            </a:r>
            <a:endParaRPr 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584078" y="5435848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映射</a:t>
            </a:r>
            <a:endParaRPr 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078396" y="5060537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集合</a:t>
            </a:r>
            <a:endParaRPr 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007673" y="5428835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曲面积分</a:t>
            </a:r>
            <a:endParaRPr 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959369" y="4285034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曲线积分</a:t>
            </a:r>
            <a:endParaRPr 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037601" y="3141693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重积分</a:t>
            </a:r>
            <a:endParaRPr 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167311" y="107251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偏导数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3561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2095038" y="649745"/>
            <a:ext cx="8268600" cy="5734293"/>
            <a:chOff x="571038" y="649744"/>
            <a:chExt cx="8268600" cy="5734293"/>
          </a:xfrm>
        </p:grpSpPr>
        <p:sp>
          <p:nvSpPr>
            <p:cNvPr id="56" name="Rounded Rectangle 71"/>
            <p:cNvSpPr/>
            <p:nvPr/>
          </p:nvSpPr>
          <p:spPr>
            <a:xfrm>
              <a:off x="571038" y="649744"/>
              <a:ext cx="8268600" cy="5734293"/>
            </a:xfrm>
            <a:prstGeom prst="roundRect">
              <a:avLst>
                <a:gd name="adj" fmla="val 7243"/>
              </a:avLst>
            </a:prstGeom>
            <a:solidFill>
              <a:schemeClr val="accent3">
                <a:lumMod val="40000"/>
                <a:lumOff val="60000"/>
                <a:alpha val="75000"/>
              </a:schemeClr>
            </a:solidFill>
            <a:ln w="28575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615138" y="1745177"/>
              <a:ext cx="5072100" cy="4486460"/>
            </a:xfrm>
            <a:prstGeom prst="roundRect">
              <a:avLst>
                <a:gd name="adj" fmla="val 724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5876" y="2844800"/>
              <a:ext cx="1744824" cy="97410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8638" y="4399343"/>
              <a:ext cx="651090" cy="36500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0343" y="5335460"/>
              <a:ext cx="1241779" cy="35073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56204" y="4104858"/>
              <a:ext cx="648386" cy="76416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8186" y="3221746"/>
              <a:ext cx="365794" cy="25704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20194" y="4211874"/>
              <a:ext cx="1252485" cy="4744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30032" y="5175470"/>
              <a:ext cx="1066740" cy="44141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11397" y="2945472"/>
              <a:ext cx="406542" cy="7622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41515" y="2968261"/>
              <a:ext cx="572882" cy="71610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20429" y="1093956"/>
              <a:ext cx="2018003" cy="34070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256982" y="1855912"/>
              <a:ext cx="1214049" cy="65183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363827" y="1132911"/>
              <a:ext cx="394364" cy="72300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86347" y="1132911"/>
              <a:ext cx="567444" cy="70472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916294" y="5290412"/>
              <a:ext cx="241300" cy="4318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51698" y="2533594"/>
              <a:ext cx="2598720" cy="61803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10837" y="3733800"/>
              <a:ext cx="1707961" cy="66554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04329" y="4889193"/>
              <a:ext cx="1583604" cy="575210"/>
            </a:xfrm>
            <a:prstGeom prst="rect">
              <a:avLst/>
            </a:prstGeom>
          </p:spPr>
        </p:pic>
        <p:cxnSp>
          <p:nvCxnSpPr>
            <p:cNvPr id="23" name="Straight Connector 22"/>
            <p:cNvCxnSpPr/>
            <p:nvPr/>
          </p:nvCxnSpPr>
          <p:spPr>
            <a:xfrm flipH="1">
              <a:off x="4924922" y="2461946"/>
              <a:ext cx="631282" cy="553061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667558" y="3374463"/>
              <a:ext cx="315641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531210" y="3374463"/>
              <a:ext cx="387416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7490259" y="3374463"/>
              <a:ext cx="387416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6204590" y="2461946"/>
              <a:ext cx="806808" cy="553061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7721125" y="1486318"/>
              <a:ext cx="444100" cy="1412408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7214668" y="1473613"/>
              <a:ext cx="374005" cy="142511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7214668" y="3733800"/>
              <a:ext cx="0" cy="478075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7214668" y="4712484"/>
              <a:ext cx="0" cy="382809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11539" y="3733801"/>
              <a:ext cx="0" cy="551232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5256982" y="3684364"/>
              <a:ext cx="410576" cy="42049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6204590" y="4658780"/>
              <a:ext cx="554794" cy="57608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5051694" y="4809513"/>
              <a:ext cx="410576" cy="42049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266452" y="4814370"/>
              <a:ext cx="439460" cy="42049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3289373" y="2842611"/>
              <a:ext cx="558712" cy="45297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758193" y="3552682"/>
              <a:ext cx="1089892" cy="552176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2758194" y="3895484"/>
              <a:ext cx="1089891" cy="1279986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504566" y="1994488"/>
              <a:ext cx="0" cy="550973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1698642" y="1486317"/>
              <a:ext cx="591984" cy="1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426489" y="5753725"/>
              <a:ext cx="3659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高等数学（上）：一元函数微积分</a:t>
              </a:r>
              <a:endParaRPr lang="en-US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63667" y="2532197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定积分</a:t>
              </a:r>
              <a:endParaRPr lang="en-US" sz="14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439189" y="1855912"/>
              <a:ext cx="915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不定积分</a:t>
              </a:r>
              <a:endParaRPr lang="en-US" sz="1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31751" y="776630"/>
              <a:ext cx="915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微分方程</a:t>
              </a:r>
              <a:endParaRPr lang="en-US" sz="14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30734" y="2906517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微分</a:t>
              </a:r>
              <a:endParaRPr lang="en-US" sz="14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410328" y="2885686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导数</a:t>
              </a:r>
              <a:endParaRPr lang="en-US" sz="14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363402" y="4727674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极限</a:t>
              </a:r>
              <a:endParaRPr lang="en-US" sz="14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049587" y="4065903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级数</a:t>
              </a:r>
              <a:endParaRPr lang="en-US" sz="14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46632" y="4418937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函数</a:t>
              </a:r>
              <a:endParaRPr lang="en-US" sz="14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060077" y="5435847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映射</a:t>
              </a:r>
              <a:endParaRPr lang="en-US" sz="1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554395" y="5060536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集合</a:t>
              </a:r>
              <a:endParaRPr lang="en-US" sz="14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483672" y="5428834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曲面积分</a:t>
              </a:r>
              <a:endParaRPr lang="en-US" sz="14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435368" y="4285033"/>
              <a:ext cx="915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曲线积分</a:t>
              </a:r>
              <a:endParaRPr lang="en-US" sz="14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513600" y="3141692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重积分</a:t>
              </a:r>
              <a:endParaRPr lang="en-US" sz="14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643310" y="1072514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偏导数</a:t>
              </a:r>
              <a:endParaRPr lang="en-US" sz="1400" b="1" dirty="0"/>
            </a:p>
          </p:txBody>
        </p:sp>
        <p:sp>
          <p:nvSpPr>
            <p:cNvPr id="59" name="TextBox 76"/>
            <p:cNvSpPr txBox="1"/>
            <p:nvPr/>
          </p:nvSpPr>
          <p:spPr>
            <a:xfrm>
              <a:off x="3668149" y="765691"/>
              <a:ext cx="22867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高等数学（下）</a:t>
              </a:r>
              <a:endParaRPr lang="en-US" altLang="zh-CN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  <a:p>
              <a:pPr marL="342900" indent="-342900">
                <a:buFont typeface="Wingdings" charset="2"/>
                <a:buChar char="Ø"/>
              </a:pPr>
              <a:r>
                <a:rPr lang="zh-CN" altLang="en-US" b="1" dirty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多元函数微积分</a:t>
              </a:r>
              <a:endParaRPr lang="en-US" altLang="zh-CN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  <a:p>
              <a:pPr marL="342900" indent="-342900">
                <a:buFont typeface="Wingdings" charset="2"/>
                <a:buChar char="Ø"/>
              </a:pPr>
              <a:r>
                <a:rPr lang="zh-CN" altLang="en-US" b="1" dirty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微积分的应用</a:t>
              </a:r>
              <a:endParaRPr lang="en-US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62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01007" y="1455616"/>
            <a:ext cx="7162018" cy="3959469"/>
            <a:chOff x="677007" y="1455615"/>
            <a:chExt cx="7162018" cy="395946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007" y="2302364"/>
              <a:ext cx="766572" cy="245696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677007" y="1455615"/>
              <a:ext cx="7162018" cy="3959469"/>
              <a:chOff x="677007" y="1455615"/>
              <a:chExt cx="7162018" cy="3959469"/>
            </a:xfrm>
          </p:grpSpPr>
          <p:pic>
            <p:nvPicPr>
              <p:cNvPr id="5" name="Picture 4" descr="an_plot.tiff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058" y="1455615"/>
                <a:ext cx="6507967" cy="3959469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 flipV="1">
                <a:off x="1582615" y="3419231"/>
                <a:ext cx="6135077" cy="258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677007" y="1793142"/>
                <a:ext cx="844724" cy="2719871"/>
              </a:xfrm>
              <a:prstGeom prst="rect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2891" y="3331064"/>
                <a:ext cx="176334" cy="176334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6169" y="1793142"/>
                <a:ext cx="2368061" cy="34225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939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5483" y="1455616"/>
            <a:ext cx="7167543" cy="3959469"/>
            <a:chOff x="671482" y="1455615"/>
            <a:chExt cx="7167543" cy="3959469"/>
          </a:xfrm>
        </p:grpSpPr>
        <p:pic>
          <p:nvPicPr>
            <p:cNvPr id="5" name="Picture 4" descr="an_plot.tiff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058" y="1455615"/>
              <a:ext cx="6507967" cy="3959469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1582615" y="3419231"/>
              <a:ext cx="6135077" cy="25888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72846" y="2434981"/>
              <a:ext cx="6135077" cy="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72846" y="4433765"/>
              <a:ext cx="6144846" cy="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211383" y="1748692"/>
              <a:ext cx="310348" cy="276432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007" y="2302364"/>
              <a:ext cx="766572" cy="24569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482" y="4330328"/>
              <a:ext cx="791635" cy="18268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2891" y="3331064"/>
              <a:ext cx="176334" cy="17633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26169" y="1793142"/>
              <a:ext cx="2368061" cy="342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622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195483" y="1455616"/>
            <a:ext cx="7167543" cy="3959469"/>
            <a:chOff x="671482" y="1455615"/>
            <a:chExt cx="7167543" cy="3959469"/>
          </a:xfrm>
        </p:grpSpPr>
        <p:sp>
          <p:nvSpPr>
            <p:cNvPr id="17" name="Rectangle 16"/>
            <p:cNvSpPr/>
            <p:nvPr/>
          </p:nvSpPr>
          <p:spPr>
            <a:xfrm>
              <a:off x="1865934" y="2425212"/>
              <a:ext cx="5851758" cy="2015997"/>
            </a:xfrm>
            <a:prstGeom prst="rect">
              <a:avLst/>
            </a:prstGeom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n_plot.tiff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058" y="1455615"/>
              <a:ext cx="6507967" cy="3959469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1582615" y="3419231"/>
              <a:ext cx="6135077" cy="25888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72846" y="2434981"/>
              <a:ext cx="6135077" cy="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72846" y="4433765"/>
              <a:ext cx="6144846" cy="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856165" y="2434981"/>
              <a:ext cx="0" cy="243986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211383" y="1748692"/>
              <a:ext cx="310348" cy="276432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007" y="2302364"/>
              <a:ext cx="766572" cy="24569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482" y="4330328"/>
              <a:ext cx="791635" cy="18268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2891" y="3331064"/>
              <a:ext cx="176334" cy="176334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38937" y="5016696"/>
              <a:ext cx="273528" cy="22058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6169" y="1793142"/>
              <a:ext cx="2368061" cy="342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336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95483" y="1455616"/>
            <a:ext cx="7167543" cy="3959469"/>
            <a:chOff x="671482" y="1455615"/>
            <a:chExt cx="7167543" cy="3959469"/>
          </a:xfrm>
        </p:grpSpPr>
        <p:sp>
          <p:nvSpPr>
            <p:cNvPr id="17" name="Rectangle 16"/>
            <p:cNvSpPr/>
            <p:nvPr/>
          </p:nvSpPr>
          <p:spPr>
            <a:xfrm>
              <a:off x="2237164" y="2991827"/>
              <a:ext cx="5480527" cy="865553"/>
            </a:xfrm>
            <a:prstGeom prst="rect">
              <a:avLst/>
            </a:prstGeom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n_plot.tiff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058" y="1455615"/>
              <a:ext cx="6507967" cy="3959469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1582615" y="3419231"/>
              <a:ext cx="6135077" cy="25888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72846" y="2991827"/>
              <a:ext cx="6135077" cy="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63077" y="3857380"/>
              <a:ext cx="6144846" cy="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237164" y="2991827"/>
              <a:ext cx="1" cy="1883019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211383" y="1748692"/>
              <a:ext cx="310348" cy="276432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545" y="2868979"/>
              <a:ext cx="766572" cy="24569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482" y="3766037"/>
              <a:ext cx="791635" cy="18268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2891" y="3331064"/>
              <a:ext cx="176334" cy="176334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9462" y="5016696"/>
              <a:ext cx="273528" cy="22058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6169" y="1793142"/>
              <a:ext cx="2368061" cy="342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17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95483" y="1455616"/>
            <a:ext cx="7167543" cy="3959469"/>
            <a:chOff x="671482" y="1455615"/>
            <a:chExt cx="7167543" cy="3959469"/>
          </a:xfrm>
        </p:grpSpPr>
        <p:sp>
          <p:nvSpPr>
            <p:cNvPr id="17" name="Rectangle 16"/>
            <p:cNvSpPr/>
            <p:nvPr/>
          </p:nvSpPr>
          <p:spPr>
            <a:xfrm>
              <a:off x="3790473" y="3294430"/>
              <a:ext cx="3927218" cy="279643"/>
            </a:xfrm>
            <a:prstGeom prst="rect">
              <a:avLst/>
            </a:prstGeom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n_plot.tiff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058" y="1455615"/>
              <a:ext cx="6507967" cy="3959469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1582615" y="3419231"/>
              <a:ext cx="6135077" cy="25888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63077" y="3294430"/>
              <a:ext cx="6135077" cy="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63077" y="3574073"/>
              <a:ext cx="6144846" cy="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90473" y="3294430"/>
              <a:ext cx="0" cy="1580416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211383" y="1748692"/>
              <a:ext cx="310348" cy="276432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007" y="3085368"/>
              <a:ext cx="766572" cy="24569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482" y="3546103"/>
              <a:ext cx="791635" cy="18268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2891" y="3331064"/>
              <a:ext cx="176334" cy="176334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53709" y="5016696"/>
              <a:ext cx="273528" cy="22058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6169" y="1793142"/>
              <a:ext cx="2368061" cy="342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739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95483" y="1455616"/>
            <a:ext cx="7167543" cy="3959469"/>
            <a:chOff x="671482" y="1455615"/>
            <a:chExt cx="7167543" cy="3959469"/>
          </a:xfrm>
        </p:grpSpPr>
        <p:sp>
          <p:nvSpPr>
            <p:cNvPr id="17" name="Rectangle 16"/>
            <p:cNvSpPr/>
            <p:nvPr/>
          </p:nvSpPr>
          <p:spPr>
            <a:xfrm>
              <a:off x="6076473" y="3372583"/>
              <a:ext cx="1641218" cy="133108"/>
            </a:xfrm>
            <a:prstGeom prst="rect">
              <a:avLst/>
            </a:prstGeom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n_plot.tiff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058" y="1455615"/>
              <a:ext cx="6507967" cy="3959469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1582615" y="3419231"/>
              <a:ext cx="6135077" cy="25888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63077" y="3372582"/>
              <a:ext cx="6135077" cy="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63077" y="3505690"/>
              <a:ext cx="6144846" cy="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76473" y="3372582"/>
              <a:ext cx="0" cy="150226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211383" y="1748692"/>
              <a:ext cx="310348" cy="276432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007" y="3085368"/>
              <a:ext cx="766572" cy="24569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482" y="3546103"/>
              <a:ext cx="791635" cy="18268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2891" y="3331064"/>
              <a:ext cx="176334" cy="176334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9709" y="5016696"/>
              <a:ext cx="273528" cy="22058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6169" y="1793142"/>
              <a:ext cx="2368061" cy="342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182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CAAB5441-F54A-E64D-8B40-EF3E1B534907}"/>
              </a:ext>
            </a:extLst>
          </p:cNvPr>
          <p:cNvGrpSpPr/>
          <p:nvPr/>
        </p:nvGrpSpPr>
        <p:grpSpPr>
          <a:xfrm>
            <a:off x="866503" y="476794"/>
            <a:ext cx="4567646" cy="4872156"/>
            <a:chOff x="866503" y="476794"/>
            <a:chExt cx="4567646" cy="487215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A2B1644-6675-564E-8C51-889BD1EFA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6503" y="476794"/>
              <a:ext cx="4567646" cy="48721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/>
                <p:nvPr/>
              </p:nvSpPr>
              <p:spPr>
                <a:xfrm>
                  <a:off x="4161748" y="2055723"/>
                  <a:ext cx="95833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748" y="2055723"/>
                  <a:ext cx="95833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63" r="-1316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F18F3B4-42F5-3041-B48B-EBEB9A1201DA}"/>
                    </a:ext>
                  </a:extLst>
                </p:cNvPr>
                <p:cNvSpPr txBox="1"/>
                <p:nvPr/>
              </p:nvSpPr>
              <p:spPr>
                <a:xfrm>
                  <a:off x="3150326" y="923109"/>
                  <a:ext cx="126291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F18F3B4-42F5-3041-B48B-EBEB9A120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0326" y="923109"/>
                  <a:ext cx="126291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000" r="-1000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74E07F1-55C0-4A41-A9E8-0DFA3D661BEC}"/>
                    </a:ext>
                  </a:extLst>
                </p:cNvPr>
                <p:cNvSpPr txBox="1"/>
                <p:nvPr/>
              </p:nvSpPr>
              <p:spPr>
                <a:xfrm>
                  <a:off x="4640918" y="1003412"/>
                  <a:ext cx="62812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3DFF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74E07F1-55C0-4A41-A9E8-0DFA3D661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918" y="1003412"/>
                  <a:ext cx="62812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882" r="-1961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7B59B76-A1C4-5346-B42D-D90F79C84ABA}"/>
              </a:ext>
            </a:extLst>
          </p:cNvPr>
          <p:cNvGrpSpPr/>
          <p:nvPr/>
        </p:nvGrpSpPr>
        <p:grpSpPr>
          <a:xfrm>
            <a:off x="6222275" y="476794"/>
            <a:ext cx="4572000" cy="4876800"/>
            <a:chOff x="6222275" y="476794"/>
            <a:chExt cx="4572000" cy="48768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BF577CC-12FF-F549-9924-574226BE3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22275" y="476794"/>
              <a:ext cx="4572000" cy="4876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C4E6420-D4C9-394A-AB9D-015583E7DEDF}"/>
                    </a:ext>
                  </a:extLst>
                </p:cNvPr>
                <p:cNvSpPr txBox="1"/>
                <p:nvPr/>
              </p:nvSpPr>
              <p:spPr>
                <a:xfrm>
                  <a:off x="8769158" y="3468522"/>
                  <a:ext cx="98879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C4E6420-D4C9-394A-AB9D-015583E7D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9158" y="3468522"/>
                  <a:ext cx="98879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797" r="-1266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7F7793C-2408-EA40-B872-BBB7523CD12B}"/>
                    </a:ext>
                  </a:extLst>
                </p:cNvPr>
                <p:cNvSpPr txBox="1"/>
                <p:nvPr/>
              </p:nvSpPr>
              <p:spPr>
                <a:xfrm>
                  <a:off x="6960325" y="1516462"/>
                  <a:ext cx="129336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arccos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7F7793C-2408-EA40-B872-BBB7523CD1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325" y="1516462"/>
                  <a:ext cx="129336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913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A674F3C-ADD0-564F-AB25-EABE255B836B}"/>
                    </a:ext>
                  </a:extLst>
                </p:cNvPr>
                <p:cNvSpPr txBox="1"/>
                <p:nvPr/>
              </p:nvSpPr>
              <p:spPr>
                <a:xfrm>
                  <a:off x="9443893" y="2055724"/>
                  <a:ext cx="62812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3DFF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A674F3C-ADD0-564F-AB25-EABE255B8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3893" y="2055724"/>
                  <a:ext cx="62812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204" r="-2041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6166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66120A2-3973-9149-BB1A-D3602ECD5402}"/>
              </a:ext>
            </a:extLst>
          </p:cNvPr>
          <p:cNvGrpSpPr/>
          <p:nvPr/>
        </p:nvGrpSpPr>
        <p:grpSpPr>
          <a:xfrm>
            <a:off x="927463" y="529046"/>
            <a:ext cx="4572000" cy="4876800"/>
            <a:chOff x="927463" y="529046"/>
            <a:chExt cx="4572000" cy="48768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159A987-2A28-554B-AA55-A600AFFD7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463" y="529046"/>
              <a:ext cx="4572000" cy="4876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/>
                <p:nvPr/>
              </p:nvSpPr>
              <p:spPr>
                <a:xfrm>
                  <a:off x="2637748" y="1654961"/>
                  <a:ext cx="98559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7748" y="1654961"/>
                  <a:ext cx="98559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128" r="-1282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F18F3B4-42F5-3041-B48B-EBEB9A1201DA}"/>
                    </a:ext>
                  </a:extLst>
                </p:cNvPr>
                <p:cNvSpPr txBox="1"/>
                <p:nvPr/>
              </p:nvSpPr>
              <p:spPr>
                <a:xfrm>
                  <a:off x="3995836" y="2603864"/>
                  <a:ext cx="129016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F18F3B4-42F5-3041-B48B-EBEB9A120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836" y="2603864"/>
                  <a:ext cx="129016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922" r="-980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74E07F1-55C0-4A41-A9E8-0DFA3D661BEC}"/>
                    </a:ext>
                  </a:extLst>
                </p:cNvPr>
                <p:cNvSpPr txBox="1"/>
                <p:nvPr/>
              </p:nvSpPr>
              <p:spPr>
                <a:xfrm>
                  <a:off x="4640918" y="1003412"/>
                  <a:ext cx="62812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3DFF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74E07F1-55C0-4A41-A9E8-0DFA3D661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918" y="1003412"/>
                  <a:ext cx="62812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882" r="-1961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975C75D-B99B-BE49-89C6-4529C8222B6C}"/>
              </a:ext>
            </a:extLst>
          </p:cNvPr>
          <p:cNvGrpSpPr/>
          <p:nvPr/>
        </p:nvGrpSpPr>
        <p:grpSpPr>
          <a:xfrm>
            <a:off x="6281836" y="529046"/>
            <a:ext cx="4572000" cy="4876800"/>
            <a:chOff x="6281836" y="529046"/>
            <a:chExt cx="4572000" cy="48768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E9B3841-E28E-754B-9484-08119BB27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1836" y="529046"/>
              <a:ext cx="4572000" cy="4876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C4E6420-D4C9-394A-AB9D-015583E7DEDF}"/>
                    </a:ext>
                  </a:extLst>
                </p:cNvPr>
                <p:cNvSpPr txBox="1"/>
                <p:nvPr/>
              </p:nvSpPr>
              <p:spPr>
                <a:xfrm>
                  <a:off x="8454627" y="3721070"/>
                  <a:ext cx="96795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C4E6420-D4C9-394A-AB9D-015583E7D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627" y="3721070"/>
                  <a:ext cx="96795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195" r="-1299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7F7793C-2408-EA40-B872-BBB7523CD12B}"/>
                    </a:ext>
                  </a:extLst>
                </p:cNvPr>
                <p:cNvSpPr txBox="1"/>
                <p:nvPr/>
              </p:nvSpPr>
              <p:spPr>
                <a:xfrm>
                  <a:off x="6420393" y="2047685"/>
                  <a:ext cx="127252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arccot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7F7793C-2408-EA40-B872-BBB7523CD1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393" y="2047685"/>
                  <a:ext cx="127252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960" r="-990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A674F3C-ADD0-564F-AB25-EABE255B836B}"/>
                    </a:ext>
                  </a:extLst>
                </p:cNvPr>
                <p:cNvSpPr txBox="1"/>
                <p:nvPr/>
              </p:nvSpPr>
              <p:spPr>
                <a:xfrm>
                  <a:off x="9757954" y="1377962"/>
                  <a:ext cx="62812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3DFF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A674F3C-ADD0-564F-AB25-EABE255B8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7954" y="1377962"/>
                  <a:ext cx="62812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000" r="-2000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42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DE0FE1D-B3AC-9D4B-8944-33D5AB85886D}"/>
              </a:ext>
            </a:extLst>
          </p:cNvPr>
          <p:cNvGrpSpPr/>
          <p:nvPr/>
        </p:nvGrpSpPr>
        <p:grpSpPr>
          <a:xfrm>
            <a:off x="2735386" y="2277181"/>
            <a:ext cx="3054859" cy="2967003"/>
            <a:chOff x="1211385" y="2277180"/>
            <a:chExt cx="3054859" cy="2967003"/>
          </a:xfrm>
        </p:grpSpPr>
        <p:sp>
          <p:nvSpPr>
            <p:cNvPr id="8" name="Freeform 7"/>
            <p:cNvSpPr/>
            <p:nvPr/>
          </p:nvSpPr>
          <p:spPr>
            <a:xfrm>
              <a:off x="1269999" y="3047999"/>
              <a:ext cx="2452077" cy="1064846"/>
            </a:xfrm>
            <a:custGeom>
              <a:avLst/>
              <a:gdLst>
                <a:gd name="connsiteX0" fmla="*/ 0 w 1856154"/>
                <a:gd name="connsiteY0" fmla="*/ 937846 h 937846"/>
                <a:gd name="connsiteX1" fmla="*/ 498231 w 1856154"/>
                <a:gd name="connsiteY1" fmla="*/ 205154 h 937846"/>
                <a:gd name="connsiteX2" fmla="*/ 1103923 w 1856154"/>
                <a:gd name="connsiteY2" fmla="*/ 400538 h 937846"/>
                <a:gd name="connsiteX3" fmla="*/ 1856154 w 1856154"/>
                <a:gd name="connsiteY3" fmla="*/ 0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6154" h="937846">
                  <a:moveTo>
                    <a:pt x="0" y="937846"/>
                  </a:moveTo>
                  <a:cubicBezTo>
                    <a:pt x="157122" y="616275"/>
                    <a:pt x="314244" y="294705"/>
                    <a:pt x="498231" y="205154"/>
                  </a:cubicBezTo>
                  <a:cubicBezTo>
                    <a:pt x="682218" y="115603"/>
                    <a:pt x="877603" y="434730"/>
                    <a:pt x="1103923" y="400538"/>
                  </a:cubicBezTo>
                  <a:cubicBezTo>
                    <a:pt x="1330243" y="366346"/>
                    <a:pt x="1593198" y="183173"/>
                    <a:pt x="1856154" y="0"/>
                  </a:cubicBezTo>
                </a:path>
              </a:pathLst>
            </a:custGeom>
            <a:ln>
              <a:solidFill>
                <a:srgbClr val="1F49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211385" y="2277180"/>
              <a:ext cx="3054859" cy="2642658"/>
              <a:chOff x="1211385" y="2277180"/>
              <a:chExt cx="3054859" cy="2642658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54063" y="227718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y</a:t>
                </a: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1211385" y="2383692"/>
                <a:ext cx="3054859" cy="2536146"/>
                <a:chOff x="1211385" y="2383692"/>
                <a:chExt cx="3054859" cy="2536146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1211385" y="4542692"/>
                  <a:ext cx="2911230" cy="0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666631" y="2383692"/>
                  <a:ext cx="0" cy="2526323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3978986" y="4548553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>
                      <a:latin typeface="Times New Roman"/>
                      <a:cs typeface="Times New Roman"/>
                    </a:rPr>
                    <a:t>x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276018" y="4550506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>
                      <a:latin typeface="Times New Roman"/>
                      <a:cs typeface="Times New Roman"/>
                    </a:rPr>
                    <a:t>O</a:t>
                  </a:r>
                </a:p>
              </p:txBody>
            </p:sp>
          </p:grp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9000" y="2891677"/>
              <a:ext cx="1123825" cy="3126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012662" y="4874851"/>
              <a:ext cx="13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latin typeface="Times New Roman"/>
                  <a:cs typeface="Times New Roman"/>
                </a:rPr>
                <a:t>平面曲线</a:t>
              </a:r>
              <a:r>
                <a:rPr lang="en-US" altLang="zh-CN" b="1" dirty="0">
                  <a:latin typeface="Times New Roman"/>
                  <a:cs typeface="Times New Roman"/>
                </a:rPr>
                <a:t> </a:t>
              </a:r>
              <a:r>
                <a:rPr lang="en-US" altLang="zh-CN" b="1" i="1" dirty="0">
                  <a:latin typeface="Times New Roman"/>
                  <a:cs typeface="Times New Roman"/>
                </a:rPr>
                <a:t>C</a:t>
              </a:r>
              <a:endParaRPr lang="en-US" b="1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5563854" y="1472459"/>
            <a:ext cx="3530064" cy="2064857"/>
            <a:chOff x="2418451" y="3167983"/>
            <a:chExt cx="3530064" cy="2064857"/>
          </a:xfrm>
        </p:grpSpPr>
        <p:cxnSp>
          <p:nvCxnSpPr>
            <p:cNvPr id="17" name="直线箭头连接符 16"/>
            <p:cNvCxnSpPr/>
            <p:nvPr/>
          </p:nvCxnSpPr>
          <p:spPr>
            <a:xfrm>
              <a:off x="2480735" y="4486930"/>
              <a:ext cx="3359081" cy="0"/>
            </a:xfrm>
            <a:prstGeom prst="straightConnector1">
              <a:avLst/>
            </a:prstGeom>
            <a:ln w="6350" cmpd="sng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/>
            <p:nvPr/>
          </p:nvCxnSpPr>
          <p:spPr>
            <a:xfrm flipV="1">
              <a:off x="2870529" y="3169340"/>
              <a:ext cx="0" cy="2063500"/>
            </a:xfrm>
            <a:prstGeom prst="straightConnector1">
              <a:avLst/>
            </a:prstGeom>
            <a:ln w="6350" cmpd="sng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任意形状 18"/>
            <p:cNvSpPr/>
            <p:nvPr/>
          </p:nvSpPr>
          <p:spPr>
            <a:xfrm>
              <a:off x="3121689" y="3537315"/>
              <a:ext cx="2338301" cy="1531254"/>
            </a:xfrm>
            <a:custGeom>
              <a:avLst/>
              <a:gdLst>
                <a:gd name="connsiteX0" fmla="*/ 0 w 1186954"/>
                <a:gd name="connsiteY0" fmla="*/ 1863633 h 1863633"/>
                <a:gd name="connsiteX1" fmla="*/ 700303 w 1186954"/>
                <a:gd name="connsiteY1" fmla="*/ 14 h 1863633"/>
                <a:gd name="connsiteX2" fmla="*/ 1186954 w 1186954"/>
                <a:gd name="connsiteY2" fmla="*/ 1828023 h 186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6954" h="1863633">
                  <a:moveTo>
                    <a:pt x="0" y="1863633"/>
                  </a:moveTo>
                  <a:cubicBezTo>
                    <a:pt x="251238" y="934791"/>
                    <a:pt x="502477" y="5949"/>
                    <a:pt x="700303" y="14"/>
                  </a:cubicBezTo>
                  <a:cubicBezTo>
                    <a:pt x="898129" y="-5921"/>
                    <a:pt x="1186954" y="1828023"/>
                    <a:pt x="1186954" y="1828023"/>
                  </a:cubicBezTo>
                </a:path>
              </a:pathLst>
            </a:custGeom>
            <a:ln w="1905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箭头连接符 19"/>
            <p:cNvCxnSpPr>
              <a:stCxn id="19" idx="0"/>
            </p:cNvCxnSpPr>
            <p:nvPr/>
          </p:nvCxnSpPr>
          <p:spPr>
            <a:xfrm flipV="1">
              <a:off x="3121689" y="4486931"/>
              <a:ext cx="0" cy="581638"/>
            </a:xfrm>
            <a:prstGeom prst="straightConnector1">
              <a:avLst/>
            </a:prstGeom>
            <a:ln w="6350" cmpd="sng">
              <a:prstDash val="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/>
            <p:nvPr/>
          </p:nvCxnSpPr>
          <p:spPr>
            <a:xfrm flipV="1">
              <a:off x="5459990" y="4486930"/>
              <a:ext cx="0" cy="581639"/>
            </a:xfrm>
            <a:prstGeom prst="straightConnector1">
              <a:avLst/>
            </a:prstGeom>
            <a:ln w="6350" cmpd="sng">
              <a:prstDash val="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5661257" y="452118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>
                  <a:latin typeface="Times New Roman"/>
                  <a:cs typeface="Times New Roman"/>
                </a:rPr>
                <a:t>x</a:t>
              </a:r>
              <a:endParaRPr kumimoji="1" lang="zh-CN" alt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953615" y="316798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>
                  <a:latin typeface="Times New Roman"/>
                  <a:cs typeface="Times New Roman"/>
                </a:rPr>
                <a:t>y</a:t>
              </a:r>
              <a:endParaRPr kumimoji="1" lang="zh-CN" alt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418451" y="45211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>
                  <a:latin typeface="Times New Roman"/>
                  <a:cs typeface="Times New Roman"/>
                </a:rPr>
                <a:t>O</a:t>
              </a:r>
              <a:endParaRPr kumimoji="1" lang="zh-CN" alt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54128" y="41143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>
                  <a:latin typeface="Times New Roman"/>
                  <a:cs typeface="Times New Roman"/>
                </a:rPr>
                <a:t>a</a:t>
              </a:r>
              <a:endParaRPr kumimoji="1" lang="zh-CN" alt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256304" y="40991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>
                  <a:latin typeface="Times New Roman"/>
                  <a:cs typeface="Times New Roman"/>
                </a:rPr>
                <a:t>b</a:t>
              </a:r>
              <a:endParaRPr kumimoji="1" lang="zh-CN" altLang="en-US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74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4BD7D53-3DA5-6A45-BB65-E23541FEFC53}"/>
              </a:ext>
            </a:extLst>
          </p:cNvPr>
          <p:cNvGrpSpPr/>
          <p:nvPr/>
        </p:nvGrpSpPr>
        <p:grpSpPr>
          <a:xfrm>
            <a:off x="1203438" y="1141911"/>
            <a:ext cx="4572000" cy="2832100"/>
            <a:chOff x="1203438" y="1141911"/>
            <a:chExt cx="4572000" cy="28321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4415F41-9503-DD49-A14A-649F25A1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3438" y="1141911"/>
              <a:ext cx="4572000" cy="28321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/>
                <p:nvPr/>
              </p:nvSpPr>
              <p:spPr>
                <a:xfrm>
                  <a:off x="2637748" y="1654961"/>
                  <a:ext cx="97917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sec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7748" y="1654961"/>
                  <a:ext cx="97917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128" r="-1282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F18F3B4-42F5-3041-B48B-EBEB9A1201DA}"/>
                    </a:ext>
                  </a:extLst>
                </p:cNvPr>
                <p:cNvSpPr txBox="1"/>
                <p:nvPr/>
              </p:nvSpPr>
              <p:spPr>
                <a:xfrm>
                  <a:off x="4146519" y="2419461"/>
                  <a:ext cx="9887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F18F3B4-42F5-3041-B48B-EBEB9A120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6519" y="2419461"/>
                  <a:ext cx="98879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797" r="-1266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74017AE-4918-2B4B-9354-1473535EBF4D}"/>
              </a:ext>
            </a:extLst>
          </p:cNvPr>
          <p:cNvGrpSpPr/>
          <p:nvPr/>
        </p:nvGrpSpPr>
        <p:grpSpPr>
          <a:xfrm>
            <a:off x="6462532" y="1219391"/>
            <a:ext cx="4572000" cy="2832100"/>
            <a:chOff x="6462532" y="1219391"/>
            <a:chExt cx="4572000" cy="28321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55C8124-0E78-2340-BE7D-81C179FC6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62532" y="1219391"/>
              <a:ext cx="4572000" cy="28321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E1D4293-DF90-0F41-B6CF-E34A80348473}"/>
                    </a:ext>
                  </a:extLst>
                </p:cNvPr>
                <p:cNvSpPr txBox="1"/>
                <p:nvPr/>
              </p:nvSpPr>
              <p:spPr>
                <a:xfrm>
                  <a:off x="7562445" y="1696145"/>
                  <a:ext cx="96795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csc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E1D4293-DF90-0F41-B6CF-E34A80348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2445" y="1696145"/>
                  <a:ext cx="96795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846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AE3341F-80D4-084C-B9D8-E767B131FE7C}"/>
                    </a:ext>
                  </a:extLst>
                </p:cNvPr>
                <p:cNvSpPr txBox="1"/>
                <p:nvPr/>
              </p:nvSpPr>
              <p:spPr>
                <a:xfrm>
                  <a:off x="9071216" y="2460645"/>
                  <a:ext cx="95833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AE3341F-80D4-084C-B9D8-E767B131F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216" y="2460645"/>
                  <a:ext cx="95833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896" r="-1299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8084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43BBBD45-8A4E-4A4C-A2BD-D9CF22FBE1DA}"/>
              </a:ext>
            </a:extLst>
          </p:cNvPr>
          <p:cNvGrpSpPr/>
          <p:nvPr/>
        </p:nvGrpSpPr>
        <p:grpSpPr>
          <a:xfrm>
            <a:off x="1815555" y="690117"/>
            <a:ext cx="8369300" cy="1827378"/>
            <a:chOff x="1815555" y="690117"/>
            <a:chExt cx="8369300" cy="182737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B879F1C-9C6D-DE41-BE6E-536C6DFD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5555" y="899311"/>
              <a:ext cx="8369300" cy="15113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/>
                <p:nvPr/>
              </p:nvSpPr>
              <p:spPr>
                <a:xfrm>
                  <a:off x="2541954" y="690117"/>
                  <a:ext cx="638893" cy="4706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zh-CN" altLang="en-US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954" y="690117"/>
                  <a:ext cx="638893" cy="470642"/>
                </a:xfrm>
                <a:prstGeom prst="rect">
                  <a:avLst/>
                </a:prstGeom>
                <a:blipFill>
                  <a:blip r:embed="rId3"/>
                  <a:stretch>
                    <a:fillRect l="-7843" r="-58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AE3341F-80D4-084C-B9D8-E767B131FE7C}"/>
                    </a:ext>
                  </a:extLst>
                </p:cNvPr>
                <p:cNvSpPr txBox="1"/>
                <p:nvPr/>
              </p:nvSpPr>
              <p:spPr>
                <a:xfrm>
                  <a:off x="6702484" y="1516461"/>
                  <a:ext cx="174701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AE3341F-80D4-084C-B9D8-E767B131F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484" y="1516461"/>
                  <a:ext cx="174701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20" r="-4380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CB20552-4C2D-EA4D-B86B-C2FCD879E97A}"/>
                    </a:ext>
                  </a:extLst>
                </p:cNvPr>
                <p:cNvSpPr txBox="1"/>
                <p:nvPr/>
              </p:nvSpPr>
              <p:spPr>
                <a:xfrm>
                  <a:off x="3180847" y="2046853"/>
                  <a:ext cx="850489" cy="4706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CB20552-4C2D-EA4D-B86B-C2FCD879E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847" y="2046853"/>
                  <a:ext cx="850489" cy="470642"/>
                </a:xfrm>
                <a:prstGeom prst="rect">
                  <a:avLst/>
                </a:prstGeom>
                <a:blipFill>
                  <a:blip r:embed="rId5"/>
                  <a:stretch>
                    <a:fillRect l="-4412" r="-441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925D979-D2ED-8046-BB40-E85DE1994EB3}"/>
              </a:ext>
            </a:extLst>
          </p:cNvPr>
          <p:cNvGrpSpPr/>
          <p:nvPr/>
        </p:nvGrpSpPr>
        <p:grpSpPr>
          <a:xfrm>
            <a:off x="1815555" y="3202143"/>
            <a:ext cx="8407400" cy="1776800"/>
            <a:chOff x="1815555" y="3202143"/>
            <a:chExt cx="8407400" cy="17768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9FAEB81-D3A5-AB4B-88BC-7FBC3947C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5555" y="3340643"/>
              <a:ext cx="8407400" cy="16383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F18F3B4-42F5-3041-B48B-EBEB9A1201DA}"/>
                    </a:ext>
                  </a:extLst>
                </p:cNvPr>
                <p:cNvSpPr txBox="1"/>
                <p:nvPr/>
              </p:nvSpPr>
              <p:spPr>
                <a:xfrm>
                  <a:off x="6894311" y="4021293"/>
                  <a:ext cx="180793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arccos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F18F3B4-42F5-3041-B48B-EBEB9A120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311" y="4021293"/>
                  <a:ext cx="180793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98" r="-3497" b="-3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E1D4293-DF90-0F41-B6CF-E34A80348473}"/>
                    </a:ext>
                  </a:extLst>
                </p:cNvPr>
                <p:cNvSpPr txBox="1"/>
                <p:nvPr/>
              </p:nvSpPr>
              <p:spPr>
                <a:xfrm>
                  <a:off x="2629988" y="3202143"/>
                  <a:ext cx="63889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E1D4293-DF90-0F41-B6CF-E34A80348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9988" y="3202143"/>
                  <a:ext cx="63889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882" r="-1961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CDE59A1-5DC5-4048-A88D-E1CE7F95F121}"/>
                    </a:ext>
                  </a:extLst>
                </p:cNvPr>
                <p:cNvSpPr txBox="1"/>
                <p:nvPr/>
              </p:nvSpPr>
              <p:spPr>
                <a:xfrm>
                  <a:off x="4291190" y="4586682"/>
                  <a:ext cx="62594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CDE59A1-5DC5-4048-A88D-E1CE7F95F1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190" y="4586682"/>
                  <a:ext cx="62594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000" r="-6000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156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F632604-5614-B849-956C-FC0224722B20}"/>
              </a:ext>
            </a:extLst>
          </p:cNvPr>
          <p:cNvGrpSpPr/>
          <p:nvPr/>
        </p:nvGrpSpPr>
        <p:grpSpPr>
          <a:xfrm>
            <a:off x="1912802" y="690117"/>
            <a:ext cx="8470900" cy="1827378"/>
            <a:chOff x="1912802" y="690117"/>
            <a:chExt cx="8470900" cy="182737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A6E8C45-687B-E449-B1DB-1ED448F67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2802" y="892960"/>
              <a:ext cx="8470900" cy="1524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/>
                <p:nvPr/>
              </p:nvSpPr>
              <p:spPr>
                <a:xfrm>
                  <a:off x="2541954" y="690117"/>
                  <a:ext cx="638893" cy="4706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zh-CN" altLang="en-US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954" y="690117"/>
                  <a:ext cx="638893" cy="470642"/>
                </a:xfrm>
                <a:prstGeom prst="rect">
                  <a:avLst/>
                </a:prstGeom>
                <a:blipFill>
                  <a:blip r:embed="rId3"/>
                  <a:stretch>
                    <a:fillRect l="-7843" r="-58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AE3341F-80D4-084C-B9D8-E767B131FE7C}"/>
                    </a:ext>
                  </a:extLst>
                </p:cNvPr>
                <p:cNvSpPr txBox="1"/>
                <p:nvPr/>
              </p:nvSpPr>
              <p:spPr>
                <a:xfrm>
                  <a:off x="6702484" y="1516461"/>
                  <a:ext cx="177747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AE3341F-80D4-084C-B9D8-E767B131F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484" y="1516461"/>
                  <a:ext cx="177747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857" r="-3571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CB20552-4C2D-EA4D-B86B-C2FCD879E97A}"/>
                    </a:ext>
                  </a:extLst>
                </p:cNvPr>
                <p:cNvSpPr txBox="1"/>
                <p:nvPr/>
              </p:nvSpPr>
              <p:spPr>
                <a:xfrm>
                  <a:off x="3180847" y="2046853"/>
                  <a:ext cx="850489" cy="4706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CB20552-4C2D-EA4D-B86B-C2FCD879E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847" y="2046853"/>
                  <a:ext cx="850489" cy="470642"/>
                </a:xfrm>
                <a:prstGeom prst="rect">
                  <a:avLst/>
                </a:prstGeom>
                <a:blipFill>
                  <a:blip r:embed="rId5"/>
                  <a:stretch>
                    <a:fillRect l="-4412" r="-441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EDC8DC0-358D-3F4B-A575-B4162DAD6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2307" y="3529113"/>
            <a:ext cx="8611395" cy="231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55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F732136-A323-4F4F-955A-726C7DD24FB8}"/>
              </a:ext>
            </a:extLst>
          </p:cNvPr>
          <p:cNvGrpSpPr/>
          <p:nvPr/>
        </p:nvGrpSpPr>
        <p:grpSpPr>
          <a:xfrm>
            <a:off x="2809021" y="1380744"/>
            <a:ext cx="4895561" cy="3106420"/>
            <a:chOff x="2809021" y="1380744"/>
            <a:chExt cx="4895561" cy="310642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7B72185-1B1C-2E41-B85B-663669C54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9021" y="1380744"/>
              <a:ext cx="4895561" cy="31064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73C77ADF-DFDF-8645-A14F-6D78F90D3056}"/>
                    </a:ext>
                  </a:extLst>
                </p:cNvPr>
                <p:cNvSpPr txBox="1"/>
                <p:nvPr/>
              </p:nvSpPr>
              <p:spPr>
                <a:xfrm>
                  <a:off x="5431468" y="3612169"/>
                  <a:ext cx="1794081" cy="5473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2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ctrlPr>
                              <a:rPr kumimoji="1" lang="en-US" altLang="zh-CN" sz="32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kumimoji="1" lang="en-US" altLang="zh-CN" sz="32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r>
                              <a:rPr kumimoji="1" lang="en-US" altLang="zh-CN" sz="32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32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rad>
                      </m:oMath>
                    </m:oMathPara>
                  </a14:m>
                  <a:endParaRPr kumimoji="1" lang="zh-CN" altLang="en-US" sz="3200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73C77ADF-DFDF-8645-A14F-6D78F90D3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468" y="3612169"/>
                  <a:ext cx="1794081" cy="547329"/>
                </a:xfrm>
                <a:prstGeom prst="rect">
                  <a:avLst/>
                </a:prstGeom>
                <a:blipFill>
                  <a:blip r:embed="rId3"/>
                  <a:stretch>
                    <a:fillRect l="-2113" r="-3521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93F8C64-E00A-9B42-8747-3E32E5BFB56C}"/>
                    </a:ext>
                  </a:extLst>
                </p:cNvPr>
                <p:cNvSpPr txBox="1"/>
                <p:nvPr/>
              </p:nvSpPr>
              <p:spPr>
                <a:xfrm>
                  <a:off x="4477046" y="2147531"/>
                  <a:ext cx="133440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200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3200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kumimoji="1" lang="zh-CN" altLang="en-US" sz="3200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93F8C64-E00A-9B42-8747-3E32E5BFB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046" y="2147531"/>
                  <a:ext cx="1334404" cy="492443"/>
                </a:xfrm>
                <a:prstGeom prst="rect">
                  <a:avLst/>
                </a:prstGeom>
                <a:blipFill>
                  <a:blip r:embed="rId4"/>
                  <a:stretch>
                    <a:fillRect l="-2830" r="-943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5199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2CA4986-31F7-E042-B263-6061B3562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35" y="1591056"/>
            <a:ext cx="5736065" cy="28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6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DB3FD2F7-4961-AD4D-9777-8BA549AF32E6}"/>
              </a:ext>
            </a:extLst>
          </p:cNvPr>
          <p:cNvGrpSpPr/>
          <p:nvPr/>
        </p:nvGrpSpPr>
        <p:grpSpPr>
          <a:xfrm>
            <a:off x="1529080" y="1066800"/>
            <a:ext cx="8155432" cy="2438400"/>
            <a:chOff x="1529080" y="1066800"/>
            <a:chExt cx="8155432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BED1EE0-51C0-214B-A7F7-8DD896BC0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9080" y="1066800"/>
              <a:ext cx="4013200" cy="24384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49A0186-18FD-D545-A9F5-7FB948D8C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1312" y="1066800"/>
              <a:ext cx="4013200" cy="2438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FC0ABE4-53C1-524F-B53F-C85EA0D5E115}"/>
                    </a:ext>
                  </a:extLst>
                </p:cNvPr>
                <p:cNvSpPr txBox="1"/>
                <p:nvPr/>
              </p:nvSpPr>
              <p:spPr>
                <a:xfrm>
                  <a:off x="2279754" y="1536486"/>
                  <a:ext cx="63158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3DFF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FC0ABE4-53C1-524F-B53F-C85EA0D5E1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754" y="1536486"/>
                  <a:ext cx="63158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204" r="-2041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109CC6E-782D-324C-BCB8-48A74B4F9EA0}"/>
                </a:ext>
              </a:extLst>
            </p:cNvPr>
            <p:cNvGrpSpPr/>
            <p:nvPr/>
          </p:nvGrpSpPr>
          <p:grpSpPr>
            <a:xfrm>
              <a:off x="2678181" y="1917320"/>
              <a:ext cx="1005332" cy="415659"/>
              <a:chOff x="2850991" y="2226351"/>
              <a:chExt cx="1005332" cy="4156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64DD2400-FE07-214D-AACB-70CEB6D9D84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4147" y="2295680"/>
                    <a:ext cx="717312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64DD2400-FE07-214D-AACB-70CEB6D9D8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4147" y="2295680"/>
                    <a:ext cx="71731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24" r="-17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右箭头 7">
                <a:extLst>
                  <a:ext uri="{FF2B5EF4-FFF2-40B4-BE49-F238E27FC236}">
                    <a16:creationId xmlns:a16="http://schemas.microsoft.com/office/drawing/2014/main" id="{F93DEB4E-AEB5-214A-AB97-E60A1E271411}"/>
                  </a:ext>
                </a:extLst>
              </p:cNvPr>
              <p:cNvSpPr/>
              <p:nvPr/>
            </p:nvSpPr>
            <p:spPr>
              <a:xfrm flipH="1">
                <a:off x="2850991" y="2226351"/>
                <a:ext cx="1005332" cy="415659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E04CDBB-667D-6348-B93E-3D0072505184}"/>
                </a:ext>
              </a:extLst>
            </p:cNvPr>
            <p:cNvGrpSpPr/>
            <p:nvPr/>
          </p:nvGrpSpPr>
          <p:grpSpPr>
            <a:xfrm>
              <a:off x="7503165" y="1917320"/>
              <a:ext cx="1005332" cy="415659"/>
              <a:chOff x="2850991" y="2226351"/>
              <a:chExt cx="1005332" cy="4156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9C1960EB-D756-B849-B66A-7A314437058A}"/>
                      </a:ext>
                    </a:extLst>
                  </p:cNvPr>
                  <p:cNvSpPr txBox="1"/>
                  <p:nvPr/>
                </p:nvSpPr>
                <p:spPr>
                  <a:xfrm>
                    <a:off x="3084147" y="2295680"/>
                    <a:ext cx="717312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9C1960EB-D756-B849-B66A-7A31443705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4147" y="2295680"/>
                    <a:ext cx="71731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24" r="-17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右箭头 11">
                <a:extLst>
                  <a:ext uri="{FF2B5EF4-FFF2-40B4-BE49-F238E27FC236}">
                    <a16:creationId xmlns:a16="http://schemas.microsoft.com/office/drawing/2014/main" id="{FB80E233-8485-464E-8033-397EEBE3FE6E}"/>
                  </a:ext>
                </a:extLst>
              </p:cNvPr>
              <p:cNvSpPr/>
              <p:nvPr/>
            </p:nvSpPr>
            <p:spPr>
              <a:xfrm flipH="1">
                <a:off x="2850991" y="2226351"/>
                <a:ext cx="1005332" cy="415659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34982AE-DA93-584A-BBED-5D0D1471504E}"/>
                    </a:ext>
                  </a:extLst>
                </p:cNvPr>
                <p:cNvSpPr txBox="1"/>
                <p:nvPr/>
              </p:nvSpPr>
              <p:spPr>
                <a:xfrm>
                  <a:off x="8429746" y="1554497"/>
                  <a:ext cx="63158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3DFF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34982AE-DA93-584A-BBED-5D0D14715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9746" y="1554497"/>
                  <a:ext cx="63158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000" r="-4000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2A04DE1-7ADF-A243-A6D9-0AD9B8E84662}"/>
                    </a:ext>
                  </a:extLst>
                </p:cNvPr>
                <p:cNvSpPr txBox="1"/>
                <p:nvPr/>
              </p:nvSpPr>
              <p:spPr>
                <a:xfrm>
                  <a:off x="2116375" y="2658890"/>
                  <a:ext cx="958339" cy="5203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zh-CN" altLang="en-US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2A04DE1-7ADF-A243-A6D9-0AD9B8E84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375" y="2658890"/>
                  <a:ext cx="958339" cy="520399"/>
                </a:xfrm>
                <a:prstGeom prst="rect">
                  <a:avLst/>
                </a:prstGeom>
                <a:blipFill>
                  <a:blip r:embed="rId7"/>
                  <a:stretch>
                    <a:fillRect l="-5263" t="-2381" r="-3947"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EBFFF39-BBB4-694C-A98C-34FF0907FFAB}"/>
                    </a:ext>
                  </a:extLst>
                </p:cNvPr>
                <p:cNvSpPr txBox="1"/>
                <p:nvPr/>
              </p:nvSpPr>
              <p:spPr>
                <a:xfrm>
                  <a:off x="8453633" y="2658890"/>
                  <a:ext cx="958339" cy="5203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zh-CN" altLang="en-US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EBFFF39-BBB4-694C-A98C-34FF0907FF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3633" y="2658890"/>
                  <a:ext cx="958339" cy="520399"/>
                </a:xfrm>
                <a:prstGeom prst="rect">
                  <a:avLst/>
                </a:prstGeom>
                <a:blipFill>
                  <a:blip r:embed="rId7"/>
                  <a:stretch>
                    <a:fillRect l="-5263" t="-2381" r="-3947"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2534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A988A54-B0A4-9B4A-8667-8D0694D330C0}"/>
              </a:ext>
            </a:extLst>
          </p:cNvPr>
          <p:cNvGrpSpPr/>
          <p:nvPr/>
        </p:nvGrpSpPr>
        <p:grpSpPr>
          <a:xfrm>
            <a:off x="3441300" y="1309334"/>
            <a:ext cx="5877919" cy="3577082"/>
            <a:chOff x="3441300" y="1309334"/>
            <a:chExt cx="5877919" cy="35770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65CF579-27F7-C941-9109-735BFB45E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1300" y="1309334"/>
              <a:ext cx="5877919" cy="357708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27A9789E-DD3C-8444-B835-AE5D00C61D72}"/>
                    </a:ext>
                  </a:extLst>
                </p:cNvPr>
                <p:cNvSpPr txBox="1"/>
                <p:nvPr/>
              </p:nvSpPr>
              <p:spPr>
                <a:xfrm>
                  <a:off x="4098242" y="1727243"/>
                  <a:ext cx="74263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27A9789E-DD3C-8444-B835-AE5D00C61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242" y="1727243"/>
                  <a:ext cx="74263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780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5820321-A617-7C41-9C29-35ED92F16929}"/>
                    </a:ext>
                  </a:extLst>
                </p:cNvPr>
                <p:cNvSpPr txBox="1"/>
                <p:nvPr/>
              </p:nvSpPr>
              <p:spPr>
                <a:xfrm>
                  <a:off x="4098242" y="2072135"/>
                  <a:ext cx="167456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=1.1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5820321-A617-7C41-9C29-35ED92F16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242" y="2072135"/>
                  <a:ext cx="167456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56" r="-752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50259D2-9358-A947-B2DF-61821447A0E3}"/>
                    </a:ext>
                  </a:extLst>
                </p:cNvPr>
                <p:cNvSpPr txBox="1"/>
                <p:nvPr/>
              </p:nvSpPr>
              <p:spPr>
                <a:xfrm>
                  <a:off x="4098242" y="2432665"/>
                  <a:ext cx="267733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7A982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7A9823"/>
                            </a:solidFill>
                            <a:latin typeface="Cambria Math" panose="02040503050406030204" pitchFamily="18" charset="0"/>
                          </a:rPr>
                          <m:t>=20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kumimoji="1" lang="en-US" altLang="zh-CN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kumimoji="1" lang="en-US" altLang="zh-CN" b="0" i="1" smtClean="0">
                            <a:solidFill>
                              <a:srgbClr val="7A9823"/>
                            </a:solidFill>
                            <a:latin typeface="Cambria Math" panose="02040503050406030204" pitchFamily="18" charset="0"/>
                          </a:rPr>
                          <m:t>−10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kumimoji="1" lang="en-US" altLang="zh-CN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kumimoji="1" lang="en-US" altLang="zh-CN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7A9823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50259D2-9358-A947-B2DF-61821447A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242" y="2432665"/>
                  <a:ext cx="267733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15" r="-472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99896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B275E6F0-809D-2047-8FA0-4368088DE61B}"/>
              </a:ext>
            </a:extLst>
          </p:cNvPr>
          <p:cNvGrpSpPr/>
          <p:nvPr/>
        </p:nvGrpSpPr>
        <p:grpSpPr>
          <a:xfrm>
            <a:off x="2660694" y="1051071"/>
            <a:ext cx="6741704" cy="4212172"/>
            <a:chOff x="2660694" y="1051071"/>
            <a:chExt cx="6741704" cy="421217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B2C518D-75F2-4047-8CAF-1E352A018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0694" y="1051071"/>
              <a:ext cx="6741704" cy="42121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B1A5664-8C10-AC46-941F-D3CCF95154A2}"/>
                    </a:ext>
                  </a:extLst>
                </p:cNvPr>
                <p:cNvSpPr txBox="1"/>
                <p:nvPr/>
              </p:nvSpPr>
              <p:spPr>
                <a:xfrm>
                  <a:off x="6031546" y="2185346"/>
                  <a:ext cx="185243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2400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2400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B1A5664-8C10-AC46-941F-D3CCF95154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546" y="2185346"/>
                  <a:ext cx="185243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8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82449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8F7476-F824-7040-8B8A-DFD51EE31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952500"/>
            <a:ext cx="7861300" cy="495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25CC6B0-9986-F848-950E-6E3F8C0CF89C}"/>
                  </a:ext>
                </a:extLst>
              </p:cNvPr>
              <p:cNvSpPr txBox="1"/>
              <p:nvPr/>
            </p:nvSpPr>
            <p:spPr>
              <a:xfrm>
                <a:off x="5003935" y="2594649"/>
                <a:ext cx="279018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solidFill>
                            <a:srgbClr val="7A9823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7A98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7A982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D6891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solidFill>
                            <a:srgbClr val="D6891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400" b="0" i="1" smtClean="0">
                          <a:solidFill>
                            <a:srgbClr val="D6891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rgbClr val="D6891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solidFill>
                            <a:srgbClr val="D6891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kumimoji="1" lang="en-US" altLang="zh-CN" sz="2400" b="0" i="1" smtClean="0">
                          <a:solidFill>
                            <a:srgbClr val="4D6DA8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zh-CN" sz="2400" b="0" i="1" smtClean="0">
                          <a:solidFill>
                            <a:srgbClr val="4D6DA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rgbClr val="4D6DA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solidFill>
                            <a:srgbClr val="4D6DA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>
                  <a:solidFill>
                    <a:srgbClr val="D6891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25CC6B0-9986-F848-950E-6E3F8C0CF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935" y="2594649"/>
                <a:ext cx="2790186" cy="369332"/>
              </a:xfrm>
              <a:prstGeom prst="rect">
                <a:avLst/>
              </a:prstGeom>
              <a:blipFill>
                <a:blip r:embed="rId3"/>
                <a:stretch>
                  <a:fillRect l="-1357" t="-3448" r="-2715"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0BC86DDA-1B5A-5B4C-AE72-F2F65AE10140}"/>
              </a:ext>
            </a:extLst>
          </p:cNvPr>
          <p:cNvCxnSpPr>
            <a:cxnSpLocks/>
          </p:cNvCxnSpPr>
          <p:nvPr/>
        </p:nvCxnSpPr>
        <p:spPr>
          <a:xfrm>
            <a:off x="6113418" y="3344091"/>
            <a:ext cx="0" cy="23426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5D5447C-C5C1-4D48-BC54-1BEB466CF610}"/>
                  </a:ext>
                </a:extLst>
              </p:cNvPr>
              <p:cNvSpPr txBox="1"/>
              <p:nvPr/>
            </p:nvSpPr>
            <p:spPr>
              <a:xfrm>
                <a:off x="5928099" y="5703416"/>
                <a:ext cx="3880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D6891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5D5447C-C5C1-4D48-BC54-1BEB466CF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099" y="5703416"/>
                <a:ext cx="388055" cy="369332"/>
              </a:xfrm>
              <a:prstGeom prst="rect">
                <a:avLst/>
              </a:prstGeom>
              <a:blipFill>
                <a:blip r:embed="rId4"/>
                <a:stretch>
                  <a:fillRect l="-6452" r="-3226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916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25F4E0F5-1940-DB40-8913-0E363B2E1428}"/>
              </a:ext>
            </a:extLst>
          </p:cNvPr>
          <p:cNvGrpSpPr/>
          <p:nvPr/>
        </p:nvGrpSpPr>
        <p:grpSpPr>
          <a:xfrm>
            <a:off x="2668099" y="1017187"/>
            <a:ext cx="7081080" cy="4474870"/>
            <a:chOff x="2668099" y="1017187"/>
            <a:chExt cx="7081080" cy="447487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A36DEF6-7CCC-E541-91AB-855DC34A0E3E}"/>
                </a:ext>
              </a:extLst>
            </p:cNvPr>
            <p:cNvGrpSpPr/>
            <p:nvPr/>
          </p:nvGrpSpPr>
          <p:grpSpPr>
            <a:xfrm>
              <a:off x="2668099" y="1155687"/>
              <a:ext cx="7046424" cy="4335556"/>
              <a:chOff x="2668099" y="1155687"/>
              <a:chExt cx="7046424" cy="4335556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3C29883F-3E77-5742-9B88-F5EE19AF9C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73416" y="1155687"/>
                <a:ext cx="6941107" cy="429969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B216A966-830C-234A-92A9-9CD4CDF7CE3D}"/>
                      </a:ext>
                    </a:extLst>
                  </p:cNvPr>
                  <p:cNvSpPr txBox="1"/>
                  <p:nvPr/>
                </p:nvSpPr>
                <p:spPr>
                  <a:xfrm>
                    <a:off x="2668099" y="3167035"/>
                    <a:ext cx="210634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B216A966-830C-234A-92A9-9CD4CDF7C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8099" y="3167035"/>
                    <a:ext cx="21063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667" r="-1666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EEC90B3C-CEBC-604A-8D2A-EBE4274FAABE}"/>
                      </a:ext>
                    </a:extLst>
                  </p:cNvPr>
                  <p:cNvSpPr txBox="1"/>
                  <p:nvPr/>
                </p:nvSpPr>
                <p:spPr>
                  <a:xfrm>
                    <a:off x="3452781" y="5196314"/>
                    <a:ext cx="19639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EEC90B3C-CEBC-604A-8D2A-EBE4274FAA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2781" y="5196314"/>
                    <a:ext cx="196399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500" r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058612E6-7147-C246-B3F0-95E6F62DC9E1}"/>
                      </a:ext>
                    </a:extLst>
                  </p:cNvPr>
                  <p:cNvSpPr txBox="1"/>
                  <p:nvPr/>
                </p:nvSpPr>
                <p:spPr>
                  <a:xfrm>
                    <a:off x="5451910" y="5214244"/>
                    <a:ext cx="21723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058612E6-7147-C246-B3F0-95E6F62DC9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1910" y="5214244"/>
                    <a:ext cx="21723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667" r="-16667" b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D3133B22-65D1-3742-BB33-A4C2A896E932}"/>
                      </a:ext>
                    </a:extLst>
                  </p:cNvPr>
                  <p:cNvSpPr txBox="1"/>
                  <p:nvPr/>
                </p:nvSpPr>
                <p:spPr>
                  <a:xfrm>
                    <a:off x="6463239" y="2643828"/>
                    <a:ext cx="1049775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i="1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D6891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D3133B22-65D1-3742-BB33-A4C2A896E9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3239" y="2643828"/>
                    <a:ext cx="104977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762" r="-3571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33BA4ED7-D521-8140-8345-49B8E70EBF10}"/>
                      </a:ext>
                    </a:extLst>
                  </p:cNvPr>
                  <p:cNvSpPr txBox="1"/>
                  <p:nvPr/>
                </p:nvSpPr>
                <p:spPr>
                  <a:xfrm>
                    <a:off x="6568731" y="3639552"/>
                    <a:ext cx="1049775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4D6DA8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33BA4ED7-D521-8140-8345-49B8E70EBF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8731" y="3639552"/>
                    <a:ext cx="1049775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71" r="-3571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8F48D17C-1DA2-CE4C-B9BA-DD90B705F031}"/>
                      </a:ext>
                    </a:extLst>
                  </p:cNvPr>
                  <p:cNvSpPr txBox="1"/>
                  <p:nvPr/>
                </p:nvSpPr>
                <p:spPr>
                  <a:xfrm>
                    <a:off x="4447864" y="2306423"/>
                    <a:ext cx="953851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8F48D17C-1DA2-CE4C-B9BA-DD90B705F0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7864" y="2306423"/>
                    <a:ext cx="95385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947" t="-4545" r="-7895" b="-3636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BE3C9B37-33CC-AE43-9B50-1A2CFB488E7B}"/>
                      </a:ext>
                    </a:extLst>
                  </p:cNvPr>
                  <p:cNvSpPr txBox="1"/>
                  <p:nvPr/>
                </p:nvSpPr>
                <p:spPr>
                  <a:xfrm>
                    <a:off x="5962899" y="4408968"/>
                    <a:ext cx="3210431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a14:m>
                    <a:r>
                      <a:rPr kumimoji="1" lang="zh-CN" altLang="en-US" dirty="0">
                        <a:solidFill>
                          <a:srgbClr val="FF0000"/>
                        </a:solidFill>
                      </a:rPr>
                      <a:t>时，</a:t>
                    </a:r>
                    <a14:m>
                      <m:oMath xmlns:m="http://schemas.openxmlformats.org/officeDocument/2006/math"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−1&lt;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a14:m>
                    <a:endParaRPr kumimoji="1"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BE3C9B37-33CC-AE43-9B50-1A2CFB488E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2899" y="4408968"/>
                    <a:ext cx="3210431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976" t="-21739" r="-1581" b="-478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116ACDF3-7245-0445-B069-6B35CD7C6C9D}"/>
                      </a:ext>
                    </a:extLst>
                  </p:cNvPr>
                  <p:cNvSpPr txBox="1"/>
                  <p:nvPr/>
                </p:nvSpPr>
                <p:spPr>
                  <a:xfrm>
                    <a:off x="4183079" y="4266837"/>
                    <a:ext cx="1400063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a14:m>
                    <a:r>
                      <a:rPr kumimoji="1" lang="zh-CN" altLang="en-US" dirty="0">
                        <a:solidFill>
                          <a:srgbClr val="FF0000"/>
                        </a:solidFill>
                      </a:rPr>
                      <a:t>时，</a:t>
                    </a:r>
                    <a:endParaRPr kumimoji="1" lang="en-US" altLang="zh-CN" dirty="0">
                      <a:solidFill>
                        <a:srgbClr val="FF0000"/>
                      </a:solidFill>
                    </a:endParaRPr>
                  </a:p>
                  <a:p>
                    <a14:m>
                      <m:oMath xmlns:m="http://schemas.openxmlformats.org/officeDocument/2006/math"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a14:m>
                    <a:r>
                      <a:rPr kumimoji="1" lang="zh-CN" altLang="en-US" dirty="0">
                        <a:solidFill>
                          <a:srgbClr val="FF0000"/>
                        </a:solidFill>
                      </a:rPr>
                      <a:t>有界</a:t>
                    </a:r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116ACDF3-7245-0445-B069-6B35CD7C6C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3079" y="4266837"/>
                    <a:ext cx="1400063" cy="55399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143" t="-13636" r="-8036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FE3700F6-9533-804A-97B4-209CF14A2F45}"/>
                </a:ext>
              </a:extLst>
            </p:cNvPr>
            <p:cNvCxnSpPr>
              <a:cxnSpLocks/>
            </p:cNvCxnSpPr>
            <p:nvPr/>
          </p:nvCxnSpPr>
          <p:spPr>
            <a:xfrm>
              <a:off x="2773416" y="5214244"/>
              <a:ext cx="6941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76C27BAC-4A75-C54E-A6DE-51DB9CC0D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6850" y="1048107"/>
              <a:ext cx="0" cy="4326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CABBBC8-793E-B748-81D9-7162AA50A2E0}"/>
                    </a:ext>
                  </a:extLst>
                </p:cNvPr>
                <p:cNvSpPr txBox="1"/>
                <p:nvPr/>
              </p:nvSpPr>
              <p:spPr>
                <a:xfrm>
                  <a:off x="2701392" y="5215058"/>
                  <a:ext cx="2236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CABBBC8-793E-B748-81D9-7162AA50A2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392" y="5215058"/>
                  <a:ext cx="22365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2222" r="-16667"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4403FA7E-578D-D847-9E16-D46922A6E1B8}"/>
                    </a:ext>
                  </a:extLst>
                </p:cNvPr>
                <p:cNvSpPr txBox="1"/>
                <p:nvPr/>
              </p:nvSpPr>
              <p:spPr>
                <a:xfrm>
                  <a:off x="9556241" y="5214243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4403FA7E-578D-D847-9E16-D46922A6E1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6241" y="5214243"/>
                  <a:ext cx="19293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5882" r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56232727-8FB4-7B4F-AF9B-903D80B50AAC}"/>
                    </a:ext>
                  </a:extLst>
                </p:cNvPr>
                <p:cNvSpPr txBox="1"/>
                <p:nvPr/>
              </p:nvSpPr>
              <p:spPr>
                <a:xfrm>
                  <a:off x="2684439" y="1017187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56232727-8FB4-7B4F-AF9B-903D80B50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439" y="1017187"/>
                  <a:ext cx="19633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3529" r="-17647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549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F5F4449-4337-1B4F-B5EF-C3D530A97923}"/>
              </a:ext>
            </a:extLst>
          </p:cNvPr>
          <p:cNvGrpSpPr/>
          <p:nvPr/>
        </p:nvGrpSpPr>
        <p:grpSpPr>
          <a:xfrm>
            <a:off x="4022004" y="2189204"/>
            <a:ext cx="4277331" cy="3861910"/>
            <a:chOff x="2498003" y="2189204"/>
            <a:chExt cx="4277331" cy="3861910"/>
          </a:xfrm>
        </p:grpSpPr>
        <p:grpSp>
          <p:nvGrpSpPr>
            <p:cNvPr id="4" name="Group 3"/>
            <p:cNvGrpSpPr/>
            <p:nvPr/>
          </p:nvGrpSpPr>
          <p:grpSpPr>
            <a:xfrm>
              <a:off x="3307985" y="2373870"/>
              <a:ext cx="2970721" cy="2534192"/>
              <a:chOff x="1295523" y="2383693"/>
              <a:chExt cx="2970721" cy="2534192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666631" y="4542692"/>
                <a:ext cx="2455984" cy="0"/>
              </a:xfrm>
              <a:prstGeom prst="straightConnector1">
                <a:avLst/>
              </a:prstGeom>
              <a:ln w="9525" cmpd="sng">
                <a:tailEnd type="stealth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666631" y="2383693"/>
                <a:ext cx="0" cy="2158999"/>
              </a:xfrm>
              <a:prstGeom prst="straightConnector1">
                <a:avLst/>
              </a:prstGeom>
              <a:ln w="9525" cmpd="sng">
                <a:tailEnd type="stealth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8986" y="4548553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y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295523" y="428768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O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flipH="1">
              <a:off x="2592787" y="4540683"/>
              <a:ext cx="1086339" cy="1127422"/>
            </a:xfrm>
            <a:prstGeom prst="straightConnector1">
              <a:avLst/>
            </a:prstGeom>
            <a:ln w="9525" cmpd="sng">
              <a:tailEnd type="stealth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98003" y="512884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44248" y="2189204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z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751991" y="2709164"/>
              <a:ext cx="1626136" cy="2834965"/>
              <a:chOff x="3878988" y="2709164"/>
              <a:chExt cx="1626136" cy="2834965"/>
            </a:xfrm>
          </p:grpSpPr>
          <p:sp>
            <p:nvSpPr>
              <p:cNvPr id="17" name="Freeform 16"/>
              <p:cNvSpPr/>
              <p:nvPr/>
            </p:nvSpPr>
            <p:spPr>
              <a:xfrm rot="21037638">
                <a:off x="3906234" y="4612553"/>
                <a:ext cx="1598890" cy="931576"/>
              </a:xfrm>
              <a:custGeom>
                <a:avLst/>
                <a:gdLst>
                  <a:gd name="connsiteX0" fmla="*/ 324 w 1598890"/>
                  <a:gd name="connsiteY0" fmla="*/ 520570 h 931576"/>
                  <a:gd name="connsiteX1" fmla="*/ 137093 w 1598890"/>
                  <a:gd name="connsiteY1" fmla="*/ 715955 h 931576"/>
                  <a:gd name="connsiteX2" fmla="*/ 723247 w 1598890"/>
                  <a:gd name="connsiteY2" fmla="*/ 930878 h 931576"/>
                  <a:gd name="connsiteX3" fmla="*/ 1485247 w 1598890"/>
                  <a:gd name="connsiteY3" fmla="*/ 764801 h 931576"/>
                  <a:gd name="connsiteX4" fmla="*/ 1524324 w 1598890"/>
                  <a:gd name="connsiteY4" fmla="*/ 266570 h 931576"/>
                  <a:gd name="connsiteX5" fmla="*/ 801401 w 1598890"/>
                  <a:gd name="connsiteY5" fmla="*/ 2801 h 931576"/>
                  <a:gd name="connsiteX6" fmla="*/ 156631 w 1598890"/>
                  <a:gd name="connsiteY6" fmla="*/ 149339 h 931576"/>
                  <a:gd name="connsiteX7" fmla="*/ 324 w 1598890"/>
                  <a:gd name="connsiteY7" fmla="*/ 520570 h 93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98890" h="931576">
                    <a:moveTo>
                      <a:pt x="324" y="520570"/>
                    </a:moveTo>
                    <a:cubicBezTo>
                      <a:pt x="-2932" y="615006"/>
                      <a:pt x="16606" y="647570"/>
                      <a:pt x="137093" y="715955"/>
                    </a:cubicBezTo>
                    <a:cubicBezTo>
                      <a:pt x="257580" y="784340"/>
                      <a:pt x="498555" y="922737"/>
                      <a:pt x="723247" y="930878"/>
                    </a:cubicBezTo>
                    <a:cubicBezTo>
                      <a:pt x="947939" y="939019"/>
                      <a:pt x="1351734" y="875519"/>
                      <a:pt x="1485247" y="764801"/>
                    </a:cubicBezTo>
                    <a:cubicBezTo>
                      <a:pt x="1618760" y="654083"/>
                      <a:pt x="1638298" y="393570"/>
                      <a:pt x="1524324" y="266570"/>
                    </a:cubicBezTo>
                    <a:cubicBezTo>
                      <a:pt x="1410350" y="139570"/>
                      <a:pt x="1029350" y="22340"/>
                      <a:pt x="801401" y="2801"/>
                    </a:cubicBezTo>
                    <a:cubicBezTo>
                      <a:pt x="573452" y="-16738"/>
                      <a:pt x="290144" y="69557"/>
                      <a:pt x="156631" y="149339"/>
                    </a:cubicBezTo>
                    <a:cubicBezTo>
                      <a:pt x="23118" y="229121"/>
                      <a:pt x="3580" y="426134"/>
                      <a:pt x="324" y="520570"/>
                    </a:cubicBezTo>
                    <a:close/>
                  </a:path>
                </a:pathLst>
              </a:custGeom>
              <a:pattFill prst="ltUpDiag">
                <a:fgClr>
                  <a:schemeClr val="tx1"/>
                </a:fgClr>
                <a:bgClr>
                  <a:prstClr val="white"/>
                </a:bgClr>
              </a:pattFill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21037638">
                <a:off x="3900552" y="2993520"/>
                <a:ext cx="1573811" cy="859751"/>
              </a:xfrm>
              <a:custGeom>
                <a:avLst/>
                <a:gdLst>
                  <a:gd name="connsiteX0" fmla="*/ 324 w 1598890"/>
                  <a:gd name="connsiteY0" fmla="*/ 520570 h 931576"/>
                  <a:gd name="connsiteX1" fmla="*/ 137093 w 1598890"/>
                  <a:gd name="connsiteY1" fmla="*/ 715955 h 931576"/>
                  <a:gd name="connsiteX2" fmla="*/ 723247 w 1598890"/>
                  <a:gd name="connsiteY2" fmla="*/ 930878 h 931576"/>
                  <a:gd name="connsiteX3" fmla="*/ 1485247 w 1598890"/>
                  <a:gd name="connsiteY3" fmla="*/ 764801 h 931576"/>
                  <a:gd name="connsiteX4" fmla="*/ 1524324 w 1598890"/>
                  <a:gd name="connsiteY4" fmla="*/ 266570 h 931576"/>
                  <a:gd name="connsiteX5" fmla="*/ 801401 w 1598890"/>
                  <a:gd name="connsiteY5" fmla="*/ 2801 h 931576"/>
                  <a:gd name="connsiteX6" fmla="*/ 156631 w 1598890"/>
                  <a:gd name="connsiteY6" fmla="*/ 149339 h 931576"/>
                  <a:gd name="connsiteX7" fmla="*/ 324 w 1598890"/>
                  <a:gd name="connsiteY7" fmla="*/ 520570 h 931576"/>
                  <a:gd name="connsiteX0" fmla="*/ 2479 w 1601045"/>
                  <a:gd name="connsiteY0" fmla="*/ 519687 h 930693"/>
                  <a:gd name="connsiteX1" fmla="*/ 139248 w 1601045"/>
                  <a:gd name="connsiteY1" fmla="*/ 715072 h 930693"/>
                  <a:gd name="connsiteX2" fmla="*/ 725402 w 1601045"/>
                  <a:gd name="connsiteY2" fmla="*/ 929995 h 930693"/>
                  <a:gd name="connsiteX3" fmla="*/ 1487402 w 1601045"/>
                  <a:gd name="connsiteY3" fmla="*/ 763918 h 930693"/>
                  <a:gd name="connsiteX4" fmla="*/ 1526479 w 1601045"/>
                  <a:gd name="connsiteY4" fmla="*/ 265687 h 930693"/>
                  <a:gd name="connsiteX5" fmla="*/ 803556 w 1601045"/>
                  <a:gd name="connsiteY5" fmla="*/ 1918 h 930693"/>
                  <a:gd name="connsiteX6" fmla="*/ 210255 w 1601045"/>
                  <a:gd name="connsiteY6" fmla="*/ 196555 h 930693"/>
                  <a:gd name="connsiteX7" fmla="*/ 2479 w 1601045"/>
                  <a:gd name="connsiteY7" fmla="*/ 519687 h 930693"/>
                  <a:gd name="connsiteX0" fmla="*/ 2479 w 1571389"/>
                  <a:gd name="connsiteY0" fmla="*/ 519687 h 930597"/>
                  <a:gd name="connsiteX1" fmla="*/ 139248 w 1571389"/>
                  <a:gd name="connsiteY1" fmla="*/ 715072 h 930597"/>
                  <a:gd name="connsiteX2" fmla="*/ 725402 w 1571389"/>
                  <a:gd name="connsiteY2" fmla="*/ 929995 h 930597"/>
                  <a:gd name="connsiteX3" fmla="*/ 1487402 w 1571389"/>
                  <a:gd name="connsiteY3" fmla="*/ 763918 h 930597"/>
                  <a:gd name="connsiteX4" fmla="*/ 1475195 w 1571389"/>
                  <a:gd name="connsiteY4" fmla="*/ 336433 h 930597"/>
                  <a:gd name="connsiteX5" fmla="*/ 803556 w 1571389"/>
                  <a:gd name="connsiteY5" fmla="*/ 1918 h 930597"/>
                  <a:gd name="connsiteX6" fmla="*/ 210255 w 1571389"/>
                  <a:gd name="connsiteY6" fmla="*/ 196555 h 930597"/>
                  <a:gd name="connsiteX7" fmla="*/ 2479 w 1571389"/>
                  <a:gd name="connsiteY7" fmla="*/ 519687 h 930597"/>
                  <a:gd name="connsiteX0" fmla="*/ 2479 w 1573811"/>
                  <a:gd name="connsiteY0" fmla="*/ 448841 h 859751"/>
                  <a:gd name="connsiteX1" fmla="*/ 139248 w 1573811"/>
                  <a:gd name="connsiteY1" fmla="*/ 644226 h 859751"/>
                  <a:gd name="connsiteX2" fmla="*/ 725402 w 1573811"/>
                  <a:gd name="connsiteY2" fmla="*/ 859149 h 859751"/>
                  <a:gd name="connsiteX3" fmla="*/ 1487402 w 1573811"/>
                  <a:gd name="connsiteY3" fmla="*/ 693072 h 859751"/>
                  <a:gd name="connsiteX4" fmla="*/ 1475195 w 1573811"/>
                  <a:gd name="connsiteY4" fmla="*/ 265587 h 859751"/>
                  <a:gd name="connsiteX5" fmla="*/ 761913 w 1573811"/>
                  <a:gd name="connsiteY5" fmla="*/ 3410 h 859751"/>
                  <a:gd name="connsiteX6" fmla="*/ 210255 w 1573811"/>
                  <a:gd name="connsiteY6" fmla="*/ 125709 h 859751"/>
                  <a:gd name="connsiteX7" fmla="*/ 2479 w 1573811"/>
                  <a:gd name="connsiteY7" fmla="*/ 448841 h 85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73811" h="859751">
                    <a:moveTo>
                      <a:pt x="2479" y="448841"/>
                    </a:moveTo>
                    <a:cubicBezTo>
                      <a:pt x="-9356" y="535261"/>
                      <a:pt x="18761" y="575841"/>
                      <a:pt x="139248" y="644226"/>
                    </a:cubicBezTo>
                    <a:cubicBezTo>
                      <a:pt x="259735" y="712611"/>
                      <a:pt x="500710" y="851008"/>
                      <a:pt x="725402" y="859149"/>
                    </a:cubicBezTo>
                    <a:cubicBezTo>
                      <a:pt x="950094" y="867290"/>
                      <a:pt x="1362437" y="791999"/>
                      <a:pt x="1487402" y="693072"/>
                    </a:cubicBezTo>
                    <a:cubicBezTo>
                      <a:pt x="1612368" y="594145"/>
                      <a:pt x="1596110" y="380531"/>
                      <a:pt x="1475195" y="265587"/>
                    </a:cubicBezTo>
                    <a:cubicBezTo>
                      <a:pt x="1354280" y="150643"/>
                      <a:pt x="989862" y="22949"/>
                      <a:pt x="761913" y="3410"/>
                    </a:cubicBezTo>
                    <a:cubicBezTo>
                      <a:pt x="533964" y="-16129"/>
                      <a:pt x="336827" y="51471"/>
                      <a:pt x="210255" y="125709"/>
                    </a:cubicBezTo>
                    <a:cubicBezTo>
                      <a:pt x="83683" y="199947"/>
                      <a:pt x="14314" y="362422"/>
                      <a:pt x="2479" y="448841"/>
                    </a:cubicBezTo>
                    <a:close/>
                  </a:path>
                </a:pathLst>
              </a:custGeom>
              <a:noFill/>
              <a:ln w="9525" cmpd="sng">
                <a:solidFill>
                  <a:srgbClr val="4F81BD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5504559" y="3350846"/>
                <a:ext cx="0" cy="165100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918035" y="3503246"/>
                <a:ext cx="0" cy="165100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 rot="21037638">
                <a:off x="3878988" y="2709164"/>
                <a:ext cx="1597564" cy="1143881"/>
              </a:xfrm>
              <a:custGeom>
                <a:avLst/>
                <a:gdLst>
                  <a:gd name="connsiteX0" fmla="*/ 324 w 1598890"/>
                  <a:gd name="connsiteY0" fmla="*/ 520570 h 931576"/>
                  <a:gd name="connsiteX1" fmla="*/ 137093 w 1598890"/>
                  <a:gd name="connsiteY1" fmla="*/ 715955 h 931576"/>
                  <a:gd name="connsiteX2" fmla="*/ 723247 w 1598890"/>
                  <a:gd name="connsiteY2" fmla="*/ 930878 h 931576"/>
                  <a:gd name="connsiteX3" fmla="*/ 1485247 w 1598890"/>
                  <a:gd name="connsiteY3" fmla="*/ 764801 h 931576"/>
                  <a:gd name="connsiteX4" fmla="*/ 1524324 w 1598890"/>
                  <a:gd name="connsiteY4" fmla="*/ 266570 h 931576"/>
                  <a:gd name="connsiteX5" fmla="*/ 801401 w 1598890"/>
                  <a:gd name="connsiteY5" fmla="*/ 2801 h 931576"/>
                  <a:gd name="connsiteX6" fmla="*/ 156631 w 1598890"/>
                  <a:gd name="connsiteY6" fmla="*/ 149339 h 931576"/>
                  <a:gd name="connsiteX7" fmla="*/ 324 w 1598890"/>
                  <a:gd name="connsiteY7" fmla="*/ 520570 h 931576"/>
                  <a:gd name="connsiteX0" fmla="*/ 324 w 1597146"/>
                  <a:gd name="connsiteY0" fmla="*/ 732465 h 1143471"/>
                  <a:gd name="connsiteX1" fmla="*/ 137093 w 1597146"/>
                  <a:gd name="connsiteY1" fmla="*/ 927850 h 1143471"/>
                  <a:gd name="connsiteX2" fmla="*/ 723247 w 1597146"/>
                  <a:gd name="connsiteY2" fmla="*/ 1142773 h 1143471"/>
                  <a:gd name="connsiteX3" fmla="*/ 1485247 w 1597146"/>
                  <a:gd name="connsiteY3" fmla="*/ 976696 h 1143471"/>
                  <a:gd name="connsiteX4" fmla="*/ 1524324 w 1597146"/>
                  <a:gd name="connsiteY4" fmla="*/ 478465 h 1143471"/>
                  <a:gd name="connsiteX5" fmla="*/ 826764 w 1597146"/>
                  <a:gd name="connsiteY5" fmla="*/ 1051 h 1143471"/>
                  <a:gd name="connsiteX6" fmla="*/ 156631 w 1597146"/>
                  <a:gd name="connsiteY6" fmla="*/ 361234 h 1143471"/>
                  <a:gd name="connsiteX7" fmla="*/ 324 w 1597146"/>
                  <a:gd name="connsiteY7" fmla="*/ 732465 h 1143471"/>
                  <a:gd name="connsiteX0" fmla="*/ 742 w 1597564"/>
                  <a:gd name="connsiteY0" fmla="*/ 732875 h 1143881"/>
                  <a:gd name="connsiteX1" fmla="*/ 137511 w 1597564"/>
                  <a:gd name="connsiteY1" fmla="*/ 928260 h 1143881"/>
                  <a:gd name="connsiteX2" fmla="*/ 723665 w 1597564"/>
                  <a:gd name="connsiteY2" fmla="*/ 1143183 h 1143881"/>
                  <a:gd name="connsiteX3" fmla="*/ 1485665 w 1597564"/>
                  <a:gd name="connsiteY3" fmla="*/ 977106 h 1143881"/>
                  <a:gd name="connsiteX4" fmla="*/ 1524742 w 1597564"/>
                  <a:gd name="connsiteY4" fmla="*/ 478875 h 1143881"/>
                  <a:gd name="connsiteX5" fmla="*/ 827182 w 1597564"/>
                  <a:gd name="connsiteY5" fmla="*/ 1461 h 1143881"/>
                  <a:gd name="connsiteX6" fmla="*/ 169777 w 1597564"/>
                  <a:gd name="connsiteY6" fmla="*/ 284533 h 1143881"/>
                  <a:gd name="connsiteX7" fmla="*/ 742 w 1597564"/>
                  <a:gd name="connsiteY7" fmla="*/ 732875 h 1143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97564" h="1143881">
                    <a:moveTo>
                      <a:pt x="742" y="732875"/>
                    </a:moveTo>
                    <a:cubicBezTo>
                      <a:pt x="-4636" y="840163"/>
                      <a:pt x="17024" y="859875"/>
                      <a:pt x="137511" y="928260"/>
                    </a:cubicBezTo>
                    <a:cubicBezTo>
                      <a:pt x="257998" y="996645"/>
                      <a:pt x="498973" y="1135042"/>
                      <a:pt x="723665" y="1143183"/>
                    </a:cubicBezTo>
                    <a:cubicBezTo>
                      <a:pt x="948357" y="1151324"/>
                      <a:pt x="1352152" y="1087824"/>
                      <a:pt x="1485665" y="977106"/>
                    </a:cubicBezTo>
                    <a:cubicBezTo>
                      <a:pt x="1619178" y="866388"/>
                      <a:pt x="1634489" y="641483"/>
                      <a:pt x="1524742" y="478875"/>
                    </a:cubicBezTo>
                    <a:cubicBezTo>
                      <a:pt x="1414995" y="316267"/>
                      <a:pt x="1055131" y="21000"/>
                      <a:pt x="827182" y="1461"/>
                    </a:cubicBezTo>
                    <a:cubicBezTo>
                      <a:pt x="599233" y="-18078"/>
                      <a:pt x="307517" y="162631"/>
                      <a:pt x="169777" y="284533"/>
                    </a:cubicBezTo>
                    <a:cubicBezTo>
                      <a:pt x="32037" y="406435"/>
                      <a:pt x="6120" y="625587"/>
                      <a:pt x="742" y="732875"/>
                    </a:cubicBezTo>
                    <a:close/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862678" y="568178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latin typeface="Times New Roman"/>
                  <a:cs typeface="Times New Roman"/>
                </a:rPr>
                <a:t>空间曲面</a:t>
              </a:r>
              <a:r>
                <a:rPr lang="en-US" altLang="zh-CN" b="1" dirty="0">
                  <a:latin typeface="Times New Roman"/>
                  <a:cs typeface="Times New Roman"/>
                </a:rPr>
                <a:t> </a:t>
              </a:r>
              <a:r>
                <a:rPr lang="en-US" altLang="zh-CN" b="1" i="1" dirty="0">
                  <a:latin typeface="Times New Roman"/>
                  <a:cs typeface="Times New Roman"/>
                </a:rPr>
                <a:t>S</a:t>
              </a:r>
              <a:endParaRPr lang="en-US" b="1" i="1" dirty="0">
                <a:latin typeface="Times New Roman"/>
                <a:cs typeface="Times New Roman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6104" y="2586712"/>
              <a:ext cx="1509230" cy="33639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437515" y="492547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i="1" dirty="0">
                  <a:latin typeface="Times New Roman"/>
                  <a:cs typeface="Times New Roman"/>
                </a:rPr>
                <a:t>D</a:t>
              </a:r>
              <a:endParaRPr lang="en-US" b="1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574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913B5A-939F-7A47-8671-0628A1CA6F10}"/>
              </a:ext>
            </a:extLst>
          </p:cNvPr>
          <p:cNvGrpSpPr/>
          <p:nvPr/>
        </p:nvGrpSpPr>
        <p:grpSpPr>
          <a:xfrm>
            <a:off x="2743200" y="1341916"/>
            <a:ext cx="6631740" cy="3753691"/>
            <a:chOff x="2743200" y="1341916"/>
            <a:chExt cx="6631740" cy="3753691"/>
          </a:xfrm>
        </p:grpSpPr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50D9FA10-B2AE-B743-BAEE-9E7433F01E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5269" y="2330824"/>
              <a:ext cx="0" cy="2510117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55BABCEC-71D7-214C-96A5-1D515774B112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4757044"/>
              <a:ext cx="65352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202B4AE5-E2F3-F649-A73F-EE9FCE072E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140" y="1515035"/>
              <a:ext cx="0" cy="355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5624E61-C3C5-4347-ACEE-0B6ECFA587DE}"/>
                    </a:ext>
                  </a:extLst>
                </p:cNvPr>
                <p:cNvSpPr txBox="1"/>
                <p:nvPr/>
              </p:nvSpPr>
              <p:spPr>
                <a:xfrm>
                  <a:off x="6289280" y="4763400"/>
                  <a:ext cx="1821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5624E61-C3C5-4347-ACEE-0B6ECFA58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280" y="4763400"/>
                  <a:ext cx="18216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1250" r="-3125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94E1B57-AF86-9543-AD4E-9E50DA08F2DA}"/>
                    </a:ext>
                  </a:extLst>
                </p:cNvPr>
                <p:cNvSpPr txBox="1"/>
                <p:nvPr/>
              </p:nvSpPr>
              <p:spPr>
                <a:xfrm>
                  <a:off x="4258914" y="4760185"/>
                  <a:ext cx="2236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94E1B57-AF86-9543-AD4E-9E50DA08F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8914" y="4760185"/>
                  <a:ext cx="2236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789" r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685D654-C890-3748-A519-1782D45B0F73}"/>
                    </a:ext>
                  </a:extLst>
                </p:cNvPr>
                <p:cNvSpPr txBox="1"/>
                <p:nvPr/>
              </p:nvSpPr>
              <p:spPr>
                <a:xfrm>
                  <a:off x="9182002" y="4769756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685D654-C890-3748-A519-1782D45B0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2002" y="4769756"/>
                  <a:ext cx="1929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253BA8B-E0F4-434B-B29F-7D0A5736D712}"/>
                    </a:ext>
                  </a:extLst>
                </p:cNvPr>
                <p:cNvSpPr txBox="1"/>
                <p:nvPr/>
              </p:nvSpPr>
              <p:spPr>
                <a:xfrm>
                  <a:off x="4272571" y="1467745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253BA8B-E0F4-434B-B29F-7D0A5736D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571" y="1467745"/>
                  <a:ext cx="19633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18750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08457330-41C8-0E4F-BE40-C43BCAD03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9339" y="4101714"/>
              <a:ext cx="0" cy="65533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46F390E4-5F75-914D-8878-83BAB8888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1974" y="4101714"/>
              <a:ext cx="0" cy="65533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C1357560-3DA8-8B4B-9406-B142BD95B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539" y="4092749"/>
              <a:ext cx="0" cy="65533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E6E5BEC-888C-2648-B5F9-062938C3A0ED}"/>
                    </a:ext>
                  </a:extLst>
                </p:cNvPr>
                <p:cNvSpPr txBox="1"/>
                <p:nvPr/>
              </p:nvSpPr>
              <p:spPr>
                <a:xfrm>
                  <a:off x="8534398" y="4818608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E6E5BEC-888C-2648-B5F9-062938C3A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398" y="4818608"/>
                  <a:ext cx="19075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6667" r="-20000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C1C42BE-468A-0342-B7C0-EDB785FD9333}"/>
                    </a:ext>
                  </a:extLst>
                </p:cNvPr>
                <p:cNvSpPr txBox="1"/>
                <p:nvPr/>
              </p:nvSpPr>
              <p:spPr>
                <a:xfrm>
                  <a:off x="7182870" y="4796651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C1C42BE-468A-0342-B7C0-EDB785FD9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2870" y="4796651"/>
                  <a:ext cx="19075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750" r="-1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7FF7D288-E6CE-BE4C-8FC2-636003B43FA5}"/>
                    </a:ext>
                  </a:extLst>
                </p:cNvPr>
                <p:cNvSpPr txBox="1"/>
                <p:nvPr/>
              </p:nvSpPr>
              <p:spPr>
                <a:xfrm>
                  <a:off x="3100324" y="4796650"/>
                  <a:ext cx="3638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7FF7D288-E6CE-BE4C-8FC2-636003B43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324" y="4796650"/>
                  <a:ext cx="363881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10000"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B428D02E-E6DD-3F4A-88A3-6187C0432C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4539" y="4085203"/>
              <a:ext cx="5465237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C7FF2F3-4E68-B94E-BE9D-29C7F419F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95417" y="1341916"/>
              <a:ext cx="6158939" cy="370483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E19651E-8A23-1341-A2CB-D61FC366FE15}"/>
                    </a:ext>
                  </a:extLst>
                </p:cNvPr>
                <p:cNvSpPr txBox="1"/>
                <p:nvPr/>
              </p:nvSpPr>
              <p:spPr>
                <a:xfrm>
                  <a:off x="7711081" y="2263056"/>
                  <a:ext cx="95385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E19651E-8A23-1341-A2CB-D61FC366F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1081" y="2263056"/>
                  <a:ext cx="95385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947" r="-789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A010730-DF2F-D844-964E-D5170054508A}"/>
                    </a:ext>
                  </a:extLst>
                </p:cNvPr>
                <p:cNvSpPr txBox="1"/>
                <p:nvPr/>
              </p:nvSpPr>
              <p:spPr>
                <a:xfrm>
                  <a:off x="4783196" y="2143472"/>
                  <a:ext cx="135780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84522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84522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845224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solidFill>
                              <a:srgbClr val="84522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84522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solidFill>
                              <a:srgbClr val="845224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845224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A010730-DF2F-D844-964E-D51700545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3196" y="2143472"/>
                  <a:ext cx="135780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704" r="-463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6438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17D68687-A0E4-754F-8F9A-9053C259B7F8}"/>
              </a:ext>
            </a:extLst>
          </p:cNvPr>
          <p:cNvGrpSpPr/>
          <p:nvPr/>
        </p:nvGrpSpPr>
        <p:grpSpPr>
          <a:xfrm>
            <a:off x="3272118" y="941747"/>
            <a:ext cx="5320762" cy="4710500"/>
            <a:chOff x="3272118" y="941747"/>
            <a:chExt cx="5320762" cy="4710500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271D218-8338-9B41-8AFC-B83D023A2175}"/>
                </a:ext>
              </a:extLst>
            </p:cNvPr>
            <p:cNvGrpSpPr/>
            <p:nvPr/>
          </p:nvGrpSpPr>
          <p:grpSpPr>
            <a:xfrm>
              <a:off x="3272118" y="941747"/>
              <a:ext cx="5320762" cy="4710500"/>
              <a:chOff x="3657600" y="1004500"/>
              <a:chExt cx="5320762" cy="4710500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62B4E439-FE76-514A-9E0E-3F491C0D4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10000" y="1143000"/>
                <a:ext cx="4572000" cy="4572000"/>
              </a:xfrm>
              <a:prstGeom prst="rect">
                <a:avLst/>
              </a:prstGeom>
            </p:spPr>
          </p:pic>
          <p:cxnSp>
            <p:nvCxnSpPr>
              <p:cNvPr id="5" name="直线箭头连接符 4">
                <a:extLst>
                  <a:ext uri="{FF2B5EF4-FFF2-40B4-BE49-F238E27FC236}">
                    <a16:creationId xmlns:a16="http://schemas.microsoft.com/office/drawing/2014/main" id="{B0027497-F752-AA4D-904B-540A17549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4479138"/>
                <a:ext cx="530710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361563F5-D051-8A44-8CDD-7B41A477B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2967" y="1066036"/>
                <a:ext cx="0" cy="46489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箭头连接符 9">
                <a:extLst>
                  <a:ext uri="{FF2B5EF4-FFF2-40B4-BE49-F238E27FC236}">
                    <a16:creationId xmlns:a16="http://schemas.microsoft.com/office/drawing/2014/main" id="{FD13F6B7-99D7-4644-A811-D93746713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93861" y="2856189"/>
                <a:ext cx="198730" cy="2191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64BADCE4-09F2-2846-ADCF-6ED9C8A87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9425" y="2521603"/>
                <a:ext cx="205826" cy="227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4CED86E7-0341-DB43-90E5-698E4A386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9063" y="2521603"/>
                <a:ext cx="376518" cy="41527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761752DA-FC10-D04C-8458-7EB6BFA0C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7322" y="2693378"/>
                <a:ext cx="0" cy="28459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6350C9FF-3345-0B4F-98C4-F979DBD2B81E}"/>
                      </a:ext>
                    </a:extLst>
                  </p:cNvPr>
                  <p:cNvSpPr txBox="1"/>
                  <p:nvPr/>
                </p:nvSpPr>
                <p:spPr>
                  <a:xfrm>
                    <a:off x="4218793" y="2358109"/>
                    <a:ext cx="953851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4D6DA8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6350C9FF-3345-0B4F-98C4-F979DBD2B8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8793" y="2358109"/>
                    <a:ext cx="953851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947" r="-7895" b="-3043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B7E918A2-8B70-184D-A411-D5AABD993197}"/>
                      </a:ext>
                    </a:extLst>
                  </p:cNvPr>
                  <p:cNvSpPr txBox="1"/>
                  <p:nvPr/>
                </p:nvSpPr>
                <p:spPr>
                  <a:xfrm>
                    <a:off x="3678634" y="4488103"/>
                    <a:ext cx="22365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B7E918A2-8B70-184D-A411-D5AABD9931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8634" y="4488103"/>
                    <a:ext cx="223651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789" r="-15789" b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3E6F1283-BE44-F842-8B68-D539DEB8F7C9}"/>
                      </a:ext>
                    </a:extLst>
                  </p:cNvPr>
                  <p:cNvSpPr txBox="1"/>
                  <p:nvPr/>
                </p:nvSpPr>
                <p:spPr>
                  <a:xfrm>
                    <a:off x="8785424" y="4488103"/>
                    <a:ext cx="1929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3E6F1283-BE44-F842-8B68-D539DEB8F7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85424" y="4488103"/>
                    <a:ext cx="19293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882" r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BE5913A-6F21-B94C-8769-A99638F25FCE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600" y="1004500"/>
                    <a:ext cx="1963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BE5913A-6F21-B94C-8769-A99638F25F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7600" y="1004500"/>
                    <a:ext cx="19633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r="-18750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8C4B712C-13C9-E246-928A-429A1806E9C5}"/>
                      </a:ext>
                    </a:extLst>
                  </p:cNvPr>
                  <p:cNvSpPr txBox="1"/>
                  <p:nvPr/>
                </p:nvSpPr>
                <p:spPr>
                  <a:xfrm>
                    <a:off x="4863219" y="4824552"/>
                    <a:ext cx="1388137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D6891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8C4B712C-13C9-E246-928A-429A1806E9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3219" y="4824552"/>
                    <a:ext cx="1388137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27" r="-2727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6CA87507-5D8E-304B-8AD5-A6FC1342E2B7}"/>
                      </a:ext>
                    </a:extLst>
                  </p:cNvPr>
                  <p:cNvSpPr txBox="1"/>
                  <p:nvPr/>
                </p:nvSpPr>
                <p:spPr>
                  <a:xfrm>
                    <a:off x="5515713" y="4151655"/>
                    <a:ext cx="199093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6CA87507-5D8E-304B-8AD5-A6FC1342E2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5713" y="4151655"/>
                    <a:ext cx="19909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7647" r="-1176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F3913E5A-C9C9-3D49-9914-92DE236391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7326" y="2356274"/>
                <a:ext cx="0" cy="3460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30">
                <a:extLst>
                  <a:ext uri="{FF2B5EF4-FFF2-40B4-BE49-F238E27FC236}">
                    <a16:creationId xmlns:a16="http://schemas.microsoft.com/office/drawing/2014/main" id="{5E98FDC8-707B-B244-A8C9-359F56E4E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7322" y="2977977"/>
                <a:ext cx="0" cy="28459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719D00A9-E52F-FA4A-9865-167B2CBB3412}"/>
                      </a:ext>
                    </a:extLst>
                  </p:cNvPr>
                  <p:cNvSpPr txBox="1"/>
                  <p:nvPr/>
                </p:nvSpPr>
                <p:spPr>
                  <a:xfrm>
                    <a:off x="7091097" y="2724693"/>
                    <a:ext cx="812787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4D6DA8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719D00A9-E52F-FA4A-9865-167B2CBB34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1097" y="2724693"/>
                    <a:ext cx="8127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250" r="-9375" b="-3636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35B97E7A-779F-ED40-BB99-588B1FDEEBDD}"/>
                      </a:ext>
                    </a:extLst>
                  </p:cNvPr>
                  <p:cNvSpPr txBox="1"/>
                  <p:nvPr/>
                </p:nvSpPr>
                <p:spPr>
                  <a:xfrm>
                    <a:off x="6692338" y="3231686"/>
                    <a:ext cx="926536" cy="2989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35B97E7A-779F-ED40-BB99-588B1FDEEB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2338" y="3231686"/>
                    <a:ext cx="926536" cy="29892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405" r="-675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D86E93D-8B81-E943-9EC2-1CE40BFE1497}"/>
                    </a:ext>
                  </a:extLst>
                </p:cNvPr>
                <p:cNvSpPr txBox="1"/>
                <p:nvPr/>
              </p:nvSpPr>
              <p:spPr>
                <a:xfrm>
                  <a:off x="5493602" y="2501090"/>
                  <a:ext cx="808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D86E93D-8B81-E943-9EC2-1CE40BFE1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3602" y="2501090"/>
                  <a:ext cx="80849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688" r="-937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5133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BEAA74-9419-7548-9A9E-F9CF340B0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244600"/>
            <a:ext cx="6858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45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E4C5F03-0CF6-4D49-BDCC-D2275460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1295400"/>
            <a:ext cx="6680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69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6264761-510D-234E-873E-E39085EA5937}"/>
              </a:ext>
            </a:extLst>
          </p:cNvPr>
          <p:cNvGrpSpPr/>
          <p:nvPr/>
        </p:nvGrpSpPr>
        <p:grpSpPr>
          <a:xfrm>
            <a:off x="2633452" y="1282700"/>
            <a:ext cx="6834398" cy="4292600"/>
            <a:chOff x="2633452" y="1282700"/>
            <a:chExt cx="6834398" cy="42926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05823AF-5487-7C48-99BB-25F4FFE53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4150" y="1282700"/>
              <a:ext cx="6743700" cy="4292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AF047DC7-15E6-4D4E-9A0A-CC11AFC3AFAE}"/>
                    </a:ext>
                  </a:extLst>
                </p:cNvPr>
                <p:cNvSpPr txBox="1"/>
                <p:nvPr/>
              </p:nvSpPr>
              <p:spPr>
                <a:xfrm>
                  <a:off x="4912984" y="2935237"/>
                  <a:ext cx="1183016" cy="62247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rgbClr val="4D6DA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4D6DA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kumimoji="1" lang="en-US" altLang="zh-CN" b="0" i="1" smtClean="0">
                                            <a:solidFill>
                                              <a:srgbClr val="4D6DA8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b="0" i="1" smtClean="0">
                                            <a:solidFill>
                                              <a:srgbClr val="4D6DA8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b="0" i="1" smtClean="0">
                                            <a:solidFill>
                                              <a:srgbClr val="4D6DA8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AF047DC7-15E6-4D4E-9A0A-CC11AFC3A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84" y="2935237"/>
                  <a:ext cx="1183016" cy="6224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74F6943-6EC9-514F-A371-01FE524B4971}"/>
                    </a:ext>
                  </a:extLst>
                </p:cNvPr>
                <p:cNvSpPr txBox="1"/>
                <p:nvPr/>
              </p:nvSpPr>
              <p:spPr>
                <a:xfrm>
                  <a:off x="4878331" y="1783467"/>
                  <a:ext cx="1402627" cy="6444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rgbClr val="D6891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rgbClr val="D6891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D6891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kumimoji="1" lang="en-US" altLang="zh-CN" b="0" i="1" smtClean="0">
                                            <a:solidFill>
                                              <a:srgbClr val="D6891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b="0" i="1" smtClean="0">
                                            <a:solidFill>
                                              <a:srgbClr val="D6891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b="0" i="1" smtClean="0">
                                            <a:solidFill>
                                              <a:srgbClr val="D6891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rgbClr val="D6891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D6891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74F6943-6EC9-514F-A371-01FE524B49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8331" y="1783467"/>
                  <a:ext cx="1402627" cy="6444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C77D46E-5833-8842-8AB6-986CF082EC91}"/>
                    </a:ext>
                  </a:extLst>
                </p:cNvPr>
                <p:cNvSpPr txBox="1"/>
                <p:nvPr/>
              </p:nvSpPr>
              <p:spPr>
                <a:xfrm>
                  <a:off x="2633452" y="2570425"/>
                  <a:ext cx="1813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C77D46E-5833-8842-8AB6-986CF082E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452" y="2570425"/>
                  <a:ext cx="18139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7522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65B7AE-D601-3E47-8B91-B592D4BAD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21044">
            <a:off x="4119326" y="1244097"/>
            <a:ext cx="3735309" cy="37353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612D394-31F1-C746-BDC3-BC4EF28D65C6}"/>
              </a:ext>
            </a:extLst>
          </p:cNvPr>
          <p:cNvSpPr/>
          <p:nvPr/>
        </p:nvSpPr>
        <p:spPr>
          <a:xfrm rot="1221044">
            <a:off x="4182700" y="1307474"/>
            <a:ext cx="3600000" cy="36000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F68F7D-3B5B-8746-A0B1-AC05FB50B620}"/>
              </a:ext>
            </a:extLst>
          </p:cNvPr>
          <p:cNvSpPr/>
          <p:nvPr/>
        </p:nvSpPr>
        <p:spPr>
          <a:xfrm rot="21021044">
            <a:off x="4364519" y="1562264"/>
            <a:ext cx="3708000" cy="32040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FD7BCD-1D20-384D-8CD0-8457B253CF33}"/>
              </a:ext>
            </a:extLst>
          </p:cNvPr>
          <p:cNvSpPr/>
          <p:nvPr/>
        </p:nvSpPr>
        <p:spPr>
          <a:xfrm rot="19221044">
            <a:off x="4254378" y="1271061"/>
            <a:ext cx="3708000" cy="32040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513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D2CFC83-632E-CD4C-A1FA-D59A692D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163" y="1213163"/>
            <a:ext cx="3860549" cy="38605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0B6F251-BC7A-1048-ABA9-0659D587BC74}"/>
              </a:ext>
            </a:extLst>
          </p:cNvPr>
          <p:cNvSpPr/>
          <p:nvPr/>
        </p:nvSpPr>
        <p:spPr>
          <a:xfrm rot="21021044">
            <a:off x="3945634" y="1469047"/>
            <a:ext cx="3960000" cy="34920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0B181E-DB8D-F74C-9938-497A70EE5622}"/>
              </a:ext>
            </a:extLst>
          </p:cNvPr>
          <p:cNvSpPr/>
          <p:nvPr/>
        </p:nvSpPr>
        <p:spPr>
          <a:xfrm rot="1221044">
            <a:off x="4072791" y="856364"/>
            <a:ext cx="3492000" cy="41040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9D03FD-34E3-AC47-8907-439EADC4AAFF}"/>
              </a:ext>
            </a:extLst>
          </p:cNvPr>
          <p:cNvSpPr/>
          <p:nvPr/>
        </p:nvSpPr>
        <p:spPr>
          <a:xfrm rot="19221044">
            <a:off x="4033645" y="1162122"/>
            <a:ext cx="4140000" cy="34920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A66A1E-9786-8A4F-8A1C-1FD45C7021EF}"/>
              </a:ext>
            </a:extLst>
          </p:cNvPr>
          <p:cNvSpPr/>
          <p:nvPr/>
        </p:nvSpPr>
        <p:spPr>
          <a:xfrm rot="321044">
            <a:off x="4018499" y="1146716"/>
            <a:ext cx="3528000" cy="38520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FBECEF-DFA5-C943-B2FA-D19F209D2C90}"/>
              </a:ext>
            </a:extLst>
          </p:cNvPr>
          <p:cNvSpPr/>
          <p:nvPr/>
        </p:nvSpPr>
        <p:spPr>
          <a:xfrm>
            <a:off x="3952012" y="1288461"/>
            <a:ext cx="3708000" cy="3708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924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9E97D2-30D5-8140-91A5-3C61DB703B09}"/>
              </a:ext>
            </a:extLst>
          </p:cNvPr>
          <p:cNvGrpSpPr/>
          <p:nvPr/>
        </p:nvGrpSpPr>
        <p:grpSpPr>
          <a:xfrm>
            <a:off x="2934647" y="723068"/>
            <a:ext cx="7334362" cy="5541013"/>
            <a:chOff x="2934647" y="723068"/>
            <a:chExt cx="7334362" cy="554101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D2CFC83-632E-CD4C-A1FA-D59A692D7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561056">
              <a:off x="3967253" y="1282835"/>
              <a:ext cx="3860549" cy="3860549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E9D03FD-34E3-AC47-8907-439EADC4AAFF}"/>
                </a:ext>
              </a:extLst>
            </p:cNvPr>
            <p:cNvSpPr/>
            <p:nvPr/>
          </p:nvSpPr>
          <p:spPr>
            <a:xfrm rot="18182100">
              <a:off x="4033645" y="1162122"/>
              <a:ext cx="4140000" cy="3492000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7FBECEF-DFA5-C943-B2FA-D19F209D2C90}"/>
                </a:ext>
              </a:extLst>
            </p:cNvPr>
            <p:cNvSpPr/>
            <p:nvPr/>
          </p:nvSpPr>
          <p:spPr>
            <a:xfrm rot="20561056">
              <a:off x="4030393" y="1349424"/>
              <a:ext cx="3708000" cy="3708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B267A482-1104-6448-8A3D-37B6E8EB2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8083" y="5542637"/>
              <a:ext cx="17072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153E5920-74C8-0F42-A4D6-604D35093F50}"/>
                </a:ext>
              </a:extLst>
            </p:cNvPr>
            <p:cNvCxnSpPr>
              <a:cxnSpLocks/>
            </p:cNvCxnSpPr>
            <p:nvPr/>
          </p:nvCxnSpPr>
          <p:spPr>
            <a:xfrm>
              <a:off x="5995702" y="5598823"/>
              <a:ext cx="17072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弧 2">
              <a:extLst>
                <a:ext uri="{FF2B5EF4-FFF2-40B4-BE49-F238E27FC236}">
                  <a16:creationId xmlns:a16="http://schemas.microsoft.com/office/drawing/2014/main" id="{D3340800-D2DC-2540-A931-1B3DAB798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3817" y="4833351"/>
              <a:ext cx="1430730" cy="1430730"/>
            </a:xfrm>
            <a:prstGeom prst="arc">
              <a:avLst>
                <a:gd name="adj1" fmla="val 17618032"/>
                <a:gd name="adj2" fmla="val 245124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弧 11">
              <a:extLst>
                <a:ext uri="{FF2B5EF4-FFF2-40B4-BE49-F238E27FC236}">
                  <a16:creationId xmlns:a16="http://schemas.microsoft.com/office/drawing/2014/main" id="{5C239EDF-FD08-7C47-98E2-50F75FFF31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6125" y="4812393"/>
              <a:ext cx="1366499" cy="1366499"/>
            </a:xfrm>
            <a:prstGeom prst="arc">
              <a:avLst>
                <a:gd name="adj1" fmla="val 20395422"/>
                <a:gd name="adj2" fmla="val 245124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弧 12">
              <a:extLst>
                <a:ext uri="{FF2B5EF4-FFF2-40B4-BE49-F238E27FC236}">
                  <a16:creationId xmlns:a16="http://schemas.microsoft.com/office/drawing/2014/main" id="{CEC86A8E-2585-C749-945F-61FD332A57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0547" y="5145011"/>
              <a:ext cx="845231" cy="845231"/>
            </a:xfrm>
            <a:prstGeom prst="arc">
              <a:avLst>
                <a:gd name="adj1" fmla="val 12724479"/>
                <a:gd name="adj2" fmla="val 245124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DCE3D50-21CF-5A4B-BDE2-707CA1A680C6}"/>
                    </a:ext>
                  </a:extLst>
                </p:cNvPr>
                <p:cNvSpPr txBox="1"/>
                <p:nvPr/>
              </p:nvSpPr>
              <p:spPr>
                <a:xfrm>
                  <a:off x="5379735" y="5559817"/>
                  <a:ext cx="18216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DCE3D50-21CF-5A4B-BDE2-707CA1A68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735" y="5559817"/>
                  <a:ext cx="18216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0" r="-33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E811C62-DC85-7546-9533-99A859B11912}"/>
                    </a:ext>
                  </a:extLst>
                </p:cNvPr>
                <p:cNvSpPr txBox="1"/>
                <p:nvPr/>
              </p:nvSpPr>
              <p:spPr>
                <a:xfrm>
                  <a:off x="7220129" y="4833351"/>
                  <a:ext cx="19909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E811C62-DC85-7546-9533-99A859B11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129" y="4833351"/>
                  <a:ext cx="19909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000" r="-18750"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BAC1FC4-F6B1-654B-B5A7-85D08816D1FE}"/>
                    </a:ext>
                  </a:extLst>
                </p:cNvPr>
                <p:cNvSpPr txBox="1"/>
                <p:nvPr/>
              </p:nvSpPr>
              <p:spPr>
                <a:xfrm>
                  <a:off x="6381998" y="5629325"/>
                  <a:ext cx="616002" cy="4706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BAC1FC4-F6B1-654B-B5A7-85D08816D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998" y="5629325"/>
                  <a:ext cx="616002" cy="470642"/>
                </a:xfrm>
                <a:prstGeom prst="rect">
                  <a:avLst/>
                </a:prstGeom>
                <a:blipFill>
                  <a:blip r:embed="rId5"/>
                  <a:stretch>
                    <a:fillRect l="-8163" r="-40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30B41FF-DDD6-B049-94F2-F934D654815F}"/>
                    </a:ext>
                  </a:extLst>
                </p:cNvPr>
                <p:cNvSpPr txBox="1"/>
                <p:nvPr/>
              </p:nvSpPr>
              <p:spPr>
                <a:xfrm>
                  <a:off x="7754242" y="1036472"/>
                  <a:ext cx="1863972" cy="4706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30B41FF-DDD6-B049-94F2-F934D6548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4242" y="1036472"/>
                  <a:ext cx="1863972" cy="470642"/>
                </a:xfrm>
                <a:prstGeom prst="rect">
                  <a:avLst/>
                </a:prstGeom>
                <a:blipFill>
                  <a:blip r:embed="rId6"/>
                  <a:stretch>
                    <a:fillRect l="-2041"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EA587B9-5061-B142-817F-9DE8DED51C00}"/>
                    </a:ext>
                  </a:extLst>
                </p:cNvPr>
                <p:cNvSpPr txBox="1"/>
                <p:nvPr/>
              </p:nvSpPr>
              <p:spPr>
                <a:xfrm>
                  <a:off x="3384272" y="723068"/>
                  <a:ext cx="1863972" cy="4706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EA587B9-5061-B142-817F-9DE8DED51C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272" y="723068"/>
                  <a:ext cx="1863972" cy="470642"/>
                </a:xfrm>
                <a:prstGeom prst="rect">
                  <a:avLst/>
                </a:prstGeom>
                <a:blipFill>
                  <a:blip r:embed="rId7"/>
                  <a:stretch>
                    <a:fillRect l="-1351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1CB69EA-8B4E-A043-9829-CC982DE4970B}"/>
                    </a:ext>
                  </a:extLst>
                </p:cNvPr>
                <p:cNvSpPr txBox="1"/>
                <p:nvPr/>
              </p:nvSpPr>
              <p:spPr>
                <a:xfrm>
                  <a:off x="8450242" y="2513693"/>
                  <a:ext cx="1818767" cy="4706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1CB69EA-8B4E-A043-9829-CC982DE49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42" y="2513693"/>
                  <a:ext cx="1818767" cy="470642"/>
                </a:xfrm>
                <a:prstGeom prst="rect">
                  <a:avLst/>
                </a:prstGeom>
                <a:blipFill>
                  <a:blip r:embed="rId8"/>
                  <a:stretch>
                    <a:fillRect l="-1379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2E58755-E1ED-5244-9D07-E70517D2A24A}"/>
                    </a:ext>
                  </a:extLst>
                </p:cNvPr>
                <p:cNvSpPr txBox="1"/>
                <p:nvPr/>
              </p:nvSpPr>
              <p:spPr>
                <a:xfrm>
                  <a:off x="2934647" y="2131938"/>
                  <a:ext cx="52873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2E58755-E1ED-5244-9D07-E70517D2A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647" y="2131938"/>
                  <a:ext cx="52873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977" t="-4545" r="-11628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5360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71ED0475-37C9-3C4C-B79E-0685D1CC0E23}"/>
              </a:ext>
            </a:extLst>
          </p:cNvPr>
          <p:cNvGrpSpPr/>
          <p:nvPr/>
        </p:nvGrpSpPr>
        <p:grpSpPr>
          <a:xfrm>
            <a:off x="3338300" y="498601"/>
            <a:ext cx="6553299" cy="5564188"/>
            <a:chOff x="3338300" y="498601"/>
            <a:chExt cx="6553299" cy="556418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204D534-DCCA-7E4D-9663-2F7F06BF4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0" y="1606550"/>
              <a:ext cx="4572000" cy="3644900"/>
            </a:xfrm>
            <a:prstGeom prst="rect">
              <a:avLst/>
            </a:prstGeom>
          </p:spPr>
        </p:pic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B777EB2-68D6-1843-AC52-C2EE90947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501" y="2436892"/>
              <a:ext cx="470485" cy="456124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D4D0A986-45A0-C443-955E-5ACDD210A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3111" y="1693286"/>
              <a:ext cx="2972783" cy="3066378"/>
            </a:xfrm>
            <a:prstGeom prst="straightConnector1">
              <a:avLst/>
            </a:prstGeom>
            <a:ln>
              <a:solidFill>
                <a:srgbClr val="00B0F0"/>
              </a:solidFill>
              <a:prstDash val="dash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181068F5-903D-4D40-842D-CFA22C820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558" y="1627441"/>
              <a:ext cx="3504812" cy="33978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B40E4C0C-C57F-6549-8514-6CDDE3394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9970" y="2664954"/>
              <a:ext cx="3504812" cy="339783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B8116379-24B0-1F49-B9C1-C241FECDD0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8300" y="498601"/>
              <a:ext cx="3504812" cy="339783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597B55A-B749-304A-97BA-61BCD995D120}"/>
                    </a:ext>
                  </a:extLst>
                </p:cNvPr>
                <p:cNvSpPr txBox="1"/>
                <p:nvPr/>
              </p:nvSpPr>
              <p:spPr>
                <a:xfrm>
                  <a:off x="5986739" y="3290499"/>
                  <a:ext cx="2185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597B55A-B749-304A-97BA-61BCD995D1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6739" y="3290499"/>
                  <a:ext cx="21852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789" r="-10526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637C53F-A7BB-7445-9786-C28D777681E4}"/>
                    </a:ext>
                  </a:extLst>
                </p:cNvPr>
                <p:cNvSpPr txBox="1"/>
                <p:nvPr/>
              </p:nvSpPr>
              <p:spPr>
                <a:xfrm>
                  <a:off x="4863957" y="3538037"/>
                  <a:ext cx="5997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637C53F-A7BB-7445-9786-C28D77768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3957" y="3538037"/>
                  <a:ext cx="59978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250" t="-4545" r="-12500" b="-3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E18C829D-3D24-9B48-AE95-84C939ED6876}"/>
                    </a:ext>
                  </a:extLst>
                </p:cNvPr>
                <p:cNvSpPr txBox="1"/>
                <p:nvPr/>
              </p:nvSpPr>
              <p:spPr>
                <a:xfrm>
                  <a:off x="6329704" y="4106283"/>
                  <a:ext cx="6051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E18C829D-3D24-9B48-AE95-84C939ED6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704" y="4106283"/>
                  <a:ext cx="60510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122" r="-12245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492B145-0519-504A-B1F2-4640CD6343B6}"/>
                    </a:ext>
                  </a:extLst>
                </p:cNvPr>
                <p:cNvSpPr txBox="1"/>
                <p:nvPr/>
              </p:nvSpPr>
              <p:spPr>
                <a:xfrm>
                  <a:off x="7679739" y="274882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zh-CN" altLang="en-US" b="1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492B145-0519-504A-B1F2-4640CD634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739" y="2748823"/>
                  <a:ext cx="21320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765" r="-117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68AD630-3E70-7948-A030-0C884E63EDA4}"/>
                    </a:ext>
                  </a:extLst>
                </p:cNvPr>
                <p:cNvSpPr txBox="1"/>
                <p:nvPr/>
              </p:nvSpPr>
              <p:spPr>
                <a:xfrm>
                  <a:off x="8239508" y="1655708"/>
                  <a:ext cx="48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68AD630-3E70-7948-A030-0C884E63ED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508" y="1655708"/>
                  <a:ext cx="48006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7692" r="-12821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61F0F62-8BAE-ED4E-B6FF-E7FBEECE3064}"/>
                    </a:ext>
                  </a:extLst>
                </p:cNvPr>
                <p:cNvSpPr txBox="1"/>
                <p:nvPr/>
              </p:nvSpPr>
              <p:spPr>
                <a:xfrm>
                  <a:off x="9318558" y="2372023"/>
                  <a:ext cx="5730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61F0F62-8BAE-ED4E-B6FF-E7FBEECE3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8558" y="2372023"/>
                  <a:ext cx="57304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6522" r="-1087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D92063-73D0-114D-B4F0-FF2111DA507F}"/>
                    </a:ext>
                  </a:extLst>
                </p:cNvPr>
                <p:cNvSpPr txBox="1"/>
                <p:nvPr/>
              </p:nvSpPr>
              <p:spPr>
                <a:xfrm>
                  <a:off x="6843112" y="518212"/>
                  <a:ext cx="5783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D92063-73D0-114D-B4F0-FF2111DA5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112" y="518212"/>
                  <a:ext cx="57836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522" r="-1304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FABB65D-DFA2-FA47-8434-36EDFD7710C7}"/>
                    </a:ext>
                  </a:extLst>
                </p:cNvPr>
                <p:cNvSpPr txBox="1"/>
                <p:nvPr/>
              </p:nvSpPr>
              <p:spPr>
                <a:xfrm>
                  <a:off x="5171866" y="1419806"/>
                  <a:ext cx="1595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FABB65D-DFA2-FA47-8434-36EDFD771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1866" y="1419806"/>
                  <a:ext cx="15953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574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2852616" y="3380368"/>
            <a:ext cx="5890847" cy="1539470"/>
            <a:chOff x="1328615" y="3380368"/>
            <a:chExt cx="5890847" cy="1539470"/>
          </a:xfrm>
        </p:grpSpPr>
        <p:grpSp>
          <p:nvGrpSpPr>
            <p:cNvPr id="26" name="Group 25"/>
            <p:cNvGrpSpPr/>
            <p:nvPr/>
          </p:nvGrpSpPr>
          <p:grpSpPr>
            <a:xfrm>
              <a:off x="5186902" y="3997927"/>
              <a:ext cx="569318" cy="556682"/>
              <a:chOff x="5114410" y="2740269"/>
              <a:chExt cx="782529" cy="765162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5114410" y="2780552"/>
                <a:ext cx="734232" cy="724879"/>
              </a:xfrm>
              <a:prstGeom prst="straightConnector1">
                <a:avLst/>
              </a:prstGeom>
              <a:ln w="19050" cmpd="sng">
                <a:solidFill>
                  <a:schemeClr val="tx2"/>
                </a:solidFill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802923" y="2740269"/>
                <a:ext cx="94016" cy="94016"/>
              </a:xfrm>
              <a:prstGeom prst="ellipse">
                <a:avLst/>
              </a:prstGeom>
              <a:ln w="19050" cmpd="sng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661817" y="3991871"/>
              <a:ext cx="569318" cy="556682"/>
              <a:chOff x="5114410" y="2740269"/>
              <a:chExt cx="782529" cy="76516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5114410" y="2780552"/>
                <a:ext cx="734232" cy="724879"/>
              </a:xfrm>
              <a:prstGeom prst="straightConnector1">
                <a:avLst/>
              </a:prstGeom>
              <a:ln w="19050" cmpd="sng">
                <a:solidFill>
                  <a:schemeClr val="tx2"/>
                </a:solidFill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5802923" y="2740269"/>
                <a:ext cx="94016" cy="94016"/>
              </a:xfrm>
              <a:prstGeom prst="ellipse">
                <a:avLst/>
              </a:prstGeom>
              <a:ln w="19050" cmpd="sng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 flipV="1">
              <a:off x="6249770" y="4027251"/>
              <a:ext cx="0" cy="529326"/>
            </a:xfrm>
            <a:prstGeom prst="straightConnector1">
              <a:avLst/>
            </a:prstGeom>
            <a:ln w="9525" cmpd="sng">
              <a:prstDash val="dash"/>
              <a:headEnd type="none"/>
              <a:tailEnd type="non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1328615" y="3380368"/>
              <a:ext cx="5890847" cy="1539470"/>
              <a:chOff x="-1129737" y="3380368"/>
              <a:chExt cx="5890847" cy="153947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742724" y="3380368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y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-1129737" y="3546231"/>
                <a:ext cx="5890847" cy="1373607"/>
                <a:chOff x="-1129737" y="3546231"/>
                <a:chExt cx="5890847" cy="1373607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-1129737" y="4542692"/>
                  <a:ext cx="5890847" cy="0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1666631" y="3546231"/>
                  <a:ext cx="0" cy="1363785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1276018" y="4550506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>
                      <a:latin typeface="Times New Roman"/>
                      <a:cs typeface="Times New Roman"/>
                    </a:rPr>
                    <a:t>O</a:t>
                  </a:r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127705" y="3986009"/>
              <a:ext cx="569318" cy="556682"/>
              <a:chOff x="5114410" y="2740269"/>
              <a:chExt cx="782529" cy="765162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5114410" y="2780552"/>
                <a:ext cx="734232" cy="724879"/>
              </a:xfrm>
              <a:prstGeom prst="straightConnector1">
                <a:avLst/>
              </a:prstGeom>
              <a:ln w="19050" cmpd="sng">
                <a:solidFill>
                  <a:schemeClr val="tx2"/>
                </a:solidFill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02923" y="2740269"/>
                <a:ext cx="94016" cy="94016"/>
              </a:xfrm>
              <a:prstGeom prst="ellipse">
                <a:avLst/>
              </a:prstGeom>
              <a:ln w="19050" cmpd="sng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4661885" y="4021180"/>
              <a:ext cx="0" cy="529326"/>
            </a:xfrm>
            <a:prstGeom prst="straightConnector1">
              <a:avLst/>
            </a:prstGeom>
            <a:ln w="9525" cmpd="sng">
              <a:prstDash val="dash"/>
              <a:headEnd type="none"/>
              <a:tailEnd type="non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186970" y="4027236"/>
              <a:ext cx="0" cy="529326"/>
            </a:xfrm>
            <a:prstGeom prst="straightConnector1">
              <a:avLst/>
            </a:prstGeom>
            <a:ln w="9525" cmpd="sng">
              <a:prstDash val="dash"/>
              <a:headEnd type="none"/>
              <a:tailEnd type="non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5717144" y="4001657"/>
              <a:ext cx="569318" cy="556682"/>
              <a:chOff x="5114410" y="2740269"/>
              <a:chExt cx="782529" cy="765162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V="1">
                <a:off x="5114410" y="2780552"/>
                <a:ext cx="734232" cy="724879"/>
              </a:xfrm>
              <a:prstGeom prst="straightConnector1">
                <a:avLst/>
              </a:prstGeom>
              <a:ln w="19050" cmpd="sng">
                <a:solidFill>
                  <a:schemeClr val="tx2"/>
                </a:solidFill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5802923" y="2740269"/>
                <a:ext cx="94016" cy="94016"/>
              </a:xfrm>
              <a:prstGeom prst="ellipse">
                <a:avLst/>
              </a:prstGeom>
              <a:ln w="19050" cmpd="sng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/>
            <p:cNvCxnSpPr/>
            <p:nvPr/>
          </p:nvCxnSpPr>
          <p:spPr>
            <a:xfrm flipV="1">
              <a:off x="5717212" y="4030966"/>
              <a:ext cx="0" cy="529326"/>
            </a:xfrm>
            <a:prstGeom prst="straightConnector1">
              <a:avLst/>
            </a:prstGeom>
            <a:ln w="9525" cmpd="sng">
              <a:prstDash val="dash"/>
              <a:headEnd type="none"/>
              <a:tailEnd type="non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3583193" y="3992051"/>
              <a:ext cx="569318" cy="558635"/>
              <a:chOff x="5339302" y="4150327"/>
              <a:chExt cx="569318" cy="558635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339302" y="4150327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7" name="Straight Arrow Connector 36"/>
              <p:cNvCxnSpPr/>
              <p:nvPr/>
            </p:nvCxnSpPr>
            <p:spPr>
              <a:xfrm flipV="1">
                <a:off x="5339370" y="4179636"/>
                <a:ext cx="0" cy="529326"/>
              </a:xfrm>
              <a:prstGeom prst="straightConnector1">
                <a:avLst/>
              </a:prstGeom>
              <a:ln w="9525" cmpd="sng">
                <a:prstDash val="dash"/>
                <a:headEnd type="none"/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3033413" y="3988176"/>
              <a:ext cx="569318" cy="558635"/>
              <a:chOff x="5339302" y="4150327"/>
              <a:chExt cx="569318" cy="558635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5339302" y="4150327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1" name="Straight Arrow Connector 40"/>
              <p:cNvCxnSpPr/>
              <p:nvPr/>
            </p:nvCxnSpPr>
            <p:spPr>
              <a:xfrm flipV="1">
                <a:off x="5339370" y="4179636"/>
                <a:ext cx="0" cy="529326"/>
              </a:xfrm>
              <a:prstGeom prst="straightConnector1">
                <a:avLst/>
              </a:prstGeom>
              <a:ln w="9525" cmpd="sng">
                <a:prstDash val="dash"/>
                <a:headEnd type="none"/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2483701" y="3986009"/>
              <a:ext cx="569318" cy="556682"/>
              <a:chOff x="5114410" y="2740269"/>
              <a:chExt cx="782529" cy="765162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5114410" y="2780552"/>
                <a:ext cx="734232" cy="724879"/>
              </a:xfrm>
              <a:prstGeom prst="straightConnector1">
                <a:avLst/>
              </a:prstGeom>
              <a:ln w="19050" cmpd="sng">
                <a:solidFill>
                  <a:schemeClr val="tx2"/>
                </a:solidFill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5802923" y="2740269"/>
                <a:ext cx="94016" cy="94016"/>
              </a:xfrm>
              <a:prstGeom prst="ellipse">
                <a:avLst/>
              </a:prstGeom>
              <a:ln w="19050" cmpd="sng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531012" y="454096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64403" y="45468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86339" y="45607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18965" y="455509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23149" y="4550960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80991" y="4554865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27273" y="4541191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53233" y="374875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93711" y="407459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044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52616" y="3380368"/>
            <a:ext cx="5890847" cy="1539470"/>
            <a:chOff x="1328615" y="3380368"/>
            <a:chExt cx="5890847" cy="1539470"/>
          </a:xfrm>
        </p:grpSpPr>
        <p:grpSp>
          <p:nvGrpSpPr>
            <p:cNvPr id="4" name="Group 3"/>
            <p:cNvGrpSpPr/>
            <p:nvPr/>
          </p:nvGrpSpPr>
          <p:grpSpPr>
            <a:xfrm>
              <a:off x="1328615" y="3380368"/>
              <a:ext cx="5890847" cy="1539470"/>
              <a:chOff x="-1129737" y="3380368"/>
              <a:chExt cx="5890847" cy="153947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742724" y="3380368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y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-1129737" y="3546231"/>
                <a:ext cx="5890847" cy="1373607"/>
                <a:chOff x="-1129737" y="3546231"/>
                <a:chExt cx="5890847" cy="1373607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-1129737" y="4542692"/>
                  <a:ext cx="5890847" cy="0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1666631" y="3546231"/>
                  <a:ext cx="0" cy="1363785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1276018" y="4550506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>
                      <a:latin typeface="Times New Roman"/>
                      <a:cs typeface="Times New Roman"/>
                    </a:rPr>
                    <a:t>O</a:t>
                  </a:r>
                </a:p>
              </p:txBody>
            </p:sp>
          </p:grp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4661885" y="4021180"/>
              <a:ext cx="0" cy="529326"/>
            </a:xfrm>
            <a:prstGeom prst="straightConnector1">
              <a:avLst/>
            </a:prstGeom>
            <a:ln w="9525" cmpd="sng">
              <a:prstDash val="dash"/>
              <a:headEnd type="none"/>
              <a:tailEnd type="non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186970" y="4027236"/>
              <a:ext cx="0" cy="529326"/>
            </a:xfrm>
            <a:prstGeom prst="straightConnector1">
              <a:avLst/>
            </a:prstGeom>
            <a:ln w="9525" cmpd="sng">
              <a:prstDash val="dash"/>
              <a:headEnd type="none"/>
              <a:tailEnd type="non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 flipV="1">
              <a:off x="2483701" y="4040718"/>
              <a:ext cx="3802761" cy="519708"/>
              <a:chOff x="2483701" y="3986009"/>
              <a:chExt cx="3802761" cy="57428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5186902" y="3997927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661817" y="3991871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9" name="Straight Arrow Connector 48"/>
              <p:cNvCxnSpPr/>
              <p:nvPr/>
            </p:nvCxnSpPr>
            <p:spPr>
              <a:xfrm flipV="1">
                <a:off x="2483701" y="3998584"/>
                <a:ext cx="0" cy="529326"/>
              </a:xfrm>
              <a:prstGeom prst="straightConnector1">
                <a:avLst/>
              </a:prstGeom>
              <a:ln w="9525" cmpd="sng">
                <a:prstDash val="dash"/>
                <a:headEnd type="none"/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4127705" y="3986009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5717144" y="4001657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Oval 31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" name="Straight Arrow Connector 32"/>
              <p:cNvCxnSpPr/>
              <p:nvPr/>
            </p:nvCxnSpPr>
            <p:spPr>
              <a:xfrm flipV="1">
                <a:off x="5717212" y="4030966"/>
                <a:ext cx="0" cy="529326"/>
              </a:xfrm>
              <a:prstGeom prst="straightConnector1">
                <a:avLst/>
              </a:prstGeom>
              <a:ln w="9525" cmpd="sng">
                <a:prstDash val="dash"/>
                <a:headEnd type="none"/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8" name="Group 37"/>
              <p:cNvGrpSpPr/>
              <p:nvPr/>
            </p:nvGrpSpPr>
            <p:grpSpPr>
              <a:xfrm>
                <a:off x="3583193" y="3992051"/>
                <a:ext cx="569318" cy="558635"/>
                <a:chOff x="5339302" y="4150327"/>
                <a:chExt cx="569318" cy="55863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5339302" y="4150327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35" name="Straight Arrow Connector 34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flipV="1">
                  <a:off x="5339370" y="4179636"/>
                  <a:ext cx="0" cy="529326"/>
                </a:xfrm>
                <a:prstGeom prst="straightConnector1">
                  <a:avLst/>
                </a:prstGeom>
                <a:ln w="9525" cmpd="sng">
                  <a:prstDash val="dash"/>
                  <a:headEnd type="none"/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3033413" y="3988176"/>
                <a:ext cx="569318" cy="558635"/>
                <a:chOff x="5339302" y="4150327"/>
                <a:chExt cx="569318" cy="558635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5339302" y="4150327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42" name="Straight Arrow Connector 41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Oval 42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5339370" y="4179636"/>
                  <a:ext cx="0" cy="529326"/>
                </a:xfrm>
                <a:prstGeom prst="straightConnector1">
                  <a:avLst/>
                </a:prstGeom>
                <a:ln w="9525" cmpd="sng">
                  <a:prstDash val="dash"/>
                  <a:headEnd type="none"/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2483701" y="3986009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TextBox 49"/>
            <p:cNvSpPr txBox="1"/>
            <p:nvPr/>
          </p:nvSpPr>
          <p:spPr>
            <a:xfrm>
              <a:off x="4531012" y="454096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64403" y="45468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86339" y="45607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18965" y="455509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23149" y="4550960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80991" y="4554865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27273" y="4541191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53233" y="374875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93711" y="407459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87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52616" y="3380368"/>
            <a:ext cx="5890847" cy="1539470"/>
            <a:chOff x="1328615" y="3380368"/>
            <a:chExt cx="5890847" cy="1539470"/>
          </a:xfrm>
        </p:grpSpPr>
        <p:grpSp>
          <p:nvGrpSpPr>
            <p:cNvPr id="4" name="Group 3"/>
            <p:cNvGrpSpPr/>
            <p:nvPr/>
          </p:nvGrpSpPr>
          <p:grpSpPr>
            <a:xfrm>
              <a:off x="1328615" y="3380368"/>
              <a:ext cx="5890847" cy="1539470"/>
              <a:chOff x="-1129737" y="3380368"/>
              <a:chExt cx="5890847" cy="153947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742724" y="3380368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y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-1129737" y="3546231"/>
                <a:ext cx="5890847" cy="1373607"/>
                <a:chOff x="-1129737" y="3546231"/>
                <a:chExt cx="5890847" cy="1373607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-1129737" y="4542692"/>
                  <a:ext cx="5890847" cy="0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1666631" y="3546231"/>
                  <a:ext cx="0" cy="1363785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1276018" y="4550506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>
                      <a:latin typeface="Times New Roman"/>
                      <a:cs typeface="Times New Roman"/>
                    </a:rPr>
                    <a:t>O</a:t>
                  </a:r>
                </a:p>
              </p:txBody>
            </p:sp>
          </p:grpSp>
        </p:grpSp>
        <p:grpSp>
          <p:nvGrpSpPr>
            <p:cNvPr id="3" name="Group 2"/>
            <p:cNvGrpSpPr/>
            <p:nvPr/>
          </p:nvGrpSpPr>
          <p:grpSpPr>
            <a:xfrm flipH="1">
              <a:off x="1976584" y="4025750"/>
              <a:ext cx="3792439" cy="539246"/>
              <a:chOff x="2483701" y="4021180"/>
              <a:chExt cx="3802761" cy="539246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V="1">
                <a:off x="4661885" y="4021180"/>
                <a:ext cx="0" cy="529326"/>
              </a:xfrm>
              <a:prstGeom prst="straightConnector1">
                <a:avLst/>
              </a:prstGeom>
              <a:ln w="9525" cmpd="sng">
                <a:prstDash val="dash"/>
                <a:headEnd type="none"/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5186970" y="4027236"/>
                <a:ext cx="0" cy="529326"/>
              </a:xfrm>
              <a:prstGeom prst="straightConnector1">
                <a:avLst/>
              </a:prstGeom>
              <a:ln w="9525" cmpd="sng">
                <a:prstDash val="dash"/>
                <a:headEnd type="none"/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oup 1"/>
              <p:cNvGrpSpPr/>
              <p:nvPr/>
            </p:nvGrpSpPr>
            <p:grpSpPr>
              <a:xfrm flipV="1">
                <a:off x="2483701" y="4040718"/>
                <a:ext cx="3802761" cy="519708"/>
                <a:chOff x="2483701" y="3986009"/>
                <a:chExt cx="3802761" cy="574283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5186902" y="3997927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27" name="Straight Arrow Connector 26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27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4661817" y="3991871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20" name="Straight Arrow Connector 19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Oval 20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2483701" y="3998584"/>
                  <a:ext cx="0" cy="529326"/>
                </a:xfrm>
                <a:prstGeom prst="straightConnector1">
                  <a:avLst/>
                </a:prstGeom>
                <a:ln w="9525" cmpd="sng">
                  <a:prstDash val="dash"/>
                  <a:headEnd type="none"/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127705" y="3986009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Oval 14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5717144" y="4001657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Oval 31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5717212" y="4030966"/>
                  <a:ext cx="0" cy="529326"/>
                </a:xfrm>
                <a:prstGeom prst="straightConnector1">
                  <a:avLst/>
                </a:prstGeom>
                <a:ln w="9525" cmpd="sng">
                  <a:prstDash val="dash"/>
                  <a:headEnd type="none"/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8" name="Group 37"/>
                <p:cNvGrpSpPr/>
                <p:nvPr/>
              </p:nvGrpSpPr>
              <p:grpSpPr>
                <a:xfrm>
                  <a:off x="3583193" y="3992051"/>
                  <a:ext cx="569318" cy="558635"/>
                  <a:chOff x="5339302" y="4150327"/>
                  <a:chExt cx="569318" cy="558635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5339302" y="4150327"/>
                    <a:ext cx="569318" cy="556682"/>
                    <a:chOff x="5114410" y="2740269"/>
                    <a:chExt cx="782529" cy="765162"/>
                  </a:xfrm>
                </p:grpSpPr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V="1">
                      <a:off x="5114410" y="2780552"/>
                      <a:ext cx="734232" cy="724879"/>
                    </a:xfrm>
                    <a:prstGeom prst="straightConnector1">
                      <a:avLst/>
                    </a:prstGeom>
                    <a:ln w="19050" cmpd="sng">
                      <a:solidFill>
                        <a:schemeClr val="tx2"/>
                      </a:solidFill>
                      <a:tailEnd type="none" w="med" len="lg"/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Oval 35"/>
                    <p:cNvSpPr/>
                    <p:nvPr/>
                  </p:nvSpPr>
                  <p:spPr>
                    <a:xfrm>
                      <a:off x="5802923" y="2740269"/>
                      <a:ext cx="94016" cy="94016"/>
                    </a:xfrm>
                    <a:prstGeom prst="ellipse">
                      <a:avLst/>
                    </a:prstGeom>
                    <a:ln w="19050" cmpd="sng"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5339370" y="4179636"/>
                    <a:ext cx="0" cy="529326"/>
                  </a:xfrm>
                  <a:prstGeom prst="straightConnector1">
                    <a:avLst/>
                  </a:prstGeom>
                  <a:ln w="9525" cmpd="sng">
                    <a:prstDash val="dash"/>
                    <a:headEnd type="none"/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033413" y="3988176"/>
                  <a:ext cx="569318" cy="558635"/>
                  <a:chOff x="5339302" y="4150327"/>
                  <a:chExt cx="569318" cy="558635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5339302" y="4150327"/>
                    <a:ext cx="569318" cy="556682"/>
                    <a:chOff x="5114410" y="2740269"/>
                    <a:chExt cx="782529" cy="765162"/>
                  </a:xfrm>
                </p:grpSpPr>
                <p:cxnSp>
                  <p:nvCxnSpPr>
                    <p:cNvPr id="42" name="Straight Arrow Connector 41"/>
                    <p:cNvCxnSpPr/>
                    <p:nvPr/>
                  </p:nvCxnSpPr>
                  <p:spPr>
                    <a:xfrm flipV="1">
                      <a:off x="5114410" y="2780552"/>
                      <a:ext cx="734232" cy="724879"/>
                    </a:xfrm>
                    <a:prstGeom prst="straightConnector1">
                      <a:avLst/>
                    </a:prstGeom>
                    <a:ln w="19050" cmpd="sng">
                      <a:solidFill>
                        <a:schemeClr val="tx2"/>
                      </a:solidFill>
                      <a:tailEnd type="none" w="med" len="lg"/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5802923" y="2740269"/>
                      <a:ext cx="94016" cy="94016"/>
                    </a:xfrm>
                    <a:prstGeom prst="ellipse">
                      <a:avLst/>
                    </a:prstGeom>
                    <a:ln w="19050" cmpd="sng"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1" name="Straight Arrow Connector 40"/>
                  <p:cNvCxnSpPr/>
                  <p:nvPr/>
                </p:nvCxnSpPr>
                <p:spPr>
                  <a:xfrm flipV="1">
                    <a:off x="5339370" y="4179636"/>
                    <a:ext cx="0" cy="529326"/>
                  </a:xfrm>
                  <a:prstGeom prst="straightConnector1">
                    <a:avLst/>
                  </a:prstGeom>
                  <a:ln w="9525" cmpd="sng">
                    <a:prstDash val="dash"/>
                    <a:headEnd type="none"/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2483701" y="3986009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47" name="Straight Arrow Connector 46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Oval 47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50" name="TextBox 49"/>
            <p:cNvSpPr txBox="1"/>
            <p:nvPr/>
          </p:nvSpPr>
          <p:spPr>
            <a:xfrm>
              <a:off x="4531012" y="454096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64403" y="45468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86339" y="45607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51514" y="4536843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-4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23149" y="4550960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80991" y="4554865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27273" y="4541191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53233" y="374875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93711" y="407459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07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40448" y="1260445"/>
            <a:ext cx="5890847" cy="1539470"/>
            <a:chOff x="1328615" y="3380368"/>
            <a:chExt cx="5890847" cy="1539470"/>
          </a:xfrm>
        </p:grpSpPr>
        <p:grpSp>
          <p:nvGrpSpPr>
            <p:cNvPr id="26" name="Group 25"/>
            <p:cNvGrpSpPr/>
            <p:nvPr/>
          </p:nvGrpSpPr>
          <p:grpSpPr>
            <a:xfrm>
              <a:off x="5186902" y="3997927"/>
              <a:ext cx="569318" cy="556682"/>
              <a:chOff x="5114410" y="2740269"/>
              <a:chExt cx="782529" cy="765162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5114410" y="2780552"/>
                <a:ext cx="734232" cy="724879"/>
              </a:xfrm>
              <a:prstGeom prst="straightConnector1">
                <a:avLst/>
              </a:prstGeom>
              <a:ln w="19050" cmpd="sng">
                <a:solidFill>
                  <a:schemeClr val="tx2"/>
                </a:solidFill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802923" y="2740269"/>
                <a:ext cx="94016" cy="94016"/>
              </a:xfrm>
              <a:prstGeom prst="ellipse">
                <a:avLst/>
              </a:prstGeom>
              <a:ln w="19050" cmpd="sng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661817" y="3991871"/>
              <a:ext cx="569318" cy="556682"/>
              <a:chOff x="5114410" y="2740269"/>
              <a:chExt cx="782529" cy="76516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5114410" y="2780552"/>
                <a:ext cx="734232" cy="724879"/>
              </a:xfrm>
              <a:prstGeom prst="straightConnector1">
                <a:avLst/>
              </a:prstGeom>
              <a:ln w="19050" cmpd="sng">
                <a:solidFill>
                  <a:schemeClr val="tx2"/>
                </a:solidFill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5802923" y="2740269"/>
                <a:ext cx="94016" cy="94016"/>
              </a:xfrm>
              <a:prstGeom prst="ellipse">
                <a:avLst/>
              </a:prstGeom>
              <a:ln w="19050" cmpd="sng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 flipV="1">
              <a:off x="6249770" y="4027251"/>
              <a:ext cx="0" cy="529326"/>
            </a:xfrm>
            <a:prstGeom prst="straightConnector1">
              <a:avLst/>
            </a:prstGeom>
            <a:ln w="9525" cmpd="sng">
              <a:prstDash val="dash"/>
              <a:headEnd type="none"/>
              <a:tailEnd type="non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1328615" y="3380368"/>
              <a:ext cx="5890847" cy="1539470"/>
              <a:chOff x="-1129737" y="3380368"/>
              <a:chExt cx="5890847" cy="153947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742724" y="3380368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y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-1129737" y="3546231"/>
                <a:ext cx="5890847" cy="1373607"/>
                <a:chOff x="-1129737" y="3546231"/>
                <a:chExt cx="5890847" cy="1373607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-1129737" y="4542692"/>
                  <a:ext cx="5890847" cy="0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1666631" y="3546231"/>
                  <a:ext cx="0" cy="1363785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1276018" y="4550506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>
                      <a:latin typeface="Times New Roman"/>
                      <a:cs typeface="Times New Roman"/>
                    </a:rPr>
                    <a:t>O</a:t>
                  </a:r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127705" y="3986009"/>
              <a:ext cx="569318" cy="556682"/>
              <a:chOff x="5114410" y="2740269"/>
              <a:chExt cx="782529" cy="765162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5114410" y="2780552"/>
                <a:ext cx="734232" cy="724879"/>
              </a:xfrm>
              <a:prstGeom prst="straightConnector1">
                <a:avLst/>
              </a:prstGeom>
              <a:ln w="19050" cmpd="sng">
                <a:solidFill>
                  <a:schemeClr val="tx2"/>
                </a:solidFill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02923" y="2740269"/>
                <a:ext cx="94016" cy="94016"/>
              </a:xfrm>
              <a:prstGeom prst="ellipse">
                <a:avLst/>
              </a:prstGeom>
              <a:ln w="19050" cmpd="sng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4661885" y="4021180"/>
              <a:ext cx="0" cy="529326"/>
            </a:xfrm>
            <a:prstGeom prst="straightConnector1">
              <a:avLst/>
            </a:prstGeom>
            <a:ln w="9525" cmpd="sng">
              <a:prstDash val="dash"/>
              <a:headEnd type="none"/>
              <a:tailEnd type="non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186970" y="4027236"/>
              <a:ext cx="0" cy="529326"/>
            </a:xfrm>
            <a:prstGeom prst="straightConnector1">
              <a:avLst/>
            </a:prstGeom>
            <a:ln w="9525" cmpd="sng">
              <a:prstDash val="dash"/>
              <a:headEnd type="none"/>
              <a:tailEnd type="non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5717144" y="4001657"/>
              <a:ext cx="569318" cy="556682"/>
              <a:chOff x="5114410" y="2740269"/>
              <a:chExt cx="782529" cy="765162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V="1">
                <a:off x="5114410" y="2780552"/>
                <a:ext cx="734232" cy="724879"/>
              </a:xfrm>
              <a:prstGeom prst="straightConnector1">
                <a:avLst/>
              </a:prstGeom>
              <a:ln w="19050" cmpd="sng">
                <a:solidFill>
                  <a:schemeClr val="tx2"/>
                </a:solidFill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5802923" y="2740269"/>
                <a:ext cx="94016" cy="94016"/>
              </a:xfrm>
              <a:prstGeom prst="ellipse">
                <a:avLst/>
              </a:prstGeom>
              <a:ln w="19050" cmpd="sng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/>
            <p:cNvCxnSpPr/>
            <p:nvPr/>
          </p:nvCxnSpPr>
          <p:spPr>
            <a:xfrm flipV="1">
              <a:off x="5717212" y="4030966"/>
              <a:ext cx="0" cy="529326"/>
            </a:xfrm>
            <a:prstGeom prst="straightConnector1">
              <a:avLst/>
            </a:prstGeom>
            <a:ln w="9525" cmpd="sng">
              <a:prstDash val="dash"/>
              <a:headEnd type="none"/>
              <a:tailEnd type="non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3583193" y="3992051"/>
              <a:ext cx="569318" cy="558635"/>
              <a:chOff x="5339302" y="4150327"/>
              <a:chExt cx="569318" cy="558635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339302" y="4150327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7" name="Straight Arrow Connector 36"/>
              <p:cNvCxnSpPr/>
              <p:nvPr/>
            </p:nvCxnSpPr>
            <p:spPr>
              <a:xfrm flipV="1">
                <a:off x="5339370" y="4179636"/>
                <a:ext cx="0" cy="529326"/>
              </a:xfrm>
              <a:prstGeom prst="straightConnector1">
                <a:avLst/>
              </a:prstGeom>
              <a:ln w="9525" cmpd="sng">
                <a:prstDash val="dash"/>
                <a:headEnd type="none"/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3033413" y="3988176"/>
              <a:ext cx="569318" cy="558635"/>
              <a:chOff x="5339302" y="4150327"/>
              <a:chExt cx="569318" cy="558635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5339302" y="4150327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1" name="Straight Arrow Connector 40"/>
              <p:cNvCxnSpPr/>
              <p:nvPr/>
            </p:nvCxnSpPr>
            <p:spPr>
              <a:xfrm flipV="1">
                <a:off x="5339370" y="4179636"/>
                <a:ext cx="0" cy="529326"/>
              </a:xfrm>
              <a:prstGeom prst="straightConnector1">
                <a:avLst/>
              </a:prstGeom>
              <a:ln w="9525" cmpd="sng">
                <a:prstDash val="dash"/>
                <a:headEnd type="none"/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2483701" y="3986009"/>
              <a:ext cx="569318" cy="556682"/>
              <a:chOff x="5114410" y="2740269"/>
              <a:chExt cx="782529" cy="765162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5114410" y="2780552"/>
                <a:ext cx="734232" cy="724879"/>
              </a:xfrm>
              <a:prstGeom prst="straightConnector1">
                <a:avLst/>
              </a:prstGeom>
              <a:ln w="19050" cmpd="sng">
                <a:solidFill>
                  <a:schemeClr val="tx2"/>
                </a:solidFill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5802923" y="2740269"/>
                <a:ext cx="94016" cy="94016"/>
              </a:xfrm>
              <a:prstGeom prst="ellipse">
                <a:avLst/>
              </a:prstGeom>
              <a:ln w="19050" cmpd="sng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531012" y="454096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64403" y="45468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86339" y="45607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18965" y="455509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23149" y="4550960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80991" y="4554865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27273" y="4541191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53233" y="374875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93711" y="407459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x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540448" y="2794218"/>
            <a:ext cx="5890847" cy="1539470"/>
            <a:chOff x="1328615" y="3380368"/>
            <a:chExt cx="5890847" cy="1539470"/>
          </a:xfrm>
        </p:grpSpPr>
        <p:grpSp>
          <p:nvGrpSpPr>
            <p:cNvPr id="60" name="Group 59"/>
            <p:cNvGrpSpPr/>
            <p:nvPr/>
          </p:nvGrpSpPr>
          <p:grpSpPr>
            <a:xfrm>
              <a:off x="1328615" y="3380368"/>
              <a:ext cx="5890847" cy="1539470"/>
              <a:chOff x="-1129737" y="3380368"/>
              <a:chExt cx="5890847" cy="1539470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742724" y="3380368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y</a:t>
                </a: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-1129737" y="3546231"/>
                <a:ext cx="5890847" cy="1373607"/>
                <a:chOff x="-1129737" y="3546231"/>
                <a:chExt cx="5890847" cy="1373607"/>
              </a:xfrm>
            </p:grpSpPr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-1129737" y="4542692"/>
                  <a:ext cx="5890847" cy="0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1666631" y="3546231"/>
                  <a:ext cx="0" cy="1363785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/>
                <p:cNvSpPr txBox="1"/>
                <p:nvPr/>
              </p:nvSpPr>
              <p:spPr>
                <a:xfrm>
                  <a:off x="1276018" y="4550506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>
                      <a:latin typeface="Times New Roman"/>
                      <a:cs typeface="Times New Roman"/>
                    </a:rPr>
                    <a:t>O</a:t>
                  </a:r>
                </a:p>
              </p:txBody>
            </p:sp>
          </p:grpSp>
        </p:grpSp>
        <p:cxnSp>
          <p:nvCxnSpPr>
            <p:cNvPr id="61" name="Straight Arrow Connector 60"/>
            <p:cNvCxnSpPr/>
            <p:nvPr/>
          </p:nvCxnSpPr>
          <p:spPr>
            <a:xfrm flipV="1">
              <a:off x="4661885" y="4021180"/>
              <a:ext cx="0" cy="529326"/>
            </a:xfrm>
            <a:prstGeom prst="straightConnector1">
              <a:avLst/>
            </a:prstGeom>
            <a:ln w="9525" cmpd="sng">
              <a:prstDash val="dash"/>
              <a:headEnd type="none"/>
              <a:tailEnd type="non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6970" y="4027236"/>
              <a:ext cx="0" cy="529326"/>
            </a:xfrm>
            <a:prstGeom prst="straightConnector1">
              <a:avLst/>
            </a:prstGeom>
            <a:ln w="9525" cmpd="sng">
              <a:prstDash val="dash"/>
              <a:headEnd type="none"/>
              <a:tailEnd type="non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 flipV="1">
              <a:off x="2483701" y="4040718"/>
              <a:ext cx="3802761" cy="519708"/>
              <a:chOff x="2483701" y="3986009"/>
              <a:chExt cx="3802761" cy="574283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5186902" y="3997927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9" name="Oval 98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4661817" y="3991871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" name="Oval 96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flipV="1">
                <a:off x="2483701" y="3998584"/>
                <a:ext cx="0" cy="529326"/>
              </a:xfrm>
              <a:prstGeom prst="straightConnector1">
                <a:avLst/>
              </a:prstGeom>
              <a:ln w="9525" cmpd="sng">
                <a:prstDash val="dash"/>
                <a:headEnd type="none"/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6" name="Group 75"/>
              <p:cNvGrpSpPr/>
              <p:nvPr/>
            </p:nvGrpSpPr>
            <p:grpSpPr>
              <a:xfrm>
                <a:off x="4127705" y="3986009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5717144" y="4001657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92" name="Straight Arrow Connector 91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3" name="Oval 92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8" name="Straight Arrow Connector 77"/>
              <p:cNvCxnSpPr/>
              <p:nvPr/>
            </p:nvCxnSpPr>
            <p:spPr>
              <a:xfrm flipV="1">
                <a:off x="5717212" y="4030966"/>
                <a:ext cx="0" cy="529326"/>
              </a:xfrm>
              <a:prstGeom prst="straightConnector1">
                <a:avLst/>
              </a:prstGeom>
              <a:ln w="9525" cmpd="sng">
                <a:prstDash val="dash"/>
                <a:headEnd type="none"/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3583193" y="3992051"/>
                <a:ext cx="569318" cy="558635"/>
                <a:chOff x="5339302" y="4150327"/>
                <a:chExt cx="569318" cy="558635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5339302" y="4150327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90" name="Straight Arrow Connector 89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Oval 90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 flipV="1">
                  <a:off x="5339370" y="4179636"/>
                  <a:ext cx="0" cy="529326"/>
                </a:xfrm>
                <a:prstGeom prst="straightConnector1">
                  <a:avLst/>
                </a:prstGeom>
                <a:ln w="9525" cmpd="sng">
                  <a:prstDash val="dash"/>
                  <a:headEnd type="none"/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3033413" y="3988176"/>
                <a:ext cx="569318" cy="558635"/>
                <a:chOff x="5339302" y="4150327"/>
                <a:chExt cx="569318" cy="558635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5339302" y="4150327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Oval 86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5" name="Straight Arrow Connector 84"/>
                <p:cNvCxnSpPr/>
                <p:nvPr/>
              </p:nvCxnSpPr>
              <p:spPr>
                <a:xfrm flipV="1">
                  <a:off x="5339370" y="4179636"/>
                  <a:ext cx="0" cy="529326"/>
                </a:xfrm>
                <a:prstGeom prst="straightConnector1">
                  <a:avLst/>
                </a:prstGeom>
                <a:ln w="9525" cmpd="sng">
                  <a:prstDash val="dash"/>
                  <a:headEnd type="none"/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>
                <a:off x="2483701" y="3986009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3" name="Oval 82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4531012" y="454096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064403" y="45468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86339" y="45607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18965" y="455509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23149" y="4550960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80991" y="4554865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-2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27273" y="4541191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53233" y="374875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893711" y="407459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x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540448" y="4327992"/>
            <a:ext cx="5890847" cy="1539470"/>
            <a:chOff x="1328615" y="3380368"/>
            <a:chExt cx="5890847" cy="1539470"/>
          </a:xfrm>
        </p:grpSpPr>
        <p:grpSp>
          <p:nvGrpSpPr>
            <p:cNvPr id="106" name="Group 105"/>
            <p:cNvGrpSpPr/>
            <p:nvPr/>
          </p:nvGrpSpPr>
          <p:grpSpPr>
            <a:xfrm>
              <a:off x="1328615" y="3380368"/>
              <a:ext cx="5890847" cy="1539470"/>
              <a:chOff x="-1129737" y="3380368"/>
              <a:chExt cx="5890847" cy="1539470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1742724" y="3380368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y</a:t>
                </a:r>
              </a:p>
            </p:txBody>
          </p:sp>
          <p:grpSp>
            <p:nvGrpSpPr>
              <p:cNvPr id="148" name="Group 147"/>
              <p:cNvGrpSpPr/>
              <p:nvPr/>
            </p:nvGrpSpPr>
            <p:grpSpPr>
              <a:xfrm>
                <a:off x="-1129737" y="3546231"/>
                <a:ext cx="5890847" cy="1373607"/>
                <a:chOff x="-1129737" y="3546231"/>
                <a:chExt cx="5890847" cy="1373607"/>
              </a:xfrm>
            </p:grpSpPr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-1129737" y="4542692"/>
                  <a:ext cx="5890847" cy="0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/>
                <p:cNvCxnSpPr/>
                <p:nvPr/>
              </p:nvCxnSpPr>
              <p:spPr>
                <a:xfrm flipV="1">
                  <a:off x="1666631" y="3546231"/>
                  <a:ext cx="0" cy="1363785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TextBox 150"/>
                <p:cNvSpPr txBox="1"/>
                <p:nvPr/>
              </p:nvSpPr>
              <p:spPr>
                <a:xfrm>
                  <a:off x="1276018" y="4550506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>
                      <a:latin typeface="Times New Roman"/>
                      <a:cs typeface="Times New Roman"/>
                    </a:rPr>
                    <a:t>O</a:t>
                  </a:r>
                </a:p>
              </p:txBody>
            </p:sp>
          </p:grpSp>
        </p:grpSp>
        <p:grpSp>
          <p:nvGrpSpPr>
            <p:cNvPr id="107" name="Group 106"/>
            <p:cNvGrpSpPr/>
            <p:nvPr/>
          </p:nvGrpSpPr>
          <p:grpSpPr>
            <a:xfrm flipH="1">
              <a:off x="2505385" y="4025750"/>
              <a:ext cx="3802902" cy="543465"/>
              <a:chOff x="1942968" y="4021180"/>
              <a:chExt cx="3813252" cy="543465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 flipV="1">
                <a:off x="4661885" y="4021180"/>
                <a:ext cx="0" cy="529326"/>
              </a:xfrm>
              <a:prstGeom prst="straightConnector1">
                <a:avLst/>
              </a:prstGeom>
              <a:ln w="9525" cmpd="sng">
                <a:prstDash val="dash"/>
                <a:headEnd type="none"/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5186970" y="4027236"/>
                <a:ext cx="0" cy="529326"/>
              </a:xfrm>
              <a:prstGeom prst="straightConnector1">
                <a:avLst/>
              </a:prstGeom>
              <a:ln w="9525" cmpd="sng">
                <a:prstDash val="dash"/>
                <a:headEnd type="none"/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9" name="Group 118"/>
              <p:cNvGrpSpPr/>
              <p:nvPr/>
            </p:nvGrpSpPr>
            <p:grpSpPr>
              <a:xfrm flipV="1">
                <a:off x="1942968" y="4045861"/>
                <a:ext cx="3813252" cy="518784"/>
                <a:chOff x="1942968" y="3981347"/>
                <a:chExt cx="3813252" cy="57326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5186902" y="3997927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145" name="Straight Arrow Connector 144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Oval 145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1" name="Group 120"/>
                <p:cNvGrpSpPr/>
                <p:nvPr/>
              </p:nvGrpSpPr>
              <p:grpSpPr>
                <a:xfrm>
                  <a:off x="4661817" y="3991871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143" name="Straight Arrow Connector 142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4" name="Oval 143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2" name="Straight Arrow Connector 121"/>
                <p:cNvCxnSpPr/>
                <p:nvPr/>
              </p:nvCxnSpPr>
              <p:spPr>
                <a:xfrm flipV="1">
                  <a:off x="2483701" y="3998584"/>
                  <a:ext cx="0" cy="529326"/>
                </a:xfrm>
                <a:prstGeom prst="straightConnector1">
                  <a:avLst/>
                </a:prstGeom>
                <a:ln w="9525" cmpd="sng">
                  <a:prstDash val="dash"/>
                  <a:headEnd type="none"/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3" name="Group 122"/>
                <p:cNvGrpSpPr/>
                <p:nvPr/>
              </p:nvGrpSpPr>
              <p:grpSpPr>
                <a:xfrm>
                  <a:off x="4127705" y="3986009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141" name="Straight Arrow Connector 140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2" name="Oval 141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4" name="Group 123"/>
                <p:cNvGrpSpPr/>
                <p:nvPr/>
              </p:nvGrpSpPr>
              <p:grpSpPr>
                <a:xfrm>
                  <a:off x="1942968" y="3981347"/>
                  <a:ext cx="569320" cy="556682"/>
                  <a:chOff x="-73205" y="2712354"/>
                  <a:chExt cx="782531" cy="765162"/>
                </a:xfrm>
              </p:grpSpPr>
              <p:cxnSp>
                <p:nvCxnSpPr>
                  <p:cNvPr id="139" name="Straight Arrow Connector 138"/>
                  <p:cNvCxnSpPr/>
                  <p:nvPr/>
                </p:nvCxnSpPr>
                <p:spPr>
                  <a:xfrm flipV="1">
                    <a:off x="-73205" y="2752637"/>
                    <a:ext cx="734231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Oval 139"/>
                  <p:cNvSpPr/>
                  <p:nvPr/>
                </p:nvSpPr>
                <p:spPr>
                  <a:xfrm>
                    <a:off x="615311" y="2712354"/>
                    <a:ext cx="94015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5" name="Straight Arrow Connector 124"/>
                <p:cNvCxnSpPr/>
                <p:nvPr/>
              </p:nvCxnSpPr>
              <p:spPr>
                <a:xfrm flipV="1">
                  <a:off x="1952764" y="3981347"/>
                  <a:ext cx="0" cy="529326"/>
                </a:xfrm>
                <a:prstGeom prst="straightConnector1">
                  <a:avLst/>
                </a:prstGeom>
                <a:ln w="9525" cmpd="sng">
                  <a:prstDash val="dash"/>
                  <a:headEnd type="none"/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Group 125"/>
                <p:cNvGrpSpPr/>
                <p:nvPr/>
              </p:nvGrpSpPr>
              <p:grpSpPr>
                <a:xfrm>
                  <a:off x="3583193" y="3992051"/>
                  <a:ext cx="569318" cy="558635"/>
                  <a:chOff x="5339302" y="4150327"/>
                  <a:chExt cx="569318" cy="558635"/>
                </a:xfrm>
              </p:grpSpPr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5339302" y="4150327"/>
                    <a:ext cx="569318" cy="556682"/>
                    <a:chOff x="5114410" y="2740269"/>
                    <a:chExt cx="782529" cy="765162"/>
                  </a:xfrm>
                </p:grpSpPr>
                <p:cxnSp>
                  <p:nvCxnSpPr>
                    <p:cNvPr id="137" name="Straight Arrow Connector 136"/>
                    <p:cNvCxnSpPr/>
                    <p:nvPr/>
                  </p:nvCxnSpPr>
                  <p:spPr>
                    <a:xfrm flipV="1">
                      <a:off x="5114410" y="2780552"/>
                      <a:ext cx="734232" cy="724879"/>
                    </a:xfrm>
                    <a:prstGeom prst="straightConnector1">
                      <a:avLst/>
                    </a:prstGeom>
                    <a:ln w="19050" cmpd="sng">
                      <a:solidFill>
                        <a:schemeClr val="tx2"/>
                      </a:solidFill>
                      <a:tailEnd type="none" w="med" len="lg"/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8" name="Oval 137"/>
                    <p:cNvSpPr/>
                    <p:nvPr/>
                  </p:nvSpPr>
                  <p:spPr>
                    <a:xfrm>
                      <a:off x="5802923" y="2740269"/>
                      <a:ext cx="94016" cy="94016"/>
                    </a:xfrm>
                    <a:prstGeom prst="ellipse">
                      <a:avLst/>
                    </a:prstGeom>
                    <a:ln w="19050" cmpd="sng"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36" name="Straight Arrow Connector 135"/>
                  <p:cNvCxnSpPr/>
                  <p:nvPr/>
                </p:nvCxnSpPr>
                <p:spPr>
                  <a:xfrm flipV="1">
                    <a:off x="5339370" y="4179636"/>
                    <a:ext cx="0" cy="529326"/>
                  </a:xfrm>
                  <a:prstGeom prst="straightConnector1">
                    <a:avLst/>
                  </a:prstGeom>
                  <a:ln w="9525" cmpd="sng">
                    <a:prstDash val="dash"/>
                    <a:headEnd type="none"/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3033413" y="3988176"/>
                  <a:ext cx="569318" cy="558635"/>
                  <a:chOff x="5339302" y="4150327"/>
                  <a:chExt cx="569318" cy="558635"/>
                </a:xfrm>
              </p:grpSpPr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5339302" y="4150327"/>
                    <a:ext cx="569318" cy="556682"/>
                    <a:chOff x="5114410" y="2740269"/>
                    <a:chExt cx="782529" cy="765162"/>
                  </a:xfrm>
                </p:grpSpPr>
                <p:cxnSp>
                  <p:nvCxnSpPr>
                    <p:cNvPr id="133" name="Straight Arrow Connector 132"/>
                    <p:cNvCxnSpPr/>
                    <p:nvPr/>
                  </p:nvCxnSpPr>
                  <p:spPr>
                    <a:xfrm flipV="1">
                      <a:off x="5114410" y="2780552"/>
                      <a:ext cx="734232" cy="724879"/>
                    </a:xfrm>
                    <a:prstGeom prst="straightConnector1">
                      <a:avLst/>
                    </a:prstGeom>
                    <a:ln w="19050" cmpd="sng">
                      <a:solidFill>
                        <a:schemeClr val="tx2"/>
                      </a:solidFill>
                      <a:tailEnd type="none" w="med" len="lg"/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4" name="Oval 133"/>
                    <p:cNvSpPr/>
                    <p:nvPr/>
                  </p:nvSpPr>
                  <p:spPr>
                    <a:xfrm>
                      <a:off x="5802923" y="2740269"/>
                      <a:ext cx="94016" cy="94016"/>
                    </a:xfrm>
                    <a:prstGeom prst="ellipse">
                      <a:avLst/>
                    </a:prstGeom>
                    <a:ln w="19050" cmpd="sng"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V="1">
                    <a:off x="5339370" y="4179636"/>
                    <a:ext cx="0" cy="529326"/>
                  </a:xfrm>
                  <a:prstGeom prst="straightConnector1">
                    <a:avLst/>
                  </a:prstGeom>
                  <a:ln w="9525" cmpd="sng">
                    <a:prstDash val="dash"/>
                    <a:headEnd type="none"/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2483701" y="3986009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129" name="Straight Arrow Connector 128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Oval 129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08" name="TextBox 107"/>
            <p:cNvSpPr txBox="1"/>
            <p:nvPr/>
          </p:nvSpPr>
          <p:spPr>
            <a:xfrm>
              <a:off x="4531012" y="454096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064403" y="45468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586339" y="45607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48272" y="45468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23149" y="4550960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880991" y="4554865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-2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327273" y="4541191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53233" y="374875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893711" y="407459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x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2432540" y="1357924"/>
            <a:ext cx="6076461" cy="15142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427065" y="2891699"/>
            <a:ext cx="6076461" cy="15142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432486" y="4431335"/>
            <a:ext cx="6076461" cy="15142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5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331" y="3184768"/>
            <a:ext cx="2618153" cy="82061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043853" y="3301999"/>
            <a:ext cx="2981570" cy="601787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043853" y="3301999"/>
            <a:ext cx="2981570" cy="601787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024316" y="1270001"/>
            <a:ext cx="697523" cy="717061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721839" y="1270001"/>
            <a:ext cx="697523" cy="717061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419362" y="1270001"/>
            <a:ext cx="697523" cy="717061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116885" y="1324708"/>
            <a:ext cx="697523" cy="717061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48907" y="5158154"/>
            <a:ext cx="3659554" cy="1172308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57078" y="2676772"/>
            <a:ext cx="3413509" cy="2481382"/>
            <a:chOff x="533814" y="3331311"/>
            <a:chExt cx="3413509" cy="2481382"/>
          </a:xfrm>
        </p:grpSpPr>
        <p:sp>
          <p:nvSpPr>
            <p:cNvPr id="5" name="TextBox 4"/>
            <p:cNvSpPr txBox="1"/>
            <p:nvPr/>
          </p:nvSpPr>
          <p:spPr>
            <a:xfrm>
              <a:off x="1579767" y="333131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y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33814" y="3468078"/>
              <a:ext cx="3413509" cy="2344615"/>
              <a:chOff x="533814" y="3468078"/>
              <a:chExt cx="3413509" cy="2344615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533814" y="4542692"/>
                <a:ext cx="3321538" cy="0"/>
              </a:xfrm>
              <a:prstGeom prst="straightConnector1">
                <a:avLst/>
              </a:prstGeom>
              <a:ln w="9525" cmpd="sng">
                <a:tailEnd type="stealth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871785" y="3468078"/>
                <a:ext cx="0" cy="2344615"/>
              </a:xfrm>
              <a:prstGeom prst="straightConnector1">
                <a:avLst/>
              </a:prstGeom>
              <a:ln w="9525" cmpd="sng">
                <a:tailEnd type="stealth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660065" y="4456778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x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564613" y="4501661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O</a:t>
                </a:r>
              </a:p>
            </p:txBody>
          </p:sp>
        </p:grpSp>
      </p:grpSp>
      <p:cxnSp>
        <p:nvCxnSpPr>
          <p:cNvPr id="14" name="Straight Arrow Connector 13"/>
          <p:cNvCxnSpPr/>
          <p:nvPr/>
        </p:nvCxnSpPr>
        <p:spPr>
          <a:xfrm flipV="1">
            <a:off x="5695048" y="3899930"/>
            <a:ext cx="534180" cy="525533"/>
          </a:xfrm>
          <a:prstGeom prst="straightConnector1">
            <a:avLst/>
          </a:prstGeom>
          <a:ln w="19050" cmpd="sng">
            <a:solidFill>
              <a:schemeClr val="tx2"/>
            </a:solidFill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29228" y="3374397"/>
            <a:ext cx="534180" cy="525533"/>
          </a:xfrm>
          <a:prstGeom prst="straightConnector1">
            <a:avLst/>
          </a:prstGeom>
          <a:ln w="19050" cmpd="sng">
            <a:solidFill>
              <a:schemeClr val="tx2"/>
            </a:solidFill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63408" y="3374397"/>
            <a:ext cx="534180" cy="513756"/>
          </a:xfrm>
          <a:prstGeom prst="straightConnector1">
            <a:avLst/>
          </a:prstGeom>
          <a:ln w="19050" cmpd="sng">
            <a:solidFill>
              <a:schemeClr val="tx2"/>
            </a:solidFill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615761" y="4415694"/>
            <a:ext cx="534180" cy="525533"/>
          </a:xfrm>
          <a:prstGeom prst="straightConnector1">
            <a:avLst/>
          </a:prstGeom>
          <a:ln w="19050" cmpd="sng">
            <a:solidFill>
              <a:schemeClr val="tx2"/>
            </a:solidFill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149941" y="4415694"/>
            <a:ext cx="534180" cy="1"/>
          </a:xfrm>
          <a:prstGeom prst="straightConnector1">
            <a:avLst/>
          </a:prstGeom>
          <a:ln w="19050" cmpd="sng">
            <a:solidFill>
              <a:schemeClr val="tx2"/>
            </a:solidFill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63408" y="3420907"/>
            <a:ext cx="0" cy="479023"/>
          </a:xfrm>
          <a:prstGeom prst="straightConnector1">
            <a:avLst/>
          </a:prstGeom>
          <a:ln w="9525" cmpd="sng">
            <a:prstDash val="dash"/>
            <a:headEnd type="none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49941" y="3913328"/>
            <a:ext cx="0" cy="479023"/>
          </a:xfrm>
          <a:prstGeom prst="straightConnector1">
            <a:avLst/>
          </a:prstGeom>
          <a:ln w="9525" cmpd="sng">
            <a:prstDash val="dash"/>
            <a:headEnd type="none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615761" y="3888154"/>
            <a:ext cx="0" cy="1053073"/>
          </a:xfrm>
          <a:prstGeom prst="straightConnector1">
            <a:avLst/>
          </a:prstGeom>
          <a:ln w="9525" cmpd="sng">
            <a:prstDash val="dash"/>
            <a:headEnd type="none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662257" y="4941226"/>
            <a:ext cx="1021865" cy="0"/>
          </a:xfrm>
          <a:prstGeom prst="straightConnector1">
            <a:avLst/>
          </a:prstGeom>
          <a:ln w="9525" cmpd="sng">
            <a:prstDash val="dash"/>
            <a:headEnd type="none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718296" y="3374396"/>
            <a:ext cx="1021865" cy="0"/>
          </a:xfrm>
          <a:prstGeom prst="straightConnector1">
            <a:avLst/>
          </a:prstGeom>
          <a:ln w="9525" cmpd="sng">
            <a:prstDash val="dash"/>
            <a:headEnd type="none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39979" y="38695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26191" y="386085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60845" y="38637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29225" y="320840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82832" y="3572283"/>
            <a:ext cx="334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75608" y="3562846"/>
            <a:ext cx="334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-2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49913" y="4758031"/>
            <a:ext cx="334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-2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57216" y="4304430"/>
            <a:ext cx="334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-1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99379" y="2883701"/>
            <a:ext cx="981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latin typeface="Times New Roman"/>
                <a:cs typeface="Times New Roman"/>
              </a:rPr>
              <a:t>y =f 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i="1" dirty="0">
                <a:latin typeface="Times New Roman"/>
                <a:cs typeface="Times New Roman"/>
              </a:rPr>
              <a:t>x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91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5208</TotalTime>
  <Words>573</Words>
  <Application>Microsoft Macintosh PowerPoint</Application>
  <PresentationFormat>宽屏</PresentationFormat>
  <Paragraphs>302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等线</vt:lpstr>
      <vt:lpstr>等线 Light</vt:lpstr>
      <vt:lpstr>微软雅黑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37</cp:revision>
  <cp:lastPrinted>2018-10-04T03:57:36Z</cp:lastPrinted>
  <dcterms:created xsi:type="dcterms:W3CDTF">2018-09-29T03:46:56Z</dcterms:created>
  <dcterms:modified xsi:type="dcterms:W3CDTF">2018-10-21T07:29:56Z</dcterms:modified>
</cp:coreProperties>
</file>