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910"/>
    <a:srgbClr val="4D6DA8"/>
    <a:srgbClr val="845224"/>
    <a:srgbClr val="0432FF"/>
    <a:srgbClr val="7A9823"/>
    <a:srgbClr val="3D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590"/>
  </p:normalViewPr>
  <p:slideViewPr>
    <p:cSldViewPr snapToGrid="0" snapToObjects="1">
      <p:cViewPr varScale="1">
        <p:scale>
          <a:sx n="50" d="100"/>
          <a:sy n="50" d="100"/>
        </p:scale>
        <p:origin x="192" y="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36DCE-442A-5A43-8134-FEFFBA0A9143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8E49F-E4B0-6248-8CE2-8D034660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7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8E49F-E4B0-6248-8CE2-8D034660D0C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39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0A66-0756-F544-A1DC-737EAD785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A1F60D-2EB8-AE44-A1D2-B53612ECD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ED9A9-58C9-E040-9F21-CC2C6DCE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78E45-263C-514B-8F29-BAED8A53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5A578-AE8F-DE4C-AF01-F49C332F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59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01DCA-D295-4F4E-9C5C-B16AC532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35DC5-0DB3-344B-9CA2-224E4474D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CFF24-132E-4040-943F-68F292E6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BC7A4-41BC-E949-90ED-C9E5E50A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9C131-67D9-C145-BE8A-D70BCEAA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22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B2AD95-6DDE-AA49-BD09-C6636C49F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5E4C2-5823-ED47-AF79-52B0E5346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23D73-7E00-2C45-8BE9-A510C6BF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3DD20-987B-6745-A28D-80B31F04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01313-A21B-FF47-AC45-7B072669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64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BA0A-32D9-4441-9F5E-E4A67CAC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4B91B-978F-CD46-881D-428DBC3F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5CD5C-E0FC-A84D-8DDA-19D03871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EAEBC-04AF-CD45-B21A-8B33DCD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8C146-2FE2-A84A-8FFF-A206299F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23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C6AB2-A5E9-BA47-BFAA-6FB151E4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8CF47-1C62-3B48-9E6E-DF3D5C27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58723-0FE3-BC45-9D67-D18D9E45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C8E16-283B-604B-BDAD-6DFA3A43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8DB12-FCC9-5441-9B82-81559CAE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08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7688-C063-4846-BE9D-76090227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EC0C7-20F0-0045-AC9E-0E404882D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4E810-0B61-2046-A619-0CFD7AFE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BE8B7D-235D-9E4D-8B54-47F59A29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3AFA8-A8B9-454A-8280-48256C50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E8B3A-4FD0-8E4F-9B2F-FA2FDA49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56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EEF-B9A4-6C41-9DCC-F89920C7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CE047-523D-9A49-83B8-F26FBAA7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0884F-C848-664E-AF19-A0A01177D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E47B16-AACF-4E4A-8380-EC06022B8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F27ECC-1598-1E4A-9F13-951817BA2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B69BD7-27A9-5142-8824-AAF4CF38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5213B7-239B-634D-82FD-8135DF01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E42CFD-BDAA-BE4F-A9CD-7E2164D0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09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996DA-C618-D143-BB1F-79C93EEF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4EBCF6-195E-6C46-ABBB-9B7B8092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BED67C-1A7C-4B4D-8D7D-C74FF96D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65B690-7D4B-2E43-81C7-DBB9251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58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9BDFB7-F809-CA4E-8BB7-0854E8F4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52268-99F2-6F49-9820-BAF6331F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F11553-D568-C641-B5E0-766B2F43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45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027CD-7E86-DE4E-9191-05066475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BBDD-92E4-AF40-9EC4-61AE982F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4A45A-4E35-084A-89CB-31EAF2CF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60D15-AC0D-F743-8660-BE133DF9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9AE41-3A50-1941-9FBD-5535463B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1E63F-8690-3740-A345-D2B4E460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6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BA78F-2031-E847-8573-BBC0AA74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CECFD5-D21B-C74B-B697-C7561F191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2D0BB-69C8-6C46-B5C8-7DC52D6FA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79123-0603-AE4B-BB82-50DEFB3A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52D9A-C2A6-A140-A9AD-7007740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B29A94-631E-3C46-8CB8-DF0C7357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54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366C95-E019-E844-90B3-DBAB58E5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EF7F8-EA9F-1D4B-A029-2A900A49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DFBA5-37FE-904C-BC98-825CA7213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E83B-8A00-1740-ABF2-704BB12B1932}" type="datetimeFigureOut">
              <a:rPr kumimoji="1" lang="zh-CN" altLang="en-US" smtClean="0"/>
              <a:t>2018/10/7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44568-55E7-DB4B-A19F-3C4068A4C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BB38A-0CCF-4846-83CA-059DA92A1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10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6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6.emf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3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C6AB477F-5768-D242-86DD-D994DA2E3521}"/>
              </a:ext>
            </a:extLst>
          </p:cNvPr>
          <p:cNvGrpSpPr/>
          <p:nvPr/>
        </p:nvGrpSpPr>
        <p:grpSpPr>
          <a:xfrm>
            <a:off x="2960401" y="1430914"/>
            <a:ext cx="5373350" cy="1988022"/>
            <a:chOff x="2960401" y="1430914"/>
            <a:chExt cx="5373350" cy="1988022"/>
          </a:xfrm>
        </p:grpSpPr>
        <p:sp>
          <p:nvSpPr>
            <p:cNvPr id="56" name="燕尾形箭头 55">
              <a:extLst>
                <a:ext uri="{FF2B5EF4-FFF2-40B4-BE49-F238E27FC236}">
                  <a16:creationId xmlns:a16="http://schemas.microsoft.com/office/drawing/2014/main" id="{1B43130E-6DD3-1645-B072-6367D61E5340}"/>
                </a:ext>
              </a:extLst>
            </p:cNvPr>
            <p:cNvSpPr/>
            <p:nvPr/>
          </p:nvSpPr>
          <p:spPr>
            <a:xfrm rot="8399415">
              <a:off x="2960401" y="3096304"/>
              <a:ext cx="5373350" cy="322632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燕尾形箭头 56">
              <a:extLst>
                <a:ext uri="{FF2B5EF4-FFF2-40B4-BE49-F238E27FC236}">
                  <a16:creationId xmlns:a16="http://schemas.microsoft.com/office/drawing/2014/main" id="{F4F37CFF-B0A8-3A4D-BF2C-73B57EF1023B}"/>
                </a:ext>
              </a:extLst>
            </p:cNvPr>
            <p:cNvSpPr/>
            <p:nvPr/>
          </p:nvSpPr>
          <p:spPr>
            <a:xfrm rot="8399415">
              <a:off x="3009541" y="2745668"/>
              <a:ext cx="4426489" cy="32004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燕尾形箭头 57">
              <a:extLst>
                <a:ext uri="{FF2B5EF4-FFF2-40B4-BE49-F238E27FC236}">
                  <a16:creationId xmlns:a16="http://schemas.microsoft.com/office/drawing/2014/main" id="{7B18E405-358B-E14A-96EF-AB5749090B09}"/>
                </a:ext>
              </a:extLst>
            </p:cNvPr>
            <p:cNvSpPr/>
            <p:nvPr/>
          </p:nvSpPr>
          <p:spPr>
            <a:xfrm rot="8399415">
              <a:off x="3143685" y="2432488"/>
              <a:ext cx="3361673" cy="321379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燕尾形箭头 58">
              <a:extLst>
                <a:ext uri="{FF2B5EF4-FFF2-40B4-BE49-F238E27FC236}">
                  <a16:creationId xmlns:a16="http://schemas.microsoft.com/office/drawing/2014/main" id="{B8F46C58-9BD7-DE48-BB0E-8393BE57F12E}"/>
                </a:ext>
              </a:extLst>
            </p:cNvPr>
            <p:cNvSpPr/>
            <p:nvPr/>
          </p:nvSpPr>
          <p:spPr>
            <a:xfrm rot="8399415">
              <a:off x="3260043" y="2113180"/>
              <a:ext cx="2357419" cy="328527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燕尾形箭头 59">
              <a:extLst>
                <a:ext uri="{FF2B5EF4-FFF2-40B4-BE49-F238E27FC236}">
                  <a16:creationId xmlns:a16="http://schemas.microsoft.com/office/drawing/2014/main" id="{7F5ED1B4-B358-F240-B6E9-3EBC4D4818D9}"/>
                </a:ext>
              </a:extLst>
            </p:cNvPr>
            <p:cNvSpPr/>
            <p:nvPr/>
          </p:nvSpPr>
          <p:spPr>
            <a:xfrm rot="8399415">
              <a:off x="3392870" y="1786489"/>
              <a:ext cx="1321173" cy="32004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燕尾形箭头 61">
              <a:extLst>
                <a:ext uri="{FF2B5EF4-FFF2-40B4-BE49-F238E27FC236}">
                  <a16:creationId xmlns:a16="http://schemas.microsoft.com/office/drawing/2014/main" id="{DD23085A-1D54-6E45-95E8-262251AA915E}"/>
                </a:ext>
              </a:extLst>
            </p:cNvPr>
            <p:cNvSpPr/>
            <p:nvPr/>
          </p:nvSpPr>
          <p:spPr>
            <a:xfrm rot="8399415">
              <a:off x="3524435" y="1430914"/>
              <a:ext cx="274717" cy="32004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896E4C0-CA26-5743-88A8-9DDBB5626A3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24024" y="612648"/>
              <a:ext cx="6718808" cy="534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9851">
                      <a:extLst>
                        <a:ext uri="{9D8B030D-6E8A-4147-A177-3AD203B41FA5}">
                          <a16:colId xmlns:a16="http://schemas.microsoft.com/office/drawing/2014/main" val="2067318463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659635697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046994120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766529114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69882188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880857964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671001698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602563928"/>
                        </a:ext>
                      </a:extLst>
                    </a:gridCol>
                  </a:tblGrid>
                  <a:tr h="66865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96848581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93499461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67745659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6851655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272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35128912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34319183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5745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896E4C0-CA26-5743-88A8-9DDBB5626A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899029"/>
                  </p:ext>
                </p:extLst>
              </p:nvPr>
            </p:nvGraphicFramePr>
            <p:xfrm>
              <a:off x="2224024" y="612648"/>
              <a:ext cx="6718808" cy="534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9851">
                      <a:extLst>
                        <a:ext uri="{9D8B030D-6E8A-4147-A177-3AD203B41FA5}">
                          <a16:colId xmlns:a16="http://schemas.microsoft.com/office/drawing/2014/main" val="2067318463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659635697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046994120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766529114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69882188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880857964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671001698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602563928"/>
                        </a:ext>
                      </a:extLst>
                    </a:gridCol>
                  </a:tblGrid>
                  <a:tr h="66865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96848581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93499461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5769" r="-59253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205769" r="-401515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522" t="-205769" r="-197015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67745659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0000" r="-592537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030" t="-300000" r="-501515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3030" t="-300000" r="-301515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522" t="-300000" r="-197015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6851655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0000" r="-592537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030" t="-400000" r="-501515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400000" r="-401515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522" t="-400000" r="-197015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4545" t="-400000" r="-100000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272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0000" r="-592537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030" t="-500000" r="-501515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500000" r="-401515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3030" t="-500000" r="-301515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4545" t="-500000" r="-100000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35128912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11538" r="-59253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030" t="-611538" r="-501515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611538" r="-401515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3030" t="-611538" r="-301515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522" t="-611538" r="-197015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34319183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57459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0D618C-A6AA-D04D-A9BD-6D75267C49A0}"/>
                  </a:ext>
                </a:extLst>
              </p:cNvPr>
              <p:cNvSpPr txBox="1"/>
              <p:nvPr/>
            </p:nvSpPr>
            <p:spPr>
              <a:xfrm>
                <a:off x="2651760" y="612648"/>
                <a:ext cx="37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0D618C-A6AA-D04D-A9BD-6D75267C4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60" y="612648"/>
                <a:ext cx="378244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887B81-6DCF-474C-B8D4-C6D883F87C7B}"/>
                  </a:ext>
                </a:extLst>
              </p:cNvPr>
              <p:cNvSpPr txBox="1"/>
              <p:nvPr/>
            </p:nvSpPr>
            <p:spPr>
              <a:xfrm>
                <a:off x="2300948" y="8356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887B81-6DCF-474C-B8D4-C6D883F8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48" y="835676"/>
                <a:ext cx="379206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>
            <a:extLst>
              <a:ext uri="{FF2B5EF4-FFF2-40B4-BE49-F238E27FC236}">
                <a16:creationId xmlns:a16="http://schemas.microsoft.com/office/drawing/2014/main" id="{01A18960-E4C5-D140-9B1C-EB8D47534A36}"/>
              </a:ext>
            </a:extLst>
          </p:cNvPr>
          <p:cNvGrpSpPr/>
          <p:nvPr/>
        </p:nvGrpSpPr>
        <p:grpSpPr>
          <a:xfrm>
            <a:off x="3464019" y="1210366"/>
            <a:ext cx="4731822" cy="3708555"/>
            <a:chOff x="3464019" y="1210366"/>
            <a:chExt cx="4731822" cy="3708555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F59EB6C-AE0F-E649-9427-6A60F09686BB}"/>
                </a:ext>
              </a:extLst>
            </p:cNvPr>
            <p:cNvGrpSpPr/>
            <p:nvPr/>
          </p:nvGrpSpPr>
          <p:grpSpPr>
            <a:xfrm>
              <a:off x="3544824" y="1210366"/>
              <a:ext cx="4650831" cy="338554"/>
              <a:chOff x="3544824" y="1210366"/>
              <a:chExt cx="4650831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3450C04-A929-B546-BB65-30C415662C08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824" y="1210366"/>
                    <a:ext cx="44493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3450C04-A929-B546-BB65-30C415662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4824" y="1210366"/>
                    <a:ext cx="444930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3DFC823-0406-C346-8918-CF15531F0BE2}"/>
                      </a:ext>
                    </a:extLst>
                  </p:cNvPr>
                  <p:cNvSpPr txBox="1"/>
                  <p:nvPr/>
                </p:nvSpPr>
                <p:spPr>
                  <a:xfrm>
                    <a:off x="4385151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3DFC823-0406-C346-8918-CF15531F0B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5151" y="1210366"/>
                    <a:ext cx="449674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E8E951C1-F277-3444-8EED-74C863ACE49F}"/>
                      </a:ext>
                    </a:extLst>
                  </p:cNvPr>
                  <p:cNvSpPr txBox="1"/>
                  <p:nvPr/>
                </p:nvSpPr>
                <p:spPr>
                  <a:xfrm>
                    <a:off x="5225478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E8E951C1-F277-3444-8EED-74C863ACE4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5478" y="1210366"/>
                    <a:ext cx="44967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94D5282-A3E4-B344-8FAB-FAD13F3B99DF}"/>
                      </a:ext>
                    </a:extLst>
                  </p:cNvPr>
                  <p:cNvSpPr txBox="1"/>
                  <p:nvPr/>
                </p:nvSpPr>
                <p:spPr>
                  <a:xfrm>
                    <a:off x="6065805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94D5282-A3E4-B344-8FAB-FAD13F3B99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5805" y="1210366"/>
                    <a:ext cx="449674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35B5EB1B-65A7-7445-AE6F-61F9660C221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836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35B5EB1B-65A7-7445-AE6F-61F9660C2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3836" y="1210366"/>
                    <a:ext cx="531492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D366587B-B05F-254B-83DF-C44137E243D0}"/>
                      </a:ext>
                    </a:extLst>
                  </p:cNvPr>
                  <p:cNvSpPr txBox="1"/>
                  <p:nvPr/>
                </p:nvSpPr>
                <p:spPr>
                  <a:xfrm>
                    <a:off x="7664163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D366587B-B05F-254B-83DF-C44137E24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4163" y="1210366"/>
                    <a:ext cx="531492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BBCF9F9-DDC8-D942-8CAF-A8D9C8438707}"/>
                </a:ext>
              </a:extLst>
            </p:cNvPr>
            <p:cNvGrpSpPr/>
            <p:nvPr/>
          </p:nvGrpSpPr>
          <p:grpSpPr>
            <a:xfrm>
              <a:off x="3544824" y="3232366"/>
              <a:ext cx="3772623" cy="338554"/>
              <a:chOff x="3544824" y="1210366"/>
              <a:chExt cx="3772623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3B531EDE-4DD2-7941-85B2-3567E54B9E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824" y="1210366"/>
                    <a:ext cx="44486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3B531EDE-4DD2-7941-85B2-3567E54B9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4824" y="1210366"/>
                    <a:ext cx="444865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00EAC106-0C37-F147-9506-248FCA0837B2}"/>
                      </a:ext>
                    </a:extLst>
                  </p:cNvPr>
                  <p:cNvSpPr txBox="1"/>
                  <p:nvPr/>
                </p:nvSpPr>
                <p:spPr>
                  <a:xfrm>
                    <a:off x="5134038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00EAC106-0C37-F147-9506-248FCA0837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4038" y="1210366"/>
                    <a:ext cx="531492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148F547F-D79F-774F-A6F8-9F88EE32BE5D}"/>
                      </a:ext>
                    </a:extLst>
                  </p:cNvPr>
                  <p:cNvSpPr txBox="1"/>
                  <p:nvPr/>
                </p:nvSpPr>
                <p:spPr>
                  <a:xfrm>
                    <a:off x="6842124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148F547F-D79F-774F-A6F8-9F88EE32BE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2124" y="1210366"/>
                    <a:ext cx="475323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718DFD2-3AFF-D34A-8DF0-F669D8645BE4}"/>
                </a:ext>
              </a:extLst>
            </p:cNvPr>
            <p:cNvGrpSpPr/>
            <p:nvPr/>
          </p:nvGrpSpPr>
          <p:grpSpPr>
            <a:xfrm>
              <a:off x="3544824" y="2558366"/>
              <a:ext cx="3763479" cy="338554"/>
              <a:chOff x="3544824" y="1210366"/>
              <a:chExt cx="3763479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27D6988-7196-1245-AFE2-94E199720F7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824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27D6988-7196-1245-AFE2-94E199720F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4824" y="1210366"/>
                    <a:ext cx="449674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4A8DD447-8D99-B241-9C2E-910C85BD6ED3}"/>
                      </a:ext>
                    </a:extLst>
                  </p:cNvPr>
                  <p:cNvSpPr txBox="1"/>
                  <p:nvPr/>
                </p:nvSpPr>
                <p:spPr>
                  <a:xfrm>
                    <a:off x="4385151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4A8DD447-8D99-B241-9C2E-910C85BD6E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5151" y="1210366"/>
                    <a:ext cx="449674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A4F97746-B447-6540-BFA8-2B84C12CF4EE}"/>
                      </a:ext>
                    </a:extLst>
                  </p:cNvPr>
                  <p:cNvSpPr txBox="1"/>
                  <p:nvPr/>
                </p:nvSpPr>
                <p:spPr>
                  <a:xfrm>
                    <a:off x="5974365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A4F97746-B447-6540-BFA8-2B84C12CF4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4365" y="1210366"/>
                    <a:ext cx="531492" cy="3385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23D93A06-4ED0-B747-82CD-37FE1683D336}"/>
                      </a:ext>
                    </a:extLst>
                  </p:cNvPr>
                  <p:cNvSpPr txBox="1"/>
                  <p:nvPr/>
                </p:nvSpPr>
                <p:spPr>
                  <a:xfrm>
                    <a:off x="6832980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23D93A06-4ED0-B747-82CD-37FE1683D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980" y="1210366"/>
                    <a:ext cx="475323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88240AF-BE2A-174F-A245-99E3E624705B}"/>
                </a:ext>
              </a:extLst>
            </p:cNvPr>
            <p:cNvGrpSpPr/>
            <p:nvPr/>
          </p:nvGrpSpPr>
          <p:grpSpPr>
            <a:xfrm>
              <a:off x="3544824" y="1884366"/>
              <a:ext cx="3810504" cy="338554"/>
              <a:chOff x="3544824" y="1210366"/>
              <a:chExt cx="3810504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8AF56A8D-9133-6147-B1A5-33B7F6788337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824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8AF56A8D-9133-6147-B1A5-33B7F6788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4824" y="1210366"/>
                    <a:ext cx="449674" cy="33855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3CF948A0-6309-A845-970C-DE505FDC269B}"/>
                      </a:ext>
                    </a:extLst>
                  </p:cNvPr>
                  <p:cNvSpPr txBox="1"/>
                  <p:nvPr/>
                </p:nvSpPr>
                <p:spPr>
                  <a:xfrm>
                    <a:off x="5225478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3CF948A0-6309-A845-970C-DE505FDC26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5478" y="1210366"/>
                    <a:ext cx="449674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B791D756-43F7-6245-A9A6-E7221433464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836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B791D756-43F7-6245-A9A6-E722143346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3836" y="1210366"/>
                    <a:ext cx="531492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B0536FF-D029-4F4F-8895-7F01E8678BD4}"/>
                </a:ext>
              </a:extLst>
            </p:cNvPr>
            <p:cNvGrpSpPr/>
            <p:nvPr/>
          </p:nvGrpSpPr>
          <p:grpSpPr>
            <a:xfrm>
              <a:off x="3464019" y="3906366"/>
              <a:ext cx="4731822" cy="338554"/>
              <a:chOff x="3462528" y="1210366"/>
              <a:chExt cx="4731822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68544ED-0758-CF47-9D39-3BB4D18DE594}"/>
                      </a:ext>
                    </a:extLst>
                  </p:cNvPr>
                  <p:cNvSpPr txBox="1"/>
                  <p:nvPr/>
                </p:nvSpPr>
                <p:spPr>
                  <a:xfrm>
                    <a:off x="3462528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68544ED-0758-CF47-9D39-3BB4D18DE5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2528" y="1210366"/>
                    <a:ext cx="531492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0E20B815-C12E-A947-AB99-2F11663F0744}"/>
                      </a:ext>
                    </a:extLst>
                  </p:cNvPr>
                  <p:cNvSpPr txBox="1"/>
                  <p:nvPr/>
                </p:nvSpPr>
                <p:spPr>
                  <a:xfrm>
                    <a:off x="4302855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0E20B815-C12E-A947-AB99-2F11663F07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2855" y="1210366"/>
                    <a:ext cx="531492" cy="33855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6328A3E5-722A-0C4F-85E7-3DD51173FC45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182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6328A3E5-722A-0C4F-85E7-3DD51173FC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3182" y="1210366"/>
                    <a:ext cx="475323" cy="33855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BF08CFBC-6967-4748-8A7C-DEB10F29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229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BF08CFBC-6967-4748-8A7C-DEB10F29D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229" y="1210366"/>
                    <a:ext cx="475323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AC1A7B05-CA5F-CD49-8CE0-DC2F8242B055}"/>
                      </a:ext>
                    </a:extLst>
                  </p:cNvPr>
                  <p:cNvSpPr txBox="1"/>
                  <p:nvPr/>
                </p:nvSpPr>
                <p:spPr>
                  <a:xfrm>
                    <a:off x="7719027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AC1A7B05-CA5F-CD49-8CE0-DC2F8242B0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9027" y="1210366"/>
                    <a:ext cx="475323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29A52FF-60A9-0040-A32C-9F98D4788F8C}"/>
                </a:ext>
              </a:extLst>
            </p:cNvPr>
            <p:cNvGrpSpPr/>
            <p:nvPr/>
          </p:nvGrpSpPr>
          <p:grpSpPr>
            <a:xfrm>
              <a:off x="3471672" y="4580367"/>
              <a:ext cx="3873207" cy="338554"/>
              <a:chOff x="3471672" y="1210366"/>
              <a:chExt cx="387320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E7158708-5394-974A-A7CE-64CBBC8B613C}"/>
                      </a:ext>
                    </a:extLst>
                  </p:cNvPr>
                  <p:cNvSpPr txBox="1"/>
                  <p:nvPr/>
                </p:nvSpPr>
                <p:spPr>
                  <a:xfrm>
                    <a:off x="3471672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E7158708-5394-974A-A7CE-64CBBC8B61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1672" y="1210366"/>
                    <a:ext cx="531492" cy="33855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99A978FA-FCBB-884E-BC44-3419D3509692}"/>
                      </a:ext>
                    </a:extLst>
                  </p:cNvPr>
                  <p:cNvSpPr txBox="1"/>
                  <p:nvPr/>
                </p:nvSpPr>
                <p:spPr>
                  <a:xfrm>
                    <a:off x="6869556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99A978FA-FCBB-884E-BC44-3419D3509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556" y="1210366"/>
                    <a:ext cx="475323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3283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A988A54-B0A4-9B4A-8667-8D0694D330C0}"/>
              </a:ext>
            </a:extLst>
          </p:cNvPr>
          <p:cNvGrpSpPr/>
          <p:nvPr/>
        </p:nvGrpSpPr>
        <p:grpSpPr>
          <a:xfrm>
            <a:off x="3441300" y="1309334"/>
            <a:ext cx="5877919" cy="3577082"/>
            <a:chOff x="3441300" y="1309334"/>
            <a:chExt cx="5877919" cy="3577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65CF579-27F7-C941-9109-735BFB45E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1300" y="1309334"/>
              <a:ext cx="5877919" cy="357708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27A9789E-DD3C-8444-B835-AE5D00C61D72}"/>
                    </a:ext>
                  </a:extLst>
                </p:cNvPr>
                <p:cNvSpPr txBox="1"/>
                <p:nvPr/>
              </p:nvSpPr>
              <p:spPr>
                <a:xfrm>
                  <a:off x="4098242" y="1727243"/>
                  <a:ext cx="74263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27A9789E-DD3C-8444-B835-AE5D00C61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242" y="1727243"/>
                  <a:ext cx="7426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780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5820321-A617-7C41-9C29-35ED92F16929}"/>
                    </a:ext>
                  </a:extLst>
                </p:cNvPr>
                <p:cNvSpPr txBox="1"/>
                <p:nvPr/>
              </p:nvSpPr>
              <p:spPr>
                <a:xfrm>
                  <a:off x="4098242" y="2072135"/>
                  <a:ext cx="167456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=1.1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5820321-A617-7C41-9C29-35ED92F16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242" y="2072135"/>
                  <a:ext cx="167456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56" r="-752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50259D2-9358-A947-B2DF-61821447A0E3}"/>
                    </a:ext>
                  </a:extLst>
                </p:cNvPr>
                <p:cNvSpPr txBox="1"/>
                <p:nvPr/>
              </p:nvSpPr>
              <p:spPr>
                <a:xfrm>
                  <a:off x="4098242" y="2432665"/>
                  <a:ext cx="267733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7A982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7A9823"/>
                            </a:solidFill>
                            <a:latin typeface="Cambria Math" panose="02040503050406030204" pitchFamily="18" charset="0"/>
                          </a:rPr>
                          <m:t>=20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kumimoji="1" lang="en-US" altLang="zh-CN" b="0" i="1" smtClean="0">
                            <a:solidFill>
                              <a:srgbClr val="7A9823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7A9823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50259D2-9358-A947-B2DF-61821447A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242" y="2432665"/>
                  <a:ext cx="26773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15" r="-472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9989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275E6F0-809D-2047-8FA0-4368088DE61B}"/>
              </a:ext>
            </a:extLst>
          </p:cNvPr>
          <p:cNvGrpSpPr/>
          <p:nvPr/>
        </p:nvGrpSpPr>
        <p:grpSpPr>
          <a:xfrm>
            <a:off x="2660694" y="1051071"/>
            <a:ext cx="6741704" cy="4212172"/>
            <a:chOff x="2660694" y="1051071"/>
            <a:chExt cx="6741704" cy="421217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B2C518D-75F2-4047-8CAF-1E352A018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0694" y="1051071"/>
              <a:ext cx="6741704" cy="42121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B1A5664-8C10-AC46-941F-D3CCF95154A2}"/>
                    </a:ext>
                  </a:extLst>
                </p:cNvPr>
                <p:cNvSpPr txBox="1"/>
                <p:nvPr/>
              </p:nvSpPr>
              <p:spPr>
                <a:xfrm>
                  <a:off x="6031546" y="2185346"/>
                  <a:ext cx="185243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B1A5664-8C10-AC46-941F-D3CCF9515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546" y="2185346"/>
                  <a:ext cx="185243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8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8244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8F7476-F824-7040-8B8A-DFD51EE3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952500"/>
            <a:ext cx="7861300" cy="495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5CC6B0-9986-F848-950E-6E3F8C0CF89C}"/>
                  </a:ext>
                </a:extLst>
              </p:cNvPr>
              <p:cNvSpPr txBox="1"/>
              <p:nvPr/>
            </p:nvSpPr>
            <p:spPr>
              <a:xfrm>
                <a:off x="5003935" y="2594649"/>
                <a:ext cx="27901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rgbClr val="7A982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7A98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7A982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kumimoji="1" lang="en-US" altLang="zh-CN" sz="2400" b="0" i="1" smtClean="0">
                          <a:solidFill>
                            <a:srgbClr val="4D6DA8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zh-CN" sz="2400" b="0" i="1" smtClean="0">
                          <a:solidFill>
                            <a:srgbClr val="4D6DA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4D6DA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solidFill>
                            <a:srgbClr val="4D6DA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D6891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5CC6B0-9986-F848-950E-6E3F8C0CF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935" y="2594649"/>
                <a:ext cx="2790186" cy="369332"/>
              </a:xfrm>
              <a:prstGeom prst="rect">
                <a:avLst/>
              </a:prstGeom>
              <a:blipFill>
                <a:blip r:embed="rId3"/>
                <a:stretch>
                  <a:fillRect l="-1357" t="-3448" r="-2715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BC86DDA-1B5A-5B4C-AE72-F2F65AE10140}"/>
              </a:ext>
            </a:extLst>
          </p:cNvPr>
          <p:cNvCxnSpPr>
            <a:cxnSpLocks/>
          </p:cNvCxnSpPr>
          <p:nvPr/>
        </p:nvCxnSpPr>
        <p:spPr>
          <a:xfrm>
            <a:off x="6113418" y="3344091"/>
            <a:ext cx="0" cy="23426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D5447C-C5C1-4D48-BC54-1BEB466CF610}"/>
                  </a:ext>
                </a:extLst>
              </p:cNvPr>
              <p:cNvSpPr txBox="1"/>
              <p:nvPr/>
            </p:nvSpPr>
            <p:spPr>
              <a:xfrm>
                <a:off x="5928099" y="5703416"/>
                <a:ext cx="3880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D6891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D5447C-C5C1-4D48-BC54-1BEB466CF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99" y="5703416"/>
                <a:ext cx="388055" cy="369332"/>
              </a:xfrm>
              <a:prstGeom prst="rect">
                <a:avLst/>
              </a:prstGeom>
              <a:blipFill>
                <a:blip r:embed="rId4"/>
                <a:stretch>
                  <a:fillRect l="-6452" r="-322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91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5F4E0F5-1940-DB40-8913-0E363B2E1428}"/>
              </a:ext>
            </a:extLst>
          </p:cNvPr>
          <p:cNvGrpSpPr/>
          <p:nvPr/>
        </p:nvGrpSpPr>
        <p:grpSpPr>
          <a:xfrm>
            <a:off x="2668099" y="1017187"/>
            <a:ext cx="7081080" cy="4474870"/>
            <a:chOff x="2668099" y="1017187"/>
            <a:chExt cx="7081080" cy="447487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A36DEF6-7CCC-E541-91AB-855DC34A0E3E}"/>
                </a:ext>
              </a:extLst>
            </p:cNvPr>
            <p:cNvGrpSpPr/>
            <p:nvPr/>
          </p:nvGrpSpPr>
          <p:grpSpPr>
            <a:xfrm>
              <a:off x="2668099" y="1155687"/>
              <a:ext cx="7046424" cy="4335556"/>
              <a:chOff x="2668099" y="1155687"/>
              <a:chExt cx="7046424" cy="4335556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3C29883F-3E77-5742-9B88-F5EE19AF9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3416" y="1155687"/>
                <a:ext cx="6941107" cy="429969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216A966-830C-234A-92A9-9CD4CDF7CE3D}"/>
                      </a:ext>
                    </a:extLst>
                  </p:cNvPr>
                  <p:cNvSpPr txBox="1"/>
                  <p:nvPr/>
                </p:nvSpPr>
                <p:spPr>
                  <a:xfrm>
                    <a:off x="2668099" y="3167035"/>
                    <a:ext cx="21063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216A966-830C-234A-92A9-9CD4CDF7C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099" y="3167035"/>
                    <a:ext cx="21063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667" r="-1666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EEC90B3C-CEBC-604A-8D2A-EBE4274FAA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52781" y="5196314"/>
                    <a:ext cx="1963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EEC90B3C-CEBC-604A-8D2A-EBE4274FAA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2781" y="5196314"/>
                    <a:ext cx="19639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500"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058612E6-7147-C246-B3F0-95E6F62DC9E1}"/>
                      </a:ext>
                    </a:extLst>
                  </p:cNvPr>
                  <p:cNvSpPr txBox="1"/>
                  <p:nvPr/>
                </p:nvSpPr>
                <p:spPr>
                  <a:xfrm>
                    <a:off x="5451910" y="5214244"/>
                    <a:ext cx="2172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058612E6-7147-C246-B3F0-95E6F62DC9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1910" y="5214244"/>
                    <a:ext cx="21723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6667" b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D3133B22-65D1-3742-BB33-A4C2A896E932}"/>
                      </a:ext>
                    </a:extLst>
                  </p:cNvPr>
                  <p:cNvSpPr txBox="1"/>
                  <p:nvPr/>
                </p:nvSpPr>
                <p:spPr>
                  <a:xfrm>
                    <a:off x="6463239" y="2643828"/>
                    <a:ext cx="104977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i="1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D6891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D3133B22-65D1-3742-BB33-A4C2A896E9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3239" y="2643828"/>
                    <a:ext cx="104977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762" r="-3571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33BA4ED7-D521-8140-8345-49B8E70EBF10}"/>
                      </a:ext>
                    </a:extLst>
                  </p:cNvPr>
                  <p:cNvSpPr txBox="1"/>
                  <p:nvPr/>
                </p:nvSpPr>
                <p:spPr>
                  <a:xfrm>
                    <a:off x="6568731" y="3639552"/>
                    <a:ext cx="104977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4D6DA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33BA4ED7-D521-8140-8345-49B8E70EBF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8731" y="3639552"/>
                    <a:ext cx="104977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" r="-3571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F48D17C-1DA2-CE4C-B9BA-DD90B705F031}"/>
                      </a:ext>
                    </a:extLst>
                  </p:cNvPr>
                  <p:cNvSpPr txBox="1"/>
                  <p:nvPr/>
                </p:nvSpPr>
                <p:spPr>
                  <a:xfrm>
                    <a:off x="4447864" y="2306423"/>
                    <a:ext cx="953851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F48D17C-1DA2-CE4C-B9BA-DD90B705F0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7864" y="2306423"/>
                    <a:ext cx="95385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947" t="-4545" r="-7895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BE3C9B37-33CC-AE43-9B50-1A2CFB488E7B}"/>
                      </a:ext>
                    </a:extLst>
                  </p:cNvPr>
                  <p:cNvSpPr txBox="1"/>
                  <p:nvPr/>
                </p:nvSpPr>
                <p:spPr>
                  <a:xfrm>
                    <a:off x="5962899" y="4408968"/>
                    <a:ext cx="3210431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kumimoji="1" lang="zh-CN" altLang="en-US" dirty="0">
                        <a:solidFill>
                          <a:srgbClr val="FF0000"/>
                        </a:solidFill>
                      </a:rPr>
                      <a:t>时，</a:t>
                    </a:r>
                    <a14:m>
                      <m:oMath xmlns:m="http://schemas.openxmlformats.org/officeDocument/2006/math"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−1&lt;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BE3C9B37-33CC-AE43-9B50-1A2CFB488E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2899" y="4408968"/>
                    <a:ext cx="3210431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976" t="-21739" r="-1581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116ACDF3-7245-0445-B069-6B35CD7C6C9D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079" y="4266837"/>
                    <a:ext cx="1400063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r>
                      <a:rPr kumimoji="1" lang="zh-CN" altLang="en-US" dirty="0">
                        <a:solidFill>
                          <a:srgbClr val="FF0000"/>
                        </a:solidFill>
                      </a:rPr>
                      <a:t>时，</a:t>
                    </a:r>
                    <a:endParaRPr kumimoji="1" lang="en-US" altLang="zh-CN" dirty="0">
                      <a:solidFill>
                        <a:srgbClr val="FF0000"/>
                      </a:solidFill>
                    </a:endParaRPr>
                  </a:p>
                  <a:p>
                    <a14:m>
                      <m:oMath xmlns:m="http://schemas.openxmlformats.org/officeDocument/2006/math"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a14:m>
                    <a:r>
                      <a:rPr kumimoji="1" lang="zh-CN" altLang="en-US" dirty="0">
                        <a:solidFill>
                          <a:srgbClr val="FF0000"/>
                        </a:solidFill>
                      </a:rPr>
                      <a:t>有界</a:t>
                    </a: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116ACDF3-7245-0445-B069-6B35CD7C6C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079" y="4266837"/>
                    <a:ext cx="1400063" cy="55399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143" t="-13636" r="-8036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FE3700F6-9533-804A-97B4-209CF14A2F45}"/>
                </a:ext>
              </a:extLst>
            </p:cNvPr>
            <p:cNvCxnSpPr>
              <a:cxnSpLocks/>
            </p:cNvCxnSpPr>
            <p:nvPr/>
          </p:nvCxnSpPr>
          <p:spPr>
            <a:xfrm>
              <a:off x="2773416" y="5214244"/>
              <a:ext cx="6941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76C27BAC-4A75-C54E-A6DE-51DB9CC0D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6850" y="1048107"/>
              <a:ext cx="0" cy="432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CABBBC8-793E-B748-81D9-7162AA50A2E0}"/>
                    </a:ext>
                  </a:extLst>
                </p:cNvPr>
                <p:cNvSpPr txBox="1"/>
                <p:nvPr/>
              </p:nvSpPr>
              <p:spPr>
                <a:xfrm>
                  <a:off x="2701392" y="5215058"/>
                  <a:ext cx="2236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CABBBC8-793E-B748-81D9-7162AA50A2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392" y="5215058"/>
                  <a:ext cx="22365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6667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403FA7E-578D-D847-9E16-D46922A6E1B8}"/>
                    </a:ext>
                  </a:extLst>
                </p:cNvPr>
                <p:cNvSpPr txBox="1"/>
                <p:nvPr/>
              </p:nvSpPr>
              <p:spPr>
                <a:xfrm>
                  <a:off x="9556241" y="5214243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403FA7E-578D-D847-9E16-D46922A6E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6241" y="5214243"/>
                  <a:ext cx="19293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882"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6232727-8FB4-7B4F-AF9B-903D80B50AAC}"/>
                    </a:ext>
                  </a:extLst>
                </p:cNvPr>
                <p:cNvSpPr txBox="1"/>
                <p:nvPr/>
              </p:nvSpPr>
              <p:spPr>
                <a:xfrm>
                  <a:off x="2684439" y="1017187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6232727-8FB4-7B4F-AF9B-903D80B50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439" y="1017187"/>
                  <a:ext cx="1963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3529" r="-17647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549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913B5A-939F-7A47-8671-0628A1CA6F10}"/>
              </a:ext>
            </a:extLst>
          </p:cNvPr>
          <p:cNvGrpSpPr/>
          <p:nvPr/>
        </p:nvGrpSpPr>
        <p:grpSpPr>
          <a:xfrm>
            <a:off x="2743200" y="1341916"/>
            <a:ext cx="6631740" cy="3753691"/>
            <a:chOff x="2743200" y="1341916"/>
            <a:chExt cx="6631740" cy="3753691"/>
          </a:xfrm>
        </p:grpSpPr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50D9FA10-B2AE-B743-BAEE-9E7433F01E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5269" y="2330824"/>
              <a:ext cx="0" cy="2510117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55BABCEC-71D7-214C-96A5-1D515774B112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4757044"/>
              <a:ext cx="65352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202B4AE5-E2F3-F649-A73F-EE9FCE072E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140" y="1515035"/>
              <a:ext cx="0" cy="355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5624E61-C3C5-4347-ACEE-0B6ECFA587DE}"/>
                    </a:ext>
                  </a:extLst>
                </p:cNvPr>
                <p:cNvSpPr txBox="1"/>
                <p:nvPr/>
              </p:nvSpPr>
              <p:spPr>
                <a:xfrm>
                  <a:off x="6289280" y="4763400"/>
                  <a:ext cx="1821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5624E61-C3C5-4347-ACEE-0B6ECFA58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280" y="4763400"/>
                  <a:ext cx="1821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1250" r="-3125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94E1B57-AF86-9543-AD4E-9E50DA08F2DA}"/>
                    </a:ext>
                  </a:extLst>
                </p:cNvPr>
                <p:cNvSpPr txBox="1"/>
                <p:nvPr/>
              </p:nvSpPr>
              <p:spPr>
                <a:xfrm>
                  <a:off x="4258914" y="4760185"/>
                  <a:ext cx="2236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94E1B57-AF86-9543-AD4E-9E50DA08F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8914" y="4760185"/>
                  <a:ext cx="2236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789" r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685D654-C890-3748-A519-1782D45B0F73}"/>
                    </a:ext>
                  </a:extLst>
                </p:cNvPr>
                <p:cNvSpPr txBox="1"/>
                <p:nvPr/>
              </p:nvSpPr>
              <p:spPr>
                <a:xfrm>
                  <a:off x="9182002" y="4769756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685D654-C890-3748-A519-1782D45B0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002" y="4769756"/>
                  <a:ext cx="1929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253BA8B-E0F4-434B-B29F-7D0A5736D712}"/>
                    </a:ext>
                  </a:extLst>
                </p:cNvPr>
                <p:cNvSpPr txBox="1"/>
                <p:nvPr/>
              </p:nvSpPr>
              <p:spPr>
                <a:xfrm>
                  <a:off x="4272571" y="1467745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253BA8B-E0F4-434B-B29F-7D0A5736D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1" y="1467745"/>
                  <a:ext cx="1963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1875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08457330-41C8-0E4F-BE40-C43BCAD0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9339" y="4101714"/>
              <a:ext cx="0" cy="65533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46F390E4-5F75-914D-8878-83BAB8888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1974" y="4101714"/>
              <a:ext cx="0" cy="65533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C1357560-3DA8-8B4B-9406-B142BD95B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539" y="4092749"/>
              <a:ext cx="0" cy="65533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E6E5BEC-888C-2648-B5F9-062938C3A0ED}"/>
                    </a:ext>
                  </a:extLst>
                </p:cNvPr>
                <p:cNvSpPr txBox="1"/>
                <p:nvPr/>
              </p:nvSpPr>
              <p:spPr>
                <a:xfrm>
                  <a:off x="8534398" y="4818608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E6E5BEC-888C-2648-B5F9-062938C3A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398" y="4818608"/>
                  <a:ext cx="19075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667" r="-20000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C1C42BE-468A-0342-B7C0-EDB785FD9333}"/>
                    </a:ext>
                  </a:extLst>
                </p:cNvPr>
                <p:cNvSpPr txBox="1"/>
                <p:nvPr/>
              </p:nvSpPr>
              <p:spPr>
                <a:xfrm>
                  <a:off x="7182870" y="4796651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C1C42BE-468A-0342-B7C0-EDB785FD9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2870" y="4796651"/>
                  <a:ext cx="19075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750" r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FF7D288-E6CE-BE4C-8FC2-636003B43FA5}"/>
                    </a:ext>
                  </a:extLst>
                </p:cNvPr>
                <p:cNvSpPr txBox="1"/>
                <p:nvPr/>
              </p:nvSpPr>
              <p:spPr>
                <a:xfrm>
                  <a:off x="3100324" y="4796650"/>
                  <a:ext cx="3638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FF7D288-E6CE-BE4C-8FC2-636003B43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324" y="4796650"/>
                  <a:ext cx="363881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10000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B428D02E-E6DD-3F4A-88A3-6187C0432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539" y="4085203"/>
              <a:ext cx="5465237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C7FF2F3-4E68-B94E-BE9D-29C7F419F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5417" y="1341916"/>
              <a:ext cx="6158939" cy="370483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E19651E-8A23-1341-A2CB-D61FC366FE15}"/>
                    </a:ext>
                  </a:extLst>
                </p:cNvPr>
                <p:cNvSpPr txBox="1"/>
                <p:nvPr/>
              </p:nvSpPr>
              <p:spPr>
                <a:xfrm>
                  <a:off x="7711081" y="2263056"/>
                  <a:ext cx="95385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E19651E-8A23-1341-A2CB-D61FC366F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1081" y="2263056"/>
                  <a:ext cx="95385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947" r="-789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A010730-DF2F-D844-964E-D5170054508A}"/>
                    </a:ext>
                  </a:extLst>
                </p:cNvPr>
                <p:cNvSpPr txBox="1"/>
                <p:nvPr/>
              </p:nvSpPr>
              <p:spPr>
                <a:xfrm>
                  <a:off x="4783196" y="2143472"/>
                  <a:ext cx="13578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845224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A010730-DF2F-D844-964E-D51700545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196" y="2143472"/>
                  <a:ext cx="135780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704" r="-463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643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17D68687-A0E4-754F-8F9A-9053C259B7F8}"/>
              </a:ext>
            </a:extLst>
          </p:cNvPr>
          <p:cNvGrpSpPr/>
          <p:nvPr/>
        </p:nvGrpSpPr>
        <p:grpSpPr>
          <a:xfrm>
            <a:off x="3272118" y="941747"/>
            <a:ext cx="5320762" cy="4710500"/>
            <a:chOff x="3272118" y="941747"/>
            <a:chExt cx="5320762" cy="471050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271D218-8338-9B41-8AFC-B83D023A2175}"/>
                </a:ext>
              </a:extLst>
            </p:cNvPr>
            <p:cNvGrpSpPr/>
            <p:nvPr/>
          </p:nvGrpSpPr>
          <p:grpSpPr>
            <a:xfrm>
              <a:off x="3272118" y="941747"/>
              <a:ext cx="5320762" cy="4710500"/>
              <a:chOff x="3657600" y="1004500"/>
              <a:chExt cx="5320762" cy="471050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62B4E439-FE76-514A-9E0E-3F491C0D4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0000" y="1143000"/>
                <a:ext cx="4572000" cy="4572000"/>
              </a:xfrm>
              <a:prstGeom prst="rect">
                <a:avLst/>
              </a:prstGeom>
            </p:spPr>
          </p:pic>
          <p:cxnSp>
            <p:nvCxnSpPr>
              <p:cNvPr id="5" name="直线箭头连接符 4">
                <a:extLst>
                  <a:ext uri="{FF2B5EF4-FFF2-40B4-BE49-F238E27FC236}">
                    <a16:creationId xmlns:a16="http://schemas.microsoft.com/office/drawing/2014/main" id="{B0027497-F752-AA4D-904B-540A17549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4479138"/>
                <a:ext cx="530710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361563F5-D051-8A44-8CDD-7B41A477B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2967" y="1066036"/>
                <a:ext cx="0" cy="4648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箭头连接符 9">
                <a:extLst>
                  <a:ext uri="{FF2B5EF4-FFF2-40B4-BE49-F238E27FC236}">
                    <a16:creationId xmlns:a16="http://schemas.microsoft.com/office/drawing/2014/main" id="{FD13F6B7-99D7-4644-A811-D93746713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93861" y="2856189"/>
                <a:ext cx="198730" cy="2191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64BADCE4-09F2-2846-ADCF-6ED9C8A87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425" y="2521603"/>
                <a:ext cx="205826" cy="227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CED86E7-0341-DB43-90E5-698E4A386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063" y="2521603"/>
                <a:ext cx="376518" cy="41527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761752DA-FC10-D04C-8458-7EB6BFA0C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7322" y="2693378"/>
                <a:ext cx="0" cy="2845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6350C9FF-3345-0B4F-98C4-F979DBD2B81E}"/>
                      </a:ext>
                    </a:extLst>
                  </p:cNvPr>
                  <p:cNvSpPr txBox="1"/>
                  <p:nvPr/>
                </p:nvSpPr>
                <p:spPr>
                  <a:xfrm>
                    <a:off x="4218793" y="2358109"/>
                    <a:ext cx="953851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4D6DA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6350C9FF-3345-0B4F-98C4-F979DBD2B8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793" y="2358109"/>
                    <a:ext cx="95385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947" r="-7895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7E918A2-8B70-184D-A411-D5AABD993197}"/>
                      </a:ext>
                    </a:extLst>
                  </p:cNvPr>
                  <p:cNvSpPr txBox="1"/>
                  <p:nvPr/>
                </p:nvSpPr>
                <p:spPr>
                  <a:xfrm>
                    <a:off x="3678634" y="4488103"/>
                    <a:ext cx="22365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7E918A2-8B70-184D-A411-D5AABD9931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8634" y="4488103"/>
                    <a:ext cx="22365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89" r="-15789" b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3E6F1283-BE44-F842-8B68-D539DEB8F7C9}"/>
                      </a:ext>
                    </a:extLst>
                  </p:cNvPr>
                  <p:cNvSpPr txBox="1"/>
                  <p:nvPr/>
                </p:nvSpPr>
                <p:spPr>
                  <a:xfrm>
                    <a:off x="8785424" y="4488103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3E6F1283-BE44-F842-8B68-D539DEB8F7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5424" y="4488103"/>
                    <a:ext cx="19293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882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BE5913A-6F21-B94C-8769-A99638F25FCE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100450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BE5913A-6F21-B94C-8769-A99638F25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1004500"/>
                    <a:ext cx="19633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1875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C4B712C-13C9-E246-928A-429A1806E9C5}"/>
                      </a:ext>
                    </a:extLst>
                  </p:cNvPr>
                  <p:cNvSpPr txBox="1"/>
                  <p:nvPr/>
                </p:nvSpPr>
                <p:spPr>
                  <a:xfrm>
                    <a:off x="4863219" y="4824552"/>
                    <a:ext cx="1388137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D6891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C4B712C-13C9-E246-928A-429A1806E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3219" y="4824552"/>
                    <a:ext cx="138813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27" r="-2727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6CA87507-5D8E-304B-8AD5-A6FC1342E2B7}"/>
                      </a:ext>
                    </a:extLst>
                  </p:cNvPr>
                  <p:cNvSpPr txBox="1"/>
                  <p:nvPr/>
                </p:nvSpPr>
                <p:spPr>
                  <a:xfrm>
                    <a:off x="5515713" y="4151655"/>
                    <a:ext cx="199093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6CA87507-5D8E-304B-8AD5-A6FC1342E2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5713" y="4151655"/>
                    <a:ext cx="19909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647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F3913E5A-C9C9-3D49-9914-92DE23639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7326" y="2356274"/>
                <a:ext cx="0" cy="3460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30">
                <a:extLst>
                  <a:ext uri="{FF2B5EF4-FFF2-40B4-BE49-F238E27FC236}">
                    <a16:creationId xmlns:a16="http://schemas.microsoft.com/office/drawing/2014/main" id="{5E98FDC8-707B-B244-A8C9-359F56E4E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7322" y="2977977"/>
                <a:ext cx="0" cy="2845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719D00A9-E52F-FA4A-9865-167B2CBB3412}"/>
                      </a:ext>
                    </a:extLst>
                  </p:cNvPr>
                  <p:cNvSpPr txBox="1"/>
                  <p:nvPr/>
                </p:nvSpPr>
                <p:spPr>
                  <a:xfrm>
                    <a:off x="7091097" y="2724693"/>
                    <a:ext cx="812787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4D6DA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719D00A9-E52F-FA4A-9865-167B2CBB34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1097" y="2724693"/>
                    <a:ext cx="8127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250" r="-9375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35B97E7A-779F-ED40-BB99-588B1FDEEBDD}"/>
                      </a:ext>
                    </a:extLst>
                  </p:cNvPr>
                  <p:cNvSpPr txBox="1"/>
                  <p:nvPr/>
                </p:nvSpPr>
                <p:spPr>
                  <a:xfrm>
                    <a:off x="6692338" y="3231686"/>
                    <a:ext cx="926536" cy="2989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35B97E7A-779F-ED40-BB99-588B1FDEEB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338" y="3231686"/>
                    <a:ext cx="926536" cy="29892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405" r="-675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D86E93D-8B81-E943-9EC2-1CE40BFE1497}"/>
                    </a:ext>
                  </a:extLst>
                </p:cNvPr>
                <p:cNvSpPr txBox="1"/>
                <p:nvPr/>
              </p:nvSpPr>
              <p:spPr>
                <a:xfrm>
                  <a:off x="5493602" y="2501090"/>
                  <a:ext cx="808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D86E93D-8B81-E943-9EC2-1CE40BFE1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602" y="2501090"/>
                  <a:ext cx="8084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688" r="-937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513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BEAA74-9419-7548-9A9E-F9CF340B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44600"/>
            <a:ext cx="6858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4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4C5F03-0CF6-4D49-BDCC-D2275460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295400"/>
            <a:ext cx="6680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6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6264761-510D-234E-873E-E39085EA5937}"/>
              </a:ext>
            </a:extLst>
          </p:cNvPr>
          <p:cNvGrpSpPr/>
          <p:nvPr/>
        </p:nvGrpSpPr>
        <p:grpSpPr>
          <a:xfrm>
            <a:off x="2633452" y="1282700"/>
            <a:ext cx="6834398" cy="4292600"/>
            <a:chOff x="2633452" y="1282700"/>
            <a:chExt cx="6834398" cy="42926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05823AF-5487-7C48-99BB-25F4FFE53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4150" y="1282700"/>
              <a:ext cx="6743700" cy="4292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F047DC7-15E6-4D4E-9A0A-CC11AFC3AFAE}"/>
                    </a:ext>
                  </a:extLst>
                </p:cNvPr>
                <p:cNvSpPr txBox="1"/>
                <p:nvPr/>
              </p:nvSpPr>
              <p:spPr>
                <a:xfrm>
                  <a:off x="4912984" y="2935237"/>
                  <a:ext cx="1183016" cy="62247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rgbClr val="4D6DA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4D6DA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rgbClr val="4D6DA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4D6DA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4D6DA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F047DC7-15E6-4D4E-9A0A-CC11AFC3A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84" y="2935237"/>
                  <a:ext cx="1183016" cy="6224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74F6943-6EC9-514F-A371-01FE524B4971}"/>
                    </a:ext>
                  </a:extLst>
                </p:cNvPr>
                <p:cNvSpPr txBox="1"/>
                <p:nvPr/>
              </p:nvSpPr>
              <p:spPr>
                <a:xfrm>
                  <a:off x="4878331" y="1783467"/>
                  <a:ext cx="1402627" cy="6444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rgbClr val="D6891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rgbClr val="D6891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D6891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rgbClr val="D6891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D6891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D6891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rgbClr val="D6891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D6891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74F6943-6EC9-514F-A371-01FE524B49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331" y="1783467"/>
                  <a:ext cx="1402627" cy="6444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C77D46E-5833-8842-8AB6-986CF082EC91}"/>
                    </a:ext>
                  </a:extLst>
                </p:cNvPr>
                <p:cNvSpPr txBox="1"/>
                <p:nvPr/>
              </p:nvSpPr>
              <p:spPr>
                <a:xfrm>
                  <a:off x="2633452" y="2570425"/>
                  <a:ext cx="1813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C77D46E-5833-8842-8AB6-986CF082E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452" y="2570425"/>
                  <a:ext cx="18139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752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65B7AE-D601-3E47-8B91-B592D4BA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21044">
            <a:off x="4119326" y="1244097"/>
            <a:ext cx="3735309" cy="37353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612D394-31F1-C746-BDC3-BC4EF28D65C6}"/>
              </a:ext>
            </a:extLst>
          </p:cNvPr>
          <p:cNvSpPr/>
          <p:nvPr/>
        </p:nvSpPr>
        <p:spPr>
          <a:xfrm rot="1221044">
            <a:off x="4182700" y="1307474"/>
            <a:ext cx="3600000" cy="3600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F68F7D-3B5B-8746-A0B1-AC05FB50B620}"/>
              </a:ext>
            </a:extLst>
          </p:cNvPr>
          <p:cNvSpPr/>
          <p:nvPr/>
        </p:nvSpPr>
        <p:spPr>
          <a:xfrm rot="21021044">
            <a:off x="4364519" y="1562264"/>
            <a:ext cx="3708000" cy="3204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FD7BCD-1D20-384D-8CD0-8457B253CF33}"/>
              </a:ext>
            </a:extLst>
          </p:cNvPr>
          <p:cNvSpPr/>
          <p:nvPr/>
        </p:nvSpPr>
        <p:spPr>
          <a:xfrm rot="19221044">
            <a:off x="4254378" y="1271061"/>
            <a:ext cx="3708000" cy="3204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51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CAAB5441-F54A-E64D-8B40-EF3E1B534907}"/>
              </a:ext>
            </a:extLst>
          </p:cNvPr>
          <p:cNvGrpSpPr/>
          <p:nvPr/>
        </p:nvGrpSpPr>
        <p:grpSpPr>
          <a:xfrm>
            <a:off x="866503" y="476794"/>
            <a:ext cx="4567646" cy="4872156"/>
            <a:chOff x="866503" y="476794"/>
            <a:chExt cx="4567646" cy="48721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A2B1644-6675-564E-8C51-889BD1EFA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503" y="476794"/>
              <a:ext cx="4567646" cy="48721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4161748" y="2055723"/>
                  <a:ext cx="95833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748" y="2055723"/>
                  <a:ext cx="9583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63" r="-1316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/>
                <p:nvPr/>
              </p:nvSpPr>
              <p:spPr>
                <a:xfrm>
                  <a:off x="3150326" y="923109"/>
                  <a:ext cx="126291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0326" y="923109"/>
                  <a:ext cx="126291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000" r="-100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74E07F1-55C0-4A41-A9E8-0DFA3D661BEC}"/>
                    </a:ext>
                  </a:extLst>
                </p:cNvPr>
                <p:cNvSpPr txBox="1"/>
                <p:nvPr/>
              </p:nvSpPr>
              <p:spPr>
                <a:xfrm>
                  <a:off x="4640918" y="1003412"/>
                  <a:ext cx="62812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74E07F1-55C0-4A41-A9E8-0DFA3D661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18" y="1003412"/>
                  <a:ext cx="62812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882" r="-1961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B59B76-A1C4-5346-B42D-D90F79C84ABA}"/>
              </a:ext>
            </a:extLst>
          </p:cNvPr>
          <p:cNvGrpSpPr/>
          <p:nvPr/>
        </p:nvGrpSpPr>
        <p:grpSpPr>
          <a:xfrm>
            <a:off x="6222275" y="476794"/>
            <a:ext cx="4572000" cy="4876800"/>
            <a:chOff x="6222275" y="476794"/>
            <a:chExt cx="4572000" cy="48768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BF577CC-12FF-F549-9924-574226BE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2275" y="476794"/>
              <a:ext cx="4572000" cy="4876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C4E6420-D4C9-394A-AB9D-015583E7DEDF}"/>
                    </a:ext>
                  </a:extLst>
                </p:cNvPr>
                <p:cNvSpPr txBox="1"/>
                <p:nvPr/>
              </p:nvSpPr>
              <p:spPr>
                <a:xfrm>
                  <a:off x="8769158" y="3468522"/>
                  <a:ext cx="98879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C4E6420-D4C9-394A-AB9D-015583E7D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158" y="3468522"/>
                  <a:ext cx="98879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797" r="-1266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F7793C-2408-EA40-B872-BBB7523CD12B}"/>
                    </a:ext>
                  </a:extLst>
                </p:cNvPr>
                <p:cNvSpPr txBox="1"/>
                <p:nvPr/>
              </p:nvSpPr>
              <p:spPr>
                <a:xfrm>
                  <a:off x="6960325" y="1516462"/>
                  <a:ext cx="129336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arccos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F7793C-2408-EA40-B872-BBB7523CD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325" y="1516462"/>
                  <a:ext cx="129336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913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674F3C-ADD0-564F-AB25-EABE255B836B}"/>
                    </a:ext>
                  </a:extLst>
                </p:cNvPr>
                <p:cNvSpPr txBox="1"/>
                <p:nvPr/>
              </p:nvSpPr>
              <p:spPr>
                <a:xfrm>
                  <a:off x="9443893" y="2055724"/>
                  <a:ext cx="62812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674F3C-ADD0-564F-AB25-EABE255B8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3893" y="2055724"/>
                  <a:ext cx="62812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204" r="-2041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616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2CFC83-632E-CD4C-A1FA-D59A692D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163" y="1213163"/>
            <a:ext cx="3860549" cy="38605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B6F251-BC7A-1048-ABA9-0659D587BC74}"/>
              </a:ext>
            </a:extLst>
          </p:cNvPr>
          <p:cNvSpPr/>
          <p:nvPr/>
        </p:nvSpPr>
        <p:spPr>
          <a:xfrm rot="21021044">
            <a:off x="3945634" y="1469047"/>
            <a:ext cx="3960000" cy="3492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0B181E-DB8D-F74C-9938-497A70EE5622}"/>
              </a:ext>
            </a:extLst>
          </p:cNvPr>
          <p:cNvSpPr/>
          <p:nvPr/>
        </p:nvSpPr>
        <p:spPr>
          <a:xfrm rot="1221044">
            <a:off x="4072791" y="856364"/>
            <a:ext cx="3492000" cy="4104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9D03FD-34E3-AC47-8907-439EADC4AAFF}"/>
              </a:ext>
            </a:extLst>
          </p:cNvPr>
          <p:cNvSpPr/>
          <p:nvPr/>
        </p:nvSpPr>
        <p:spPr>
          <a:xfrm rot="19221044">
            <a:off x="4033645" y="1162122"/>
            <a:ext cx="4140000" cy="3492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A66A1E-9786-8A4F-8A1C-1FD45C7021EF}"/>
              </a:ext>
            </a:extLst>
          </p:cNvPr>
          <p:cNvSpPr/>
          <p:nvPr/>
        </p:nvSpPr>
        <p:spPr>
          <a:xfrm rot="321044">
            <a:off x="4018499" y="1146716"/>
            <a:ext cx="3528000" cy="3852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FBECEF-DFA5-C943-B2FA-D19F209D2C90}"/>
              </a:ext>
            </a:extLst>
          </p:cNvPr>
          <p:cNvSpPr/>
          <p:nvPr/>
        </p:nvSpPr>
        <p:spPr>
          <a:xfrm>
            <a:off x="3952012" y="1288461"/>
            <a:ext cx="3708000" cy="3708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92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9E97D2-30D5-8140-91A5-3C61DB703B09}"/>
              </a:ext>
            </a:extLst>
          </p:cNvPr>
          <p:cNvGrpSpPr/>
          <p:nvPr/>
        </p:nvGrpSpPr>
        <p:grpSpPr>
          <a:xfrm>
            <a:off x="2934647" y="723068"/>
            <a:ext cx="7334362" cy="5541013"/>
            <a:chOff x="2934647" y="723068"/>
            <a:chExt cx="7334362" cy="554101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D2CFC83-632E-CD4C-A1FA-D59A692D7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561056">
              <a:off x="3967253" y="1282835"/>
              <a:ext cx="3860549" cy="3860549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9D03FD-34E3-AC47-8907-439EADC4AAFF}"/>
                </a:ext>
              </a:extLst>
            </p:cNvPr>
            <p:cNvSpPr/>
            <p:nvPr/>
          </p:nvSpPr>
          <p:spPr>
            <a:xfrm rot="18182100">
              <a:off x="4033645" y="1162122"/>
              <a:ext cx="4140000" cy="3492000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7FBECEF-DFA5-C943-B2FA-D19F209D2C90}"/>
                </a:ext>
              </a:extLst>
            </p:cNvPr>
            <p:cNvSpPr/>
            <p:nvPr/>
          </p:nvSpPr>
          <p:spPr>
            <a:xfrm rot="20561056">
              <a:off x="4030393" y="1349424"/>
              <a:ext cx="3708000" cy="3708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B267A482-1104-6448-8A3D-37B6E8EB2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8083" y="5542637"/>
              <a:ext cx="17072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153E5920-74C8-0F42-A4D6-604D35093F50}"/>
                </a:ext>
              </a:extLst>
            </p:cNvPr>
            <p:cNvCxnSpPr>
              <a:cxnSpLocks/>
            </p:cNvCxnSpPr>
            <p:nvPr/>
          </p:nvCxnSpPr>
          <p:spPr>
            <a:xfrm>
              <a:off x="5995702" y="5598823"/>
              <a:ext cx="17072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弧 2">
              <a:extLst>
                <a:ext uri="{FF2B5EF4-FFF2-40B4-BE49-F238E27FC236}">
                  <a16:creationId xmlns:a16="http://schemas.microsoft.com/office/drawing/2014/main" id="{D3340800-D2DC-2540-A931-1B3DAB798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3817" y="4833351"/>
              <a:ext cx="1430730" cy="1430730"/>
            </a:xfrm>
            <a:prstGeom prst="arc">
              <a:avLst>
                <a:gd name="adj1" fmla="val 17618032"/>
                <a:gd name="adj2" fmla="val 245124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弧 11">
              <a:extLst>
                <a:ext uri="{FF2B5EF4-FFF2-40B4-BE49-F238E27FC236}">
                  <a16:creationId xmlns:a16="http://schemas.microsoft.com/office/drawing/2014/main" id="{5C239EDF-FD08-7C47-98E2-50F75FFF3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6125" y="4812393"/>
              <a:ext cx="1366499" cy="1366499"/>
            </a:xfrm>
            <a:prstGeom prst="arc">
              <a:avLst>
                <a:gd name="adj1" fmla="val 20395422"/>
                <a:gd name="adj2" fmla="val 245124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弧 12">
              <a:extLst>
                <a:ext uri="{FF2B5EF4-FFF2-40B4-BE49-F238E27FC236}">
                  <a16:creationId xmlns:a16="http://schemas.microsoft.com/office/drawing/2014/main" id="{CEC86A8E-2585-C749-945F-61FD332A5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0547" y="5145011"/>
              <a:ext cx="845231" cy="845231"/>
            </a:xfrm>
            <a:prstGeom prst="arc">
              <a:avLst>
                <a:gd name="adj1" fmla="val 12724479"/>
                <a:gd name="adj2" fmla="val 245124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DCE3D50-21CF-5A4B-BDE2-707CA1A680C6}"/>
                    </a:ext>
                  </a:extLst>
                </p:cNvPr>
                <p:cNvSpPr txBox="1"/>
                <p:nvPr/>
              </p:nvSpPr>
              <p:spPr>
                <a:xfrm>
                  <a:off x="5379735" y="5559817"/>
                  <a:ext cx="18216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DCE3D50-21CF-5A4B-BDE2-707CA1A68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735" y="5559817"/>
                  <a:ext cx="18216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0" r="-33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E811C62-DC85-7546-9533-99A859B11912}"/>
                    </a:ext>
                  </a:extLst>
                </p:cNvPr>
                <p:cNvSpPr txBox="1"/>
                <p:nvPr/>
              </p:nvSpPr>
              <p:spPr>
                <a:xfrm>
                  <a:off x="7220129" y="4833351"/>
                  <a:ext cx="19909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E811C62-DC85-7546-9533-99A859B11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129" y="4833351"/>
                  <a:ext cx="1990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000" r="-18750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AC1FC4-F6B1-654B-B5A7-85D08816D1FE}"/>
                    </a:ext>
                  </a:extLst>
                </p:cNvPr>
                <p:cNvSpPr txBox="1"/>
                <p:nvPr/>
              </p:nvSpPr>
              <p:spPr>
                <a:xfrm>
                  <a:off x="6381998" y="5629325"/>
                  <a:ext cx="616002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AC1FC4-F6B1-654B-B5A7-85D08816D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998" y="5629325"/>
                  <a:ext cx="616002" cy="470642"/>
                </a:xfrm>
                <a:prstGeom prst="rect">
                  <a:avLst/>
                </a:prstGeom>
                <a:blipFill>
                  <a:blip r:embed="rId5"/>
                  <a:stretch>
                    <a:fillRect l="-8163" r="-40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30B41FF-DDD6-B049-94F2-F934D654815F}"/>
                    </a:ext>
                  </a:extLst>
                </p:cNvPr>
                <p:cNvSpPr txBox="1"/>
                <p:nvPr/>
              </p:nvSpPr>
              <p:spPr>
                <a:xfrm>
                  <a:off x="7754242" y="1036472"/>
                  <a:ext cx="1863972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30B41FF-DDD6-B049-94F2-F934D654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242" y="1036472"/>
                  <a:ext cx="1863972" cy="470642"/>
                </a:xfrm>
                <a:prstGeom prst="rect">
                  <a:avLst/>
                </a:prstGeom>
                <a:blipFill>
                  <a:blip r:embed="rId6"/>
                  <a:stretch>
                    <a:fillRect l="-2041"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EA587B9-5061-B142-817F-9DE8DED51C00}"/>
                    </a:ext>
                  </a:extLst>
                </p:cNvPr>
                <p:cNvSpPr txBox="1"/>
                <p:nvPr/>
              </p:nvSpPr>
              <p:spPr>
                <a:xfrm>
                  <a:off x="3384272" y="723068"/>
                  <a:ext cx="1863972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EA587B9-5061-B142-817F-9DE8DED51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272" y="723068"/>
                  <a:ext cx="1863972" cy="470642"/>
                </a:xfrm>
                <a:prstGeom prst="rect">
                  <a:avLst/>
                </a:prstGeom>
                <a:blipFill>
                  <a:blip r:embed="rId7"/>
                  <a:stretch>
                    <a:fillRect l="-1351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1CB69EA-8B4E-A043-9829-CC982DE4970B}"/>
                    </a:ext>
                  </a:extLst>
                </p:cNvPr>
                <p:cNvSpPr txBox="1"/>
                <p:nvPr/>
              </p:nvSpPr>
              <p:spPr>
                <a:xfrm>
                  <a:off x="8450242" y="2513693"/>
                  <a:ext cx="1818767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1CB69EA-8B4E-A043-9829-CC982DE49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42" y="2513693"/>
                  <a:ext cx="1818767" cy="470642"/>
                </a:xfrm>
                <a:prstGeom prst="rect">
                  <a:avLst/>
                </a:prstGeom>
                <a:blipFill>
                  <a:blip r:embed="rId8"/>
                  <a:stretch>
                    <a:fillRect l="-1379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2E58755-E1ED-5244-9D07-E70517D2A24A}"/>
                    </a:ext>
                  </a:extLst>
                </p:cNvPr>
                <p:cNvSpPr txBox="1"/>
                <p:nvPr/>
              </p:nvSpPr>
              <p:spPr>
                <a:xfrm>
                  <a:off x="2934647" y="2131938"/>
                  <a:ext cx="52873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2E58755-E1ED-5244-9D07-E70517D2A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647" y="2131938"/>
                  <a:ext cx="52873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977" t="-4545" r="-1162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536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71ED0475-37C9-3C4C-B79E-0685D1CC0E23}"/>
              </a:ext>
            </a:extLst>
          </p:cNvPr>
          <p:cNvGrpSpPr/>
          <p:nvPr/>
        </p:nvGrpSpPr>
        <p:grpSpPr>
          <a:xfrm>
            <a:off x="3338300" y="498601"/>
            <a:ext cx="6553299" cy="5564188"/>
            <a:chOff x="3338300" y="498601"/>
            <a:chExt cx="6553299" cy="556418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204D534-DCCA-7E4D-9663-2F7F06BF4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0" y="1606550"/>
              <a:ext cx="4572000" cy="3644900"/>
            </a:xfrm>
            <a:prstGeom prst="rect">
              <a:avLst/>
            </a:prstGeom>
          </p:spPr>
        </p:pic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B777EB2-68D6-1843-AC52-C2EE90947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501" y="2436892"/>
              <a:ext cx="470485" cy="456124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D4D0A986-45A0-C443-955E-5ACDD210A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3111" y="1693286"/>
              <a:ext cx="2972783" cy="3066378"/>
            </a:xfrm>
            <a:prstGeom prst="straightConnector1">
              <a:avLst/>
            </a:prstGeom>
            <a:ln>
              <a:solidFill>
                <a:srgbClr val="00B0F0"/>
              </a:solidFill>
              <a:prstDash val="dash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181068F5-903D-4D40-842D-CFA22C820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558" y="1627441"/>
              <a:ext cx="3504812" cy="33978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B40E4C0C-C57F-6549-8514-6CDDE3394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9970" y="2664954"/>
              <a:ext cx="3504812" cy="339783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8116379-24B0-1F49-B9C1-C241FECDD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8300" y="498601"/>
              <a:ext cx="3504812" cy="339783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597B55A-B749-304A-97BA-61BCD995D120}"/>
                    </a:ext>
                  </a:extLst>
                </p:cNvPr>
                <p:cNvSpPr txBox="1"/>
                <p:nvPr/>
              </p:nvSpPr>
              <p:spPr>
                <a:xfrm>
                  <a:off x="5986739" y="3290499"/>
                  <a:ext cx="2185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597B55A-B749-304A-97BA-61BCD995D1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739" y="3290499"/>
                  <a:ext cx="21852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789" r="-10526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637C53F-A7BB-7445-9786-C28D777681E4}"/>
                    </a:ext>
                  </a:extLst>
                </p:cNvPr>
                <p:cNvSpPr txBox="1"/>
                <p:nvPr/>
              </p:nvSpPr>
              <p:spPr>
                <a:xfrm>
                  <a:off x="4863957" y="3538037"/>
                  <a:ext cx="5997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637C53F-A7BB-7445-9786-C28D77768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3957" y="3538037"/>
                  <a:ext cx="59978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250" t="-4545" r="-12500" b="-3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E18C829D-3D24-9B48-AE95-84C939ED6876}"/>
                    </a:ext>
                  </a:extLst>
                </p:cNvPr>
                <p:cNvSpPr txBox="1"/>
                <p:nvPr/>
              </p:nvSpPr>
              <p:spPr>
                <a:xfrm>
                  <a:off x="6329704" y="4106283"/>
                  <a:ext cx="6051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E18C829D-3D24-9B48-AE95-84C939ED6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704" y="4106283"/>
                  <a:ext cx="60510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122" r="-12245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492B145-0519-504A-B1F2-4640CD6343B6}"/>
                    </a:ext>
                  </a:extLst>
                </p:cNvPr>
                <p:cNvSpPr txBox="1"/>
                <p:nvPr/>
              </p:nvSpPr>
              <p:spPr>
                <a:xfrm>
                  <a:off x="7679739" y="274882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492B145-0519-504A-B1F2-4640CD634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739" y="2748823"/>
                  <a:ext cx="21320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68AD630-3E70-7948-A030-0C884E63EDA4}"/>
                    </a:ext>
                  </a:extLst>
                </p:cNvPr>
                <p:cNvSpPr txBox="1"/>
                <p:nvPr/>
              </p:nvSpPr>
              <p:spPr>
                <a:xfrm>
                  <a:off x="8239508" y="1655708"/>
                  <a:ext cx="48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68AD630-3E70-7948-A030-0C884E63E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508" y="1655708"/>
                  <a:ext cx="4800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692" r="-12821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61F0F62-8BAE-ED4E-B6FF-E7FBEECE3064}"/>
                    </a:ext>
                  </a:extLst>
                </p:cNvPr>
                <p:cNvSpPr txBox="1"/>
                <p:nvPr/>
              </p:nvSpPr>
              <p:spPr>
                <a:xfrm>
                  <a:off x="9318558" y="2372023"/>
                  <a:ext cx="5730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61F0F62-8BAE-ED4E-B6FF-E7FBEECE3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558" y="2372023"/>
                  <a:ext cx="57304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522" r="-1087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D92063-73D0-114D-B4F0-FF2111DA507F}"/>
                    </a:ext>
                  </a:extLst>
                </p:cNvPr>
                <p:cNvSpPr txBox="1"/>
                <p:nvPr/>
              </p:nvSpPr>
              <p:spPr>
                <a:xfrm>
                  <a:off x="6843112" y="518212"/>
                  <a:ext cx="5783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D92063-73D0-114D-B4F0-FF2111DA5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112" y="518212"/>
                  <a:ext cx="57836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522" r="-1304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FABB65D-DFA2-FA47-8434-36EDFD7710C7}"/>
                    </a:ext>
                  </a:extLst>
                </p:cNvPr>
                <p:cNvSpPr txBox="1"/>
                <p:nvPr/>
              </p:nvSpPr>
              <p:spPr>
                <a:xfrm>
                  <a:off x="5171866" y="1419806"/>
                  <a:ext cx="1595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FABB65D-DFA2-FA47-8434-36EDFD771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1866" y="1419806"/>
                  <a:ext cx="15953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574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6120A2-3973-9149-BB1A-D3602ECD5402}"/>
              </a:ext>
            </a:extLst>
          </p:cNvPr>
          <p:cNvGrpSpPr/>
          <p:nvPr/>
        </p:nvGrpSpPr>
        <p:grpSpPr>
          <a:xfrm>
            <a:off x="927463" y="529046"/>
            <a:ext cx="4572000" cy="4876800"/>
            <a:chOff x="927463" y="529046"/>
            <a:chExt cx="4572000" cy="48768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159A987-2A28-554B-AA55-A600AFFD7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463" y="529046"/>
              <a:ext cx="4572000" cy="4876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2637748" y="1654961"/>
                  <a:ext cx="98559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748" y="1654961"/>
                  <a:ext cx="98559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28" r="-1282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/>
                <p:nvPr/>
              </p:nvSpPr>
              <p:spPr>
                <a:xfrm>
                  <a:off x="3995836" y="2603864"/>
                  <a:ext cx="129016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836" y="2603864"/>
                  <a:ext cx="129016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922" r="-980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74E07F1-55C0-4A41-A9E8-0DFA3D661BEC}"/>
                    </a:ext>
                  </a:extLst>
                </p:cNvPr>
                <p:cNvSpPr txBox="1"/>
                <p:nvPr/>
              </p:nvSpPr>
              <p:spPr>
                <a:xfrm>
                  <a:off x="4640918" y="1003412"/>
                  <a:ext cx="62812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74E07F1-55C0-4A41-A9E8-0DFA3D661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18" y="1003412"/>
                  <a:ext cx="62812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882" r="-1961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975C75D-B99B-BE49-89C6-4529C8222B6C}"/>
              </a:ext>
            </a:extLst>
          </p:cNvPr>
          <p:cNvGrpSpPr/>
          <p:nvPr/>
        </p:nvGrpSpPr>
        <p:grpSpPr>
          <a:xfrm>
            <a:off x="6281836" y="529046"/>
            <a:ext cx="4572000" cy="4876800"/>
            <a:chOff x="6281836" y="529046"/>
            <a:chExt cx="4572000" cy="48768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E9B3841-E28E-754B-9484-08119BB2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1836" y="529046"/>
              <a:ext cx="4572000" cy="4876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C4E6420-D4C9-394A-AB9D-015583E7DEDF}"/>
                    </a:ext>
                  </a:extLst>
                </p:cNvPr>
                <p:cNvSpPr txBox="1"/>
                <p:nvPr/>
              </p:nvSpPr>
              <p:spPr>
                <a:xfrm>
                  <a:off x="8454627" y="3721070"/>
                  <a:ext cx="96795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C4E6420-D4C9-394A-AB9D-015583E7D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627" y="3721070"/>
                  <a:ext cx="96795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195" r="-1299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F7793C-2408-EA40-B872-BBB7523CD12B}"/>
                    </a:ext>
                  </a:extLst>
                </p:cNvPr>
                <p:cNvSpPr txBox="1"/>
                <p:nvPr/>
              </p:nvSpPr>
              <p:spPr>
                <a:xfrm>
                  <a:off x="6420393" y="2047685"/>
                  <a:ext cx="127252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arccot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F7793C-2408-EA40-B872-BBB7523CD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93" y="2047685"/>
                  <a:ext cx="127252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960" r="-990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674F3C-ADD0-564F-AB25-EABE255B836B}"/>
                    </a:ext>
                  </a:extLst>
                </p:cNvPr>
                <p:cNvSpPr txBox="1"/>
                <p:nvPr/>
              </p:nvSpPr>
              <p:spPr>
                <a:xfrm>
                  <a:off x="9757954" y="1377962"/>
                  <a:ext cx="62812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674F3C-ADD0-564F-AB25-EABE255B8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954" y="1377962"/>
                  <a:ext cx="62812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000" r="-200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42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4BD7D53-3DA5-6A45-BB65-E23541FEFC53}"/>
              </a:ext>
            </a:extLst>
          </p:cNvPr>
          <p:cNvGrpSpPr/>
          <p:nvPr/>
        </p:nvGrpSpPr>
        <p:grpSpPr>
          <a:xfrm>
            <a:off x="1203438" y="1141911"/>
            <a:ext cx="4572000" cy="2832100"/>
            <a:chOff x="1203438" y="1141911"/>
            <a:chExt cx="4572000" cy="28321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4415F41-9503-DD49-A14A-649F25A1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438" y="1141911"/>
              <a:ext cx="4572000" cy="2832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2637748" y="1654961"/>
                  <a:ext cx="97917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748" y="1654961"/>
                  <a:ext cx="97917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28" r="-1282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/>
                <p:nvPr/>
              </p:nvSpPr>
              <p:spPr>
                <a:xfrm>
                  <a:off x="4146519" y="2419461"/>
                  <a:ext cx="9887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6519" y="2419461"/>
                  <a:ext cx="9887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97" r="-1266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74017AE-4918-2B4B-9354-1473535EBF4D}"/>
              </a:ext>
            </a:extLst>
          </p:cNvPr>
          <p:cNvGrpSpPr/>
          <p:nvPr/>
        </p:nvGrpSpPr>
        <p:grpSpPr>
          <a:xfrm>
            <a:off x="6462532" y="1219391"/>
            <a:ext cx="4572000" cy="2832100"/>
            <a:chOff x="6462532" y="1219391"/>
            <a:chExt cx="4572000" cy="28321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55C8124-0E78-2340-BE7D-81C179FC6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2532" y="1219391"/>
              <a:ext cx="4572000" cy="2832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1D4293-DF90-0F41-B6CF-E34A80348473}"/>
                    </a:ext>
                  </a:extLst>
                </p:cNvPr>
                <p:cNvSpPr txBox="1"/>
                <p:nvPr/>
              </p:nvSpPr>
              <p:spPr>
                <a:xfrm>
                  <a:off x="7562445" y="1696145"/>
                  <a:ext cx="96795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csc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1D4293-DF90-0F41-B6CF-E34A80348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445" y="1696145"/>
                  <a:ext cx="96795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846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/>
                <p:nvPr/>
              </p:nvSpPr>
              <p:spPr>
                <a:xfrm>
                  <a:off x="9071216" y="2460645"/>
                  <a:ext cx="95833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216" y="2460645"/>
                  <a:ext cx="9583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896" r="-1299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808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43BBBD45-8A4E-4A4C-A2BD-D9CF22FBE1DA}"/>
              </a:ext>
            </a:extLst>
          </p:cNvPr>
          <p:cNvGrpSpPr/>
          <p:nvPr/>
        </p:nvGrpSpPr>
        <p:grpSpPr>
          <a:xfrm>
            <a:off x="1815555" y="690117"/>
            <a:ext cx="8369300" cy="1827378"/>
            <a:chOff x="1815555" y="690117"/>
            <a:chExt cx="8369300" cy="182737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B879F1C-9C6D-DE41-BE6E-536C6DFD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5555" y="899311"/>
              <a:ext cx="8369300" cy="1511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2541954" y="690117"/>
                  <a:ext cx="638893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954" y="690117"/>
                  <a:ext cx="638893" cy="470642"/>
                </a:xfrm>
                <a:prstGeom prst="rect">
                  <a:avLst/>
                </a:prstGeom>
                <a:blipFill>
                  <a:blip r:embed="rId3"/>
                  <a:stretch>
                    <a:fillRect l="-7843" r="-58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/>
                <p:nvPr/>
              </p:nvSpPr>
              <p:spPr>
                <a:xfrm>
                  <a:off x="6702484" y="1516461"/>
                  <a:ext cx="174701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484" y="1516461"/>
                  <a:ext cx="174701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20" r="-4380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CB20552-4C2D-EA4D-B86B-C2FCD879E97A}"/>
                    </a:ext>
                  </a:extLst>
                </p:cNvPr>
                <p:cNvSpPr txBox="1"/>
                <p:nvPr/>
              </p:nvSpPr>
              <p:spPr>
                <a:xfrm>
                  <a:off x="3180847" y="2046853"/>
                  <a:ext cx="850489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CB20552-4C2D-EA4D-B86B-C2FCD879E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847" y="2046853"/>
                  <a:ext cx="850489" cy="470642"/>
                </a:xfrm>
                <a:prstGeom prst="rect">
                  <a:avLst/>
                </a:prstGeom>
                <a:blipFill>
                  <a:blip r:embed="rId5"/>
                  <a:stretch>
                    <a:fillRect l="-4412" r="-441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925D979-D2ED-8046-BB40-E85DE1994EB3}"/>
              </a:ext>
            </a:extLst>
          </p:cNvPr>
          <p:cNvGrpSpPr/>
          <p:nvPr/>
        </p:nvGrpSpPr>
        <p:grpSpPr>
          <a:xfrm>
            <a:off x="1815555" y="3202143"/>
            <a:ext cx="8407400" cy="1776800"/>
            <a:chOff x="1815555" y="3202143"/>
            <a:chExt cx="8407400" cy="17768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FAEB81-D3A5-AB4B-88BC-7FBC3947C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5555" y="3340643"/>
              <a:ext cx="8407400" cy="1638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/>
                <p:nvPr/>
              </p:nvSpPr>
              <p:spPr>
                <a:xfrm>
                  <a:off x="6894311" y="4021293"/>
                  <a:ext cx="180793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arccos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311" y="4021293"/>
                  <a:ext cx="180793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98" r="-3497" b="-3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1D4293-DF90-0F41-B6CF-E34A80348473}"/>
                    </a:ext>
                  </a:extLst>
                </p:cNvPr>
                <p:cNvSpPr txBox="1"/>
                <p:nvPr/>
              </p:nvSpPr>
              <p:spPr>
                <a:xfrm>
                  <a:off x="2629988" y="3202143"/>
                  <a:ext cx="63889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1D4293-DF90-0F41-B6CF-E34A80348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988" y="3202143"/>
                  <a:ext cx="63889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CDE59A1-5DC5-4048-A88D-E1CE7F95F121}"/>
                    </a:ext>
                  </a:extLst>
                </p:cNvPr>
                <p:cNvSpPr txBox="1"/>
                <p:nvPr/>
              </p:nvSpPr>
              <p:spPr>
                <a:xfrm>
                  <a:off x="4291190" y="4586682"/>
                  <a:ext cx="6259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CDE59A1-5DC5-4048-A88D-E1CE7F95F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90" y="4586682"/>
                  <a:ext cx="62594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000" r="-6000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156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F632604-5614-B849-956C-FC0224722B20}"/>
              </a:ext>
            </a:extLst>
          </p:cNvPr>
          <p:cNvGrpSpPr/>
          <p:nvPr/>
        </p:nvGrpSpPr>
        <p:grpSpPr>
          <a:xfrm>
            <a:off x="1912802" y="690117"/>
            <a:ext cx="8470900" cy="1827378"/>
            <a:chOff x="1912802" y="690117"/>
            <a:chExt cx="8470900" cy="182737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A6E8C45-687B-E449-B1DB-1ED448F67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2802" y="892960"/>
              <a:ext cx="8470900" cy="1524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2541954" y="690117"/>
                  <a:ext cx="638893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954" y="690117"/>
                  <a:ext cx="638893" cy="470642"/>
                </a:xfrm>
                <a:prstGeom prst="rect">
                  <a:avLst/>
                </a:prstGeom>
                <a:blipFill>
                  <a:blip r:embed="rId3"/>
                  <a:stretch>
                    <a:fillRect l="-7843" r="-58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/>
                <p:nvPr/>
              </p:nvSpPr>
              <p:spPr>
                <a:xfrm>
                  <a:off x="6702484" y="1516461"/>
                  <a:ext cx="177747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484" y="1516461"/>
                  <a:ext cx="177747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857" r="-3571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CB20552-4C2D-EA4D-B86B-C2FCD879E97A}"/>
                    </a:ext>
                  </a:extLst>
                </p:cNvPr>
                <p:cNvSpPr txBox="1"/>
                <p:nvPr/>
              </p:nvSpPr>
              <p:spPr>
                <a:xfrm>
                  <a:off x="3180847" y="2046853"/>
                  <a:ext cx="850489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CB20552-4C2D-EA4D-B86B-C2FCD879E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847" y="2046853"/>
                  <a:ext cx="850489" cy="470642"/>
                </a:xfrm>
                <a:prstGeom prst="rect">
                  <a:avLst/>
                </a:prstGeom>
                <a:blipFill>
                  <a:blip r:embed="rId5"/>
                  <a:stretch>
                    <a:fillRect l="-4412" r="-441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EDC8DC0-358D-3F4B-A575-B4162DAD6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307" y="3529113"/>
            <a:ext cx="8611395" cy="23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5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F732136-A323-4F4F-955A-726C7DD24FB8}"/>
              </a:ext>
            </a:extLst>
          </p:cNvPr>
          <p:cNvGrpSpPr/>
          <p:nvPr/>
        </p:nvGrpSpPr>
        <p:grpSpPr>
          <a:xfrm>
            <a:off x="2809021" y="1380744"/>
            <a:ext cx="4895561" cy="3106420"/>
            <a:chOff x="2809021" y="1380744"/>
            <a:chExt cx="4895561" cy="310642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7B72185-1B1C-2E41-B85B-663669C54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9021" y="1380744"/>
              <a:ext cx="4895561" cy="31064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3C77ADF-DFDF-8645-A14F-6D78F90D3056}"/>
                    </a:ext>
                  </a:extLst>
                </p:cNvPr>
                <p:cNvSpPr txBox="1"/>
                <p:nvPr/>
              </p:nvSpPr>
              <p:spPr>
                <a:xfrm>
                  <a:off x="5431468" y="3612169"/>
                  <a:ext cx="1794081" cy="5473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rad>
                      </m:oMath>
                    </m:oMathPara>
                  </a14:m>
                  <a:endParaRPr kumimoji="1" lang="zh-CN" altLang="en-US" sz="3200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3C77ADF-DFDF-8645-A14F-6D78F90D3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468" y="3612169"/>
                  <a:ext cx="1794081" cy="547329"/>
                </a:xfrm>
                <a:prstGeom prst="rect">
                  <a:avLst/>
                </a:prstGeom>
                <a:blipFill>
                  <a:blip r:embed="rId3"/>
                  <a:stretch>
                    <a:fillRect l="-2113" r="-3521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93F8C64-E00A-9B42-8747-3E32E5BFB56C}"/>
                    </a:ext>
                  </a:extLst>
                </p:cNvPr>
                <p:cNvSpPr txBox="1"/>
                <p:nvPr/>
              </p:nvSpPr>
              <p:spPr>
                <a:xfrm>
                  <a:off x="4477046" y="2147531"/>
                  <a:ext cx="133440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3200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kumimoji="1" lang="zh-CN" altLang="en-US" sz="3200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93F8C64-E00A-9B42-8747-3E32E5BFB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046" y="2147531"/>
                  <a:ext cx="1334404" cy="492443"/>
                </a:xfrm>
                <a:prstGeom prst="rect">
                  <a:avLst/>
                </a:prstGeom>
                <a:blipFill>
                  <a:blip r:embed="rId4"/>
                  <a:stretch>
                    <a:fillRect l="-2830" r="-943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19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CA4986-31F7-E042-B263-6061B356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35" y="1591056"/>
            <a:ext cx="5736065" cy="28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3FD2F7-4961-AD4D-9777-8BA549AF32E6}"/>
              </a:ext>
            </a:extLst>
          </p:cNvPr>
          <p:cNvGrpSpPr/>
          <p:nvPr/>
        </p:nvGrpSpPr>
        <p:grpSpPr>
          <a:xfrm>
            <a:off x="1529080" y="1066800"/>
            <a:ext cx="8155432" cy="2438400"/>
            <a:chOff x="1529080" y="1066800"/>
            <a:chExt cx="8155432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BED1EE0-51C0-214B-A7F7-8DD896BC0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9080" y="1066800"/>
              <a:ext cx="4013200" cy="24384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49A0186-18FD-D545-A9F5-7FB948D8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1312" y="1066800"/>
              <a:ext cx="4013200" cy="2438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FC0ABE4-53C1-524F-B53F-C85EA0D5E115}"/>
                    </a:ext>
                  </a:extLst>
                </p:cNvPr>
                <p:cNvSpPr txBox="1"/>
                <p:nvPr/>
              </p:nvSpPr>
              <p:spPr>
                <a:xfrm>
                  <a:off x="2279754" y="1536486"/>
                  <a:ext cx="63158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FC0ABE4-53C1-524F-B53F-C85EA0D5E1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754" y="1536486"/>
                  <a:ext cx="6315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204" r="-2041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109CC6E-782D-324C-BCB8-48A74B4F9EA0}"/>
                </a:ext>
              </a:extLst>
            </p:cNvPr>
            <p:cNvGrpSpPr/>
            <p:nvPr/>
          </p:nvGrpSpPr>
          <p:grpSpPr>
            <a:xfrm>
              <a:off x="2678181" y="1917320"/>
              <a:ext cx="1005332" cy="415659"/>
              <a:chOff x="2850991" y="2226351"/>
              <a:chExt cx="1005332" cy="4156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4DD2400-FE07-214D-AACB-70CEB6D9D84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4147" y="2295680"/>
                    <a:ext cx="717312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4DD2400-FE07-214D-AACB-70CEB6D9D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4147" y="2295680"/>
                    <a:ext cx="71731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24" r="-17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右箭头 7">
                <a:extLst>
                  <a:ext uri="{FF2B5EF4-FFF2-40B4-BE49-F238E27FC236}">
                    <a16:creationId xmlns:a16="http://schemas.microsoft.com/office/drawing/2014/main" id="{F93DEB4E-AEB5-214A-AB97-E60A1E271411}"/>
                  </a:ext>
                </a:extLst>
              </p:cNvPr>
              <p:cNvSpPr/>
              <p:nvPr/>
            </p:nvSpPr>
            <p:spPr>
              <a:xfrm flipH="1">
                <a:off x="2850991" y="2226351"/>
                <a:ext cx="1005332" cy="415659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E04CDBB-667D-6348-B93E-3D0072505184}"/>
                </a:ext>
              </a:extLst>
            </p:cNvPr>
            <p:cNvGrpSpPr/>
            <p:nvPr/>
          </p:nvGrpSpPr>
          <p:grpSpPr>
            <a:xfrm>
              <a:off x="7503165" y="1917320"/>
              <a:ext cx="1005332" cy="415659"/>
              <a:chOff x="2850991" y="2226351"/>
              <a:chExt cx="1005332" cy="4156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C1960EB-D756-B849-B66A-7A31443705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84147" y="2295680"/>
                    <a:ext cx="717312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C1960EB-D756-B849-B66A-7A31443705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4147" y="2295680"/>
                    <a:ext cx="71731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24" r="-17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右箭头 11">
                <a:extLst>
                  <a:ext uri="{FF2B5EF4-FFF2-40B4-BE49-F238E27FC236}">
                    <a16:creationId xmlns:a16="http://schemas.microsoft.com/office/drawing/2014/main" id="{FB80E233-8485-464E-8033-397EEBE3FE6E}"/>
                  </a:ext>
                </a:extLst>
              </p:cNvPr>
              <p:cNvSpPr/>
              <p:nvPr/>
            </p:nvSpPr>
            <p:spPr>
              <a:xfrm flipH="1">
                <a:off x="2850991" y="2226351"/>
                <a:ext cx="1005332" cy="415659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34982AE-DA93-584A-BBED-5D0D1471504E}"/>
                    </a:ext>
                  </a:extLst>
                </p:cNvPr>
                <p:cNvSpPr txBox="1"/>
                <p:nvPr/>
              </p:nvSpPr>
              <p:spPr>
                <a:xfrm>
                  <a:off x="8429746" y="1554497"/>
                  <a:ext cx="63158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34982AE-DA93-584A-BBED-5D0D14715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746" y="1554497"/>
                  <a:ext cx="63158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000" r="-4000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2A04DE1-7ADF-A243-A6D9-0AD9B8E84662}"/>
                    </a:ext>
                  </a:extLst>
                </p:cNvPr>
                <p:cNvSpPr txBox="1"/>
                <p:nvPr/>
              </p:nvSpPr>
              <p:spPr>
                <a:xfrm>
                  <a:off x="2116375" y="2658890"/>
                  <a:ext cx="958339" cy="5203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zh-CN" altLang="en-US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2A04DE1-7ADF-A243-A6D9-0AD9B8E8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375" y="2658890"/>
                  <a:ext cx="958339" cy="520399"/>
                </a:xfrm>
                <a:prstGeom prst="rect">
                  <a:avLst/>
                </a:prstGeom>
                <a:blipFill>
                  <a:blip r:embed="rId7"/>
                  <a:stretch>
                    <a:fillRect l="-5263" t="-2381" r="-3947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EBFFF39-BBB4-694C-A98C-34FF0907FFAB}"/>
                    </a:ext>
                  </a:extLst>
                </p:cNvPr>
                <p:cNvSpPr txBox="1"/>
                <p:nvPr/>
              </p:nvSpPr>
              <p:spPr>
                <a:xfrm>
                  <a:off x="8453633" y="2658890"/>
                  <a:ext cx="958339" cy="5203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zh-CN" altLang="en-US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EBFFF39-BBB4-694C-A98C-34FF0907F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3633" y="2658890"/>
                  <a:ext cx="958339" cy="520399"/>
                </a:xfrm>
                <a:prstGeom prst="rect">
                  <a:avLst/>
                </a:prstGeom>
                <a:blipFill>
                  <a:blip r:embed="rId7"/>
                  <a:stretch>
                    <a:fillRect l="-5263" t="-2381" r="-3947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53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5057</TotalTime>
  <Words>378</Words>
  <Application>Microsoft Macintosh PowerPoint</Application>
  <PresentationFormat>宽屏</PresentationFormat>
  <Paragraphs>176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35</cp:revision>
  <cp:lastPrinted>2018-10-04T03:57:36Z</cp:lastPrinted>
  <dcterms:created xsi:type="dcterms:W3CDTF">2018-09-29T03:46:56Z</dcterms:created>
  <dcterms:modified xsi:type="dcterms:W3CDTF">2018-10-07T03:34:00Z</dcterms:modified>
</cp:coreProperties>
</file>