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D4B"/>
    <a:srgbClr val="ED7241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89D53-6A9C-58A5-2738-3B61261D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A7AAD-ECF6-4CF5-B6E4-54110100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21BC5-A536-2F54-C069-659A7543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7BE0-E4CC-09DE-F47C-725473E7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39347-443F-D178-E008-1A347FE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0A1F-C28A-D570-A525-80F3AB58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6283-2629-91DD-BB0F-597A8DAF0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19568-E1CB-B735-561E-F64D299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0D4A-7E25-1B61-F99A-1BA4FC58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FA90-FFA6-CD0F-7564-0C00BE5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AD57F6-9783-4FC9-DB0A-95105C2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B8686-EB6E-8901-AA99-C7C88E75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C19C2-5964-0996-47D2-A9544B08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29C56-7EFB-78F4-917C-66119410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E9073-AFA3-1EE1-B672-D2F42156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4B316-BE08-4B06-3DDA-2C564F81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4994B-1678-2A20-DBEC-18E09D8F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54742-AB87-86AA-8DCD-C885325C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B6734-B4C6-A119-08EB-6193C34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05C3-F897-D008-B06D-71728F42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D5587-2D97-CE48-1A4A-FFA3DEF6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FD337-ECFC-3532-0974-DB4CAB7E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AB01C-CBC3-96CA-56FE-F5F5D35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553F-8543-8CF1-A4F1-73F6E835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D29C-7440-6296-FDA9-BDF3C6D1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6E1A-A83E-0B84-23CA-0D645F5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BEA57-F720-C1CC-E97D-36E2561D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5869A-3201-844C-3B70-98F128A7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01759-89CD-C0BB-2C5E-93BDF595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5364C-5662-D4EF-7A2C-8089A29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E46F4-6F1C-6728-B64B-BEEF483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DE27-E2F2-FFB3-56DF-A75C8A03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0AE7C-9753-9BFB-962C-F79D4E0C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56217-A593-0C38-F27D-7EB1695B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CAC49-1AFA-EB66-BA12-ADA40C0B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38EEF-DFD2-EA04-708F-A49301EE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E71B7-7BAF-7E1B-158D-C22073D7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B670F7-D339-C261-1035-E961AC6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47ABC9-2A56-684E-7EBC-F120FEE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239D-5DB2-A7C7-4394-B11C504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546EA-E91D-762C-228B-3E201F4A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E6805-055F-0CB8-CDE2-504D46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D8439-DBAB-95EE-F748-E7146A3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916E81-DA18-C379-05AD-5467378C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FE0E4-3577-4B8F-BA5A-CB56981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28443-65CF-5DF2-E023-A482B963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EC93-74A9-8675-D2D7-40B95EE2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CC7A3-D4FA-1C68-F2C5-7AE37CA0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A04A6-FDE0-E677-3721-43C06312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54B5B-C564-B3FD-FC50-CBB469B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35932-34C7-7123-EE85-0BB089C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74BB0-974C-FD87-7624-9218B90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BF5E7-79A9-75BB-EF9F-8772641C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754EC-DDAD-1B57-2B01-0CF2671D7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A72D7-CE44-18B9-8EDA-E1C94799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B23C7-E7D3-86E1-CD1C-921373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AF368-0831-FFF8-C973-5346FF6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FC559-DC19-5CBC-87C2-9EBDEC0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71AA2-A04B-52D4-5600-D6B4A6B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AA6F0-819A-3BE8-C3FD-0C22E528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638F5-9D40-3F35-DFE3-FA80E222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2D03-F921-4DC6-9418-D6A3646D8CF6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8CDB-8268-C456-4DD4-17828A4C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9C332-E534-BA71-BF5F-95A8A0CFC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2EF2-5A6C-0B1D-8375-45D110CB8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70DE5-4B36-864D-3097-96723076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67B8F4-388F-2832-B3C0-D4927DE79E8E}"/>
              </a:ext>
            </a:extLst>
          </p:cNvPr>
          <p:cNvSpPr/>
          <p:nvPr/>
        </p:nvSpPr>
        <p:spPr>
          <a:xfrm>
            <a:off x="4002184" y="-1"/>
            <a:ext cx="8202104" cy="10179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B4813EE-218C-992E-428B-A9544A8AC072}"/>
              </a:ext>
            </a:extLst>
          </p:cNvPr>
          <p:cNvSpPr/>
          <p:nvPr/>
        </p:nvSpPr>
        <p:spPr>
          <a:xfrm>
            <a:off x="1043795" y="0"/>
            <a:ext cx="2958389" cy="10179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06125-CB78-56AA-86A8-6C2566A80F05}"/>
              </a:ext>
            </a:extLst>
          </p:cNvPr>
          <p:cNvSpPr/>
          <p:nvPr/>
        </p:nvSpPr>
        <p:spPr>
          <a:xfrm>
            <a:off x="3989896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817E3-4C80-A911-8C13-2135C7ABEB14}"/>
              </a:ext>
            </a:extLst>
          </p:cNvPr>
          <p:cNvSpPr/>
          <p:nvPr/>
        </p:nvSpPr>
        <p:spPr>
          <a:xfrm>
            <a:off x="8592051" y="2737089"/>
            <a:ext cx="1371600" cy="855813"/>
          </a:xfrm>
          <a:prstGeom prst="rect">
            <a:avLst/>
          </a:prstGeom>
          <a:solidFill>
            <a:srgbClr val="ED7241"/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D9222-ED61-3E0B-4C66-F72A8372FBEF}"/>
              </a:ext>
            </a:extLst>
          </p:cNvPr>
          <p:cNvSpPr/>
          <p:nvPr/>
        </p:nvSpPr>
        <p:spPr>
          <a:xfrm>
            <a:off x="7055148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D4DC92-72CC-15AE-97EE-B269462EF860}"/>
              </a:ext>
            </a:extLst>
          </p:cNvPr>
          <p:cNvSpPr/>
          <p:nvPr/>
        </p:nvSpPr>
        <p:spPr>
          <a:xfrm>
            <a:off x="5518245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0B329-4CE7-F4A3-AC85-C85D8A6A243C}"/>
              </a:ext>
            </a:extLst>
          </p:cNvPr>
          <p:cNvSpPr/>
          <p:nvPr/>
        </p:nvSpPr>
        <p:spPr>
          <a:xfrm>
            <a:off x="10120400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19895-0502-5FE4-1A7E-B7CB45263D76}"/>
              </a:ext>
            </a:extLst>
          </p:cNvPr>
          <p:cNvSpPr/>
          <p:nvPr/>
        </p:nvSpPr>
        <p:spPr>
          <a:xfrm>
            <a:off x="3989896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03268-F36B-DB24-5E93-9C9E21A67A7D}"/>
              </a:ext>
            </a:extLst>
          </p:cNvPr>
          <p:cNvSpPr/>
          <p:nvPr/>
        </p:nvSpPr>
        <p:spPr>
          <a:xfrm>
            <a:off x="5522522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465A16-F1E6-0A64-E918-0DAE7636C1D8}"/>
              </a:ext>
            </a:extLst>
          </p:cNvPr>
          <p:cNvSpPr/>
          <p:nvPr/>
        </p:nvSpPr>
        <p:spPr>
          <a:xfrm>
            <a:off x="7055148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00D02-02CB-2397-3578-55DE59D554A4}"/>
              </a:ext>
            </a:extLst>
          </p:cNvPr>
          <p:cNvSpPr/>
          <p:nvPr/>
        </p:nvSpPr>
        <p:spPr>
          <a:xfrm>
            <a:off x="8587774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5DDE16-778B-205C-348A-5FB71AA69611}"/>
              </a:ext>
            </a:extLst>
          </p:cNvPr>
          <p:cNvSpPr/>
          <p:nvPr/>
        </p:nvSpPr>
        <p:spPr>
          <a:xfrm>
            <a:off x="10120400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501B9-F354-CF37-848B-6BFAEA2730FF}"/>
              </a:ext>
            </a:extLst>
          </p:cNvPr>
          <p:cNvSpPr/>
          <p:nvPr/>
        </p:nvSpPr>
        <p:spPr>
          <a:xfrm rot="5400000">
            <a:off x="2073125" y="1468201"/>
            <a:ext cx="987186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B2C9A1-00DF-2C82-8A6F-E2AB40EA1F0C}"/>
              </a:ext>
            </a:extLst>
          </p:cNvPr>
          <p:cNvSpPr/>
          <p:nvPr/>
        </p:nvSpPr>
        <p:spPr>
          <a:xfrm rot="5400000">
            <a:off x="2073126" y="2543269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96F6B-6B28-93C7-2A2B-D9D8760573F6}"/>
              </a:ext>
            </a:extLst>
          </p:cNvPr>
          <p:cNvSpPr/>
          <p:nvPr/>
        </p:nvSpPr>
        <p:spPr>
          <a:xfrm rot="5400000">
            <a:off x="2073125" y="4304857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0F118-3110-00BF-16B7-EBE6BB937B7E}"/>
              </a:ext>
            </a:extLst>
          </p:cNvPr>
          <p:cNvSpPr/>
          <p:nvPr/>
        </p:nvSpPr>
        <p:spPr>
          <a:xfrm rot="5400000">
            <a:off x="2073125" y="5379924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773E53-9CA9-76F5-13F7-940AB44E7DB6}"/>
              </a:ext>
            </a:extLst>
          </p:cNvPr>
          <p:cNvSpPr/>
          <p:nvPr/>
        </p:nvSpPr>
        <p:spPr>
          <a:xfrm>
            <a:off x="0" y="0"/>
            <a:ext cx="104379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6B0B48-9546-A234-7F3F-92BAF04F5DD9}"/>
              </a:ext>
            </a:extLst>
          </p:cNvPr>
          <p:cNvSpPr/>
          <p:nvPr/>
        </p:nvSpPr>
        <p:spPr>
          <a:xfrm>
            <a:off x="99203" y="172528"/>
            <a:ext cx="845389" cy="845389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삼성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AD15C0-2B56-95D6-84EB-D6A007E0BBD0}"/>
              </a:ext>
            </a:extLst>
          </p:cNvPr>
          <p:cNvSpPr/>
          <p:nvPr/>
        </p:nvSpPr>
        <p:spPr>
          <a:xfrm>
            <a:off x="99202" y="1190445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공학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D4AF63-72E1-10A2-2EC6-5B511B681003}"/>
              </a:ext>
            </a:extLst>
          </p:cNvPr>
          <p:cNvSpPr/>
          <p:nvPr/>
        </p:nvSpPr>
        <p:spPr>
          <a:xfrm>
            <a:off x="99202" y="2208362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강남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31BD0F-F64F-2181-7A3A-7F428E4EDFF6}"/>
              </a:ext>
            </a:extLst>
          </p:cNvPr>
          <p:cNvGrpSpPr/>
          <p:nvPr/>
        </p:nvGrpSpPr>
        <p:grpSpPr>
          <a:xfrm>
            <a:off x="5543478" y="2517546"/>
            <a:ext cx="1332632" cy="173154"/>
            <a:chOff x="5914415" y="2349624"/>
            <a:chExt cx="1332632" cy="17315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D4D4F-AC01-407F-EEC5-6B74066CFF9F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0A000C2-58D4-025A-B998-70A9AD277139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C9DC010-5245-13C6-ED3F-3573E1C95CF5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CA3F78F-60EB-7FF7-3672-092302CDE858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E7728F3-1744-5E7E-48AD-6319F641A691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5EC7A45-60F2-0328-3F12-819F212D45B1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8DB9F5-1C8F-DCE1-EFA8-D23158F4741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F88242-829F-D7DD-5FD4-62D6D1B0142F}"/>
              </a:ext>
            </a:extLst>
          </p:cNvPr>
          <p:cNvGrpSpPr/>
          <p:nvPr/>
        </p:nvGrpSpPr>
        <p:grpSpPr>
          <a:xfrm>
            <a:off x="4003307" y="2517546"/>
            <a:ext cx="1332632" cy="173154"/>
            <a:chOff x="5914415" y="2349624"/>
            <a:chExt cx="1332632" cy="17315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DB9129D-50E3-8200-8C8F-FA8F1AC3EDE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2917EC4-3B80-1820-0C03-F36BDB4A327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C2C1FE1-11B0-9A8A-8A24-AD9307F0216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20A63E8-8F7E-39FA-DF56-F93574FEA6D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E762BE3-D0B2-9EBE-2E1A-CAF69FAF293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DDF8091-E2F6-1E72-FC1F-10715C7D811C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7F90B7-EB3A-09DB-12A0-2EBD090D4E5C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A171F4-72E3-26B4-DBC1-7FDFA3B4EE72}"/>
              </a:ext>
            </a:extLst>
          </p:cNvPr>
          <p:cNvGrpSpPr/>
          <p:nvPr/>
        </p:nvGrpSpPr>
        <p:grpSpPr>
          <a:xfrm>
            <a:off x="8607258" y="2511883"/>
            <a:ext cx="1332632" cy="173155"/>
            <a:chOff x="5914415" y="2349623"/>
            <a:chExt cx="1332632" cy="173155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12AA803-30B4-B491-39FA-C731E90B19A1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7E31447-5D5F-38E1-7F8A-81D31E06954F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2C1A002-FAA3-E51E-824B-E165F61D081F}"/>
                </a:ext>
              </a:extLst>
            </p:cNvPr>
            <p:cNvSpPr/>
            <p:nvPr/>
          </p:nvSpPr>
          <p:spPr>
            <a:xfrm>
              <a:off x="630279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260310-44EE-CE9D-7A45-8D46A820FBD4}"/>
                </a:ext>
              </a:extLst>
            </p:cNvPr>
            <p:cNvSpPr/>
            <p:nvPr/>
          </p:nvSpPr>
          <p:spPr>
            <a:xfrm>
              <a:off x="649698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61815-737C-2BEB-922B-17526C1FFF2E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27F4A4B-1088-8459-8211-6517AE203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F1B1C68-83E7-29F3-9C34-9D94FC42A0E5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DB9E17-E649-73AE-80B9-27EEBC03471C}"/>
              </a:ext>
            </a:extLst>
          </p:cNvPr>
          <p:cNvGrpSpPr/>
          <p:nvPr/>
        </p:nvGrpSpPr>
        <p:grpSpPr>
          <a:xfrm>
            <a:off x="7083649" y="2523208"/>
            <a:ext cx="1332632" cy="173153"/>
            <a:chOff x="5914415" y="2349625"/>
            <a:chExt cx="1332632" cy="17315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98BF8CA-A606-C430-B38B-2530B485FBDA}"/>
                </a:ext>
              </a:extLst>
            </p:cNvPr>
            <p:cNvSpPr/>
            <p:nvPr/>
          </p:nvSpPr>
          <p:spPr>
            <a:xfrm>
              <a:off x="5914415" y="2352999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DAC4F13-DCD7-5057-E1DC-F9354C738BE7}"/>
                </a:ext>
              </a:extLst>
            </p:cNvPr>
            <p:cNvSpPr/>
            <p:nvPr/>
          </p:nvSpPr>
          <p:spPr>
            <a:xfrm>
              <a:off x="6108605" y="235299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C82B266-8D90-61A6-F854-4AD35DA55BE4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FD6B097-E00C-5031-F4EB-9D9D69992AC0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3A0BB51-5473-4B85-307A-090448D2B81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ACAC2FB-7EF1-5433-7438-714F1FD2E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F659A3B-96B9-4884-E1BD-0B8DD43FC63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29CA330-420C-534C-FB43-4B660957496C}"/>
              </a:ext>
            </a:extLst>
          </p:cNvPr>
          <p:cNvGrpSpPr/>
          <p:nvPr/>
        </p:nvGrpSpPr>
        <p:grpSpPr>
          <a:xfrm>
            <a:off x="10139884" y="2519089"/>
            <a:ext cx="1332632" cy="173154"/>
            <a:chOff x="5914415" y="2349624"/>
            <a:chExt cx="1332632" cy="17315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BBB9036-95F6-A4CC-95B6-CFFD3A0C6293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AB306ED-CA4E-831B-BBC2-EAD7C9093D1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EF7E786-596C-3F3C-10F7-41180E7617F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58EB7A0-A2CF-7C98-A8DE-6D891CE016E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2528CAB-A913-2C70-59C4-9B5207D6B46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6CD0DD5-043E-03D8-6234-3A6D5772D435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B7F2C5D-2F1C-A512-7F3C-36CB9E8708B0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842B427-7C6A-94E1-0E0B-C9D7E26836AC}"/>
              </a:ext>
            </a:extLst>
          </p:cNvPr>
          <p:cNvGrpSpPr/>
          <p:nvPr/>
        </p:nvGrpSpPr>
        <p:grpSpPr>
          <a:xfrm>
            <a:off x="10139884" y="4678367"/>
            <a:ext cx="1332632" cy="173155"/>
            <a:chOff x="5914415" y="2349623"/>
            <a:chExt cx="1332632" cy="17315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C9E19C3-4953-1D64-FB28-77DD3EB0D22C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FDCAA73-CBE6-F452-162A-465A168D4636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163FD07-384E-655F-E565-422428B48239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90A791C-2078-2083-587D-A8A2383448B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B0EBF56-C16E-D0A4-5C9D-47E2E4439E6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9768334-C551-4EE1-0D7F-C56CC0667AF4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6B218D7-F5A5-5C41-3AC2-3D795BEDAA8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B62A4A0-6C0C-FB61-0778-A00D2345E9A8}"/>
              </a:ext>
            </a:extLst>
          </p:cNvPr>
          <p:cNvGrpSpPr/>
          <p:nvPr/>
        </p:nvGrpSpPr>
        <p:grpSpPr>
          <a:xfrm>
            <a:off x="8607820" y="4672706"/>
            <a:ext cx="1332632" cy="173154"/>
            <a:chOff x="5914415" y="2349624"/>
            <a:chExt cx="1332632" cy="173154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8FEC1745-CE31-73DA-6E08-C3B909258694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151E641-373C-BC2C-9D41-09949ECD00A6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ADFB577-71B5-E68B-5188-80326EC5D1C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5BDE9AA-1537-B661-1AE7-37D829FB997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1CB6869-D4C4-0FAA-3190-8541E4E07586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FD4B414-3DE5-275A-B011-56D9762F01BB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B1126F5-AA24-C1CC-8E2A-23BBC5DB8312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B482E52-E1FE-8E14-782A-BF4899764E11}"/>
              </a:ext>
            </a:extLst>
          </p:cNvPr>
          <p:cNvGrpSpPr/>
          <p:nvPr/>
        </p:nvGrpSpPr>
        <p:grpSpPr>
          <a:xfrm>
            <a:off x="7070281" y="4667044"/>
            <a:ext cx="1332632" cy="173154"/>
            <a:chOff x="5914415" y="2349624"/>
            <a:chExt cx="1332632" cy="17315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E8F7457B-EA8D-2CD4-B762-4E69F7C0E3A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C31F8B7-7326-A5A4-145D-101B011B9E0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DEB9633-0DB4-44F5-0421-29AA08A86B8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12C472A-D018-8E66-55BE-C39FCA79B57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004560E-2287-F0DB-82BA-EC8DB8B67FE4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5994A70-9689-6557-472A-C0C505BCA12A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BCA731F-6CA8-35B2-4C2B-CB5BA7492D1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BB35CE-6776-3CAF-2FA6-61455982275C}"/>
              </a:ext>
            </a:extLst>
          </p:cNvPr>
          <p:cNvGrpSpPr/>
          <p:nvPr/>
        </p:nvGrpSpPr>
        <p:grpSpPr>
          <a:xfrm>
            <a:off x="5543478" y="4657625"/>
            <a:ext cx="1332632" cy="173154"/>
            <a:chOff x="5914415" y="2349624"/>
            <a:chExt cx="1332632" cy="173154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A798885-64E6-A5B0-FF2F-E956788CC012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8BB516C-DC23-E0E2-F50B-BC9FD084B71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DEAEBB9-1466-AEDF-CC69-E4BF15B90F37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40634C5-05A2-4513-A6B1-73D0B3495B5F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25759E-321E-D4EA-3205-160F94387AE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8F07F70-450A-0ADB-35F3-4106E1FA5B39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4D51408-E41B-3C1B-1A55-60B3EB085EC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265C8DB-58F7-E6DF-4E17-2568CB08D9FE}"/>
              </a:ext>
            </a:extLst>
          </p:cNvPr>
          <p:cNvGrpSpPr/>
          <p:nvPr/>
        </p:nvGrpSpPr>
        <p:grpSpPr>
          <a:xfrm>
            <a:off x="4002184" y="4657625"/>
            <a:ext cx="1332632" cy="176911"/>
            <a:chOff x="5914415" y="2345867"/>
            <a:chExt cx="1332632" cy="17691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5CFC8EA-8DB2-F3E6-FE67-AA776B1C34D4}"/>
                </a:ext>
              </a:extLst>
            </p:cNvPr>
            <p:cNvSpPr/>
            <p:nvPr/>
          </p:nvSpPr>
          <p:spPr>
            <a:xfrm>
              <a:off x="5914415" y="234586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7D69FC5-6820-9BBD-EDEC-A451C11F0152}"/>
                </a:ext>
              </a:extLst>
            </p:cNvPr>
            <p:cNvSpPr/>
            <p:nvPr/>
          </p:nvSpPr>
          <p:spPr>
            <a:xfrm>
              <a:off x="6108605" y="2345867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018D007-E1B4-56EF-A44E-12D6B277157C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9243647-51CF-31DF-463E-2C29F589834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C73D2F7-31BA-D194-0D6E-E107D3E018FA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A75A948B-D8BF-1E5B-FAD1-E09EA5CB2932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029E086-B825-FA63-8B76-D3A63B6FDF2F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2F596AE-9F67-6E0E-BC85-77D791870CF3}"/>
              </a:ext>
            </a:extLst>
          </p:cNvPr>
          <p:cNvGrpSpPr/>
          <p:nvPr/>
        </p:nvGrpSpPr>
        <p:grpSpPr>
          <a:xfrm>
            <a:off x="4248263" y="95246"/>
            <a:ext cx="7776960" cy="827421"/>
            <a:chOff x="5914415" y="2349623"/>
            <a:chExt cx="1332632" cy="167494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071F4459-D2A4-BEE8-42A1-3C41E646623C}"/>
                </a:ext>
              </a:extLst>
            </p:cNvPr>
            <p:cNvSpPr/>
            <p:nvPr/>
          </p:nvSpPr>
          <p:spPr>
            <a:xfrm>
              <a:off x="591441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D26EC81-21B0-3352-F0B6-6A7354259AD2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3EA2642D-6ACF-C5FE-E334-2FEBA8BEF02B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1CA4780-1BA9-2ACE-EEDD-29C462318D3C}"/>
                </a:ext>
              </a:extLst>
            </p:cNvPr>
            <p:cNvSpPr/>
            <p:nvPr/>
          </p:nvSpPr>
          <p:spPr>
            <a:xfrm>
              <a:off x="649698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5475523-DED5-4B1D-B866-DEF2AB708564}"/>
                </a:ext>
              </a:extLst>
            </p:cNvPr>
            <p:cNvSpPr/>
            <p:nvPr/>
          </p:nvSpPr>
          <p:spPr>
            <a:xfrm>
              <a:off x="669117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E37CC42-A489-4D00-8815-C9F88021CD1E}"/>
                </a:ext>
              </a:extLst>
            </p:cNvPr>
            <p:cNvSpPr/>
            <p:nvPr/>
          </p:nvSpPr>
          <p:spPr>
            <a:xfrm>
              <a:off x="688536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298EC9-481C-D843-48D6-B68BEC03EF9D}"/>
                </a:ext>
              </a:extLst>
            </p:cNvPr>
            <p:cNvSpPr/>
            <p:nvPr/>
          </p:nvSpPr>
          <p:spPr>
            <a:xfrm>
              <a:off x="7079555" y="2349623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C2BC62E-617D-ED20-CA29-E8A375FA53B9}"/>
              </a:ext>
            </a:extLst>
          </p:cNvPr>
          <p:cNvSpPr/>
          <p:nvPr/>
        </p:nvSpPr>
        <p:spPr>
          <a:xfrm>
            <a:off x="2700677" y="297610"/>
            <a:ext cx="1043796" cy="4226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편집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4C132BF-E550-C0FA-3CCC-E1926DDB607E}"/>
              </a:ext>
            </a:extLst>
          </p:cNvPr>
          <p:cNvSpPr/>
          <p:nvPr/>
        </p:nvSpPr>
        <p:spPr>
          <a:xfrm>
            <a:off x="1304057" y="297610"/>
            <a:ext cx="1043796" cy="422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뷰어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7EC75250-B260-8EFE-B73D-AC6104FD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552" y="309493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250003-31FA-DCC4-7441-30260F9A5336}"/>
              </a:ext>
            </a:extLst>
          </p:cNvPr>
          <p:cNvSpPr/>
          <p:nvPr/>
        </p:nvSpPr>
        <p:spPr>
          <a:xfrm>
            <a:off x="3497725" y="1896107"/>
            <a:ext cx="5412640" cy="25033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PASSWORD</a:t>
            </a:r>
          </a:p>
          <a:p>
            <a:pPr algn="ctr"/>
            <a:endParaRPr lang="en-US" altLang="ko-KR" sz="1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C00B38-E115-FD18-F8C0-56F48ECC07B9}"/>
              </a:ext>
            </a:extLst>
          </p:cNvPr>
          <p:cNvSpPr/>
          <p:nvPr/>
        </p:nvSpPr>
        <p:spPr>
          <a:xfrm>
            <a:off x="4878236" y="3740280"/>
            <a:ext cx="2653019" cy="427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     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67B8F4-388F-2832-B3C0-D4927DE79E8E}"/>
              </a:ext>
            </a:extLst>
          </p:cNvPr>
          <p:cNvSpPr/>
          <p:nvPr/>
        </p:nvSpPr>
        <p:spPr>
          <a:xfrm>
            <a:off x="4002184" y="-1"/>
            <a:ext cx="8202104" cy="10179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B4813EE-218C-992E-428B-A9544A8AC072}"/>
              </a:ext>
            </a:extLst>
          </p:cNvPr>
          <p:cNvSpPr/>
          <p:nvPr/>
        </p:nvSpPr>
        <p:spPr>
          <a:xfrm>
            <a:off x="1043795" y="0"/>
            <a:ext cx="2958389" cy="10179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06125-CB78-56AA-86A8-6C2566A80F05}"/>
              </a:ext>
            </a:extLst>
          </p:cNvPr>
          <p:cNvSpPr/>
          <p:nvPr/>
        </p:nvSpPr>
        <p:spPr>
          <a:xfrm>
            <a:off x="3989896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817E3-4C80-A911-8C13-2135C7ABEB14}"/>
              </a:ext>
            </a:extLst>
          </p:cNvPr>
          <p:cNvSpPr/>
          <p:nvPr/>
        </p:nvSpPr>
        <p:spPr>
          <a:xfrm>
            <a:off x="8592051" y="2737089"/>
            <a:ext cx="1371600" cy="855813"/>
          </a:xfrm>
          <a:prstGeom prst="rect">
            <a:avLst/>
          </a:prstGeom>
          <a:solidFill>
            <a:srgbClr val="ED7241"/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D9222-ED61-3E0B-4C66-F72A8372FBEF}"/>
              </a:ext>
            </a:extLst>
          </p:cNvPr>
          <p:cNvSpPr/>
          <p:nvPr/>
        </p:nvSpPr>
        <p:spPr>
          <a:xfrm>
            <a:off x="7055148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D4DC92-72CC-15AE-97EE-B269462EF860}"/>
              </a:ext>
            </a:extLst>
          </p:cNvPr>
          <p:cNvSpPr/>
          <p:nvPr/>
        </p:nvSpPr>
        <p:spPr>
          <a:xfrm>
            <a:off x="5518245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0B329-4CE7-F4A3-AC85-C85D8A6A243C}"/>
              </a:ext>
            </a:extLst>
          </p:cNvPr>
          <p:cNvSpPr/>
          <p:nvPr/>
        </p:nvSpPr>
        <p:spPr>
          <a:xfrm>
            <a:off x="10120400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19895-0502-5FE4-1A7E-B7CB45263D76}"/>
              </a:ext>
            </a:extLst>
          </p:cNvPr>
          <p:cNvSpPr/>
          <p:nvPr/>
        </p:nvSpPr>
        <p:spPr>
          <a:xfrm>
            <a:off x="3989896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03268-F36B-DB24-5E93-9C9E21A67A7D}"/>
              </a:ext>
            </a:extLst>
          </p:cNvPr>
          <p:cNvSpPr/>
          <p:nvPr/>
        </p:nvSpPr>
        <p:spPr>
          <a:xfrm>
            <a:off x="5522522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465A16-F1E6-0A64-E918-0DAE7636C1D8}"/>
              </a:ext>
            </a:extLst>
          </p:cNvPr>
          <p:cNvSpPr/>
          <p:nvPr/>
        </p:nvSpPr>
        <p:spPr>
          <a:xfrm>
            <a:off x="7055148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00D02-02CB-2397-3578-55DE59D554A4}"/>
              </a:ext>
            </a:extLst>
          </p:cNvPr>
          <p:cNvSpPr/>
          <p:nvPr/>
        </p:nvSpPr>
        <p:spPr>
          <a:xfrm>
            <a:off x="8587774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5DDE16-778B-205C-348A-5FB71AA69611}"/>
              </a:ext>
            </a:extLst>
          </p:cNvPr>
          <p:cNvSpPr/>
          <p:nvPr/>
        </p:nvSpPr>
        <p:spPr>
          <a:xfrm>
            <a:off x="10120400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501B9-F354-CF37-848B-6BFAEA2730FF}"/>
              </a:ext>
            </a:extLst>
          </p:cNvPr>
          <p:cNvSpPr/>
          <p:nvPr/>
        </p:nvSpPr>
        <p:spPr>
          <a:xfrm rot="5400000">
            <a:off x="2073125" y="1468201"/>
            <a:ext cx="987186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B2C9A1-00DF-2C82-8A6F-E2AB40EA1F0C}"/>
              </a:ext>
            </a:extLst>
          </p:cNvPr>
          <p:cNvSpPr/>
          <p:nvPr/>
        </p:nvSpPr>
        <p:spPr>
          <a:xfrm rot="5400000">
            <a:off x="2073126" y="2543269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96F6B-6B28-93C7-2A2B-D9D8760573F6}"/>
              </a:ext>
            </a:extLst>
          </p:cNvPr>
          <p:cNvSpPr/>
          <p:nvPr/>
        </p:nvSpPr>
        <p:spPr>
          <a:xfrm rot="5400000">
            <a:off x="2073125" y="4304857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0F118-3110-00BF-16B7-EBE6BB937B7E}"/>
              </a:ext>
            </a:extLst>
          </p:cNvPr>
          <p:cNvSpPr/>
          <p:nvPr/>
        </p:nvSpPr>
        <p:spPr>
          <a:xfrm rot="5400000">
            <a:off x="2073125" y="5379924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773E53-9CA9-76F5-13F7-940AB44E7DB6}"/>
              </a:ext>
            </a:extLst>
          </p:cNvPr>
          <p:cNvSpPr/>
          <p:nvPr/>
        </p:nvSpPr>
        <p:spPr>
          <a:xfrm>
            <a:off x="0" y="0"/>
            <a:ext cx="104379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6B0B48-9546-A234-7F3F-92BAF04F5DD9}"/>
              </a:ext>
            </a:extLst>
          </p:cNvPr>
          <p:cNvSpPr/>
          <p:nvPr/>
        </p:nvSpPr>
        <p:spPr>
          <a:xfrm>
            <a:off x="99203" y="172528"/>
            <a:ext cx="845389" cy="845389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AD15C0-2B56-95D6-84EB-D6A007E0BBD0}"/>
              </a:ext>
            </a:extLst>
          </p:cNvPr>
          <p:cNvSpPr/>
          <p:nvPr/>
        </p:nvSpPr>
        <p:spPr>
          <a:xfrm>
            <a:off x="99202" y="1190445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공학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D4AF63-72E1-10A2-2EC6-5B511B681003}"/>
              </a:ext>
            </a:extLst>
          </p:cNvPr>
          <p:cNvSpPr/>
          <p:nvPr/>
        </p:nvSpPr>
        <p:spPr>
          <a:xfrm>
            <a:off x="99202" y="2208362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31BD0F-F64F-2181-7A3A-7F428E4EDFF6}"/>
              </a:ext>
            </a:extLst>
          </p:cNvPr>
          <p:cNvGrpSpPr/>
          <p:nvPr/>
        </p:nvGrpSpPr>
        <p:grpSpPr>
          <a:xfrm>
            <a:off x="5543478" y="2517546"/>
            <a:ext cx="1332632" cy="173154"/>
            <a:chOff x="5914415" y="2349624"/>
            <a:chExt cx="1332632" cy="17315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D4D4F-AC01-407F-EEC5-6B74066CFF9F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0A000C2-58D4-025A-B998-70A9AD277139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C9DC010-5245-13C6-ED3F-3573E1C95CF5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CA3F78F-60EB-7FF7-3672-092302CDE858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E7728F3-1744-5E7E-48AD-6319F641A691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5EC7A45-60F2-0328-3F12-819F212D45B1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8DB9F5-1C8F-DCE1-EFA8-D23158F4741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F88242-829F-D7DD-5FD4-62D6D1B0142F}"/>
              </a:ext>
            </a:extLst>
          </p:cNvPr>
          <p:cNvGrpSpPr/>
          <p:nvPr/>
        </p:nvGrpSpPr>
        <p:grpSpPr>
          <a:xfrm>
            <a:off x="4003307" y="2517546"/>
            <a:ext cx="1332632" cy="173154"/>
            <a:chOff x="5914415" y="2349624"/>
            <a:chExt cx="1332632" cy="17315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DB9129D-50E3-8200-8C8F-FA8F1AC3EDE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2917EC4-3B80-1820-0C03-F36BDB4A327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C2C1FE1-11B0-9A8A-8A24-AD9307F0216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20A63E8-8F7E-39FA-DF56-F93574FEA6D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E762BE3-D0B2-9EBE-2E1A-CAF69FAF293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DDF8091-E2F6-1E72-FC1F-10715C7D811C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7F90B7-EB3A-09DB-12A0-2EBD090D4E5C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A171F4-72E3-26B4-DBC1-7FDFA3B4EE72}"/>
              </a:ext>
            </a:extLst>
          </p:cNvPr>
          <p:cNvGrpSpPr/>
          <p:nvPr/>
        </p:nvGrpSpPr>
        <p:grpSpPr>
          <a:xfrm>
            <a:off x="8607258" y="2511883"/>
            <a:ext cx="1332632" cy="173155"/>
            <a:chOff x="5914415" y="2349623"/>
            <a:chExt cx="1332632" cy="173155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12AA803-30B4-B491-39FA-C731E90B19A1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7E31447-5D5F-38E1-7F8A-81D31E06954F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2C1A002-FAA3-E51E-824B-E165F61D081F}"/>
                </a:ext>
              </a:extLst>
            </p:cNvPr>
            <p:cNvSpPr/>
            <p:nvPr/>
          </p:nvSpPr>
          <p:spPr>
            <a:xfrm>
              <a:off x="630279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260310-44EE-CE9D-7A45-8D46A820FBD4}"/>
                </a:ext>
              </a:extLst>
            </p:cNvPr>
            <p:cNvSpPr/>
            <p:nvPr/>
          </p:nvSpPr>
          <p:spPr>
            <a:xfrm>
              <a:off x="649698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61815-737C-2BEB-922B-17526C1FFF2E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27F4A4B-1088-8459-8211-6517AE203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F1B1C68-83E7-29F3-9C34-9D94FC42A0E5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DB9E17-E649-73AE-80B9-27EEBC03471C}"/>
              </a:ext>
            </a:extLst>
          </p:cNvPr>
          <p:cNvGrpSpPr/>
          <p:nvPr/>
        </p:nvGrpSpPr>
        <p:grpSpPr>
          <a:xfrm>
            <a:off x="7083649" y="2523208"/>
            <a:ext cx="1332632" cy="173153"/>
            <a:chOff x="5914415" y="2349625"/>
            <a:chExt cx="1332632" cy="17315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98BF8CA-A606-C430-B38B-2530B485FBDA}"/>
                </a:ext>
              </a:extLst>
            </p:cNvPr>
            <p:cNvSpPr/>
            <p:nvPr/>
          </p:nvSpPr>
          <p:spPr>
            <a:xfrm>
              <a:off x="5914415" y="2352999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DAC4F13-DCD7-5057-E1DC-F9354C738BE7}"/>
                </a:ext>
              </a:extLst>
            </p:cNvPr>
            <p:cNvSpPr/>
            <p:nvPr/>
          </p:nvSpPr>
          <p:spPr>
            <a:xfrm>
              <a:off x="6108605" y="235299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C82B266-8D90-61A6-F854-4AD35DA55BE4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FD6B097-E00C-5031-F4EB-9D9D69992AC0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3A0BB51-5473-4B85-307A-090448D2B81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ACAC2FB-7EF1-5433-7438-714F1FD2E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F659A3B-96B9-4884-E1BD-0B8DD43FC63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29CA330-420C-534C-FB43-4B660957496C}"/>
              </a:ext>
            </a:extLst>
          </p:cNvPr>
          <p:cNvGrpSpPr/>
          <p:nvPr/>
        </p:nvGrpSpPr>
        <p:grpSpPr>
          <a:xfrm>
            <a:off x="10139884" y="2519089"/>
            <a:ext cx="1332632" cy="173154"/>
            <a:chOff x="5914415" y="2349624"/>
            <a:chExt cx="1332632" cy="17315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BBB9036-95F6-A4CC-95B6-CFFD3A0C6293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AB306ED-CA4E-831B-BBC2-EAD7C9093D1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EF7E786-596C-3F3C-10F7-41180E7617F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58EB7A0-A2CF-7C98-A8DE-6D891CE016E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2528CAB-A913-2C70-59C4-9B5207D6B46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6CD0DD5-043E-03D8-6234-3A6D5772D435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B7F2C5D-2F1C-A512-7F3C-36CB9E8708B0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842B427-7C6A-94E1-0E0B-C9D7E26836AC}"/>
              </a:ext>
            </a:extLst>
          </p:cNvPr>
          <p:cNvGrpSpPr/>
          <p:nvPr/>
        </p:nvGrpSpPr>
        <p:grpSpPr>
          <a:xfrm>
            <a:off x="10139884" y="4678367"/>
            <a:ext cx="1332632" cy="173155"/>
            <a:chOff x="5914415" y="2349623"/>
            <a:chExt cx="1332632" cy="17315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C9E19C3-4953-1D64-FB28-77DD3EB0D22C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FDCAA73-CBE6-F452-162A-465A168D4636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163FD07-384E-655F-E565-422428B48239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90A791C-2078-2083-587D-A8A2383448B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B0EBF56-C16E-D0A4-5C9D-47E2E4439E6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9768334-C551-4EE1-0D7F-C56CC0667AF4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6B218D7-F5A5-5C41-3AC2-3D795BEDAA8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B62A4A0-6C0C-FB61-0778-A00D2345E9A8}"/>
              </a:ext>
            </a:extLst>
          </p:cNvPr>
          <p:cNvGrpSpPr/>
          <p:nvPr/>
        </p:nvGrpSpPr>
        <p:grpSpPr>
          <a:xfrm>
            <a:off x="8607820" y="4672706"/>
            <a:ext cx="1332632" cy="173154"/>
            <a:chOff x="5914415" y="2349624"/>
            <a:chExt cx="1332632" cy="173154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8FEC1745-CE31-73DA-6E08-C3B909258694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151E641-373C-BC2C-9D41-09949ECD00A6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ADFB577-71B5-E68B-5188-80326EC5D1C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5BDE9AA-1537-B661-1AE7-37D829FB997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1CB6869-D4C4-0FAA-3190-8541E4E07586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FD4B414-3DE5-275A-B011-56D9762F01BB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B1126F5-AA24-C1CC-8E2A-23BBC5DB8312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B482E52-E1FE-8E14-782A-BF4899764E11}"/>
              </a:ext>
            </a:extLst>
          </p:cNvPr>
          <p:cNvGrpSpPr/>
          <p:nvPr/>
        </p:nvGrpSpPr>
        <p:grpSpPr>
          <a:xfrm>
            <a:off x="7070281" y="4667044"/>
            <a:ext cx="1332632" cy="173154"/>
            <a:chOff x="5914415" y="2349624"/>
            <a:chExt cx="1332632" cy="17315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E8F7457B-EA8D-2CD4-B762-4E69F7C0E3A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C31F8B7-7326-A5A4-145D-101B011B9E0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DEB9633-0DB4-44F5-0421-29AA08A86B8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12C472A-D018-8E66-55BE-C39FCA79B57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004560E-2287-F0DB-82BA-EC8DB8B67FE4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5994A70-9689-6557-472A-C0C505BCA12A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BCA731F-6CA8-35B2-4C2B-CB5BA7492D1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BB35CE-6776-3CAF-2FA6-61455982275C}"/>
              </a:ext>
            </a:extLst>
          </p:cNvPr>
          <p:cNvGrpSpPr/>
          <p:nvPr/>
        </p:nvGrpSpPr>
        <p:grpSpPr>
          <a:xfrm>
            <a:off x="5543478" y="4657625"/>
            <a:ext cx="1332632" cy="173154"/>
            <a:chOff x="5914415" y="2349624"/>
            <a:chExt cx="1332632" cy="173154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A798885-64E6-A5B0-FF2F-E956788CC012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8BB516C-DC23-E0E2-F50B-BC9FD084B71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DEAEBB9-1466-AEDF-CC69-E4BF15B90F37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40634C5-05A2-4513-A6B1-73D0B3495B5F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25759E-321E-D4EA-3205-160F94387AE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8F07F70-450A-0ADB-35F3-4106E1FA5B39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4D51408-E41B-3C1B-1A55-60B3EB085EC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265C8DB-58F7-E6DF-4E17-2568CB08D9FE}"/>
              </a:ext>
            </a:extLst>
          </p:cNvPr>
          <p:cNvGrpSpPr/>
          <p:nvPr/>
        </p:nvGrpSpPr>
        <p:grpSpPr>
          <a:xfrm>
            <a:off x="4002184" y="4657625"/>
            <a:ext cx="1332632" cy="176911"/>
            <a:chOff x="5914415" y="2345867"/>
            <a:chExt cx="1332632" cy="17691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5CFC8EA-8DB2-F3E6-FE67-AA776B1C34D4}"/>
                </a:ext>
              </a:extLst>
            </p:cNvPr>
            <p:cNvSpPr/>
            <p:nvPr/>
          </p:nvSpPr>
          <p:spPr>
            <a:xfrm>
              <a:off x="5914415" y="234586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7D69FC5-6820-9BBD-EDEC-A451C11F0152}"/>
                </a:ext>
              </a:extLst>
            </p:cNvPr>
            <p:cNvSpPr/>
            <p:nvPr/>
          </p:nvSpPr>
          <p:spPr>
            <a:xfrm>
              <a:off x="6108605" y="2345867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018D007-E1B4-56EF-A44E-12D6B277157C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9243647-51CF-31DF-463E-2C29F589834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C73D2F7-31BA-D194-0D6E-E107D3E018FA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A75A948B-D8BF-1E5B-FAD1-E09EA5CB2932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029E086-B825-FA63-8B76-D3A63B6FDF2F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2F596AE-9F67-6E0E-BC85-77D791870CF3}"/>
              </a:ext>
            </a:extLst>
          </p:cNvPr>
          <p:cNvGrpSpPr/>
          <p:nvPr/>
        </p:nvGrpSpPr>
        <p:grpSpPr>
          <a:xfrm>
            <a:off x="4248263" y="95246"/>
            <a:ext cx="7776960" cy="827421"/>
            <a:chOff x="5914415" y="2349623"/>
            <a:chExt cx="1332632" cy="167494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071F4459-D2A4-BEE8-42A1-3C41E646623C}"/>
                </a:ext>
              </a:extLst>
            </p:cNvPr>
            <p:cNvSpPr/>
            <p:nvPr/>
          </p:nvSpPr>
          <p:spPr>
            <a:xfrm>
              <a:off x="591441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D26EC81-21B0-3352-F0B6-6A7354259AD2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3EA2642D-6ACF-C5FE-E334-2FEBA8BEF02B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1CA4780-1BA9-2ACE-EEDD-29C462318D3C}"/>
                </a:ext>
              </a:extLst>
            </p:cNvPr>
            <p:cNvSpPr/>
            <p:nvPr/>
          </p:nvSpPr>
          <p:spPr>
            <a:xfrm>
              <a:off x="649698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5475523-DED5-4B1D-B866-DEF2AB708564}"/>
                </a:ext>
              </a:extLst>
            </p:cNvPr>
            <p:cNvSpPr/>
            <p:nvPr/>
          </p:nvSpPr>
          <p:spPr>
            <a:xfrm>
              <a:off x="669117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E37CC42-A489-4D00-8815-C9F88021CD1E}"/>
                </a:ext>
              </a:extLst>
            </p:cNvPr>
            <p:cNvSpPr/>
            <p:nvPr/>
          </p:nvSpPr>
          <p:spPr>
            <a:xfrm>
              <a:off x="688536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298EC9-481C-D843-48D6-B68BEC03EF9D}"/>
                </a:ext>
              </a:extLst>
            </p:cNvPr>
            <p:cNvSpPr/>
            <p:nvPr/>
          </p:nvSpPr>
          <p:spPr>
            <a:xfrm>
              <a:off x="7079555" y="2349623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C2BC62E-617D-ED20-CA29-E8A375FA53B9}"/>
              </a:ext>
            </a:extLst>
          </p:cNvPr>
          <p:cNvSpPr/>
          <p:nvPr/>
        </p:nvSpPr>
        <p:spPr>
          <a:xfrm>
            <a:off x="1350339" y="297610"/>
            <a:ext cx="1043796" cy="4226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</a:t>
            </a:r>
            <a:endParaRPr lang="en-US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4C132BF-E550-C0FA-3CCC-E1926DDB607E}"/>
              </a:ext>
            </a:extLst>
          </p:cNvPr>
          <p:cNvSpPr/>
          <p:nvPr/>
        </p:nvSpPr>
        <p:spPr>
          <a:xfrm>
            <a:off x="2700678" y="297610"/>
            <a:ext cx="1043796" cy="422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7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27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Yunbo Shim</dc:creator>
  <cp:lastModifiedBy>Yunbo Shim</cp:lastModifiedBy>
  <cp:revision>1</cp:revision>
  <dcterms:created xsi:type="dcterms:W3CDTF">2023-08-09T05:05:22Z</dcterms:created>
  <dcterms:modified xsi:type="dcterms:W3CDTF">2023-08-11T04:27:55Z</dcterms:modified>
</cp:coreProperties>
</file>