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76" r:id="rId4"/>
    <p:sldId id="259" r:id="rId5"/>
    <p:sldId id="274" r:id="rId6"/>
    <p:sldId id="269" r:id="rId7"/>
    <p:sldId id="277" r:id="rId8"/>
    <p:sldId id="273" r:id="rId9"/>
    <p:sldId id="264" r:id="rId10"/>
    <p:sldId id="265" r:id="rId11"/>
    <p:sldId id="278" r:id="rId12"/>
    <p:sldId id="266" r:id="rId13"/>
    <p:sldId id="275" r:id="rId14"/>
    <p:sldId id="272" r:id="rId15"/>
    <p:sldId id="270" r:id="rId16"/>
    <p:sldId id="271" r:id="rId17"/>
    <p:sldId id="267" r:id="rId18"/>
    <p:sldId id="263" r:id="rId19"/>
    <p:sldId id="261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6" autoAdjust="0"/>
  </p:normalViewPr>
  <p:slideViewPr>
    <p:cSldViewPr>
      <p:cViewPr varScale="1">
        <p:scale>
          <a:sx n="91" d="100"/>
          <a:sy n="91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45704B-7FAC-4FB6-80E9-82A07B8DF56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9C6517C-D0F4-46ED-AB17-C5F7E0514C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ntawesome.io/" TargetMode="External"/><Relationship Id="rId2" Type="http://schemas.openxmlformats.org/officeDocument/2006/relationships/hyperlink" Target="http://ckedi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smtClean="0"/>
              <a:t>Web diary </a:t>
            </a:r>
            <a:r>
              <a:rPr lang="ko-KR" altLang="en-US" sz="4400" smtClean="0"/>
              <a:t>프로젝트 보고서</a:t>
            </a:r>
            <a:r>
              <a:rPr lang="en-US" altLang="ko-KR" sz="4400" smtClean="0"/>
              <a:t>	</a:t>
            </a:r>
            <a:endParaRPr lang="ko-KR" altLang="en-US" sz="4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23928" y="4941168"/>
            <a:ext cx="4953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mtClean="0"/>
              <a:t>201211434</a:t>
            </a:r>
          </a:p>
          <a:p>
            <a:pPr algn="r"/>
            <a:r>
              <a:rPr lang="ko-KR" altLang="en-US" smtClean="0"/>
              <a:t>예병욱</a:t>
            </a:r>
            <a:endParaRPr lang="en-US" altLang="ko-KR" smtClean="0"/>
          </a:p>
          <a:p>
            <a:pPr algn="r"/>
            <a:r>
              <a:rPr lang="ko-KR" altLang="en-US" smtClean="0"/>
              <a:t>박성훈 교수님</a:t>
            </a:r>
            <a:endParaRPr lang="en-US" altLang="ko-KR" smtClean="0"/>
          </a:p>
          <a:p>
            <a:pPr algn="r"/>
            <a:r>
              <a:rPr lang="en-US" altLang="ko-KR" smtClean="0"/>
              <a:t>2017.06.11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리스트뷰</a:t>
            </a:r>
            <a:r>
              <a:rPr lang="en-US" altLang="ko-KR" sz="3200" smtClean="0"/>
              <a:t>(</a:t>
            </a:r>
            <a:r>
              <a:rPr lang="ko-KR" altLang="en-US" sz="3200" smtClean="0"/>
              <a:t>데스크탑 레이아웃</a:t>
            </a:r>
            <a:r>
              <a:rPr lang="en-US" altLang="ko-KR" sz="3200" smtClean="0"/>
              <a:t>, </a:t>
            </a:r>
            <a:r>
              <a:rPr lang="ko-KR" altLang="en-US" sz="2000" smtClean="0"/>
              <a:t>설명은 다음장에 있습니다</a:t>
            </a:r>
            <a:r>
              <a:rPr lang="en-US" altLang="ko-KR" sz="32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54" y="2060848"/>
            <a:ext cx="9222791" cy="47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3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리스트뷰</a:t>
            </a:r>
            <a:r>
              <a:rPr lang="en-US" altLang="ko-KR" sz="3200"/>
              <a:t>(</a:t>
            </a:r>
            <a:r>
              <a:rPr lang="ko-KR" altLang="en-US" sz="3200"/>
              <a:t>데스크탑 레이아웃</a:t>
            </a:r>
            <a:r>
              <a:rPr lang="en-US" altLang="ko-KR" sz="3200"/>
              <a:t>, </a:t>
            </a:r>
            <a:r>
              <a:rPr lang="ko-KR" altLang="en-US" sz="2000"/>
              <a:t>설명은 다음장에 있습니다</a:t>
            </a:r>
            <a:r>
              <a:rPr lang="en-US" altLang="ko-KR" sz="320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905"/>
            <a:ext cx="9125126" cy="471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0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리스트뷰</a:t>
            </a:r>
            <a:r>
              <a:rPr lang="en-US" altLang="ko-KR" sz="3200"/>
              <a:t>(</a:t>
            </a:r>
            <a:r>
              <a:rPr lang="ko-KR" altLang="en-US" sz="3200"/>
              <a:t>데스크탑 </a:t>
            </a:r>
            <a:r>
              <a:rPr lang="ko-KR" altLang="en-US" sz="3200" smtClean="0"/>
              <a:t>레이아웃</a:t>
            </a:r>
            <a:r>
              <a:rPr lang="en-US" altLang="ko-KR" sz="32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3528" y="1503375"/>
            <a:ext cx="8496944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smtClean="0"/>
          </a:p>
          <a:p>
            <a:r>
              <a:rPr lang="ko-KR" altLang="en-US" sz="1800" smtClean="0"/>
              <a:t>선택된 항목이 없을때는 리스트를 최대한 한눈에 많이 볼수있도록 화면 가득 리스트를 표기하였습니다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항목을 선택하면 리스트 영역과 선택된 항목을 상세하게 볼수 있는 영역이 분리되어 사용되도록 </a:t>
            </a:r>
            <a:r>
              <a:rPr lang="en-US" altLang="ko-KR" sz="1800" smtClean="0"/>
              <a:t>CSS</a:t>
            </a:r>
            <a:r>
              <a:rPr lang="ko-KR" altLang="en-US" sz="1800" smtClean="0"/>
              <a:t>를 이용하여 처리하였습니다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리스트 영역의 경우 모바일에서와 동일하게 스크롤하면서 데이터를 계속 로딩할 수 있도록 좌측에 배치하였습니다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상세보기 영역은 우측에 고정되는 형태로 리스트가 스크롤되더라도 계속 볼 수 있도록 배치하였습니다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선택된 항목은 </a:t>
            </a:r>
            <a:r>
              <a:rPr lang="en-US" altLang="ko-KR" sz="1800"/>
              <a:t> </a:t>
            </a:r>
            <a:r>
              <a:rPr lang="ko-KR" altLang="en-US" sz="1800" smtClean="0"/>
              <a:t> </a:t>
            </a:r>
            <a:r>
              <a:rPr lang="en-US" altLang="ko-KR" sz="1800" smtClean="0"/>
              <a:t>CSS before selector</a:t>
            </a:r>
            <a:r>
              <a:rPr lang="ko-KR" altLang="en-US" sz="1800" smtClean="0"/>
              <a:t>를 이용하여 원래의 리스트상 위치에 회색 박스를 남겨두어 원래의 위치를 표시하였습니다</a:t>
            </a:r>
            <a:r>
              <a:rPr lang="en-US" altLang="ko-KR" sz="1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5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리스트뷰</a:t>
            </a:r>
            <a:r>
              <a:rPr lang="en-US" altLang="ko-KR" sz="3200"/>
              <a:t>(</a:t>
            </a:r>
            <a:r>
              <a:rPr lang="ko-KR" altLang="en-US" sz="3200"/>
              <a:t>데스크탑 </a:t>
            </a:r>
            <a:r>
              <a:rPr lang="ko-KR" altLang="en-US" sz="3200" smtClean="0"/>
              <a:t>레이아웃</a:t>
            </a:r>
            <a:r>
              <a:rPr lang="en-US" altLang="ko-KR" sz="32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3528" y="1503375"/>
            <a:ext cx="8496944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smtClean="0"/>
          </a:p>
          <a:p>
            <a:r>
              <a:rPr lang="ko-KR" altLang="en-US" sz="1800" smtClean="0"/>
              <a:t>항목을 선택하여 우측으로 이동될 때 </a:t>
            </a:r>
            <a:r>
              <a:rPr lang="en-US" altLang="ko-KR" sz="1800"/>
              <a:t>box-shadow  </a:t>
            </a:r>
            <a:r>
              <a:rPr lang="ko-KR" altLang="en-US" sz="1800"/>
              <a:t>속성과</a:t>
            </a:r>
            <a:r>
              <a:rPr lang="en-US" altLang="ko-KR" sz="1800"/>
              <a:t>, transition </a:t>
            </a:r>
            <a:r>
              <a:rPr lang="ko-KR" altLang="en-US" sz="1800"/>
              <a:t>속성을 이용하여 선택된 항목이 위로 떠오르는 듯한 애니메이션 효과를 주면서 강조되도록 하였습니다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/>
              <a:t>숨겨져 있던 편집</a:t>
            </a:r>
            <a:r>
              <a:rPr lang="en-US" altLang="ko-KR" sz="1800"/>
              <a:t>, </a:t>
            </a:r>
            <a:r>
              <a:rPr lang="ko-KR" altLang="en-US" sz="1800"/>
              <a:t>삭제 버튼이 </a:t>
            </a:r>
            <a:r>
              <a:rPr lang="ko-KR" altLang="en-US" sz="1800"/>
              <a:t>노출되어 </a:t>
            </a:r>
            <a:r>
              <a:rPr lang="ko-KR" altLang="en-US" sz="1800" smtClean="0"/>
              <a:t>항목을 삭제하거나 </a:t>
            </a:r>
            <a:r>
              <a:rPr lang="ko-KR" altLang="en-US" sz="1800"/>
              <a:t>편집하는 화면으로 이동할 수 있습니다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r>
              <a:rPr lang="ko-KR" altLang="en-US" sz="1800"/>
              <a:t>항목을 </a:t>
            </a:r>
            <a:r>
              <a:rPr lang="ko-KR" altLang="en-US" sz="1800"/>
              <a:t>다시 </a:t>
            </a:r>
            <a:r>
              <a:rPr lang="ko-KR" altLang="en-US" sz="1800" smtClean="0"/>
              <a:t>클릭하거나 원래 리스트상 위치에 남겨둔 회색 영역을 클릭하면 선택이 </a:t>
            </a:r>
            <a:r>
              <a:rPr lang="ko-KR" altLang="en-US" sz="1800"/>
              <a:t>해지되도록 개발하였습니다</a:t>
            </a:r>
            <a:r>
              <a:rPr lang="en-US" altLang="ko-KR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7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개발사항 </a:t>
            </a:r>
            <a:r>
              <a:rPr lang="en-US" altLang="ko-KR" sz="3200"/>
              <a:t>- </a:t>
            </a:r>
            <a:r>
              <a:rPr lang="en-US" altLang="ko-KR" sz="3200" smtClean="0"/>
              <a:t> </a:t>
            </a:r>
            <a:r>
              <a:rPr lang="ko-KR" altLang="en-US" sz="3200" smtClean="0"/>
              <a:t>편집</a:t>
            </a:r>
            <a:r>
              <a:rPr lang="en-US" altLang="ko-KR" sz="3200" smtClean="0"/>
              <a:t>/</a:t>
            </a:r>
            <a:r>
              <a:rPr lang="ko-KR" altLang="en-US" sz="3200" smtClean="0"/>
              <a:t>추가 뷰</a:t>
            </a:r>
            <a:r>
              <a:rPr lang="en-US" altLang="ko-KR" sz="2400" smtClean="0"/>
              <a:t>(</a:t>
            </a:r>
            <a:r>
              <a:rPr lang="ko-KR" altLang="en-US" sz="2400" smtClean="0"/>
              <a:t>공통사</a:t>
            </a:r>
            <a:r>
              <a:rPr lang="ko-KR" altLang="en-US" sz="2400"/>
              <a:t>항</a:t>
            </a:r>
            <a:r>
              <a:rPr lang="en-US" altLang="ko-KR" sz="2400" smtClean="0"/>
              <a:t>, </a:t>
            </a:r>
            <a:r>
              <a:rPr lang="ko-KR" altLang="en-US" sz="2400" smtClean="0"/>
              <a:t>모바일 기준 레이아웃 구성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mtClean="0"/>
              <a:t>DIARY </a:t>
            </a:r>
            <a:r>
              <a:rPr lang="ko-KR" altLang="en-US" sz="1800" smtClean="0"/>
              <a:t>작성에 필요한 제목과 </a:t>
            </a:r>
            <a:r>
              <a:rPr lang="en-US" altLang="ko-KR" sz="1800"/>
              <a:t>H</a:t>
            </a:r>
            <a:r>
              <a:rPr lang="en-US" altLang="ko-KR" sz="1800" smtClean="0"/>
              <a:t>ash Tag, </a:t>
            </a:r>
            <a:r>
              <a:rPr lang="ko-KR" altLang="en-US" sz="1800" smtClean="0"/>
              <a:t>첨부파일</a:t>
            </a:r>
            <a:r>
              <a:rPr lang="en-US" altLang="ko-KR" sz="1800" smtClean="0"/>
              <a:t>, </a:t>
            </a:r>
            <a:r>
              <a:rPr lang="ko-KR" altLang="en-US" sz="1800" smtClean="0"/>
              <a:t>본문 내용을 작성할 수 있도록 </a:t>
            </a:r>
            <a:r>
              <a:rPr lang="en-US" altLang="ko-KR" sz="1800" smtClean="0"/>
              <a:t>input tag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textarea</a:t>
            </a:r>
            <a:r>
              <a:rPr lang="ko-KR" altLang="en-US" sz="1800" smtClean="0"/>
              <a:t>를 조합하여 개발하였습니다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r>
              <a:rPr lang="ko-KR" altLang="en-US" sz="1800" smtClean="0"/>
              <a:t>저장 버튼을 클릭하게 되면 처리하는 동안 버튼이 위에 모양처럼 </a:t>
            </a:r>
            <a:r>
              <a:rPr lang="en-US" altLang="ko-KR" sz="1800" smtClean="0"/>
              <a:t>loading </a:t>
            </a:r>
            <a:r>
              <a:rPr lang="ko-KR" altLang="en-US" sz="1800" smtClean="0"/>
              <a:t>중으로 바뀌며 저장이 완료되면 </a:t>
            </a:r>
            <a:r>
              <a:rPr lang="en-US" altLang="ko-KR" sz="1800" smtClean="0"/>
              <a:t>l`ist</a:t>
            </a:r>
            <a:r>
              <a:rPr lang="ko-KR" altLang="en-US" sz="1800" smtClean="0"/>
              <a:t>페이지로 다시 이동합니다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r>
              <a:rPr lang="en-US" altLang="ko-KR" sz="1800" smtClean="0"/>
              <a:t>Hash Tag</a:t>
            </a:r>
            <a:r>
              <a:rPr lang="ko-KR" altLang="en-US" sz="1800" smtClean="0"/>
              <a:t>의 경우 내용을 입력하고 </a:t>
            </a:r>
            <a:r>
              <a:rPr lang="en-US" altLang="ko-KR" sz="1800" smtClean="0"/>
              <a:t>focus</a:t>
            </a:r>
            <a:r>
              <a:rPr lang="ko-KR" altLang="en-US" sz="1800" smtClean="0"/>
              <a:t>를 </a:t>
            </a:r>
            <a:r>
              <a:rPr lang="en-US" altLang="ko-KR" sz="1800" smtClean="0"/>
              <a:t>out</a:t>
            </a:r>
            <a:r>
              <a:rPr lang="ko-KR" altLang="en-US" sz="1800" smtClean="0"/>
              <a:t>하게 되었을때</a:t>
            </a:r>
            <a:r>
              <a:rPr lang="en-US" altLang="ko-KR" sz="1800" smtClean="0"/>
              <a:t>(</a:t>
            </a:r>
            <a:r>
              <a:rPr lang="ko-KR" altLang="en-US" sz="1800" smtClean="0"/>
              <a:t>다른 입력창을 선택하였을 때</a:t>
            </a:r>
            <a:r>
              <a:rPr lang="en-US" altLang="ko-KR" sz="1800" smtClean="0"/>
              <a:t>) </a:t>
            </a:r>
            <a:r>
              <a:rPr lang="ko-KR" altLang="en-US" sz="1800" smtClean="0"/>
              <a:t>공백문자를 기준으로 각각의 문자열에 </a:t>
            </a:r>
            <a:r>
              <a:rPr lang="en-US" altLang="ko-KR" sz="1800" smtClean="0"/>
              <a:t>#</a:t>
            </a:r>
            <a:r>
              <a:rPr lang="ko-KR" altLang="en-US" sz="1800" smtClean="0"/>
              <a:t>을 붙이고 중복된 </a:t>
            </a:r>
            <a:r>
              <a:rPr lang="en-US" altLang="ko-KR" sz="1800" smtClean="0"/>
              <a:t>tag</a:t>
            </a:r>
            <a:r>
              <a:rPr lang="ko-KR" altLang="en-US" sz="1800" smtClean="0"/>
              <a:t>가 있는 경우 삭제하도록 처리하였습니다</a:t>
            </a:r>
            <a:endParaRPr lang="en-US" altLang="ko-KR" sz="18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600400" cy="435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96" y="2420888"/>
            <a:ext cx="4572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31" y="4160887"/>
            <a:ext cx="45053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8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개발사항 </a:t>
            </a:r>
            <a:r>
              <a:rPr lang="en-US" altLang="ko-KR" sz="3200"/>
              <a:t>- </a:t>
            </a:r>
            <a:r>
              <a:rPr lang="en-US" altLang="ko-KR" sz="3200" smtClean="0"/>
              <a:t> </a:t>
            </a:r>
            <a:r>
              <a:rPr lang="ko-KR" altLang="en-US" sz="3200" smtClean="0"/>
              <a:t>편집</a:t>
            </a:r>
            <a:r>
              <a:rPr lang="en-US" altLang="ko-KR" sz="3200" smtClean="0"/>
              <a:t>/</a:t>
            </a:r>
            <a:r>
              <a:rPr lang="ko-KR" altLang="en-US" sz="3200" smtClean="0"/>
              <a:t>추가 뷰</a:t>
            </a:r>
            <a:r>
              <a:rPr lang="en-US" altLang="ko-KR" sz="2400" smtClean="0"/>
              <a:t>(</a:t>
            </a:r>
            <a:r>
              <a:rPr lang="ko-KR" altLang="en-US" sz="2400" smtClean="0"/>
              <a:t>본문 입력</a:t>
            </a:r>
            <a:r>
              <a:rPr lang="en-US" altLang="ko-KR" sz="2400" smtClean="0"/>
              <a:t>, </a:t>
            </a:r>
            <a:r>
              <a:rPr lang="ko-KR" altLang="en-US" sz="2400" smtClean="0"/>
              <a:t>모바일 기준 레이아웃 구성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55976" y="1487609"/>
            <a:ext cx="3816424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본문의 경우 </a:t>
            </a:r>
            <a:r>
              <a:rPr lang="en-US" altLang="ko-KR" sz="1800"/>
              <a:t>CK </a:t>
            </a:r>
            <a:r>
              <a:rPr lang="en-US" altLang="ko-KR" sz="1800" smtClean="0"/>
              <a:t>Editor </a:t>
            </a:r>
            <a:r>
              <a:rPr lang="ko-KR" altLang="en-US" sz="1800" smtClean="0"/>
              <a:t>라이브러리를 활용하여 자유롭게 원하는 내용을 기입할 수 있도록 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많은 공간을 필요없이 차지하는 것을 방지하고자 </a:t>
            </a:r>
            <a:r>
              <a:rPr lang="en-US" altLang="ko-KR" sz="1800" smtClean="0"/>
              <a:t>inline-editor </a:t>
            </a:r>
            <a:r>
              <a:rPr lang="ko-KR" altLang="en-US" sz="1800" smtClean="0"/>
              <a:t>기능을 사용하여 </a:t>
            </a:r>
            <a:r>
              <a:rPr lang="en-US" altLang="ko-KR" sz="1800" smtClean="0"/>
              <a:t>foucs </a:t>
            </a:r>
            <a:r>
              <a:rPr lang="ko-KR" altLang="en-US" sz="1800" smtClean="0"/>
              <a:t>되었을 때에만 </a:t>
            </a:r>
            <a:r>
              <a:rPr lang="en-US" altLang="ko-KR" sz="1800" smtClean="0"/>
              <a:t>editor </a:t>
            </a:r>
            <a:r>
              <a:rPr lang="ko-KR" altLang="en-US" sz="1800" smtClean="0"/>
              <a:t>영역이 노출되도록 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endParaRPr lang="en-US" altLang="ko-KR" sz="180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49380"/>
            <a:ext cx="396044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개발사항 </a:t>
            </a:r>
            <a:r>
              <a:rPr lang="en-US" altLang="ko-KR" sz="3200"/>
              <a:t>- </a:t>
            </a:r>
            <a:r>
              <a:rPr lang="en-US" altLang="ko-KR" sz="3200" smtClean="0"/>
              <a:t> </a:t>
            </a:r>
            <a:r>
              <a:rPr lang="ko-KR" altLang="en-US" sz="3200" smtClean="0"/>
              <a:t>편집</a:t>
            </a:r>
            <a:r>
              <a:rPr lang="en-US" altLang="ko-KR" sz="3200" smtClean="0"/>
              <a:t>/</a:t>
            </a:r>
            <a:r>
              <a:rPr lang="ko-KR" altLang="en-US" sz="3200" smtClean="0"/>
              <a:t>추가 뷰</a:t>
            </a:r>
            <a:r>
              <a:rPr lang="en-US" altLang="ko-KR" sz="2400" smtClean="0"/>
              <a:t>(</a:t>
            </a:r>
            <a:r>
              <a:rPr lang="ko-KR" altLang="en-US" sz="2400" smtClean="0"/>
              <a:t>편집기능</a:t>
            </a:r>
            <a:r>
              <a:rPr lang="en-US" altLang="ko-KR" sz="2400" smtClean="0"/>
              <a:t>, </a:t>
            </a:r>
            <a:r>
              <a:rPr lang="ko-KR" altLang="en-US" sz="2400" smtClean="0"/>
              <a:t>모바일 기준 레이아웃 구성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139952" y="1484784"/>
            <a:ext cx="475252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리스트 뷰에서 </a:t>
            </a:r>
            <a:r>
              <a:rPr lang="en-US" altLang="ko-KR" sz="1800" smtClean="0"/>
              <a:t>EDIT </a:t>
            </a:r>
            <a:r>
              <a:rPr lang="ko-KR" altLang="en-US" sz="1800" smtClean="0"/>
              <a:t>버튼을 클릭하여 이동하는 경우 </a:t>
            </a:r>
            <a:r>
              <a:rPr lang="en-US" altLang="ko-KR" sz="1800" smtClean="0"/>
              <a:t>GET </a:t>
            </a:r>
            <a:r>
              <a:rPr lang="ko-KR" altLang="en-US" sz="1800" smtClean="0"/>
              <a:t>방식으로 주소창에 해당 항목의 </a:t>
            </a:r>
            <a:r>
              <a:rPr lang="en-US" altLang="ko-KR" sz="1800" smtClean="0"/>
              <a:t>key</a:t>
            </a:r>
            <a:r>
              <a:rPr lang="ko-KR" altLang="en-US" sz="1800" smtClean="0"/>
              <a:t>값을 전달합니다</a:t>
            </a:r>
            <a:endParaRPr lang="en-US" altLang="ko-KR" sz="1800" smtClean="0"/>
          </a:p>
          <a:p>
            <a:endParaRPr lang="en-US" altLang="ko-KR" sz="1800" smtClean="0"/>
          </a:p>
          <a:p>
            <a:r>
              <a:rPr lang="en-US" altLang="ko-KR" sz="1800" smtClean="0"/>
              <a:t>Key </a:t>
            </a:r>
            <a:r>
              <a:rPr lang="ko-KR" altLang="en-US" sz="1800" smtClean="0"/>
              <a:t>값을 이용하여  데이터를 불러와서 편집영역을 채운상태로 표기합니다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잘못된 </a:t>
            </a:r>
            <a:r>
              <a:rPr lang="en-US" altLang="ko-KR" sz="1800" smtClean="0"/>
              <a:t>key</a:t>
            </a:r>
            <a:r>
              <a:rPr lang="ko-KR" altLang="en-US" sz="1800" smtClean="0"/>
              <a:t>값으로 데이터를 불러올 수 없는 경우에는 </a:t>
            </a:r>
            <a:r>
              <a:rPr lang="en-US" altLang="ko-KR" sz="1800" smtClean="0"/>
              <a:t>list</a:t>
            </a:r>
            <a:r>
              <a:rPr lang="ko-KR" altLang="en-US" sz="1800" smtClean="0"/>
              <a:t>뷰로 다시 이동합니다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첨부파일이 있는 경우 해당파일을 삭제할 수 있도록 삭제 버튼을 노출하고 삭제 후 다시 파일을 업로드 할 수 있도록 하였습니다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0" y="1484784"/>
            <a:ext cx="3787712" cy="505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편집</a:t>
            </a:r>
            <a:r>
              <a:rPr lang="en-US" altLang="ko-KR" sz="3200"/>
              <a:t>/</a:t>
            </a:r>
            <a:r>
              <a:rPr lang="ko-KR" altLang="en-US" sz="3200"/>
              <a:t>추가 뷰</a:t>
            </a:r>
            <a:r>
              <a:rPr lang="en-US" altLang="ko-KR" sz="3200" smtClean="0"/>
              <a:t>(</a:t>
            </a:r>
            <a:r>
              <a:rPr lang="ko-KR" altLang="en-US" sz="3200" smtClean="0"/>
              <a:t>데스크탑 레이아웃</a:t>
            </a:r>
            <a:r>
              <a:rPr lang="en-US" altLang="ko-KR" sz="32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400175"/>
            <a:ext cx="71056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84312" y="5457825"/>
            <a:ext cx="7544072" cy="96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데스크탑 환경에서는 장문의 내용을 작성할 수 있는 본문 영역을 우측에 배치하여 편리하게 내용을 작성할 수 있도록 하였습니다</a:t>
            </a:r>
            <a:r>
              <a:rPr lang="en-US" altLang="ko-KR" sz="1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5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 구성</a:t>
            </a:r>
            <a:endParaRPr lang="ko-KR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45453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076056" y="1700808"/>
            <a:ext cx="3816424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mtClean="0"/>
              <a:t>Diary</a:t>
            </a:r>
            <a:r>
              <a:rPr lang="ko-KR" altLang="en-US" sz="1800" smtClean="0"/>
              <a:t>라는 </a:t>
            </a:r>
            <a:r>
              <a:rPr lang="en-US" altLang="ko-KR" sz="1800" smtClean="0"/>
              <a:t>root </a:t>
            </a:r>
            <a:r>
              <a:rPr lang="ko-KR" altLang="en-US" sz="1800" smtClean="0"/>
              <a:t>항목아래에 각 항목별로 </a:t>
            </a:r>
            <a:r>
              <a:rPr lang="en-US" altLang="ko-KR" sz="1800" smtClean="0"/>
              <a:t>key</a:t>
            </a:r>
            <a:r>
              <a:rPr lang="ko-KR" altLang="en-US" sz="1800" smtClean="0"/>
              <a:t>를 자동으로 생성하여 추가되도록 구성하였습니다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본문</a:t>
            </a:r>
            <a:r>
              <a:rPr lang="en-US" altLang="ko-KR" sz="1800" smtClean="0"/>
              <a:t>, </a:t>
            </a:r>
            <a:r>
              <a:rPr lang="ko-KR" altLang="en-US" sz="1800" smtClean="0"/>
              <a:t>제목</a:t>
            </a:r>
            <a:r>
              <a:rPr lang="en-US" altLang="ko-KR" sz="1800" smtClean="0"/>
              <a:t>, </a:t>
            </a:r>
            <a:r>
              <a:rPr lang="ko-KR" altLang="en-US" sz="1800" smtClean="0"/>
              <a:t>태그</a:t>
            </a:r>
            <a:r>
              <a:rPr lang="en-US" altLang="ko-KR" sz="1800" smtClean="0"/>
              <a:t>, </a:t>
            </a:r>
            <a:r>
              <a:rPr lang="ko-KR" altLang="en-US" sz="1800" smtClean="0"/>
              <a:t>수정일자는 각각 </a:t>
            </a:r>
            <a:r>
              <a:rPr lang="en-US" altLang="ko-KR" sz="1800" smtClean="0"/>
              <a:t>key</a:t>
            </a:r>
            <a:r>
              <a:rPr lang="ko-KR" altLang="en-US" sz="1800" smtClean="0"/>
              <a:t>를 갖고 하위 항목으로 저장되도록 하였습니다</a:t>
            </a:r>
            <a:r>
              <a:rPr lang="en-US" altLang="ko-KR" sz="1800" smtClean="0"/>
              <a:t>.</a:t>
            </a:r>
          </a:p>
          <a:p>
            <a:endParaRPr lang="en-US" altLang="ko-KR" sz="1800" smtClean="0"/>
          </a:p>
          <a:p>
            <a:r>
              <a:rPr lang="ko-KR" altLang="en-US" sz="1800" smtClean="0"/>
              <a:t>첨부 파일의 경우 </a:t>
            </a:r>
            <a:r>
              <a:rPr lang="en-US" altLang="ko-KR" sz="1800" smtClean="0"/>
              <a:t>attachment</a:t>
            </a:r>
            <a:r>
              <a:rPr lang="ko-KR" altLang="en-US" sz="1800" smtClean="0"/>
              <a:t>라는 항목을 두고 하위에 첨부파일의 이름과 파일의 사이즈</a:t>
            </a:r>
            <a:r>
              <a:rPr lang="en-US" altLang="ko-KR" sz="1800" smtClean="0"/>
              <a:t>, type, </a:t>
            </a:r>
            <a:r>
              <a:rPr lang="ko-KR" altLang="en-US" sz="1800" smtClean="0"/>
              <a:t>파일이 저장된 </a:t>
            </a:r>
            <a:r>
              <a:rPr lang="en-US" altLang="ko-KR" sz="1800" smtClean="0"/>
              <a:t>url</a:t>
            </a:r>
            <a:r>
              <a:rPr lang="ko-KR" altLang="en-US" sz="1800" smtClean="0"/>
              <a:t>을 저장할 수 있도록 구성하였습니다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390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첨부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mtClean="0"/>
          </a:p>
          <a:p>
            <a:r>
              <a:rPr lang="ko-KR" altLang="en-US" smtClean="0"/>
              <a:t>파일은 </a:t>
            </a:r>
            <a:r>
              <a:rPr lang="en-US" altLang="ko-KR" smtClean="0"/>
              <a:t>firebase storage api</a:t>
            </a:r>
            <a:r>
              <a:rPr lang="ko-KR" altLang="en-US" smtClean="0"/>
              <a:t>를 이용하여 </a:t>
            </a:r>
            <a:r>
              <a:rPr lang="en-US" altLang="ko-KR" smtClean="0"/>
              <a:t>firebase storage</a:t>
            </a:r>
            <a:r>
              <a:rPr lang="ko-KR" altLang="en-US" smtClean="0"/>
              <a:t>에 저장되도록 하였습니다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파일은 </a:t>
            </a:r>
            <a:r>
              <a:rPr lang="en-US" altLang="ko-KR"/>
              <a:t>firebase </a:t>
            </a:r>
            <a:r>
              <a:rPr lang="en-US" altLang="ko-KR"/>
              <a:t>storage</a:t>
            </a:r>
            <a:r>
              <a:rPr lang="ko-KR" altLang="en-US" smtClean="0"/>
              <a:t>내에 </a:t>
            </a:r>
            <a:r>
              <a:rPr lang="en-US" altLang="ko-KR" smtClean="0"/>
              <a:t>attahments </a:t>
            </a:r>
            <a:r>
              <a:rPr lang="ko-KR" altLang="en-US" smtClean="0"/>
              <a:t>폴더 아래에 파일을 등록하고자 하는 </a:t>
            </a:r>
            <a:r>
              <a:rPr lang="en-US" altLang="ko-KR" smtClean="0"/>
              <a:t>unix timestamp</a:t>
            </a:r>
            <a:r>
              <a:rPr lang="ko-KR" altLang="en-US" smtClean="0"/>
              <a:t>값으로 폴더를 만들고 그안에 첨부파일의 이를을 그대로 보존하며 저장하도록 하였습니다</a:t>
            </a:r>
            <a:r>
              <a:rPr lang="en-US" altLang="ko-KR" smtClean="0"/>
              <a:t>. </a:t>
            </a:r>
            <a:r>
              <a:rPr lang="ko-KR" altLang="en-US" smtClean="0"/>
              <a:t>이때 별도로 폴더를 생성하는 것은 이름이 같은 파일을 업로드 하였을 때 충돌이 생기거나 파일을 덮어쓰는 등 예상치 못한 동작을 방지하기 위함입니다</a:t>
            </a:r>
            <a:r>
              <a:rPr lang="en-US" altLang="ko-KR" smtClean="0"/>
              <a:t>.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smtClean="0"/>
              <a:t>Diary</a:t>
            </a:r>
            <a:r>
              <a:rPr lang="ko-KR" altLang="en-US" smtClean="0"/>
              <a:t>를 작성</a:t>
            </a:r>
            <a:r>
              <a:rPr lang="en-US" altLang="ko-KR" smtClean="0"/>
              <a:t>, </a:t>
            </a:r>
            <a:r>
              <a:rPr lang="ko-KR" altLang="en-US" smtClean="0"/>
              <a:t>수정할 때 </a:t>
            </a:r>
            <a:r>
              <a:rPr lang="en-US" altLang="ko-KR" smtClean="0"/>
              <a:t>input tag</a:t>
            </a:r>
            <a:r>
              <a:rPr lang="ko-KR" altLang="en-US" smtClean="0"/>
              <a:t>를 이용하여 만들어둔 폼에 파일을 등록하면 저장버튼을 눌렀을때 우선적으로 파일 존재</a:t>
            </a:r>
            <a:r>
              <a:rPr lang="en-US" altLang="ko-KR" smtClean="0"/>
              <a:t>/</a:t>
            </a:r>
            <a:r>
              <a:rPr lang="ko-KR" altLang="en-US" smtClean="0"/>
              <a:t>변경 여부를 확인하여 새로운 파일이 있는 경우 저장하고 그 결과에 따라 에러처리 또는 해당 내용을 포함하도록 저장할 내용을 설정하도록 하였습니다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8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활용 라이브러리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JQUERY(https://</a:t>
            </a:r>
            <a:r>
              <a:rPr lang="en-US" altLang="ko-KR"/>
              <a:t>jquery.com</a:t>
            </a:r>
            <a:r>
              <a:rPr lang="en-US" altLang="ko-KR" smtClean="0"/>
              <a:t>/)</a:t>
            </a:r>
            <a:endParaRPr lang="en-US" altLang="ko-KR"/>
          </a:p>
          <a:p>
            <a:pPr lvl="1"/>
            <a:r>
              <a:rPr lang="ko-KR" altLang="en-US" sz="1800"/>
              <a:t> 클라이언트 사이드 스크립트 언어를 단순화 하도록 설계된 브라우저 호환성이 있는</a:t>
            </a:r>
            <a:r>
              <a:rPr lang="ko-KR" altLang="en-US" sz="1800"/>
              <a:t> </a:t>
            </a:r>
            <a:r>
              <a:rPr lang="en-US" altLang="ko-KR" sz="1800" smtClean="0"/>
              <a:t>javascript </a:t>
            </a:r>
            <a:r>
              <a:rPr lang="ko-KR" altLang="en-US" sz="1800" smtClean="0"/>
              <a:t>라이브러리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동적인 </a:t>
            </a:r>
            <a:r>
              <a:rPr lang="en-US" altLang="ko-KR" sz="1800" smtClean="0"/>
              <a:t>View </a:t>
            </a:r>
            <a:r>
              <a:rPr lang="ko-KR" altLang="en-US" sz="1800" smtClean="0"/>
              <a:t>구성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이벤트 처리 등 스크립트 작성시  사용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en-US" altLang="ko-KR"/>
              <a:t>BootStrap(</a:t>
            </a:r>
            <a:r>
              <a:rPr lang="en-US" altLang="ko-KR">
                <a:hlinkClick r:id="rId2"/>
              </a:rPr>
              <a:t>http://</a:t>
            </a:r>
            <a:r>
              <a:rPr lang="en-US" altLang="ko-KR">
                <a:hlinkClick r:id="rId2"/>
              </a:rPr>
              <a:t>getbootstrap.com</a:t>
            </a:r>
            <a:r>
              <a:rPr lang="en-US" altLang="ko-KR" smtClean="0">
                <a:hlinkClick r:id="rId2"/>
              </a:rPr>
              <a:t>/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z="1800" smtClean="0"/>
              <a:t>오픈소스 웹 </a:t>
            </a:r>
            <a:r>
              <a:rPr lang="ko-KR" altLang="en-US" sz="1800"/>
              <a:t>디자인 프레임워크</a:t>
            </a:r>
            <a:r>
              <a:rPr lang="en-US" altLang="ko-KR" sz="1800"/>
              <a:t>. 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버튼 스타일링</a:t>
            </a:r>
            <a:r>
              <a:rPr lang="en-US" altLang="ko-KR" sz="1800" smtClean="0"/>
              <a:t>,</a:t>
            </a:r>
            <a:r>
              <a:rPr lang="ko-KR" altLang="en-US" sz="1800" smtClean="0"/>
              <a:t> 버튼 로딩 상태 표시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레이아웃 배치에 사용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en-US" altLang="ko-KR"/>
              <a:t>Firebase(https://</a:t>
            </a:r>
            <a:r>
              <a:rPr lang="en-US" altLang="ko-KR"/>
              <a:t>firebase.google.com</a:t>
            </a:r>
            <a:r>
              <a:rPr lang="en-US" altLang="ko-KR" smtClean="0"/>
              <a:t>/)</a:t>
            </a:r>
            <a:endParaRPr lang="en-US" altLang="ko-KR"/>
          </a:p>
          <a:p>
            <a:pPr lvl="1"/>
            <a:r>
              <a:rPr lang="ko-KR" altLang="en-US" sz="1800" smtClean="0"/>
              <a:t>클라우드 메시징</a:t>
            </a:r>
            <a:r>
              <a:rPr lang="en-US" altLang="ko-KR" sz="1800" smtClean="0"/>
              <a:t>, </a:t>
            </a:r>
            <a:r>
              <a:rPr lang="ko-KR" altLang="en-US" sz="1800" smtClean="0"/>
              <a:t>데이터베이스</a:t>
            </a:r>
            <a:r>
              <a:rPr lang="en-US" altLang="ko-KR" sz="1800" smtClean="0"/>
              <a:t>, </a:t>
            </a:r>
            <a:r>
              <a:rPr lang="ko-KR" altLang="en-US" sz="1800" smtClean="0"/>
              <a:t>스토리지 등 서비스를 개발하는데 필요한 다양한 기능을 사용할 수 있도록 다양한 기능을 제공하는 라이브러리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데이터베이스</a:t>
            </a:r>
            <a:r>
              <a:rPr lang="en-US" altLang="ko-KR" sz="1800" smtClean="0"/>
              <a:t>,</a:t>
            </a:r>
            <a:r>
              <a:rPr lang="ko-KR" altLang="en-US" sz="1800"/>
              <a:t> </a:t>
            </a:r>
            <a:r>
              <a:rPr lang="ko-KR" altLang="en-US" sz="1800" smtClean="0"/>
              <a:t> 첨부 </a:t>
            </a:r>
            <a:r>
              <a:rPr lang="ko-KR" altLang="en-US" sz="1800"/>
              <a:t>파일 </a:t>
            </a:r>
            <a:r>
              <a:rPr lang="ko-KR" altLang="en-US" sz="1800" smtClean="0"/>
              <a:t>저장소로 사용</a:t>
            </a:r>
            <a:r>
              <a:rPr lang="en-US" altLang="ko-KR" sz="1800" smtClean="0"/>
              <a:t>.</a:t>
            </a:r>
            <a:endParaRPr lang="en-US" altLang="ko-KR" sz="1800"/>
          </a:p>
          <a:p>
            <a:endParaRPr lang="en-US" altLang="ko-KR" sz="1800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5816" y="2996952"/>
            <a:ext cx="2880320" cy="990600"/>
          </a:xfrm>
        </p:spPr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활용 라이브러리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CK </a:t>
            </a:r>
            <a:r>
              <a:rPr lang="en-US" altLang="ko-KR"/>
              <a:t>Editor(</a:t>
            </a:r>
            <a:r>
              <a:rPr lang="en-US" altLang="ko-KR">
                <a:hlinkClick r:id="rId2"/>
              </a:rPr>
              <a:t>http://</a:t>
            </a:r>
            <a:r>
              <a:rPr lang="en-US" altLang="ko-KR">
                <a:hlinkClick r:id="rId2"/>
              </a:rPr>
              <a:t>ckeditor.com</a:t>
            </a:r>
            <a:r>
              <a:rPr lang="en-US" altLang="ko-KR" smtClean="0">
                <a:hlinkClick r:id="rId2"/>
              </a:rPr>
              <a:t>/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z="1800" smtClean="0"/>
              <a:t>텍스트 에디터 라이브러리</a:t>
            </a:r>
            <a:r>
              <a:rPr lang="en-US" altLang="ko-KR" sz="1800" smtClean="0"/>
              <a:t>. </a:t>
            </a:r>
          </a:p>
          <a:p>
            <a:pPr lvl="1"/>
            <a:r>
              <a:rPr lang="en-US" altLang="ko-KR" sz="1800" smtClean="0"/>
              <a:t>Diary</a:t>
            </a:r>
            <a:r>
              <a:rPr lang="ko-KR" altLang="en-US" sz="1800" smtClean="0"/>
              <a:t>의 본문 입력</a:t>
            </a:r>
            <a:r>
              <a:rPr lang="en-US" altLang="ko-KR" sz="1800" smtClean="0"/>
              <a:t>/</a:t>
            </a:r>
            <a:r>
              <a:rPr lang="ko-KR" altLang="en-US" sz="1800" smtClean="0"/>
              <a:t>수정을 편리하게 할수있도록 하는데에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font-awesome(</a:t>
            </a:r>
            <a:r>
              <a:rPr lang="en-US" altLang="ko-KR" smtClean="0">
                <a:hlinkClick r:id="rId3"/>
              </a:rPr>
              <a:t>http</a:t>
            </a:r>
            <a:r>
              <a:rPr lang="en-US" altLang="ko-KR">
                <a:hlinkClick r:id="rId3"/>
              </a:rPr>
              <a:t>://</a:t>
            </a:r>
            <a:r>
              <a:rPr lang="en-US" altLang="ko-KR">
                <a:hlinkClick r:id="rId3"/>
              </a:rPr>
              <a:t>fontawesome.io</a:t>
            </a:r>
            <a:r>
              <a:rPr lang="en-US" altLang="ko-KR" smtClean="0">
                <a:hlinkClick r:id="rId3"/>
              </a:rPr>
              <a:t>/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z="1800" smtClean="0"/>
              <a:t>아이콘 폰트</a:t>
            </a:r>
            <a:r>
              <a:rPr lang="en-US" altLang="ko-KR" sz="1800" smtClean="0"/>
              <a:t>. </a:t>
            </a:r>
          </a:p>
          <a:p>
            <a:pPr lvl="1"/>
            <a:r>
              <a:rPr lang="ko-KR" altLang="en-US" sz="1800" smtClean="0"/>
              <a:t>일부 버튼</a:t>
            </a:r>
            <a:r>
              <a:rPr lang="en-US" altLang="ko-KR" sz="1800" smtClean="0"/>
              <a:t>, </a:t>
            </a:r>
            <a:r>
              <a:rPr lang="ko-KR" altLang="en-US" sz="1800" smtClean="0"/>
              <a:t>첨부파일 링크의 아이콘으로 사용</a:t>
            </a:r>
            <a:r>
              <a:rPr lang="en-US" altLang="ko-KR" sz="1800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Material Icon(https</a:t>
            </a:r>
            <a:r>
              <a:rPr lang="en-US" altLang="ko-KR"/>
              <a:t>://material.io/icons</a:t>
            </a:r>
            <a:r>
              <a:rPr lang="en-US" altLang="ko-KR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z="1800"/>
              <a:t>아이콘 폰트</a:t>
            </a:r>
            <a:r>
              <a:rPr lang="en-US" altLang="ko-KR" sz="1800"/>
              <a:t>. 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일부 </a:t>
            </a:r>
            <a:r>
              <a:rPr lang="ko-KR" altLang="en-US" sz="1800"/>
              <a:t>버튼의 아이콘으로 </a:t>
            </a:r>
            <a:r>
              <a:rPr lang="ko-KR" altLang="en-US" sz="1800"/>
              <a:t>사용</a:t>
            </a:r>
            <a:r>
              <a:rPr lang="en-US" altLang="ko-KR" sz="1800" smtClean="0"/>
              <a:t>.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리스트뷰</a:t>
            </a:r>
            <a:r>
              <a:rPr lang="en-US" altLang="ko-KR" sz="2400" smtClean="0"/>
              <a:t>(</a:t>
            </a:r>
            <a:r>
              <a:rPr lang="ko-KR" altLang="en-US" sz="2400" smtClean="0"/>
              <a:t>공통사항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smtClean="0"/>
          </a:p>
          <a:p>
            <a:r>
              <a:rPr lang="ko-KR" altLang="en-US" sz="1800" smtClean="0"/>
              <a:t>상단에 고정되는 툴바영역을 배치하고 떠있는 느낌을 주도록 </a:t>
            </a:r>
            <a:r>
              <a:rPr lang="en-US" altLang="ko-KR" sz="1800" smtClean="0"/>
              <a:t>css </a:t>
            </a:r>
            <a:r>
              <a:rPr lang="ko-KR" altLang="en-US" sz="1800" smtClean="0"/>
              <a:t> </a:t>
            </a:r>
            <a:r>
              <a:rPr lang="en-US" altLang="ko-KR" sz="1800" smtClean="0"/>
              <a:t>box-shadow</a:t>
            </a:r>
            <a:r>
              <a:rPr lang="ko-KR" altLang="en-US" sz="1800"/>
              <a:t> </a:t>
            </a:r>
            <a:r>
              <a:rPr lang="ko-KR" altLang="en-US" sz="1800" smtClean="0"/>
              <a:t>속성을 주어 스크롤 시에도 툴바영역이 리스트 항목위에 떠있는 느낌을 주도록 개발하였습니다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endParaRPr lang="en-US" altLang="ko-KR" sz="1800" smtClean="0"/>
          </a:p>
          <a:p>
            <a:r>
              <a:rPr lang="en-US" altLang="ko-KR" sz="1800" smtClean="0"/>
              <a:t>Bootstrap</a:t>
            </a:r>
            <a:r>
              <a:rPr lang="ko-KR" altLang="en-US" sz="1800" smtClean="0"/>
              <a:t>의 기본 버튼 스타일과 </a:t>
            </a:r>
            <a:r>
              <a:rPr lang="en-US" altLang="ko-KR" sz="1800" smtClean="0"/>
              <a:t>Material Icon font</a:t>
            </a:r>
            <a:r>
              <a:rPr lang="ko-KR" altLang="en-US" sz="1800" smtClean="0"/>
              <a:t>를 사용하여 툴바의 버튼을 표현하였습니다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en-US" altLang="ko-KR" sz="1800" smtClean="0"/>
              <a:t>+ </a:t>
            </a:r>
            <a:r>
              <a:rPr lang="ko-KR" altLang="en-US" sz="1800" smtClean="0"/>
              <a:t>버튼을 클릭하여 새로운 </a:t>
            </a:r>
            <a:r>
              <a:rPr lang="en-US" altLang="ko-KR" sz="1800" smtClean="0"/>
              <a:t>DIARY</a:t>
            </a:r>
            <a:r>
              <a:rPr lang="ko-KR" altLang="en-US" sz="1800" smtClean="0"/>
              <a:t>를 추가하는 페이지로 이동할 수 있습니다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검색창에 검색어를 입력하고 돋보기 모양 버튼을 눌러 검색을 실행할 수 있습니다</a:t>
            </a:r>
            <a:r>
              <a:rPr lang="en-US" altLang="ko-KR" sz="1800" smtClean="0"/>
              <a:t>.</a:t>
            </a:r>
          </a:p>
          <a:p>
            <a:endParaRPr lang="en-US" altLang="ko-KR" sz="1800" smtClean="0"/>
          </a:p>
          <a:p>
            <a:endParaRPr lang="ko-KR" altLang="en-US" sz="18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8" y="1412776"/>
            <a:ext cx="3082896" cy="509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0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리스트뷰</a:t>
            </a:r>
            <a:r>
              <a:rPr lang="en-US" altLang="ko-KR" sz="2400" smtClean="0"/>
              <a:t>(</a:t>
            </a:r>
            <a:r>
              <a:rPr lang="ko-KR" altLang="en-US" sz="2400" smtClean="0"/>
              <a:t>검색기능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smtClean="0"/>
          </a:p>
          <a:p>
            <a:r>
              <a:rPr lang="en-US" altLang="ko-KR" sz="1800" smtClean="0"/>
              <a:t>DIARY</a:t>
            </a:r>
            <a:r>
              <a:rPr lang="ko-KR" altLang="en-US" sz="1800" smtClean="0"/>
              <a:t>에 입력한 </a:t>
            </a:r>
            <a:r>
              <a:rPr lang="en-US" altLang="ko-KR" sz="1800" smtClean="0"/>
              <a:t>HASH</a:t>
            </a:r>
            <a:r>
              <a:rPr lang="ko-KR" altLang="en-US" sz="1800" smtClean="0"/>
              <a:t>를 기준으로 검색어가 포한된 항목들만 필터링하여 노출합니다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endParaRPr lang="en-US" altLang="ko-KR" sz="1800" smtClean="0"/>
          </a:p>
          <a:p>
            <a:endParaRPr lang="en-US" altLang="ko-KR" sz="1800" smtClean="0"/>
          </a:p>
          <a:p>
            <a:endParaRPr lang="en-US" altLang="ko-KR" sz="1800" smtClean="0"/>
          </a:p>
          <a:p>
            <a:r>
              <a:rPr lang="ko-KR" altLang="en-US" sz="1800" smtClean="0"/>
              <a:t>검색을 진행하여 데이터를 불러오는 중인경우 버튼이 위와 같이 로딩중 상태로 변경됩니다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endParaRPr lang="ko-KR" altLang="en-US" sz="18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09" y="3130815"/>
            <a:ext cx="4619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97922"/>
            <a:ext cx="3504242" cy="44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9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리스트뷰</a:t>
            </a:r>
            <a:r>
              <a:rPr lang="en-US" altLang="ko-KR" sz="2400" smtClean="0"/>
              <a:t>(</a:t>
            </a:r>
            <a:r>
              <a:rPr lang="ko-KR" altLang="en-US" sz="2400" smtClean="0"/>
              <a:t>검색기능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smtClean="0"/>
          </a:p>
          <a:p>
            <a:endParaRPr lang="en-US" altLang="ko-KR" sz="1800" smtClean="0"/>
          </a:p>
          <a:p>
            <a:endParaRPr lang="en-US" altLang="ko-KR" sz="1800" smtClean="0"/>
          </a:p>
          <a:p>
            <a:endParaRPr lang="en-US" altLang="ko-KR" sz="1800"/>
          </a:p>
          <a:p>
            <a:r>
              <a:rPr lang="ko-KR" altLang="en-US" sz="1800" smtClean="0"/>
              <a:t>검색시에 </a:t>
            </a:r>
            <a:r>
              <a:rPr lang="en-US" altLang="ko-KR" sz="1800" smtClean="0"/>
              <a:t>Location </a:t>
            </a:r>
            <a:r>
              <a:rPr lang="ko-KR" altLang="en-US" sz="1800" smtClean="0"/>
              <a:t>객체의 </a:t>
            </a:r>
            <a:r>
              <a:rPr lang="en-US" altLang="ko-KR" sz="1800" smtClean="0"/>
              <a:t>hash </a:t>
            </a:r>
            <a:r>
              <a:rPr lang="ko-KR" altLang="en-US" sz="1800" smtClean="0"/>
              <a:t>속성을 이용하여 자연스러운</a:t>
            </a:r>
            <a:r>
              <a:rPr lang="en-US" altLang="ko-KR" sz="1800" smtClean="0"/>
              <a:t> history </a:t>
            </a:r>
            <a:r>
              <a:rPr lang="ko-KR" altLang="en-US" sz="1800" smtClean="0"/>
              <a:t>처리가 될 수 있도록 검색어를 입력하고 검색버튼을 클릭하면 </a:t>
            </a:r>
            <a:r>
              <a:rPr lang="en-US" altLang="ko-KR" sz="1800" smtClean="0"/>
              <a:t>hash</a:t>
            </a:r>
            <a:r>
              <a:rPr lang="ko-KR" altLang="en-US" sz="1800" smtClean="0"/>
              <a:t>를 </a:t>
            </a:r>
            <a:r>
              <a:rPr lang="en-US" altLang="ko-KR" sz="1800" smtClean="0"/>
              <a:t>push</a:t>
            </a:r>
            <a:r>
              <a:rPr lang="ko-KR" altLang="en-US" sz="1800" smtClean="0"/>
              <a:t>하도록 개발하였습니다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검색을 실행하게 되면 해당 검색어로 </a:t>
            </a:r>
            <a:r>
              <a:rPr lang="en-US" altLang="ko-KR" sz="1800" smtClean="0"/>
              <a:t>hash</a:t>
            </a:r>
            <a:r>
              <a:rPr lang="ko-KR" altLang="en-US" sz="1800" smtClean="0"/>
              <a:t>값이 설정되며 화면이 전환되지는 않지만 </a:t>
            </a:r>
            <a:r>
              <a:rPr lang="en-US" altLang="ko-KR" sz="1800" smtClean="0"/>
              <a:t>stack</a:t>
            </a:r>
            <a:r>
              <a:rPr lang="ko-KR" altLang="en-US" sz="1800" smtClean="0"/>
              <a:t>처리가 되어 뒤로가기나 다른 화면으로 이동했다가 돌아왔을때에도 기존 검색어를 유지시켜 더 나은 </a:t>
            </a:r>
            <a:r>
              <a:rPr lang="en-US" altLang="ko-KR" sz="1800" smtClean="0"/>
              <a:t>UX</a:t>
            </a:r>
            <a:r>
              <a:rPr lang="ko-KR" altLang="en-US" sz="1800" smtClean="0"/>
              <a:t>를 제공하도록 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endParaRPr lang="en-US" altLang="ko-KR" sz="1800" smtClean="0"/>
          </a:p>
          <a:p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endParaRPr lang="ko-KR" alt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8" y="1637227"/>
            <a:ext cx="3405459" cy="44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17" y="2276872"/>
            <a:ext cx="41719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0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리스트뷰</a:t>
            </a:r>
            <a:r>
              <a:rPr lang="en-US" altLang="ko-KR" sz="2400" smtClean="0"/>
              <a:t>(</a:t>
            </a:r>
            <a:r>
              <a:rPr lang="ko-KR" altLang="en-US" sz="2400" smtClean="0"/>
              <a:t>리스팅 관련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 smtClean="0"/>
              <a:t>리스트 상에서는 최대한 많은 항목들을 한눈에 볼수 있도록 하는것이 중요하다고 생각하여 선택되지 않은 항목과 선택된 항목을 구분되도록 개발하였습니다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항목을 선택하는 경우 해당 항목에 </a:t>
            </a:r>
            <a:r>
              <a:rPr lang="en-US" altLang="ko-KR" sz="1800" smtClean="0"/>
              <a:t>active class</a:t>
            </a:r>
            <a:r>
              <a:rPr lang="ko-KR" altLang="en-US" sz="1800" smtClean="0"/>
              <a:t>를 추가하고 </a:t>
            </a:r>
            <a:r>
              <a:rPr lang="en-US" altLang="ko-KR" sz="1800" smtClean="0"/>
              <a:t>CSS selector</a:t>
            </a:r>
            <a:r>
              <a:rPr lang="ko-KR" altLang="en-US" sz="1800" smtClean="0"/>
              <a:t>를 이용하여 구분하여 </a:t>
            </a:r>
            <a:r>
              <a:rPr lang="en-US" altLang="ko-KR" sz="1800" smtClean="0"/>
              <a:t>CSS</a:t>
            </a:r>
            <a:r>
              <a:rPr lang="ko-KR" altLang="en-US" sz="1800" smtClean="0"/>
              <a:t>를 적용하였습니다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선택하지 않은 항목은 본문을 </a:t>
            </a:r>
            <a:r>
              <a:rPr lang="ko-KR" altLang="en-US" sz="1800"/>
              <a:t>한줄만 보이고 잘리는 내용은 말줄임표 상태로 </a:t>
            </a:r>
            <a:r>
              <a:rPr lang="ko-KR" altLang="en-US" sz="1800"/>
              <a:t>보이도록 </a:t>
            </a:r>
            <a:r>
              <a:rPr lang="en-US" altLang="ko-KR" sz="1800" smtClean="0"/>
              <a:t>overflow, text-overflow, white-space </a:t>
            </a:r>
            <a:r>
              <a:rPr lang="ko-KR" altLang="en-US" sz="1800" smtClean="0"/>
              <a:t>속성을  조합하여 차지하는 영역을 최소화하였습니다</a:t>
            </a:r>
            <a:endParaRPr lang="en-US" altLang="ko-KR" sz="1800" smtClean="0"/>
          </a:p>
          <a:p>
            <a:endParaRPr lang="en-US" altLang="ko-KR" sz="1800"/>
          </a:p>
          <a:p>
            <a:r>
              <a:rPr lang="ko-KR" altLang="en-US" sz="1800" smtClean="0"/>
              <a:t>편집 </a:t>
            </a:r>
            <a:r>
              <a:rPr lang="en-US" altLang="ko-KR" sz="1800" smtClean="0"/>
              <a:t>/</a:t>
            </a:r>
            <a:r>
              <a:rPr lang="ko-KR" altLang="en-US" sz="1800" smtClean="0"/>
              <a:t> </a:t>
            </a:r>
            <a:r>
              <a:rPr lang="ko-KR" altLang="en-US" sz="1800"/>
              <a:t>삭제 버튼의 경우 특정 항목을 선택한 경우에만 노출되도록 </a:t>
            </a:r>
            <a:r>
              <a:rPr lang="en-US" altLang="ko-KR" sz="1800"/>
              <a:t>css</a:t>
            </a:r>
            <a:r>
              <a:rPr lang="ko-KR" altLang="en-US" sz="1800"/>
              <a:t>로 설정하였습니다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endParaRPr lang="en-US" altLang="ko-KR" sz="1800" smtClean="0"/>
          </a:p>
          <a:p>
            <a:endParaRPr lang="ko-KR" alt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254819" cy="52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2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리스트뷰</a:t>
            </a:r>
            <a:r>
              <a:rPr lang="en-US" altLang="ko-KR" sz="2400" smtClean="0"/>
              <a:t>(</a:t>
            </a:r>
            <a:r>
              <a:rPr lang="ko-KR" altLang="en-US" sz="2400" smtClean="0"/>
              <a:t>리스팅 관련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  <a:p>
            <a:r>
              <a:rPr lang="ko-KR" altLang="en-US" sz="1800" smtClean="0"/>
              <a:t>첨부 </a:t>
            </a:r>
            <a:r>
              <a:rPr lang="ko-KR" altLang="en-US" sz="1800"/>
              <a:t>파일의 </a:t>
            </a:r>
            <a:r>
              <a:rPr lang="ko-KR" altLang="en-US" sz="1800"/>
              <a:t>경우 </a:t>
            </a:r>
            <a:r>
              <a:rPr lang="ko-KR" altLang="en-US" sz="1800" smtClean="0"/>
              <a:t>파일명과 </a:t>
            </a:r>
            <a:r>
              <a:rPr lang="en-US" altLang="ko-KR" sz="1800" smtClean="0"/>
              <a:t>icon font</a:t>
            </a:r>
            <a:r>
              <a:rPr lang="ko-KR" altLang="en-US" sz="1800" smtClean="0"/>
              <a:t>를 조합하여 링크가 바로 보이도록 </a:t>
            </a:r>
            <a:r>
              <a:rPr lang="ko-KR" altLang="en-US" sz="1800"/>
              <a:t>개발하여 </a:t>
            </a:r>
            <a:r>
              <a:rPr lang="ko-KR" altLang="en-US" sz="1800" smtClean="0"/>
              <a:t>한눈에 어떤 파일인지 확인하고 다운로드가 </a:t>
            </a:r>
            <a:r>
              <a:rPr lang="ko-KR" altLang="en-US" sz="1800"/>
              <a:t>가능하도록 </a:t>
            </a:r>
            <a:r>
              <a:rPr lang="ko-KR" altLang="en-US" sz="1800"/>
              <a:t>하였습니다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리스트상 한번에 </a:t>
            </a:r>
            <a:r>
              <a:rPr lang="en-US" altLang="ko-KR" sz="1800"/>
              <a:t>20</a:t>
            </a:r>
            <a:r>
              <a:rPr lang="ko-KR" altLang="en-US" sz="1800"/>
              <a:t>개씩 </a:t>
            </a:r>
            <a:r>
              <a:rPr lang="en-US" altLang="ko-KR" sz="1800"/>
              <a:t>DIARY</a:t>
            </a:r>
            <a:r>
              <a:rPr lang="ko-KR" altLang="en-US" sz="1800"/>
              <a:t>를 조회해오며 스크롤 끝에 도착하면 새롭게 </a:t>
            </a:r>
            <a:r>
              <a:rPr lang="en-US" altLang="ko-KR" sz="1800"/>
              <a:t>20</a:t>
            </a:r>
            <a:r>
              <a:rPr lang="ko-KR" altLang="en-US" sz="1800"/>
              <a:t>개의 </a:t>
            </a:r>
            <a:r>
              <a:rPr lang="en-US" altLang="ko-KR" sz="1800"/>
              <a:t>DIARY</a:t>
            </a:r>
            <a:r>
              <a:rPr lang="ko-KR" altLang="en-US" sz="1800"/>
              <a:t>를 더 가져오도록 개발했습니다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r>
              <a:rPr lang="en-US" altLang="ko-KR" sz="1800"/>
              <a:t>DIARY</a:t>
            </a:r>
            <a:r>
              <a:rPr lang="ko-KR" altLang="en-US" sz="1800"/>
              <a:t>는 최종 수정 날짜 순</a:t>
            </a:r>
            <a:r>
              <a:rPr lang="en-US" altLang="ko-KR" sz="1800"/>
              <a:t>(</a:t>
            </a:r>
            <a:r>
              <a:rPr lang="ko-KR" altLang="en-US" sz="1800"/>
              <a:t>최신순</a:t>
            </a:r>
            <a:r>
              <a:rPr lang="en-US" altLang="ko-KR" sz="1800"/>
              <a:t>)</a:t>
            </a:r>
            <a:r>
              <a:rPr lang="ko-KR" altLang="en-US" sz="1800"/>
              <a:t>으로 정렬됩니다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254819" cy="52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7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리스트뷰</a:t>
            </a:r>
            <a:r>
              <a:rPr lang="en-US" altLang="ko-KR" sz="3200" smtClean="0"/>
              <a:t>(</a:t>
            </a:r>
            <a:r>
              <a:rPr lang="ko-KR" altLang="en-US" sz="3200" smtClean="0"/>
              <a:t>모바일 레이아웃</a:t>
            </a:r>
            <a:r>
              <a:rPr lang="en-US" altLang="ko-KR" sz="3200" smtClean="0"/>
              <a:t>, </a:t>
            </a:r>
            <a:r>
              <a:rPr lang="ko-KR" altLang="en-US" sz="3200" smtClean="0"/>
              <a:t>특정 </a:t>
            </a:r>
            <a:r>
              <a:rPr lang="en-US" altLang="ko-KR" sz="3200" smtClean="0"/>
              <a:t>Diary </a:t>
            </a:r>
            <a:r>
              <a:rPr lang="ko-KR" altLang="en-US" sz="3200" smtClean="0"/>
              <a:t>선택시</a:t>
            </a:r>
            <a:r>
              <a:rPr lang="en-US" altLang="ko-KR" sz="3200" smtClean="0"/>
              <a:t>)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79912" y="14847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3029730" cy="530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3806993" y="1637184"/>
            <a:ext cx="5112568" cy="4781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항목을 선택하면 해당 위치로 리스트가 자동 스크롤</a:t>
            </a:r>
            <a:r>
              <a:rPr lang="en-US" altLang="ko-KR" sz="1800"/>
              <a:t> </a:t>
            </a:r>
            <a:r>
              <a:rPr lang="ko-KR" altLang="en-US" sz="1800"/>
              <a:t>되도록 </a:t>
            </a:r>
            <a:r>
              <a:rPr lang="ko-KR" altLang="en-US" sz="1800"/>
              <a:t>개발하였습니다</a:t>
            </a:r>
            <a:r>
              <a:rPr lang="en-US" altLang="ko-KR" sz="1800" smtClean="0"/>
              <a:t>.</a:t>
            </a:r>
            <a:endParaRPr lang="en-US" altLang="ko-KR" sz="1800"/>
          </a:p>
          <a:p>
            <a:endParaRPr lang="en-US" altLang="ko-KR" sz="1800" smtClean="0"/>
          </a:p>
          <a:p>
            <a:r>
              <a:rPr lang="en-US" altLang="ko-KR" sz="1800" smtClean="0"/>
              <a:t>CSS box-shadow  </a:t>
            </a:r>
            <a:r>
              <a:rPr lang="ko-KR" altLang="en-US" sz="1800"/>
              <a:t>속성과</a:t>
            </a:r>
            <a:r>
              <a:rPr lang="en-US" altLang="ko-KR" sz="1800"/>
              <a:t>, transition </a:t>
            </a:r>
            <a:r>
              <a:rPr lang="ko-KR" altLang="en-US" sz="1800"/>
              <a:t>속성을 이용하여 선택된 항목이 위로 떠오르는 듯한 애니메이션 효과를 주면서 강조되도록 하였습니다</a:t>
            </a:r>
            <a:r>
              <a:rPr lang="en-US" altLang="ko-KR" sz="1800"/>
              <a:t>.</a:t>
            </a:r>
          </a:p>
          <a:p>
            <a:endParaRPr lang="en-US" altLang="ko-KR" sz="1800" smtClean="0"/>
          </a:p>
          <a:p>
            <a:r>
              <a:rPr lang="ko-KR" altLang="en-US" sz="1800" smtClean="0"/>
              <a:t>한줄만 보이던 본문이 모두 노출되도록 아이템 항목이 늘어나게 </a:t>
            </a:r>
            <a:r>
              <a:rPr lang="en-US" altLang="ko-KR" sz="1800" smtClean="0"/>
              <a:t>css</a:t>
            </a:r>
            <a:r>
              <a:rPr lang="ko-KR" altLang="en-US" sz="1800" smtClean="0"/>
              <a:t>를 변경하였습니다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/>
              <a:t>숨겨져 있던 편집</a:t>
            </a:r>
            <a:r>
              <a:rPr lang="en-US" altLang="ko-KR" sz="1800"/>
              <a:t>, </a:t>
            </a:r>
            <a:r>
              <a:rPr lang="ko-KR" altLang="en-US" sz="1800"/>
              <a:t>삭제 버튼이 노출되어 항목을 삭제하거나 편집하는 화면으로 이동할 수 있습니다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r>
              <a:rPr lang="ko-KR" altLang="en-US" sz="1800" smtClean="0"/>
              <a:t>항목을 다시 선택하면 선택이 해지되어 축소되도록 개발하였습니다</a:t>
            </a:r>
            <a:r>
              <a:rPr lang="en-US" altLang="ko-KR" sz="1800" smtClean="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82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720</TotalTime>
  <Words>956</Words>
  <Application>Microsoft Office PowerPoint</Application>
  <PresentationFormat>화면 슬라이드 쇼(4:3)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투명도</vt:lpstr>
      <vt:lpstr>Web diary 프로젝트 보고서 </vt:lpstr>
      <vt:lpstr>활용 라이브러리</vt:lpstr>
      <vt:lpstr>활용 라이브러리</vt:lpstr>
      <vt:lpstr>리스트뷰(공통사항)</vt:lpstr>
      <vt:lpstr>리스트뷰(검색기능)</vt:lpstr>
      <vt:lpstr>리스트뷰(검색기능)</vt:lpstr>
      <vt:lpstr>리스트뷰(리스팅 관련)</vt:lpstr>
      <vt:lpstr>리스트뷰(리스팅 관련)</vt:lpstr>
      <vt:lpstr>리스트뷰(모바일 레이아웃, 특정 Diary 선택시)</vt:lpstr>
      <vt:lpstr>리스트뷰(데스크탑 레이아웃, 설명은 다음장에 있습니다)</vt:lpstr>
      <vt:lpstr>리스트뷰(데스크탑 레이아웃, 설명은 다음장에 있습니다)</vt:lpstr>
      <vt:lpstr>리스트뷰(데스크탑 레이아웃)</vt:lpstr>
      <vt:lpstr>리스트뷰(데스크탑 레이아웃)</vt:lpstr>
      <vt:lpstr>개발사항 -  편집/추가 뷰(공통사항, 모바일 기준 레이아웃 구성)</vt:lpstr>
      <vt:lpstr>개발사항 -  편집/추가 뷰(본문 입력, 모바일 기준 레이아웃 구성)</vt:lpstr>
      <vt:lpstr>개발사항 -  편집/추가 뷰(편집기능, 모바일 기준 레이아웃 구성)</vt:lpstr>
      <vt:lpstr>편집/추가 뷰(데스크탑 레이아웃)</vt:lpstr>
      <vt:lpstr>데이터베이스 구성</vt:lpstr>
      <vt:lpstr>파일 첨부 방식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diary 프로젝트 보고서 </dc:title>
  <dc:creator>Allen</dc:creator>
  <cp:lastModifiedBy>Allen</cp:lastModifiedBy>
  <cp:revision>31</cp:revision>
  <dcterms:created xsi:type="dcterms:W3CDTF">2017-06-09T14:24:34Z</dcterms:created>
  <dcterms:modified xsi:type="dcterms:W3CDTF">2017-06-10T02:25:00Z</dcterms:modified>
</cp:coreProperties>
</file>