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7" r:id="rId5"/>
    <p:sldId id="291" r:id="rId6"/>
    <p:sldId id="323" r:id="rId7"/>
    <p:sldId id="268" r:id="rId8"/>
    <p:sldId id="352" r:id="rId9"/>
    <p:sldId id="356" r:id="rId10"/>
    <p:sldId id="355" r:id="rId11"/>
    <p:sldId id="354" r:id="rId12"/>
    <p:sldId id="293" r:id="rId13"/>
    <p:sldId id="357" r:id="rId14"/>
    <p:sldId id="292" r:id="rId15"/>
    <p:sldId id="286" r:id="rId16"/>
    <p:sldId id="290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96"/>
      </p:cViewPr>
      <p:guideLst>
        <p:guide orient="horz" pos="1601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14B6-6EDC-447E-B20D-8184C0EC2F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F707-8859-4E0D-9A22-DA180B778D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597921" y="1620930"/>
            <a:ext cx="3948430" cy="10147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time</a:t>
            </a:r>
            <a:endParaRPr lang="en-US" sz="60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1701936" y="162119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701936" y="275172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546215" y="3492500"/>
            <a:ext cx="8331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王军岩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77" grpId="0" animBg="1"/>
      <p:bldP spid="78" grpId="0" animBg="1"/>
      <p:bldP spid="79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03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自我评价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096785" y="2411278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逆水行舟，不进则退。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 noChangeAspect="1"/>
          </p:cNvSpPr>
          <p:nvPr/>
        </p:nvSpPr>
        <p:spPr>
          <a:xfrm>
            <a:off x="3927668" y="1839422"/>
            <a:ext cx="1682255" cy="1613705"/>
          </a:xfrm>
          <a:custGeom>
            <a:avLst/>
            <a:gdLst>
              <a:gd name="connsiteX0" fmla="*/ 973472 w 3097546"/>
              <a:gd name="connsiteY0" fmla="*/ 2971324 h 2971325"/>
              <a:gd name="connsiteX1" fmla="*/ 973615 w 3097546"/>
              <a:gd name="connsiteY1" fmla="*/ 2971324 h 2971325"/>
              <a:gd name="connsiteX2" fmla="*/ 973472 w 3097546"/>
              <a:gd name="connsiteY2" fmla="*/ 2971325 h 2971325"/>
              <a:gd name="connsiteX3" fmla="*/ 497241 w 3097546"/>
              <a:gd name="connsiteY3" fmla="*/ 0 h 2971325"/>
              <a:gd name="connsiteX4" fmla="*/ 1945450 w 3097546"/>
              <a:gd name="connsiteY4" fmla="*/ 0 h 2971325"/>
              <a:gd name="connsiteX5" fmla="*/ 2101907 w 3097546"/>
              <a:gd name="connsiteY5" fmla="*/ 31587 h 2971325"/>
              <a:gd name="connsiteX6" fmla="*/ 2144325 w 3097546"/>
              <a:gd name="connsiteY6" fmla="*/ 54612 h 2971325"/>
              <a:gd name="connsiteX7" fmla="*/ 2148708 w 3097546"/>
              <a:gd name="connsiteY7" fmla="*/ 56247 h 2971325"/>
              <a:gd name="connsiteX8" fmla="*/ 2159283 w 3097546"/>
              <a:gd name="connsiteY8" fmla="*/ 62729 h 2971325"/>
              <a:gd name="connsiteX9" fmla="*/ 2170183 w 3097546"/>
              <a:gd name="connsiteY9" fmla="*/ 68647 h 2971325"/>
              <a:gd name="connsiteX10" fmla="*/ 2173792 w 3097546"/>
              <a:gd name="connsiteY10" fmla="*/ 71624 h 2971325"/>
              <a:gd name="connsiteX11" fmla="*/ 2214942 w 3097546"/>
              <a:gd name="connsiteY11" fmla="*/ 96847 h 2971325"/>
              <a:gd name="connsiteX12" fmla="*/ 2320524 w 3097546"/>
              <a:gd name="connsiteY12" fmla="*/ 216549 h 2971325"/>
              <a:gd name="connsiteX13" fmla="*/ 3044629 w 3097546"/>
              <a:gd name="connsiteY13" fmla="*/ 1470735 h 2971325"/>
              <a:gd name="connsiteX14" fmla="*/ 3095503 w 3097546"/>
              <a:gd name="connsiteY14" fmla="*/ 1622024 h 2971325"/>
              <a:gd name="connsiteX15" fmla="*/ 3096771 w 3097546"/>
              <a:gd name="connsiteY15" fmla="*/ 1670269 h 2971325"/>
              <a:gd name="connsiteX16" fmla="*/ 3097546 w 3097546"/>
              <a:gd name="connsiteY16" fmla="*/ 1674884 h 2971325"/>
              <a:gd name="connsiteX17" fmla="*/ 3097220 w 3097546"/>
              <a:gd name="connsiteY17" fmla="*/ 1687291 h 2971325"/>
              <a:gd name="connsiteX18" fmla="*/ 3097546 w 3097546"/>
              <a:gd name="connsiteY18" fmla="*/ 1699683 h 2971325"/>
              <a:gd name="connsiteX19" fmla="*/ 3096773 w 3097546"/>
              <a:gd name="connsiteY19" fmla="*/ 1704294 h 2971325"/>
              <a:gd name="connsiteX20" fmla="*/ 3095503 w 3097546"/>
              <a:gd name="connsiteY20" fmla="*/ 1752543 h 2971325"/>
              <a:gd name="connsiteX21" fmla="*/ 3044630 w 3097546"/>
              <a:gd name="connsiteY21" fmla="*/ 1903833 h 2971325"/>
              <a:gd name="connsiteX22" fmla="*/ 2436415 w 3097546"/>
              <a:gd name="connsiteY22" fmla="*/ 2957292 h 2971325"/>
              <a:gd name="connsiteX23" fmla="*/ 1821328 w 3097546"/>
              <a:gd name="connsiteY23" fmla="*/ 2963192 h 2971325"/>
              <a:gd name="connsiteX24" fmla="*/ 1871821 w 3097546"/>
              <a:gd name="connsiteY24" fmla="*/ 2947519 h 2971325"/>
              <a:gd name="connsiteX25" fmla="*/ 1903787 w 3097546"/>
              <a:gd name="connsiteY25" fmla="*/ 2930168 h 2971325"/>
              <a:gd name="connsiteX26" fmla="*/ 1907091 w 3097546"/>
              <a:gd name="connsiteY26" fmla="*/ 2928933 h 2971325"/>
              <a:gd name="connsiteX27" fmla="*/ 1915066 w 3097546"/>
              <a:gd name="connsiteY27" fmla="*/ 2924047 h 2971325"/>
              <a:gd name="connsiteX28" fmla="*/ 1923276 w 3097546"/>
              <a:gd name="connsiteY28" fmla="*/ 2919589 h 2971325"/>
              <a:gd name="connsiteX29" fmla="*/ 1925994 w 3097546"/>
              <a:gd name="connsiteY29" fmla="*/ 2917347 h 2971325"/>
              <a:gd name="connsiteX30" fmla="*/ 1957007 w 3097546"/>
              <a:gd name="connsiteY30" fmla="*/ 2898336 h 2971325"/>
              <a:gd name="connsiteX31" fmla="*/ 2036578 w 3097546"/>
              <a:gd name="connsiteY31" fmla="*/ 2808126 h 2971325"/>
              <a:gd name="connsiteX32" fmla="*/ 2582285 w 3097546"/>
              <a:gd name="connsiteY32" fmla="*/ 1862935 h 2971325"/>
              <a:gd name="connsiteX33" fmla="*/ 2620624 w 3097546"/>
              <a:gd name="connsiteY33" fmla="*/ 1748918 h 2971325"/>
              <a:gd name="connsiteX34" fmla="*/ 2621582 w 3097546"/>
              <a:gd name="connsiteY34" fmla="*/ 1712556 h 2971325"/>
              <a:gd name="connsiteX35" fmla="*/ 2622164 w 3097546"/>
              <a:gd name="connsiteY35" fmla="*/ 1709081 h 2971325"/>
              <a:gd name="connsiteX36" fmla="*/ 2621918 w 3097546"/>
              <a:gd name="connsiteY36" fmla="*/ 1699742 h 2971325"/>
              <a:gd name="connsiteX37" fmla="*/ 2622164 w 3097546"/>
              <a:gd name="connsiteY37" fmla="*/ 1690392 h 2971325"/>
              <a:gd name="connsiteX38" fmla="*/ 2621580 w 3097546"/>
              <a:gd name="connsiteY38" fmla="*/ 1686914 h 2971325"/>
              <a:gd name="connsiteX39" fmla="*/ 2620624 w 3097546"/>
              <a:gd name="connsiteY39" fmla="*/ 1650555 h 2971325"/>
              <a:gd name="connsiteX40" fmla="*/ 2582284 w 3097546"/>
              <a:gd name="connsiteY40" fmla="*/ 1536539 h 2971325"/>
              <a:gd name="connsiteX41" fmla="*/ 2516496 w 3097546"/>
              <a:gd name="connsiteY41" fmla="*/ 1422591 h 2971325"/>
              <a:gd name="connsiteX42" fmla="*/ 2463411 w 3097546"/>
              <a:gd name="connsiteY42" fmla="*/ 1451404 h 2971325"/>
              <a:gd name="connsiteX43" fmla="*/ 2293796 w 3097546"/>
              <a:gd name="connsiteY43" fmla="*/ 1485648 h 2971325"/>
              <a:gd name="connsiteX44" fmla="*/ 1858042 w 3097546"/>
              <a:gd name="connsiteY44" fmla="*/ 1049894 h 2971325"/>
              <a:gd name="connsiteX45" fmla="*/ 2050162 w 3097546"/>
              <a:gd name="connsiteY45" fmla="*/ 688560 h 2971325"/>
              <a:gd name="connsiteX46" fmla="*/ 2082553 w 3097546"/>
              <a:gd name="connsiteY46" fmla="*/ 670979 h 2971325"/>
              <a:gd name="connsiteX47" fmla="*/ 2036577 w 3097546"/>
              <a:gd name="connsiteY47" fmla="*/ 591347 h 2971325"/>
              <a:gd name="connsiteX48" fmla="*/ 1957007 w 3097546"/>
              <a:gd name="connsiteY48" fmla="*/ 501136 h 2971325"/>
              <a:gd name="connsiteX49" fmla="*/ 1925995 w 3097546"/>
              <a:gd name="connsiteY49" fmla="*/ 482127 h 2971325"/>
              <a:gd name="connsiteX50" fmla="*/ 1923276 w 3097546"/>
              <a:gd name="connsiteY50" fmla="*/ 479883 h 2971325"/>
              <a:gd name="connsiteX51" fmla="*/ 1915061 w 3097546"/>
              <a:gd name="connsiteY51" fmla="*/ 475424 h 2971325"/>
              <a:gd name="connsiteX52" fmla="*/ 1907091 w 3097546"/>
              <a:gd name="connsiteY52" fmla="*/ 470538 h 2971325"/>
              <a:gd name="connsiteX53" fmla="*/ 1903788 w 3097546"/>
              <a:gd name="connsiteY53" fmla="*/ 469306 h 2971325"/>
              <a:gd name="connsiteX54" fmla="*/ 1871821 w 3097546"/>
              <a:gd name="connsiteY54" fmla="*/ 451954 h 2971325"/>
              <a:gd name="connsiteX55" fmla="*/ 1753910 w 3097546"/>
              <a:gd name="connsiteY55" fmla="*/ 428149 h 2971325"/>
              <a:gd name="connsiteX56" fmla="*/ 662496 w 3097546"/>
              <a:gd name="connsiteY56" fmla="*/ 428149 h 2971325"/>
              <a:gd name="connsiteX57" fmla="*/ 662486 w 3097546"/>
              <a:gd name="connsiteY57" fmla="*/ 428150 h 2971325"/>
              <a:gd name="connsiteX58" fmla="*/ 0 w 3097546"/>
              <a:gd name="connsiteY58" fmla="*/ 428150 h 2971325"/>
              <a:gd name="connsiteX59" fmla="*/ 122168 w 3097546"/>
              <a:gd name="connsiteY59" fmla="*/ 216549 h 2971325"/>
              <a:gd name="connsiteX60" fmla="*/ 227751 w 3097546"/>
              <a:gd name="connsiteY60" fmla="*/ 96847 h 2971325"/>
              <a:gd name="connsiteX61" fmla="*/ 268903 w 3097546"/>
              <a:gd name="connsiteY61" fmla="*/ 71622 h 2971325"/>
              <a:gd name="connsiteX62" fmla="*/ 272508 w 3097546"/>
              <a:gd name="connsiteY62" fmla="*/ 68647 h 2971325"/>
              <a:gd name="connsiteX63" fmla="*/ 283400 w 3097546"/>
              <a:gd name="connsiteY63" fmla="*/ 62735 h 2971325"/>
              <a:gd name="connsiteX64" fmla="*/ 293983 w 3097546"/>
              <a:gd name="connsiteY64" fmla="*/ 56247 h 2971325"/>
              <a:gd name="connsiteX65" fmla="*/ 298370 w 3097546"/>
              <a:gd name="connsiteY65" fmla="*/ 54610 h 2971325"/>
              <a:gd name="connsiteX66" fmla="*/ 340784 w 3097546"/>
              <a:gd name="connsiteY66" fmla="*/ 31587 h 2971325"/>
              <a:gd name="connsiteX67" fmla="*/ 497241 w 3097546"/>
              <a:gd name="connsiteY67" fmla="*/ 0 h 29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97546" h="2971325">
                <a:moveTo>
                  <a:pt x="973472" y="2971324"/>
                </a:moveTo>
                <a:lnTo>
                  <a:pt x="973615" y="2971324"/>
                </a:lnTo>
                <a:lnTo>
                  <a:pt x="973472" y="2971325"/>
                </a:lnTo>
                <a:close/>
                <a:moveTo>
                  <a:pt x="497241" y="0"/>
                </a:moveTo>
                <a:lnTo>
                  <a:pt x="1945450" y="0"/>
                </a:lnTo>
                <a:cubicBezTo>
                  <a:pt x="2000947" y="0"/>
                  <a:pt x="2053818" y="11248"/>
                  <a:pt x="2101907" y="31587"/>
                </a:cubicBezTo>
                <a:lnTo>
                  <a:pt x="2144325" y="54612"/>
                </a:lnTo>
                <a:lnTo>
                  <a:pt x="2148708" y="56247"/>
                </a:lnTo>
                <a:lnTo>
                  <a:pt x="2159283" y="62729"/>
                </a:lnTo>
                <a:lnTo>
                  <a:pt x="2170183" y="68647"/>
                </a:lnTo>
                <a:lnTo>
                  <a:pt x="2173792" y="71624"/>
                </a:lnTo>
                <a:lnTo>
                  <a:pt x="2214942" y="96847"/>
                </a:lnTo>
                <a:cubicBezTo>
                  <a:pt x="2256599" y="128322"/>
                  <a:pt x="2292775" y="168488"/>
                  <a:pt x="2320524" y="216549"/>
                </a:cubicBezTo>
                <a:lnTo>
                  <a:pt x="3044629" y="1470735"/>
                </a:lnTo>
                <a:cubicBezTo>
                  <a:pt x="3072379" y="1518798"/>
                  <a:pt x="3089073" y="1570208"/>
                  <a:pt x="3095503" y="1622024"/>
                </a:cubicBezTo>
                <a:lnTo>
                  <a:pt x="3096771" y="1670269"/>
                </a:lnTo>
                <a:lnTo>
                  <a:pt x="3097546" y="1674884"/>
                </a:lnTo>
                <a:lnTo>
                  <a:pt x="3097220" y="1687291"/>
                </a:lnTo>
                <a:lnTo>
                  <a:pt x="3097546" y="1699683"/>
                </a:lnTo>
                <a:lnTo>
                  <a:pt x="3096773" y="1704294"/>
                </a:lnTo>
                <a:lnTo>
                  <a:pt x="3095503" y="1752543"/>
                </a:lnTo>
                <a:cubicBezTo>
                  <a:pt x="3089073" y="1804360"/>
                  <a:pt x="3072379" y="1855770"/>
                  <a:pt x="3044630" y="1903833"/>
                </a:cubicBezTo>
                <a:lnTo>
                  <a:pt x="2436415" y="2957292"/>
                </a:lnTo>
                <a:lnTo>
                  <a:pt x="1821328" y="2963192"/>
                </a:lnTo>
                <a:lnTo>
                  <a:pt x="1871821" y="2947519"/>
                </a:lnTo>
                <a:lnTo>
                  <a:pt x="1903787" y="2930168"/>
                </a:lnTo>
                <a:lnTo>
                  <a:pt x="1907091" y="2928933"/>
                </a:lnTo>
                <a:lnTo>
                  <a:pt x="1915066" y="2924047"/>
                </a:lnTo>
                <a:lnTo>
                  <a:pt x="1923276" y="2919589"/>
                </a:lnTo>
                <a:lnTo>
                  <a:pt x="1925994" y="2917347"/>
                </a:lnTo>
                <a:lnTo>
                  <a:pt x="1957007" y="2898336"/>
                </a:lnTo>
                <a:cubicBezTo>
                  <a:pt x="1988402" y="2874615"/>
                  <a:pt x="2015665" y="2844347"/>
                  <a:pt x="2036578" y="2808126"/>
                </a:cubicBezTo>
                <a:lnTo>
                  <a:pt x="2582285" y="1862935"/>
                </a:lnTo>
                <a:cubicBezTo>
                  <a:pt x="2603197" y="1826713"/>
                  <a:pt x="2615778" y="1787969"/>
                  <a:pt x="2620624" y="1748918"/>
                </a:cubicBezTo>
                <a:lnTo>
                  <a:pt x="2621582" y="1712556"/>
                </a:lnTo>
                <a:lnTo>
                  <a:pt x="2622164" y="1709081"/>
                </a:lnTo>
                <a:lnTo>
                  <a:pt x="2621918" y="1699742"/>
                </a:lnTo>
                <a:lnTo>
                  <a:pt x="2622164" y="1690392"/>
                </a:lnTo>
                <a:lnTo>
                  <a:pt x="2621580" y="1686914"/>
                </a:lnTo>
                <a:lnTo>
                  <a:pt x="2620624" y="1650555"/>
                </a:lnTo>
                <a:cubicBezTo>
                  <a:pt x="2615778" y="1611505"/>
                  <a:pt x="2603197" y="1572761"/>
                  <a:pt x="2582284" y="1536539"/>
                </a:cubicBezTo>
                <a:lnTo>
                  <a:pt x="2516496" y="1422591"/>
                </a:lnTo>
                <a:lnTo>
                  <a:pt x="2463411" y="1451404"/>
                </a:lnTo>
                <a:cubicBezTo>
                  <a:pt x="2411278" y="1473455"/>
                  <a:pt x="2353961" y="1485648"/>
                  <a:pt x="2293796" y="1485648"/>
                </a:cubicBezTo>
                <a:cubicBezTo>
                  <a:pt x="2053136" y="1485648"/>
                  <a:pt x="1858042" y="1290554"/>
                  <a:pt x="1858042" y="1049894"/>
                </a:cubicBezTo>
                <a:cubicBezTo>
                  <a:pt x="1858042" y="899482"/>
                  <a:pt x="1934251" y="766868"/>
                  <a:pt x="2050162" y="688560"/>
                </a:cubicBezTo>
                <a:lnTo>
                  <a:pt x="2082553" y="670979"/>
                </a:lnTo>
                <a:lnTo>
                  <a:pt x="2036577" y="591347"/>
                </a:lnTo>
                <a:cubicBezTo>
                  <a:pt x="2015665" y="555126"/>
                  <a:pt x="1988401" y="524857"/>
                  <a:pt x="1957007" y="501136"/>
                </a:cubicBezTo>
                <a:lnTo>
                  <a:pt x="1925995" y="482127"/>
                </a:lnTo>
                <a:lnTo>
                  <a:pt x="1923276" y="479883"/>
                </a:lnTo>
                <a:lnTo>
                  <a:pt x="1915061" y="475424"/>
                </a:lnTo>
                <a:lnTo>
                  <a:pt x="1907091" y="470538"/>
                </a:lnTo>
                <a:lnTo>
                  <a:pt x="1903788" y="469306"/>
                </a:lnTo>
                <a:lnTo>
                  <a:pt x="1871821" y="451954"/>
                </a:lnTo>
                <a:cubicBezTo>
                  <a:pt x="1835579" y="436626"/>
                  <a:pt x="1795734" y="428149"/>
                  <a:pt x="1753910" y="428149"/>
                </a:cubicBezTo>
                <a:lnTo>
                  <a:pt x="662496" y="428149"/>
                </a:lnTo>
                <a:lnTo>
                  <a:pt x="662486" y="428150"/>
                </a:lnTo>
                <a:lnTo>
                  <a:pt x="0" y="428150"/>
                </a:lnTo>
                <a:lnTo>
                  <a:pt x="122168" y="216549"/>
                </a:lnTo>
                <a:cubicBezTo>
                  <a:pt x="149916" y="168486"/>
                  <a:pt x="186091" y="128322"/>
                  <a:pt x="227751" y="96847"/>
                </a:cubicBezTo>
                <a:lnTo>
                  <a:pt x="268903" y="71622"/>
                </a:lnTo>
                <a:lnTo>
                  <a:pt x="272508" y="68647"/>
                </a:lnTo>
                <a:lnTo>
                  <a:pt x="283400" y="62735"/>
                </a:lnTo>
                <a:lnTo>
                  <a:pt x="293983" y="56247"/>
                </a:lnTo>
                <a:lnTo>
                  <a:pt x="298370" y="54610"/>
                </a:lnTo>
                <a:lnTo>
                  <a:pt x="340784" y="31587"/>
                </a:lnTo>
                <a:cubicBezTo>
                  <a:pt x="388872" y="11248"/>
                  <a:pt x="441744" y="0"/>
                  <a:pt x="4972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4767092" y="2184609"/>
            <a:ext cx="808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B</a:t>
            </a:r>
            <a:endParaRPr kumimoji="0" lang="zh-CN" sz="2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8" name="任意多边形 17"/>
          <p:cNvSpPr>
            <a:spLocks noChangeAspect="1"/>
          </p:cNvSpPr>
          <p:nvPr/>
        </p:nvSpPr>
        <p:spPr>
          <a:xfrm>
            <a:off x="3572021" y="2071947"/>
            <a:ext cx="1678847" cy="1600178"/>
          </a:xfrm>
          <a:custGeom>
            <a:avLst/>
            <a:gdLst>
              <a:gd name="connsiteX0" fmla="*/ 654855 w 3091270"/>
              <a:gd name="connsiteY0" fmla="*/ 0 h 2946417"/>
              <a:gd name="connsiteX1" fmla="*/ 1317341 w 3091270"/>
              <a:gd name="connsiteY1" fmla="*/ 0 h 2946417"/>
              <a:gd name="connsiteX2" fmla="*/ 1256302 w 3091270"/>
              <a:gd name="connsiteY2" fmla="*/ 6154 h 2946417"/>
              <a:gd name="connsiteX3" fmla="*/ 1199441 w 3091270"/>
              <a:gd name="connsiteY3" fmla="*/ 23804 h 2946417"/>
              <a:gd name="connsiteX4" fmla="*/ 1167476 w 3091270"/>
              <a:gd name="connsiteY4" fmla="*/ 41155 h 2946417"/>
              <a:gd name="connsiteX5" fmla="*/ 1164170 w 3091270"/>
              <a:gd name="connsiteY5" fmla="*/ 42388 h 2946417"/>
              <a:gd name="connsiteX6" fmla="*/ 1156194 w 3091270"/>
              <a:gd name="connsiteY6" fmla="*/ 47278 h 2946417"/>
              <a:gd name="connsiteX7" fmla="*/ 1147985 w 3091270"/>
              <a:gd name="connsiteY7" fmla="*/ 51733 h 2946417"/>
              <a:gd name="connsiteX8" fmla="*/ 1145269 w 3091270"/>
              <a:gd name="connsiteY8" fmla="*/ 53975 h 2946417"/>
              <a:gd name="connsiteX9" fmla="*/ 1114256 w 3091270"/>
              <a:gd name="connsiteY9" fmla="*/ 72986 h 2946417"/>
              <a:gd name="connsiteX10" fmla="*/ 1034685 w 3091270"/>
              <a:gd name="connsiteY10" fmla="*/ 163197 h 2946417"/>
              <a:gd name="connsiteX11" fmla="*/ 488977 w 3091270"/>
              <a:gd name="connsiteY11" fmla="*/ 1108389 h 2946417"/>
              <a:gd name="connsiteX12" fmla="*/ 450638 w 3091270"/>
              <a:gd name="connsiteY12" fmla="*/ 1222404 h 2946417"/>
              <a:gd name="connsiteX13" fmla="*/ 449681 w 3091270"/>
              <a:gd name="connsiteY13" fmla="*/ 1258768 h 2946417"/>
              <a:gd name="connsiteX14" fmla="*/ 449097 w 3091270"/>
              <a:gd name="connsiteY14" fmla="*/ 1262242 h 2946417"/>
              <a:gd name="connsiteX15" fmla="*/ 449343 w 3091270"/>
              <a:gd name="connsiteY15" fmla="*/ 1271579 h 2946417"/>
              <a:gd name="connsiteX16" fmla="*/ 449097 w 3091270"/>
              <a:gd name="connsiteY16" fmla="*/ 1280930 h 2946417"/>
              <a:gd name="connsiteX17" fmla="*/ 449681 w 3091270"/>
              <a:gd name="connsiteY17" fmla="*/ 1284410 h 2946417"/>
              <a:gd name="connsiteX18" fmla="*/ 450638 w 3091270"/>
              <a:gd name="connsiteY18" fmla="*/ 1320768 h 2946417"/>
              <a:gd name="connsiteX19" fmla="*/ 488977 w 3091270"/>
              <a:gd name="connsiteY19" fmla="*/ 1434783 h 2946417"/>
              <a:gd name="connsiteX20" fmla="*/ 550718 w 3091270"/>
              <a:gd name="connsiteY20" fmla="*/ 1541722 h 2946417"/>
              <a:gd name="connsiteX21" fmla="*/ 566649 w 3091270"/>
              <a:gd name="connsiteY21" fmla="*/ 1528578 h 2946417"/>
              <a:gd name="connsiteX22" fmla="*/ 810283 w 3091270"/>
              <a:gd name="connsiteY22" fmla="*/ 1454158 h 2946417"/>
              <a:gd name="connsiteX23" fmla="*/ 1246037 w 3091270"/>
              <a:gd name="connsiteY23" fmla="*/ 1889912 h 2946417"/>
              <a:gd name="connsiteX24" fmla="*/ 1053917 w 3091270"/>
              <a:gd name="connsiteY24" fmla="*/ 2251246 h 2946417"/>
              <a:gd name="connsiteX25" fmla="*/ 982685 w 3091270"/>
              <a:gd name="connsiteY25" fmla="*/ 2289910 h 2946417"/>
              <a:gd name="connsiteX26" fmla="*/ 1034685 w 3091270"/>
              <a:gd name="connsiteY26" fmla="*/ 2379976 h 2946417"/>
              <a:gd name="connsiteX27" fmla="*/ 1114256 w 3091270"/>
              <a:gd name="connsiteY27" fmla="*/ 2470186 h 2946417"/>
              <a:gd name="connsiteX28" fmla="*/ 1138054 w 3091270"/>
              <a:gd name="connsiteY28" fmla="*/ 2483246 h 2946417"/>
              <a:gd name="connsiteX29" fmla="*/ 1147985 w 3091270"/>
              <a:gd name="connsiteY29" fmla="*/ 2491439 h 2946417"/>
              <a:gd name="connsiteX30" fmla="*/ 1317351 w 3091270"/>
              <a:gd name="connsiteY30" fmla="*/ 2543174 h 2946417"/>
              <a:gd name="connsiteX31" fmla="*/ 1628326 w 3091270"/>
              <a:gd name="connsiteY31" fmla="*/ 2543174 h 2946417"/>
              <a:gd name="connsiteX32" fmla="*/ 1628327 w 3091270"/>
              <a:gd name="connsiteY32" fmla="*/ 2543175 h 2946417"/>
              <a:gd name="connsiteX33" fmla="*/ 1628470 w 3091270"/>
              <a:gd name="connsiteY33" fmla="*/ 2543174 h 2946417"/>
              <a:gd name="connsiteX34" fmla="*/ 2408765 w 3091270"/>
              <a:gd name="connsiteY34" fmla="*/ 2543173 h 2946417"/>
              <a:gd name="connsiteX35" fmla="*/ 2469815 w 3091270"/>
              <a:gd name="connsiteY35" fmla="*/ 2537019 h 2946417"/>
              <a:gd name="connsiteX36" fmla="*/ 2476183 w 3091270"/>
              <a:gd name="connsiteY36" fmla="*/ 2535042 h 2946417"/>
              <a:gd name="connsiteX37" fmla="*/ 3091270 w 3091270"/>
              <a:gd name="connsiteY37" fmla="*/ 2529142 h 2946417"/>
              <a:gd name="connsiteX38" fmla="*/ 2975380 w 3091270"/>
              <a:gd name="connsiteY38" fmla="*/ 2729868 h 2946417"/>
              <a:gd name="connsiteX39" fmla="*/ 2869797 w 3091270"/>
              <a:gd name="connsiteY39" fmla="*/ 2849569 h 2946417"/>
              <a:gd name="connsiteX40" fmla="*/ 2828645 w 3091270"/>
              <a:gd name="connsiteY40" fmla="*/ 2874794 h 2946417"/>
              <a:gd name="connsiteX41" fmla="*/ 2825038 w 3091270"/>
              <a:gd name="connsiteY41" fmla="*/ 2877769 h 2946417"/>
              <a:gd name="connsiteX42" fmla="*/ 2814145 w 3091270"/>
              <a:gd name="connsiteY42" fmla="*/ 2883684 h 2946417"/>
              <a:gd name="connsiteX43" fmla="*/ 2803563 w 3091270"/>
              <a:gd name="connsiteY43" fmla="*/ 2890168 h 2946417"/>
              <a:gd name="connsiteX44" fmla="*/ 2799178 w 3091270"/>
              <a:gd name="connsiteY44" fmla="*/ 2891807 h 2946417"/>
              <a:gd name="connsiteX45" fmla="*/ 2756762 w 3091270"/>
              <a:gd name="connsiteY45" fmla="*/ 2914830 h 2946417"/>
              <a:gd name="connsiteX46" fmla="*/ 2600305 w 3091270"/>
              <a:gd name="connsiteY46" fmla="*/ 2946415 h 2946417"/>
              <a:gd name="connsiteX47" fmla="*/ 1152096 w 3091270"/>
              <a:gd name="connsiteY47" fmla="*/ 2946417 h 2946417"/>
              <a:gd name="connsiteX48" fmla="*/ 927363 w 3091270"/>
              <a:gd name="connsiteY48" fmla="*/ 2877769 h 2946417"/>
              <a:gd name="connsiteX49" fmla="*/ 914185 w 3091270"/>
              <a:gd name="connsiteY49" fmla="*/ 2866898 h 2946417"/>
              <a:gd name="connsiteX50" fmla="*/ 882606 w 3091270"/>
              <a:gd name="connsiteY50" fmla="*/ 2849569 h 2946417"/>
              <a:gd name="connsiteX51" fmla="*/ 777023 w 3091270"/>
              <a:gd name="connsiteY51" fmla="*/ 2729868 h 2946417"/>
              <a:gd name="connsiteX52" fmla="*/ 52918 w 3091270"/>
              <a:gd name="connsiteY52" fmla="*/ 1475681 h 2946417"/>
              <a:gd name="connsiteX53" fmla="*/ 2045 w 3091270"/>
              <a:gd name="connsiteY53" fmla="*/ 1324393 h 2946417"/>
              <a:gd name="connsiteX54" fmla="*/ 775 w 3091270"/>
              <a:gd name="connsiteY54" fmla="*/ 1276149 h 2946417"/>
              <a:gd name="connsiteX55" fmla="*/ 0 w 3091270"/>
              <a:gd name="connsiteY55" fmla="*/ 1271532 h 2946417"/>
              <a:gd name="connsiteX56" fmla="*/ 326 w 3091270"/>
              <a:gd name="connsiteY56" fmla="*/ 1259123 h 2946417"/>
              <a:gd name="connsiteX57" fmla="*/ 0 w 3091270"/>
              <a:gd name="connsiteY57" fmla="*/ 1246734 h 2946417"/>
              <a:gd name="connsiteX58" fmla="*/ 775 w 3091270"/>
              <a:gd name="connsiteY58" fmla="*/ 1242124 h 2946417"/>
              <a:gd name="connsiteX59" fmla="*/ 2045 w 3091270"/>
              <a:gd name="connsiteY59" fmla="*/ 1193872 h 2946417"/>
              <a:gd name="connsiteX60" fmla="*/ 52918 w 3091270"/>
              <a:gd name="connsiteY60" fmla="*/ 1042585 h 294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1270" h="2946417">
                <a:moveTo>
                  <a:pt x="654855" y="0"/>
                </a:moveTo>
                <a:lnTo>
                  <a:pt x="1317341" y="0"/>
                </a:lnTo>
                <a:lnTo>
                  <a:pt x="1256302" y="6154"/>
                </a:lnTo>
                <a:cubicBezTo>
                  <a:pt x="1236583" y="10189"/>
                  <a:pt x="1217561" y="16140"/>
                  <a:pt x="1199441" y="23804"/>
                </a:cubicBezTo>
                <a:lnTo>
                  <a:pt x="1167476" y="41155"/>
                </a:lnTo>
                <a:lnTo>
                  <a:pt x="1164170" y="42388"/>
                </a:lnTo>
                <a:lnTo>
                  <a:pt x="1156194" y="47278"/>
                </a:lnTo>
                <a:lnTo>
                  <a:pt x="1147985" y="51733"/>
                </a:lnTo>
                <a:lnTo>
                  <a:pt x="1145269" y="53975"/>
                </a:lnTo>
                <a:lnTo>
                  <a:pt x="1114256" y="72986"/>
                </a:lnTo>
                <a:cubicBezTo>
                  <a:pt x="1082859" y="96707"/>
                  <a:pt x="1055597" y="126975"/>
                  <a:pt x="1034685" y="163197"/>
                </a:cubicBezTo>
                <a:lnTo>
                  <a:pt x="488977" y="1108389"/>
                </a:lnTo>
                <a:cubicBezTo>
                  <a:pt x="468064" y="1144609"/>
                  <a:pt x="455483" y="1183355"/>
                  <a:pt x="450638" y="1222404"/>
                </a:cubicBezTo>
                <a:lnTo>
                  <a:pt x="449681" y="1258768"/>
                </a:lnTo>
                <a:lnTo>
                  <a:pt x="449097" y="1262242"/>
                </a:lnTo>
                <a:lnTo>
                  <a:pt x="449343" y="1271579"/>
                </a:lnTo>
                <a:lnTo>
                  <a:pt x="449097" y="1280930"/>
                </a:lnTo>
                <a:lnTo>
                  <a:pt x="449681" y="1284410"/>
                </a:lnTo>
                <a:lnTo>
                  <a:pt x="450638" y="1320768"/>
                </a:lnTo>
                <a:cubicBezTo>
                  <a:pt x="455483" y="1359817"/>
                  <a:pt x="468065" y="1398563"/>
                  <a:pt x="488977" y="1434783"/>
                </a:cubicBezTo>
                <a:lnTo>
                  <a:pt x="550718" y="1541722"/>
                </a:lnTo>
                <a:lnTo>
                  <a:pt x="566649" y="1528578"/>
                </a:lnTo>
                <a:cubicBezTo>
                  <a:pt x="636196" y="1481593"/>
                  <a:pt x="720036" y="1454158"/>
                  <a:pt x="810283" y="1454158"/>
                </a:cubicBezTo>
                <a:cubicBezTo>
                  <a:pt x="1050943" y="1454158"/>
                  <a:pt x="1246037" y="1649252"/>
                  <a:pt x="1246037" y="1889912"/>
                </a:cubicBezTo>
                <a:cubicBezTo>
                  <a:pt x="1246037" y="2040325"/>
                  <a:pt x="1169829" y="2172938"/>
                  <a:pt x="1053917" y="2251246"/>
                </a:cubicBezTo>
                <a:lnTo>
                  <a:pt x="982685" y="2289910"/>
                </a:lnTo>
                <a:lnTo>
                  <a:pt x="1034685" y="2379976"/>
                </a:lnTo>
                <a:cubicBezTo>
                  <a:pt x="1055597" y="2416197"/>
                  <a:pt x="1082860" y="2446465"/>
                  <a:pt x="1114256" y="2470186"/>
                </a:cubicBezTo>
                <a:lnTo>
                  <a:pt x="1138054" y="2483246"/>
                </a:lnTo>
                <a:lnTo>
                  <a:pt x="1147985" y="2491439"/>
                </a:lnTo>
                <a:cubicBezTo>
                  <a:pt x="1196332" y="2524102"/>
                  <a:pt x="1254615" y="2543174"/>
                  <a:pt x="1317351" y="2543174"/>
                </a:cubicBezTo>
                <a:lnTo>
                  <a:pt x="1628326" y="2543174"/>
                </a:lnTo>
                <a:lnTo>
                  <a:pt x="1628327" y="2543175"/>
                </a:lnTo>
                <a:lnTo>
                  <a:pt x="1628470" y="2543174"/>
                </a:lnTo>
                <a:lnTo>
                  <a:pt x="2408765" y="2543173"/>
                </a:lnTo>
                <a:cubicBezTo>
                  <a:pt x="2429678" y="2543173"/>
                  <a:pt x="2450095" y="2541054"/>
                  <a:pt x="2469815" y="2537019"/>
                </a:cubicBezTo>
                <a:lnTo>
                  <a:pt x="2476183" y="2535042"/>
                </a:lnTo>
                <a:lnTo>
                  <a:pt x="3091270" y="2529142"/>
                </a:lnTo>
                <a:lnTo>
                  <a:pt x="2975380" y="2729868"/>
                </a:lnTo>
                <a:cubicBezTo>
                  <a:pt x="2947630" y="2777929"/>
                  <a:pt x="2911456" y="2818093"/>
                  <a:pt x="2869797" y="2849569"/>
                </a:cubicBezTo>
                <a:lnTo>
                  <a:pt x="2828645" y="2874794"/>
                </a:lnTo>
                <a:lnTo>
                  <a:pt x="2825038" y="2877769"/>
                </a:lnTo>
                <a:lnTo>
                  <a:pt x="2814145" y="2883684"/>
                </a:lnTo>
                <a:lnTo>
                  <a:pt x="2803563" y="2890168"/>
                </a:lnTo>
                <a:lnTo>
                  <a:pt x="2799178" y="2891807"/>
                </a:lnTo>
                <a:lnTo>
                  <a:pt x="2756762" y="2914830"/>
                </a:lnTo>
                <a:cubicBezTo>
                  <a:pt x="2708674" y="2935169"/>
                  <a:pt x="2655804" y="2946415"/>
                  <a:pt x="2600305" y="2946415"/>
                </a:cubicBezTo>
                <a:lnTo>
                  <a:pt x="1152096" y="2946417"/>
                </a:lnTo>
                <a:cubicBezTo>
                  <a:pt x="1068851" y="2946417"/>
                  <a:pt x="991514" y="2921110"/>
                  <a:pt x="927363" y="2877769"/>
                </a:cubicBezTo>
                <a:lnTo>
                  <a:pt x="914185" y="2866898"/>
                </a:lnTo>
                <a:lnTo>
                  <a:pt x="882606" y="2849569"/>
                </a:lnTo>
                <a:cubicBezTo>
                  <a:pt x="840947" y="2818093"/>
                  <a:pt x="804771" y="2777929"/>
                  <a:pt x="777023" y="2729868"/>
                </a:cubicBezTo>
                <a:lnTo>
                  <a:pt x="52918" y="1475681"/>
                </a:lnTo>
                <a:cubicBezTo>
                  <a:pt x="25169" y="1427620"/>
                  <a:pt x="8474" y="1376208"/>
                  <a:pt x="2045" y="1324393"/>
                </a:cubicBezTo>
                <a:lnTo>
                  <a:pt x="775" y="1276149"/>
                </a:lnTo>
                <a:lnTo>
                  <a:pt x="0" y="1271532"/>
                </a:lnTo>
                <a:lnTo>
                  <a:pt x="326" y="1259123"/>
                </a:lnTo>
                <a:lnTo>
                  <a:pt x="0" y="1246734"/>
                </a:lnTo>
                <a:lnTo>
                  <a:pt x="775" y="1242124"/>
                </a:lnTo>
                <a:lnTo>
                  <a:pt x="2045" y="1193872"/>
                </a:lnTo>
                <a:cubicBezTo>
                  <a:pt x="8474" y="1142058"/>
                  <a:pt x="25168" y="1090646"/>
                  <a:pt x="52918" y="104258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602937" y="2870129"/>
            <a:ext cx="808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A</a:t>
            </a:r>
            <a:endParaRPr kumimoji="0" lang="zh-CN" sz="2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67803" y="2330885"/>
            <a:ext cx="869368" cy="660576"/>
            <a:chOff x="6096001" y="3492500"/>
            <a:chExt cx="766762" cy="582612"/>
          </a:xfrm>
        </p:grpSpPr>
        <p:sp>
          <p:nvSpPr>
            <p:cNvPr id="23" name="Freeform 103"/>
            <p:cNvSpPr>
              <a:spLocks noEditPoints="1"/>
            </p:cNvSpPr>
            <p:nvPr/>
          </p:nvSpPr>
          <p:spPr bwMode="auto">
            <a:xfrm>
              <a:off x="6453188" y="3556000"/>
              <a:ext cx="50800" cy="85725"/>
            </a:xfrm>
            <a:custGeom>
              <a:avLst/>
              <a:gdLst>
                <a:gd name="T0" fmla="*/ 20 w 20"/>
                <a:gd name="T1" fmla="*/ 0 h 33"/>
                <a:gd name="T2" fmla="*/ 0 w 20"/>
                <a:gd name="T3" fmla="*/ 0 h 33"/>
                <a:gd name="T4" fmla="*/ 0 w 20"/>
                <a:gd name="T5" fmla="*/ 33 h 33"/>
                <a:gd name="T6" fmla="*/ 20 w 20"/>
                <a:gd name="T7" fmla="*/ 33 h 33"/>
                <a:gd name="T8" fmla="*/ 20 w 20"/>
                <a:gd name="T9" fmla="*/ 0 h 33"/>
                <a:gd name="T10" fmla="*/ 10 w 20"/>
                <a:gd name="T11" fmla="*/ 20 h 33"/>
                <a:gd name="T12" fmla="*/ 5 w 20"/>
                <a:gd name="T13" fmla="*/ 15 h 33"/>
                <a:gd name="T14" fmla="*/ 10 w 20"/>
                <a:gd name="T15" fmla="*/ 10 h 33"/>
                <a:gd name="T16" fmla="*/ 15 w 20"/>
                <a:gd name="T17" fmla="*/ 15 h 33"/>
                <a:gd name="T18" fmla="*/ 10 w 20"/>
                <a:gd name="T1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3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33"/>
                    <a:pt x="20" y="33"/>
                    <a:pt x="20" y="33"/>
                  </a:cubicBezTo>
                  <a:lnTo>
                    <a:pt x="20" y="0"/>
                  </a:lnTo>
                  <a:close/>
                  <a:moveTo>
                    <a:pt x="10" y="20"/>
                  </a:moveTo>
                  <a:cubicBezTo>
                    <a:pt x="7" y="20"/>
                    <a:pt x="5" y="18"/>
                    <a:pt x="5" y="15"/>
                  </a:cubicBezTo>
                  <a:cubicBezTo>
                    <a:pt x="5" y="12"/>
                    <a:pt x="7" y="10"/>
                    <a:pt x="10" y="10"/>
                  </a:cubicBezTo>
                  <a:cubicBezTo>
                    <a:pt x="13" y="10"/>
                    <a:pt x="15" y="12"/>
                    <a:pt x="15" y="15"/>
                  </a:cubicBezTo>
                  <a:cubicBezTo>
                    <a:pt x="15" y="18"/>
                    <a:pt x="13" y="20"/>
                    <a:pt x="1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4" name="Rectangle 104"/>
            <p:cNvSpPr>
              <a:spLocks noChangeArrowheads="1"/>
            </p:cNvSpPr>
            <p:nvPr/>
          </p:nvSpPr>
          <p:spPr bwMode="auto">
            <a:xfrm>
              <a:off x="6461126" y="3651250"/>
              <a:ext cx="36512" cy="138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5" name="Rectangle 105"/>
            <p:cNvSpPr>
              <a:spLocks noChangeArrowheads="1"/>
            </p:cNvSpPr>
            <p:nvPr/>
          </p:nvSpPr>
          <p:spPr bwMode="auto">
            <a:xfrm>
              <a:off x="6372226" y="4054475"/>
              <a:ext cx="2143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6" name="Freeform 106"/>
            <p:cNvSpPr/>
            <p:nvPr/>
          </p:nvSpPr>
          <p:spPr bwMode="auto">
            <a:xfrm>
              <a:off x="6400801" y="3995737"/>
              <a:ext cx="157162" cy="46037"/>
            </a:xfrm>
            <a:custGeom>
              <a:avLst/>
              <a:gdLst>
                <a:gd name="T0" fmla="*/ 0 w 62"/>
                <a:gd name="T1" fmla="*/ 18 h 18"/>
                <a:gd name="T2" fmla="*/ 62 w 62"/>
                <a:gd name="T3" fmla="*/ 18 h 18"/>
                <a:gd name="T4" fmla="*/ 62 w 62"/>
                <a:gd name="T5" fmla="*/ 13 h 18"/>
                <a:gd name="T6" fmla="*/ 41 w 62"/>
                <a:gd name="T7" fmla="*/ 0 h 18"/>
                <a:gd name="T8" fmla="*/ 22 w 62"/>
                <a:gd name="T9" fmla="*/ 0 h 18"/>
                <a:gd name="T10" fmla="*/ 0 w 62"/>
                <a:gd name="T11" fmla="*/ 13 h 18"/>
                <a:gd name="T12" fmla="*/ 0 w 6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8">
                  <a:moveTo>
                    <a:pt x="0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51" y="8"/>
                    <a:pt x="4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8"/>
                    <a:pt x="0" y="13"/>
                    <a:pt x="0" y="13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7" name="Freeform 107"/>
            <p:cNvSpPr/>
            <p:nvPr/>
          </p:nvSpPr>
          <p:spPr bwMode="auto">
            <a:xfrm>
              <a:off x="6453188" y="3803650"/>
              <a:ext cx="50800" cy="179387"/>
            </a:xfrm>
            <a:custGeom>
              <a:avLst/>
              <a:gdLst>
                <a:gd name="T0" fmla="*/ 0 w 20"/>
                <a:gd name="T1" fmla="*/ 6 h 70"/>
                <a:gd name="T2" fmla="*/ 0 w 20"/>
                <a:gd name="T3" fmla="*/ 7 h 70"/>
                <a:gd name="T4" fmla="*/ 0 w 20"/>
                <a:gd name="T5" fmla="*/ 7 h 70"/>
                <a:gd name="T6" fmla="*/ 2 w 20"/>
                <a:gd name="T7" fmla="*/ 70 h 70"/>
                <a:gd name="T8" fmla="*/ 18 w 20"/>
                <a:gd name="T9" fmla="*/ 70 h 70"/>
                <a:gd name="T10" fmla="*/ 20 w 20"/>
                <a:gd name="T11" fmla="*/ 7 h 70"/>
                <a:gd name="T12" fmla="*/ 20 w 20"/>
                <a:gd name="T13" fmla="*/ 7 h 70"/>
                <a:gd name="T14" fmla="*/ 20 w 20"/>
                <a:gd name="T15" fmla="*/ 6 h 70"/>
                <a:gd name="T16" fmla="*/ 17 w 20"/>
                <a:gd name="T17" fmla="*/ 0 h 70"/>
                <a:gd name="T18" fmla="*/ 3 w 20"/>
                <a:gd name="T19" fmla="*/ 0 h 70"/>
                <a:gd name="T20" fmla="*/ 0 w 20"/>
                <a:gd name="T21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0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3"/>
                    <a:pt x="1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3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8" name="Freeform 108"/>
            <p:cNvSpPr/>
            <p:nvPr/>
          </p:nvSpPr>
          <p:spPr bwMode="auto">
            <a:xfrm>
              <a:off x="6456363" y="3492500"/>
              <a:ext cx="42862" cy="57150"/>
            </a:xfrm>
            <a:custGeom>
              <a:avLst/>
              <a:gdLst>
                <a:gd name="T0" fmla="*/ 3 w 17"/>
                <a:gd name="T1" fmla="*/ 22 h 22"/>
                <a:gd name="T2" fmla="*/ 8 w 17"/>
                <a:gd name="T3" fmla="*/ 22 h 22"/>
                <a:gd name="T4" fmla="*/ 9 w 17"/>
                <a:gd name="T5" fmla="*/ 22 h 22"/>
                <a:gd name="T6" fmla="*/ 14 w 17"/>
                <a:gd name="T7" fmla="*/ 22 h 22"/>
                <a:gd name="T8" fmla="*/ 17 w 17"/>
                <a:gd name="T9" fmla="*/ 7 h 22"/>
                <a:gd name="T10" fmla="*/ 17 w 17"/>
                <a:gd name="T11" fmla="*/ 3 h 22"/>
                <a:gd name="T12" fmla="*/ 17 w 17"/>
                <a:gd name="T13" fmla="*/ 3 h 22"/>
                <a:gd name="T14" fmla="*/ 13 w 17"/>
                <a:gd name="T15" fmla="*/ 0 h 22"/>
                <a:gd name="T16" fmla="*/ 9 w 17"/>
                <a:gd name="T17" fmla="*/ 0 h 22"/>
                <a:gd name="T18" fmla="*/ 8 w 17"/>
                <a:gd name="T19" fmla="*/ 0 h 22"/>
                <a:gd name="T20" fmla="*/ 5 w 17"/>
                <a:gd name="T21" fmla="*/ 0 h 22"/>
                <a:gd name="T22" fmla="*/ 0 w 17"/>
                <a:gd name="T23" fmla="*/ 3 h 22"/>
                <a:gd name="T24" fmla="*/ 0 w 17"/>
                <a:gd name="T25" fmla="*/ 3 h 22"/>
                <a:gd name="T26" fmla="*/ 0 w 17"/>
                <a:gd name="T27" fmla="*/ 7 h 22"/>
                <a:gd name="T28" fmla="*/ 3 w 17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2">
                  <a:moveTo>
                    <a:pt x="3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7" y="7"/>
                    <a:pt x="17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3" y="9"/>
                    <a:pt x="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9" name="Freeform 109"/>
            <p:cNvSpPr>
              <a:spLocks noEditPoints="1"/>
            </p:cNvSpPr>
            <p:nvPr/>
          </p:nvSpPr>
          <p:spPr bwMode="auto">
            <a:xfrm>
              <a:off x="6096001" y="3576637"/>
              <a:ext cx="347662" cy="388937"/>
            </a:xfrm>
            <a:custGeom>
              <a:avLst/>
              <a:gdLst>
                <a:gd name="T0" fmla="*/ 90 w 136"/>
                <a:gd name="T1" fmla="*/ 133 h 152"/>
                <a:gd name="T2" fmla="*/ 90 w 136"/>
                <a:gd name="T3" fmla="*/ 131 h 152"/>
                <a:gd name="T4" fmla="*/ 50 w 136"/>
                <a:gd name="T5" fmla="*/ 33 h 152"/>
                <a:gd name="T6" fmla="*/ 50 w 136"/>
                <a:gd name="T7" fmla="*/ 33 h 152"/>
                <a:gd name="T8" fmla="*/ 59 w 136"/>
                <a:gd name="T9" fmla="*/ 26 h 152"/>
                <a:gd name="T10" fmla="*/ 136 w 136"/>
                <a:gd name="T11" fmla="*/ 15 h 152"/>
                <a:gd name="T12" fmla="*/ 136 w 136"/>
                <a:gd name="T13" fmla="*/ 0 h 152"/>
                <a:gd name="T14" fmla="*/ 56 w 136"/>
                <a:gd name="T15" fmla="*/ 21 h 152"/>
                <a:gd name="T16" fmla="*/ 49 w 136"/>
                <a:gd name="T17" fmla="*/ 27 h 152"/>
                <a:gd name="T18" fmla="*/ 49 w 136"/>
                <a:gd name="T19" fmla="*/ 27 h 152"/>
                <a:gd name="T20" fmla="*/ 46 w 136"/>
                <a:gd name="T21" fmla="*/ 24 h 152"/>
                <a:gd name="T22" fmla="*/ 44 w 136"/>
                <a:gd name="T23" fmla="*/ 27 h 152"/>
                <a:gd name="T24" fmla="*/ 44 w 136"/>
                <a:gd name="T25" fmla="*/ 27 h 152"/>
                <a:gd name="T26" fmla="*/ 39 w 136"/>
                <a:gd name="T27" fmla="*/ 22 h 152"/>
                <a:gd name="T28" fmla="*/ 36 w 136"/>
                <a:gd name="T29" fmla="*/ 23 h 152"/>
                <a:gd name="T30" fmla="*/ 43 w 136"/>
                <a:gd name="T31" fmla="*/ 33 h 152"/>
                <a:gd name="T32" fmla="*/ 43 w 136"/>
                <a:gd name="T33" fmla="*/ 33 h 152"/>
                <a:gd name="T34" fmla="*/ 3 w 136"/>
                <a:gd name="T35" fmla="*/ 131 h 152"/>
                <a:gd name="T36" fmla="*/ 3 w 136"/>
                <a:gd name="T37" fmla="*/ 133 h 152"/>
                <a:gd name="T38" fmla="*/ 2 w 136"/>
                <a:gd name="T39" fmla="*/ 133 h 152"/>
                <a:gd name="T40" fmla="*/ 1 w 136"/>
                <a:gd name="T41" fmla="*/ 135 h 152"/>
                <a:gd name="T42" fmla="*/ 14 w 136"/>
                <a:gd name="T43" fmla="*/ 148 h 152"/>
                <a:gd name="T44" fmla="*/ 47 w 136"/>
                <a:gd name="T45" fmla="*/ 152 h 152"/>
                <a:gd name="T46" fmla="*/ 79 w 136"/>
                <a:gd name="T47" fmla="*/ 148 h 152"/>
                <a:gd name="T48" fmla="*/ 92 w 136"/>
                <a:gd name="T49" fmla="*/ 135 h 152"/>
                <a:gd name="T50" fmla="*/ 91 w 136"/>
                <a:gd name="T51" fmla="*/ 133 h 152"/>
                <a:gd name="T52" fmla="*/ 90 w 136"/>
                <a:gd name="T53" fmla="*/ 133 h 152"/>
                <a:gd name="T54" fmla="*/ 51 w 136"/>
                <a:gd name="T55" fmla="*/ 133 h 152"/>
                <a:gd name="T56" fmla="*/ 46 w 136"/>
                <a:gd name="T57" fmla="*/ 133 h 152"/>
                <a:gd name="T58" fmla="*/ 42 w 136"/>
                <a:gd name="T59" fmla="*/ 133 h 152"/>
                <a:gd name="T60" fmla="*/ 10 w 136"/>
                <a:gd name="T61" fmla="*/ 133 h 152"/>
                <a:gd name="T62" fmla="*/ 46 w 136"/>
                <a:gd name="T63" fmla="*/ 44 h 152"/>
                <a:gd name="T64" fmla="*/ 82 w 136"/>
                <a:gd name="T65" fmla="*/ 133 h 152"/>
                <a:gd name="T66" fmla="*/ 51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90" y="133"/>
                  </a:moveTo>
                  <a:cubicBezTo>
                    <a:pt x="90" y="132"/>
                    <a:pt x="90" y="132"/>
                    <a:pt x="90" y="131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7" y="32"/>
                    <a:pt x="59" y="26"/>
                    <a:pt x="59" y="26"/>
                  </a:cubicBezTo>
                  <a:cubicBezTo>
                    <a:pt x="59" y="26"/>
                    <a:pt x="66" y="16"/>
                    <a:pt x="136" y="1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19" y="1"/>
                    <a:pt x="87" y="5"/>
                    <a:pt x="56" y="21"/>
                  </a:cubicBezTo>
                  <a:cubicBezTo>
                    <a:pt x="56" y="21"/>
                    <a:pt x="54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6"/>
                    <a:pt x="48" y="24"/>
                    <a:pt x="46" y="24"/>
                  </a:cubicBezTo>
                  <a:cubicBezTo>
                    <a:pt x="45" y="24"/>
                    <a:pt x="44" y="26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6"/>
                    <a:pt x="39" y="22"/>
                    <a:pt x="39" y="22"/>
                  </a:cubicBezTo>
                  <a:cubicBezTo>
                    <a:pt x="39" y="22"/>
                    <a:pt x="37" y="21"/>
                    <a:pt x="36" y="23"/>
                  </a:cubicBezTo>
                  <a:cubicBezTo>
                    <a:pt x="36" y="25"/>
                    <a:pt x="37" y="31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2"/>
                    <a:pt x="3" y="132"/>
                    <a:pt x="3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33"/>
                    <a:pt x="0" y="134"/>
                    <a:pt x="1" y="135"/>
                  </a:cubicBezTo>
                  <a:cubicBezTo>
                    <a:pt x="1" y="135"/>
                    <a:pt x="12" y="147"/>
                    <a:pt x="14" y="148"/>
                  </a:cubicBezTo>
                  <a:cubicBezTo>
                    <a:pt x="14" y="148"/>
                    <a:pt x="18" y="152"/>
                    <a:pt x="47" y="152"/>
                  </a:cubicBezTo>
                  <a:cubicBezTo>
                    <a:pt x="76" y="152"/>
                    <a:pt x="79" y="148"/>
                    <a:pt x="79" y="148"/>
                  </a:cubicBezTo>
                  <a:cubicBezTo>
                    <a:pt x="80" y="147"/>
                    <a:pt x="92" y="135"/>
                    <a:pt x="92" y="135"/>
                  </a:cubicBezTo>
                  <a:cubicBezTo>
                    <a:pt x="93" y="134"/>
                    <a:pt x="93" y="133"/>
                    <a:pt x="91" y="133"/>
                  </a:cubicBezTo>
                  <a:lnTo>
                    <a:pt x="90" y="133"/>
                  </a:lnTo>
                  <a:close/>
                  <a:moveTo>
                    <a:pt x="51" y="133"/>
                  </a:moveTo>
                  <a:cubicBezTo>
                    <a:pt x="49" y="133"/>
                    <a:pt x="47" y="133"/>
                    <a:pt x="46" y="133"/>
                  </a:cubicBezTo>
                  <a:cubicBezTo>
                    <a:pt x="46" y="133"/>
                    <a:pt x="44" y="133"/>
                    <a:pt x="42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82" y="133"/>
                    <a:pt x="82" y="133"/>
                    <a:pt x="82" y="133"/>
                  </a:cubicBezTo>
                  <a:lnTo>
                    <a:pt x="51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0" name="Freeform 110"/>
            <p:cNvSpPr>
              <a:spLocks noEditPoints="1"/>
            </p:cNvSpPr>
            <p:nvPr/>
          </p:nvSpPr>
          <p:spPr bwMode="auto">
            <a:xfrm>
              <a:off x="6515101" y="3576637"/>
              <a:ext cx="347662" cy="388937"/>
            </a:xfrm>
            <a:custGeom>
              <a:avLst/>
              <a:gdLst>
                <a:gd name="T0" fmla="*/ 134 w 136"/>
                <a:gd name="T1" fmla="*/ 133 h 152"/>
                <a:gd name="T2" fmla="*/ 133 w 136"/>
                <a:gd name="T3" fmla="*/ 133 h 152"/>
                <a:gd name="T4" fmla="*/ 133 w 136"/>
                <a:gd name="T5" fmla="*/ 131 h 152"/>
                <a:gd name="T6" fmla="*/ 93 w 136"/>
                <a:gd name="T7" fmla="*/ 33 h 152"/>
                <a:gd name="T8" fmla="*/ 93 w 136"/>
                <a:gd name="T9" fmla="*/ 33 h 152"/>
                <a:gd name="T10" fmla="*/ 100 w 136"/>
                <a:gd name="T11" fmla="*/ 23 h 152"/>
                <a:gd name="T12" fmla="*/ 97 w 136"/>
                <a:gd name="T13" fmla="*/ 22 h 152"/>
                <a:gd name="T14" fmla="*/ 92 w 136"/>
                <a:gd name="T15" fmla="*/ 27 h 152"/>
                <a:gd name="T16" fmla="*/ 92 w 136"/>
                <a:gd name="T17" fmla="*/ 27 h 152"/>
                <a:gd name="T18" fmla="*/ 90 w 136"/>
                <a:gd name="T19" fmla="*/ 24 h 152"/>
                <a:gd name="T20" fmla="*/ 87 w 136"/>
                <a:gd name="T21" fmla="*/ 27 h 152"/>
                <a:gd name="T22" fmla="*/ 87 w 136"/>
                <a:gd name="T23" fmla="*/ 27 h 152"/>
                <a:gd name="T24" fmla="*/ 80 w 136"/>
                <a:gd name="T25" fmla="*/ 21 h 152"/>
                <a:gd name="T26" fmla="*/ 0 w 136"/>
                <a:gd name="T27" fmla="*/ 0 h 152"/>
                <a:gd name="T28" fmla="*/ 0 w 136"/>
                <a:gd name="T29" fmla="*/ 15 h 152"/>
                <a:gd name="T30" fmla="*/ 77 w 136"/>
                <a:gd name="T31" fmla="*/ 26 h 152"/>
                <a:gd name="T32" fmla="*/ 86 w 136"/>
                <a:gd name="T33" fmla="*/ 33 h 152"/>
                <a:gd name="T34" fmla="*/ 86 w 136"/>
                <a:gd name="T35" fmla="*/ 33 h 152"/>
                <a:gd name="T36" fmla="*/ 46 w 136"/>
                <a:gd name="T37" fmla="*/ 131 h 152"/>
                <a:gd name="T38" fmla="*/ 46 w 136"/>
                <a:gd name="T39" fmla="*/ 133 h 152"/>
                <a:gd name="T40" fmla="*/ 45 w 136"/>
                <a:gd name="T41" fmla="*/ 133 h 152"/>
                <a:gd name="T42" fmla="*/ 44 w 136"/>
                <a:gd name="T43" fmla="*/ 135 h 152"/>
                <a:gd name="T44" fmla="*/ 57 w 136"/>
                <a:gd name="T45" fmla="*/ 148 h 152"/>
                <a:gd name="T46" fmla="*/ 89 w 136"/>
                <a:gd name="T47" fmla="*/ 152 h 152"/>
                <a:gd name="T48" fmla="*/ 122 w 136"/>
                <a:gd name="T49" fmla="*/ 148 h 152"/>
                <a:gd name="T50" fmla="*/ 135 w 136"/>
                <a:gd name="T51" fmla="*/ 135 h 152"/>
                <a:gd name="T52" fmla="*/ 134 w 136"/>
                <a:gd name="T53" fmla="*/ 133 h 152"/>
                <a:gd name="T54" fmla="*/ 94 w 136"/>
                <a:gd name="T55" fmla="*/ 133 h 152"/>
                <a:gd name="T56" fmla="*/ 90 w 136"/>
                <a:gd name="T57" fmla="*/ 133 h 152"/>
                <a:gd name="T58" fmla="*/ 85 w 136"/>
                <a:gd name="T59" fmla="*/ 133 h 152"/>
                <a:gd name="T60" fmla="*/ 54 w 136"/>
                <a:gd name="T61" fmla="*/ 133 h 152"/>
                <a:gd name="T62" fmla="*/ 90 w 136"/>
                <a:gd name="T63" fmla="*/ 44 h 152"/>
                <a:gd name="T64" fmla="*/ 126 w 136"/>
                <a:gd name="T65" fmla="*/ 133 h 152"/>
                <a:gd name="T66" fmla="*/ 94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134" y="133"/>
                  </a:moveTo>
                  <a:cubicBezTo>
                    <a:pt x="133" y="133"/>
                    <a:pt x="133" y="133"/>
                    <a:pt x="133" y="133"/>
                  </a:cubicBezTo>
                  <a:cubicBezTo>
                    <a:pt x="133" y="132"/>
                    <a:pt x="133" y="132"/>
                    <a:pt x="133" y="131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9" y="31"/>
                    <a:pt x="100" y="25"/>
                    <a:pt x="100" y="23"/>
                  </a:cubicBezTo>
                  <a:cubicBezTo>
                    <a:pt x="99" y="21"/>
                    <a:pt x="97" y="22"/>
                    <a:pt x="97" y="22"/>
                  </a:cubicBezTo>
                  <a:cubicBezTo>
                    <a:pt x="97" y="22"/>
                    <a:pt x="96" y="26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1" y="24"/>
                    <a:pt x="90" y="24"/>
                  </a:cubicBezTo>
                  <a:cubicBezTo>
                    <a:pt x="88" y="24"/>
                    <a:pt x="87" y="26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2" y="26"/>
                    <a:pt x="80" y="21"/>
                    <a:pt x="80" y="21"/>
                  </a:cubicBezTo>
                  <a:cubicBezTo>
                    <a:pt x="49" y="5"/>
                    <a:pt x="17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1" y="16"/>
                    <a:pt x="77" y="26"/>
                    <a:pt x="77" y="26"/>
                  </a:cubicBezTo>
                  <a:cubicBezTo>
                    <a:pt x="77" y="26"/>
                    <a:pt x="80" y="32"/>
                    <a:pt x="86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6" y="132"/>
                    <a:pt x="46" y="132"/>
                    <a:pt x="46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3" y="133"/>
                    <a:pt x="43" y="134"/>
                    <a:pt x="44" y="135"/>
                  </a:cubicBezTo>
                  <a:cubicBezTo>
                    <a:pt x="44" y="135"/>
                    <a:pt x="56" y="147"/>
                    <a:pt x="57" y="148"/>
                  </a:cubicBezTo>
                  <a:cubicBezTo>
                    <a:pt x="57" y="148"/>
                    <a:pt x="60" y="152"/>
                    <a:pt x="89" y="152"/>
                  </a:cubicBezTo>
                  <a:cubicBezTo>
                    <a:pt x="118" y="152"/>
                    <a:pt x="122" y="148"/>
                    <a:pt x="122" y="148"/>
                  </a:cubicBezTo>
                  <a:cubicBezTo>
                    <a:pt x="124" y="147"/>
                    <a:pt x="135" y="135"/>
                    <a:pt x="135" y="135"/>
                  </a:cubicBezTo>
                  <a:cubicBezTo>
                    <a:pt x="136" y="134"/>
                    <a:pt x="136" y="133"/>
                    <a:pt x="134" y="133"/>
                  </a:cubicBezTo>
                  <a:close/>
                  <a:moveTo>
                    <a:pt x="94" y="133"/>
                  </a:moveTo>
                  <a:cubicBezTo>
                    <a:pt x="92" y="133"/>
                    <a:pt x="90" y="133"/>
                    <a:pt x="90" y="133"/>
                  </a:cubicBezTo>
                  <a:cubicBezTo>
                    <a:pt x="89" y="133"/>
                    <a:pt x="87" y="133"/>
                    <a:pt x="85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126" y="133"/>
                    <a:pt x="126" y="133"/>
                    <a:pt x="126" y="133"/>
                  </a:cubicBezTo>
                  <a:lnTo>
                    <a:pt x="94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5441911" y="2408849"/>
            <a:ext cx="228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609771" y="2408476"/>
            <a:ext cx="202445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可以使用公司的技术进行开发，但是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公司技术使用的不熟练，不熟悉底层，不理解公司项目的架构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1547780" y="2070274"/>
            <a:ext cx="202445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对公司业务有大体上的认识，但是对业务细节不清楚，公司业务与用户使用场景的联系理解不深刻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496345" y="3177188"/>
            <a:ext cx="228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80590" y="3222355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业务</a:t>
            </a:r>
            <a:endParaRPr lang="zh-CN" altLang="en-US" sz="1600" dirty="0">
              <a:cs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20390" y="2031129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技术</a:t>
            </a:r>
            <a:endParaRPr lang="zh-CN" altLang="en-US" sz="1600" dirty="0"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自我评价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4" grpId="0"/>
          <p:bldP spid="32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4" grpId="0"/>
          <p:bldP spid="32" grpId="0"/>
          <p:bldP spid="3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04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发展规划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397308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这里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人生没有加时赛，胜负只在上半场。</a:t>
            </a:r>
            <a:endParaRPr 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078926" y="2966253"/>
            <a:ext cx="259432" cy="736387"/>
            <a:chOff x="3604799" y="4833637"/>
            <a:chExt cx="280522" cy="7962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3686798" y="4833637"/>
              <a:ext cx="118682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3604799" y="4982529"/>
              <a:ext cx="280522" cy="647359"/>
            </a:xfrm>
            <a:custGeom>
              <a:avLst/>
              <a:gdLst>
                <a:gd name="T0" fmla="*/ 55 w 55"/>
                <a:gd name="T1" fmla="*/ 16 h 127"/>
                <a:gd name="T2" fmla="*/ 28 w 55"/>
                <a:gd name="T3" fmla="*/ 0 h 127"/>
                <a:gd name="T4" fmla="*/ 0 w 55"/>
                <a:gd name="T5" fmla="*/ 16 h 127"/>
                <a:gd name="T6" fmla="*/ 0 w 55"/>
                <a:gd name="T7" fmla="*/ 16 h 127"/>
                <a:gd name="T8" fmla="*/ 0 w 55"/>
                <a:gd name="T9" fmla="*/ 66 h 127"/>
                <a:gd name="T10" fmla="*/ 5 w 55"/>
                <a:gd name="T11" fmla="*/ 71 h 127"/>
                <a:gd name="T12" fmla="*/ 10 w 55"/>
                <a:gd name="T13" fmla="*/ 66 h 127"/>
                <a:gd name="T14" fmla="*/ 10 w 55"/>
                <a:gd name="T15" fmla="*/ 22 h 127"/>
                <a:gd name="T16" fmla="*/ 13 w 55"/>
                <a:gd name="T17" fmla="*/ 22 h 127"/>
                <a:gd name="T18" fmla="*/ 13 w 55"/>
                <a:gd name="T19" fmla="*/ 121 h 127"/>
                <a:gd name="T20" fmla="*/ 13 w 55"/>
                <a:gd name="T21" fmla="*/ 121 h 127"/>
                <a:gd name="T22" fmla="*/ 13 w 55"/>
                <a:gd name="T23" fmla="*/ 121 h 127"/>
                <a:gd name="T24" fmla="*/ 19 w 55"/>
                <a:gd name="T25" fmla="*/ 127 h 127"/>
                <a:gd name="T26" fmla="*/ 25 w 55"/>
                <a:gd name="T27" fmla="*/ 122 h 127"/>
                <a:gd name="T28" fmla="*/ 25 w 55"/>
                <a:gd name="T29" fmla="*/ 121 h 127"/>
                <a:gd name="T30" fmla="*/ 25 w 55"/>
                <a:gd name="T31" fmla="*/ 66 h 127"/>
                <a:gd name="T32" fmla="*/ 28 w 55"/>
                <a:gd name="T33" fmla="*/ 61 h 127"/>
                <a:gd name="T34" fmla="*/ 30 w 55"/>
                <a:gd name="T35" fmla="*/ 66 h 127"/>
                <a:gd name="T36" fmla="*/ 30 w 55"/>
                <a:gd name="T37" fmla="*/ 121 h 127"/>
                <a:gd name="T38" fmla="*/ 31 w 55"/>
                <a:gd name="T39" fmla="*/ 122 h 127"/>
                <a:gd name="T40" fmla="*/ 36 w 55"/>
                <a:gd name="T41" fmla="*/ 127 h 127"/>
                <a:gd name="T42" fmla="*/ 42 w 55"/>
                <a:gd name="T43" fmla="*/ 121 h 127"/>
                <a:gd name="T44" fmla="*/ 42 w 55"/>
                <a:gd name="T45" fmla="*/ 121 h 127"/>
                <a:gd name="T46" fmla="*/ 42 w 55"/>
                <a:gd name="T47" fmla="*/ 121 h 127"/>
                <a:gd name="T48" fmla="*/ 42 w 55"/>
                <a:gd name="T49" fmla="*/ 22 h 127"/>
                <a:gd name="T50" fmla="*/ 46 w 55"/>
                <a:gd name="T51" fmla="*/ 22 h 127"/>
                <a:gd name="T52" fmla="*/ 46 w 55"/>
                <a:gd name="T53" fmla="*/ 66 h 127"/>
                <a:gd name="T54" fmla="*/ 51 w 55"/>
                <a:gd name="T55" fmla="*/ 71 h 127"/>
                <a:gd name="T56" fmla="*/ 55 w 55"/>
                <a:gd name="T57" fmla="*/ 66 h 127"/>
                <a:gd name="T58" fmla="*/ 55 w 55"/>
                <a:gd name="T59" fmla="*/ 16 h 127"/>
                <a:gd name="T60" fmla="*/ 55 w 55"/>
                <a:gd name="T61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27">
                  <a:moveTo>
                    <a:pt x="55" y="16"/>
                  </a:move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5" y="71"/>
                  </a:cubicBezTo>
                  <a:cubicBezTo>
                    <a:pt x="8" y="71"/>
                    <a:pt x="10" y="69"/>
                    <a:pt x="10" y="6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4"/>
                    <a:pt x="16" y="127"/>
                    <a:pt x="19" y="127"/>
                  </a:cubicBezTo>
                  <a:cubicBezTo>
                    <a:pt x="22" y="127"/>
                    <a:pt x="24" y="125"/>
                    <a:pt x="25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4"/>
                    <a:pt x="25" y="61"/>
                    <a:pt x="28" y="61"/>
                  </a:cubicBezTo>
                  <a:cubicBezTo>
                    <a:pt x="30" y="61"/>
                    <a:pt x="30" y="64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2"/>
                  </a:cubicBezTo>
                  <a:cubicBezTo>
                    <a:pt x="31" y="125"/>
                    <a:pt x="33" y="127"/>
                    <a:pt x="36" y="127"/>
                  </a:cubicBezTo>
                  <a:cubicBezTo>
                    <a:pt x="40" y="127"/>
                    <a:pt x="42" y="124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8" y="71"/>
                    <a:pt x="51" y="71"/>
                  </a:cubicBezTo>
                  <a:cubicBezTo>
                    <a:pt x="53" y="71"/>
                    <a:pt x="55" y="69"/>
                    <a:pt x="55" y="6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87830" y="2094282"/>
            <a:ext cx="352122" cy="729960"/>
            <a:chOff x="5766978" y="2630458"/>
            <a:chExt cx="384100" cy="7962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44661" y="2630458"/>
              <a:ext cx="116525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2" name="Freeform 8"/>
            <p:cNvSpPr/>
            <p:nvPr/>
          </p:nvSpPr>
          <p:spPr bwMode="auto">
            <a:xfrm>
              <a:off x="5766978" y="2783667"/>
              <a:ext cx="384100" cy="643043"/>
            </a:xfrm>
            <a:custGeom>
              <a:avLst/>
              <a:gdLst>
                <a:gd name="T0" fmla="*/ 73 w 75"/>
                <a:gd name="T1" fmla="*/ 16 h 126"/>
                <a:gd name="T2" fmla="*/ 65 w 75"/>
                <a:gd name="T3" fmla="*/ 16 h 126"/>
                <a:gd name="T4" fmla="*/ 55 w 75"/>
                <a:gd name="T5" fmla="*/ 26 h 126"/>
                <a:gd name="T6" fmla="*/ 55 w 75"/>
                <a:gd name="T7" fmla="*/ 16 h 126"/>
                <a:gd name="T8" fmla="*/ 55 w 75"/>
                <a:gd name="T9" fmla="*/ 16 h 126"/>
                <a:gd name="T10" fmla="*/ 28 w 75"/>
                <a:gd name="T11" fmla="*/ 0 h 126"/>
                <a:gd name="T12" fmla="*/ 0 w 75"/>
                <a:gd name="T13" fmla="*/ 16 h 126"/>
                <a:gd name="T14" fmla="*/ 0 w 75"/>
                <a:gd name="T15" fmla="*/ 16 h 126"/>
                <a:gd name="T16" fmla="*/ 0 w 75"/>
                <a:gd name="T17" fmla="*/ 65 h 126"/>
                <a:gd name="T18" fmla="*/ 5 w 75"/>
                <a:gd name="T19" fmla="*/ 70 h 126"/>
                <a:gd name="T20" fmla="*/ 10 w 75"/>
                <a:gd name="T21" fmla="*/ 65 h 126"/>
                <a:gd name="T22" fmla="*/ 10 w 75"/>
                <a:gd name="T23" fmla="*/ 21 h 126"/>
                <a:gd name="T24" fmla="*/ 13 w 75"/>
                <a:gd name="T25" fmla="*/ 21 h 126"/>
                <a:gd name="T26" fmla="*/ 13 w 75"/>
                <a:gd name="T27" fmla="*/ 120 h 126"/>
                <a:gd name="T28" fmla="*/ 13 w 75"/>
                <a:gd name="T29" fmla="*/ 120 h 126"/>
                <a:gd name="T30" fmla="*/ 13 w 75"/>
                <a:gd name="T31" fmla="*/ 120 h 126"/>
                <a:gd name="T32" fmla="*/ 19 w 75"/>
                <a:gd name="T33" fmla="*/ 126 h 126"/>
                <a:gd name="T34" fmla="*/ 25 w 75"/>
                <a:gd name="T35" fmla="*/ 121 h 126"/>
                <a:gd name="T36" fmla="*/ 25 w 75"/>
                <a:gd name="T37" fmla="*/ 121 h 126"/>
                <a:gd name="T38" fmla="*/ 25 w 75"/>
                <a:gd name="T39" fmla="*/ 66 h 126"/>
                <a:gd name="T40" fmla="*/ 28 w 75"/>
                <a:gd name="T41" fmla="*/ 61 h 126"/>
                <a:gd name="T42" fmla="*/ 30 w 75"/>
                <a:gd name="T43" fmla="*/ 66 h 126"/>
                <a:gd name="T44" fmla="*/ 30 w 75"/>
                <a:gd name="T45" fmla="*/ 121 h 126"/>
                <a:gd name="T46" fmla="*/ 31 w 75"/>
                <a:gd name="T47" fmla="*/ 121 h 126"/>
                <a:gd name="T48" fmla="*/ 36 w 75"/>
                <a:gd name="T49" fmla="*/ 126 h 126"/>
                <a:gd name="T50" fmla="*/ 42 w 75"/>
                <a:gd name="T51" fmla="*/ 120 h 126"/>
                <a:gd name="T52" fmla="*/ 42 w 75"/>
                <a:gd name="T53" fmla="*/ 120 h 126"/>
                <a:gd name="T54" fmla="*/ 42 w 75"/>
                <a:gd name="T55" fmla="*/ 21 h 126"/>
                <a:gd name="T56" fmla="*/ 45 w 75"/>
                <a:gd name="T57" fmla="*/ 21 h 126"/>
                <a:gd name="T58" fmla="*/ 45 w 75"/>
                <a:gd name="T59" fmla="*/ 36 h 126"/>
                <a:gd name="T60" fmla="*/ 45 w 75"/>
                <a:gd name="T61" fmla="*/ 41 h 126"/>
                <a:gd name="T62" fmla="*/ 45 w 75"/>
                <a:gd name="T63" fmla="*/ 50 h 126"/>
                <a:gd name="T64" fmla="*/ 73 w 75"/>
                <a:gd name="T65" fmla="*/ 24 h 126"/>
                <a:gd name="T66" fmla="*/ 73 w 75"/>
                <a:gd name="T67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6">
                  <a:moveTo>
                    <a:pt x="73" y="16"/>
                  </a:moveTo>
                  <a:cubicBezTo>
                    <a:pt x="71" y="14"/>
                    <a:pt x="68" y="14"/>
                    <a:pt x="65" y="1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8" y="70"/>
                    <a:pt x="10" y="68"/>
                    <a:pt x="10" y="6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4"/>
                    <a:pt x="16" y="126"/>
                    <a:pt x="19" y="126"/>
                  </a:cubicBezTo>
                  <a:cubicBezTo>
                    <a:pt x="22" y="126"/>
                    <a:pt x="24" y="124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5" y="61"/>
                    <a:pt x="28" y="61"/>
                  </a:cubicBezTo>
                  <a:cubicBezTo>
                    <a:pt x="30" y="61"/>
                    <a:pt x="30" y="63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1" y="124"/>
                    <a:pt x="33" y="126"/>
                    <a:pt x="36" y="126"/>
                  </a:cubicBezTo>
                  <a:cubicBezTo>
                    <a:pt x="40" y="126"/>
                    <a:pt x="42" y="124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1"/>
                    <a:pt x="75" y="18"/>
                    <a:pt x="7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324217" y="2620360"/>
            <a:ext cx="336296" cy="735894"/>
            <a:chOff x="4709625" y="4322223"/>
            <a:chExt cx="366837" cy="8027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4" name="Freeform 11"/>
            <p:cNvSpPr/>
            <p:nvPr/>
          </p:nvSpPr>
          <p:spPr bwMode="auto">
            <a:xfrm>
              <a:off x="4862833" y="4322223"/>
              <a:ext cx="116525" cy="122998"/>
            </a:xfrm>
            <a:custGeom>
              <a:avLst/>
              <a:gdLst>
                <a:gd name="T0" fmla="*/ 1 w 23"/>
                <a:gd name="T1" fmla="*/ 12 h 24"/>
                <a:gd name="T2" fmla="*/ 12 w 23"/>
                <a:gd name="T3" fmla="*/ 24 h 24"/>
                <a:gd name="T4" fmla="*/ 23 w 23"/>
                <a:gd name="T5" fmla="*/ 12 h 24"/>
                <a:gd name="T6" fmla="*/ 12 w 23"/>
                <a:gd name="T7" fmla="*/ 0 h 24"/>
                <a:gd name="T8" fmla="*/ 1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1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4709625" y="4453853"/>
              <a:ext cx="362521" cy="537308"/>
            </a:xfrm>
            <a:custGeom>
              <a:avLst/>
              <a:gdLst>
                <a:gd name="T0" fmla="*/ 1 w 71"/>
                <a:gd name="T1" fmla="*/ 44 h 105"/>
                <a:gd name="T2" fmla="*/ 5 w 71"/>
                <a:gd name="T3" fmla="*/ 19 h 105"/>
                <a:gd name="T4" fmla="*/ 8 w 71"/>
                <a:gd name="T5" fmla="*/ 15 h 105"/>
                <a:gd name="T6" fmla="*/ 32 w 71"/>
                <a:gd name="T7" fmla="*/ 1 h 105"/>
                <a:gd name="T8" fmla="*/ 32 w 71"/>
                <a:gd name="T9" fmla="*/ 1 h 105"/>
                <a:gd name="T10" fmla="*/ 33 w 71"/>
                <a:gd name="T11" fmla="*/ 1 h 105"/>
                <a:gd name="T12" fmla="*/ 33 w 71"/>
                <a:gd name="T13" fmla="*/ 1 h 105"/>
                <a:gd name="T14" fmla="*/ 33 w 71"/>
                <a:gd name="T15" fmla="*/ 1 h 105"/>
                <a:gd name="T16" fmla="*/ 33 w 71"/>
                <a:gd name="T17" fmla="*/ 1 h 105"/>
                <a:gd name="T18" fmla="*/ 34 w 71"/>
                <a:gd name="T19" fmla="*/ 1 h 105"/>
                <a:gd name="T20" fmla="*/ 34 w 71"/>
                <a:gd name="T21" fmla="*/ 1 h 105"/>
                <a:gd name="T22" fmla="*/ 34 w 71"/>
                <a:gd name="T23" fmla="*/ 0 h 105"/>
                <a:gd name="T24" fmla="*/ 34 w 71"/>
                <a:gd name="T25" fmla="*/ 0 h 105"/>
                <a:gd name="T26" fmla="*/ 35 w 71"/>
                <a:gd name="T27" fmla="*/ 0 h 105"/>
                <a:gd name="T28" fmla="*/ 35 w 71"/>
                <a:gd name="T29" fmla="*/ 0 h 105"/>
                <a:gd name="T30" fmla="*/ 35 w 71"/>
                <a:gd name="T31" fmla="*/ 0 h 105"/>
                <a:gd name="T32" fmla="*/ 36 w 71"/>
                <a:gd name="T33" fmla="*/ 0 h 105"/>
                <a:gd name="T34" fmla="*/ 36 w 71"/>
                <a:gd name="T35" fmla="*/ 0 h 105"/>
                <a:gd name="T36" fmla="*/ 36 w 71"/>
                <a:gd name="T37" fmla="*/ 0 h 105"/>
                <a:gd name="T38" fmla="*/ 36 w 71"/>
                <a:gd name="T39" fmla="*/ 1 h 105"/>
                <a:gd name="T40" fmla="*/ 37 w 71"/>
                <a:gd name="T41" fmla="*/ 1 h 105"/>
                <a:gd name="T42" fmla="*/ 37 w 71"/>
                <a:gd name="T43" fmla="*/ 1 h 105"/>
                <a:gd name="T44" fmla="*/ 48 w 71"/>
                <a:gd name="T45" fmla="*/ 5 h 105"/>
                <a:gd name="T46" fmla="*/ 52 w 71"/>
                <a:gd name="T47" fmla="*/ 11 h 105"/>
                <a:gd name="T48" fmla="*/ 48 w 71"/>
                <a:gd name="T49" fmla="*/ 47 h 105"/>
                <a:gd name="T50" fmla="*/ 48 w 71"/>
                <a:gd name="T51" fmla="*/ 48 h 105"/>
                <a:gd name="T52" fmla="*/ 68 w 71"/>
                <a:gd name="T53" fmla="*/ 59 h 105"/>
                <a:gd name="T54" fmla="*/ 71 w 71"/>
                <a:gd name="T55" fmla="*/ 65 h 105"/>
                <a:gd name="T56" fmla="*/ 67 w 71"/>
                <a:gd name="T57" fmla="*/ 99 h 105"/>
                <a:gd name="T58" fmla="*/ 61 w 71"/>
                <a:gd name="T59" fmla="*/ 105 h 105"/>
                <a:gd name="T60" fmla="*/ 55 w 71"/>
                <a:gd name="T61" fmla="*/ 99 h 105"/>
                <a:gd name="T62" fmla="*/ 59 w 71"/>
                <a:gd name="T63" fmla="*/ 69 h 105"/>
                <a:gd name="T64" fmla="*/ 29 w 71"/>
                <a:gd name="T65" fmla="*/ 51 h 105"/>
                <a:gd name="T66" fmla="*/ 29 w 71"/>
                <a:gd name="T67" fmla="*/ 50 h 105"/>
                <a:gd name="T68" fmla="*/ 29 w 71"/>
                <a:gd name="T69" fmla="*/ 50 h 105"/>
                <a:gd name="T70" fmla="*/ 28 w 71"/>
                <a:gd name="T71" fmla="*/ 50 h 105"/>
                <a:gd name="T72" fmla="*/ 28 w 71"/>
                <a:gd name="T73" fmla="*/ 50 h 105"/>
                <a:gd name="T74" fmla="*/ 28 w 71"/>
                <a:gd name="T75" fmla="*/ 50 h 105"/>
                <a:gd name="T76" fmla="*/ 28 w 71"/>
                <a:gd name="T77" fmla="*/ 50 h 105"/>
                <a:gd name="T78" fmla="*/ 27 w 71"/>
                <a:gd name="T79" fmla="*/ 49 h 105"/>
                <a:gd name="T80" fmla="*/ 27 w 71"/>
                <a:gd name="T81" fmla="*/ 49 h 105"/>
                <a:gd name="T82" fmla="*/ 27 w 71"/>
                <a:gd name="T83" fmla="*/ 49 h 105"/>
                <a:gd name="T84" fmla="*/ 27 w 71"/>
                <a:gd name="T85" fmla="*/ 48 h 105"/>
                <a:gd name="T86" fmla="*/ 27 w 71"/>
                <a:gd name="T87" fmla="*/ 48 h 105"/>
                <a:gd name="T88" fmla="*/ 26 w 71"/>
                <a:gd name="T89" fmla="*/ 47 h 105"/>
                <a:gd name="T90" fmla="*/ 26 w 71"/>
                <a:gd name="T91" fmla="*/ 47 h 105"/>
                <a:gd name="T92" fmla="*/ 26 w 71"/>
                <a:gd name="T93" fmla="*/ 46 h 105"/>
                <a:gd name="T94" fmla="*/ 26 w 71"/>
                <a:gd name="T95" fmla="*/ 46 h 105"/>
                <a:gd name="T96" fmla="*/ 26 w 71"/>
                <a:gd name="T97" fmla="*/ 46 h 105"/>
                <a:gd name="T98" fmla="*/ 26 w 71"/>
                <a:gd name="T99" fmla="*/ 46 h 105"/>
                <a:gd name="T100" fmla="*/ 26 w 71"/>
                <a:gd name="T101" fmla="*/ 45 h 105"/>
                <a:gd name="T102" fmla="*/ 26 w 71"/>
                <a:gd name="T103" fmla="*/ 45 h 105"/>
                <a:gd name="T104" fmla="*/ 26 w 71"/>
                <a:gd name="T105" fmla="*/ 45 h 105"/>
                <a:gd name="T106" fmla="*/ 26 w 71"/>
                <a:gd name="T107" fmla="*/ 45 h 105"/>
                <a:gd name="T108" fmla="*/ 29 w 71"/>
                <a:gd name="T109" fmla="*/ 18 h 105"/>
                <a:gd name="T110" fmla="*/ 16 w 71"/>
                <a:gd name="T111" fmla="*/ 25 h 105"/>
                <a:gd name="T112" fmla="*/ 12 w 71"/>
                <a:gd name="T113" fmla="*/ 47 h 105"/>
                <a:gd name="T114" fmla="*/ 5 w 71"/>
                <a:gd name="T115" fmla="*/ 52 h 105"/>
                <a:gd name="T116" fmla="*/ 1 w 71"/>
                <a:gd name="T117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05">
                  <a:moveTo>
                    <a:pt x="1" y="4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6"/>
                    <a:pt x="8" y="1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1" y="6"/>
                    <a:pt x="52" y="9"/>
                    <a:pt x="52" y="1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61"/>
                    <a:pt x="71" y="63"/>
                    <a:pt x="71" y="65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102"/>
                    <a:pt x="64" y="105"/>
                    <a:pt x="61" y="105"/>
                  </a:cubicBezTo>
                  <a:cubicBezTo>
                    <a:pt x="58" y="105"/>
                    <a:pt x="55" y="102"/>
                    <a:pt x="55" y="9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0"/>
                    <a:pt x="8" y="52"/>
                    <a:pt x="5" y="52"/>
                  </a:cubicBezTo>
                  <a:cubicBezTo>
                    <a:pt x="2" y="51"/>
                    <a:pt x="0" y="48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4802413" y="4730059"/>
              <a:ext cx="105735" cy="394889"/>
            </a:xfrm>
            <a:custGeom>
              <a:avLst/>
              <a:gdLst>
                <a:gd name="T0" fmla="*/ 1 w 21"/>
                <a:gd name="T1" fmla="*/ 69 h 77"/>
                <a:gd name="T2" fmla="*/ 10 w 21"/>
                <a:gd name="T3" fmla="*/ 0 h 77"/>
                <a:gd name="T4" fmla="*/ 10 w 21"/>
                <a:gd name="T5" fmla="*/ 0 h 77"/>
                <a:gd name="T6" fmla="*/ 21 w 21"/>
                <a:gd name="T7" fmla="*/ 6 h 77"/>
                <a:gd name="T8" fmla="*/ 12 w 21"/>
                <a:gd name="T9" fmla="*/ 71 h 77"/>
                <a:gd name="T10" fmla="*/ 5 w 21"/>
                <a:gd name="T11" fmla="*/ 76 h 77"/>
                <a:gd name="T12" fmla="*/ 1 w 21"/>
                <a:gd name="T13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7">
                  <a:moveTo>
                    <a:pt x="1" y="6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4"/>
                    <a:pt x="8" y="77"/>
                    <a:pt x="5" y="76"/>
                  </a:cubicBezTo>
                  <a:cubicBezTo>
                    <a:pt x="2" y="75"/>
                    <a:pt x="0" y="72"/>
                    <a:pt x="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4975042" y="4576851"/>
              <a:ext cx="101420" cy="112209"/>
            </a:xfrm>
            <a:custGeom>
              <a:avLst/>
              <a:gdLst>
                <a:gd name="T0" fmla="*/ 2 w 20"/>
                <a:gd name="T1" fmla="*/ 0 h 22"/>
                <a:gd name="T2" fmla="*/ 17 w 20"/>
                <a:gd name="T3" fmla="*/ 10 h 22"/>
                <a:gd name="T4" fmla="*/ 18 w 20"/>
                <a:gd name="T5" fmla="*/ 18 h 22"/>
                <a:gd name="T6" fmla="*/ 10 w 20"/>
                <a:gd name="T7" fmla="*/ 20 h 22"/>
                <a:gd name="T8" fmla="*/ 0 w 20"/>
                <a:gd name="T9" fmla="*/ 13 h 22"/>
                <a:gd name="T10" fmla="*/ 2 w 2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2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9" y="12"/>
                    <a:pt x="20" y="15"/>
                    <a:pt x="18" y="18"/>
                  </a:cubicBezTo>
                  <a:cubicBezTo>
                    <a:pt x="17" y="21"/>
                    <a:pt x="13" y="22"/>
                    <a:pt x="10" y="2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98" name="Freeform 16"/>
          <p:cNvSpPr/>
          <p:nvPr/>
        </p:nvSpPr>
        <p:spPr bwMode="auto">
          <a:xfrm>
            <a:off x="1503692" y="3683777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99" name="Freeform 16"/>
          <p:cNvSpPr/>
          <p:nvPr/>
        </p:nvSpPr>
        <p:spPr bwMode="auto">
          <a:xfrm>
            <a:off x="2964780" y="3231570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0" name="Freeform 16"/>
          <p:cNvSpPr/>
          <p:nvPr/>
        </p:nvSpPr>
        <p:spPr bwMode="auto">
          <a:xfrm>
            <a:off x="4459358" y="280341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358943" y="1618928"/>
            <a:ext cx="485630" cy="796668"/>
            <a:chOff x="8472488" y="3105150"/>
            <a:chExt cx="525463" cy="862013"/>
          </a:xfrm>
          <a:solidFill>
            <a:srgbClr val="577188"/>
          </a:solidFill>
        </p:grpSpPr>
        <p:sp>
          <p:nvSpPr>
            <p:cNvPr id="102" name="Oval 288"/>
            <p:cNvSpPr>
              <a:spLocks noChangeArrowheads="1"/>
            </p:cNvSpPr>
            <p:nvPr/>
          </p:nvSpPr>
          <p:spPr bwMode="auto">
            <a:xfrm>
              <a:off x="8672513" y="3105150"/>
              <a:ext cx="1270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03" name="Freeform 289"/>
            <p:cNvSpPr/>
            <p:nvPr/>
          </p:nvSpPr>
          <p:spPr bwMode="auto">
            <a:xfrm>
              <a:off x="8472488" y="3268663"/>
              <a:ext cx="525463" cy="698500"/>
            </a:xfrm>
            <a:custGeom>
              <a:avLst/>
              <a:gdLst>
                <a:gd name="T0" fmla="*/ 135 w 137"/>
                <a:gd name="T1" fmla="*/ 35 h 184"/>
                <a:gd name="T2" fmla="*/ 125 w 137"/>
                <a:gd name="T3" fmla="*/ 32 h 184"/>
                <a:gd name="T4" fmla="*/ 109 w 137"/>
                <a:gd name="T5" fmla="*/ 39 h 184"/>
                <a:gd name="T6" fmla="*/ 109 w 137"/>
                <a:gd name="T7" fmla="*/ 23 h 184"/>
                <a:gd name="T8" fmla="*/ 109 w 137"/>
                <a:gd name="T9" fmla="*/ 23 h 184"/>
                <a:gd name="T10" fmla="*/ 68 w 137"/>
                <a:gd name="T11" fmla="*/ 0 h 184"/>
                <a:gd name="T12" fmla="*/ 28 w 137"/>
                <a:gd name="T13" fmla="*/ 23 h 184"/>
                <a:gd name="T14" fmla="*/ 28 w 137"/>
                <a:gd name="T15" fmla="*/ 23 h 184"/>
                <a:gd name="T16" fmla="*/ 28 w 137"/>
                <a:gd name="T17" fmla="*/ 39 h 184"/>
                <a:gd name="T18" fmla="*/ 12 w 137"/>
                <a:gd name="T19" fmla="*/ 32 h 184"/>
                <a:gd name="T20" fmla="*/ 2 w 137"/>
                <a:gd name="T21" fmla="*/ 35 h 184"/>
                <a:gd name="T22" fmla="*/ 6 w 137"/>
                <a:gd name="T23" fmla="*/ 45 h 184"/>
                <a:gd name="T24" fmla="*/ 43 w 137"/>
                <a:gd name="T25" fmla="*/ 63 h 184"/>
                <a:gd name="T26" fmla="*/ 43 w 137"/>
                <a:gd name="T27" fmla="*/ 31 h 184"/>
                <a:gd name="T28" fmla="*/ 47 w 137"/>
                <a:gd name="T29" fmla="*/ 31 h 184"/>
                <a:gd name="T30" fmla="*/ 47 w 137"/>
                <a:gd name="T31" fmla="*/ 175 h 184"/>
                <a:gd name="T32" fmla="*/ 47 w 137"/>
                <a:gd name="T33" fmla="*/ 175 h 184"/>
                <a:gd name="T34" fmla="*/ 47 w 137"/>
                <a:gd name="T35" fmla="*/ 175 h 184"/>
                <a:gd name="T36" fmla="*/ 56 w 137"/>
                <a:gd name="T37" fmla="*/ 184 h 184"/>
                <a:gd name="T38" fmla="*/ 64 w 137"/>
                <a:gd name="T39" fmla="*/ 176 h 184"/>
                <a:gd name="T40" fmla="*/ 64 w 137"/>
                <a:gd name="T41" fmla="*/ 176 h 184"/>
                <a:gd name="T42" fmla="*/ 64 w 137"/>
                <a:gd name="T43" fmla="*/ 96 h 184"/>
                <a:gd name="T44" fmla="*/ 68 w 137"/>
                <a:gd name="T45" fmla="*/ 89 h 184"/>
                <a:gd name="T46" fmla="*/ 73 w 137"/>
                <a:gd name="T47" fmla="*/ 96 h 184"/>
                <a:gd name="T48" fmla="*/ 73 w 137"/>
                <a:gd name="T49" fmla="*/ 176 h 184"/>
                <a:gd name="T50" fmla="*/ 73 w 137"/>
                <a:gd name="T51" fmla="*/ 176 h 184"/>
                <a:gd name="T52" fmla="*/ 81 w 137"/>
                <a:gd name="T53" fmla="*/ 184 h 184"/>
                <a:gd name="T54" fmla="*/ 90 w 137"/>
                <a:gd name="T55" fmla="*/ 175 h 184"/>
                <a:gd name="T56" fmla="*/ 90 w 137"/>
                <a:gd name="T57" fmla="*/ 175 h 184"/>
                <a:gd name="T58" fmla="*/ 90 w 137"/>
                <a:gd name="T59" fmla="*/ 31 h 184"/>
                <a:gd name="T60" fmla="*/ 94 w 137"/>
                <a:gd name="T61" fmla="*/ 31 h 184"/>
                <a:gd name="T62" fmla="*/ 94 w 137"/>
                <a:gd name="T63" fmla="*/ 63 h 184"/>
                <a:gd name="T64" fmla="*/ 131 w 137"/>
                <a:gd name="T65" fmla="*/ 45 h 184"/>
                <a:gd name="T66" fmla="*/ 135 w 137"/>
                <a:gd name="T6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84">
                  <a:moveTo>
                    <a:pt x="135" y="35"/>
                  </a:moveTo>
                  <a:cubicBezTo>
                    <a:pt x="134" y="31"/>
                    <a:pt x="129" y="30"/>
                    <a:pt x="125" y="32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1"/>
                    <a:pt x="89" y="0"/>
                    <a:pt x="68" y="0"/>
                  </a:cubicBezTo>
                  <a:cubicBezTo>
                    <a:pt x="48" y="0"/>
                    <a:pt x="29" y="1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0"/>
                    <a:pt x="3" y="31"/>
                    <a:pt x="2" y="35"/>
                  </a:cubicBezTo>
                  <a:cubicBezTo>
                    <a:pt x="0" y="38"/>
                    <a:pt x="2" y="43"/>
                    <a:pt x="6" y="45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80"/>
                    <a:pt x="51" y="184"/>
                    <a:pt x="56" y="184"/>
                  </a:cubicBezTo>
                  <a:cubicBezTo>
                    <a:pt x="60" y="184"/>
                    <a:pt x="64" y="181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2"/>
                    <a:pt x="65" y="89"/>
                    <a:pt x="68" y="89"/>
                  </a:cubicBezTo>
                  <a:cubicBezTo>
                    <a:pt x="72" y="89"/>
                    <a:pt x="73" y="92"/>
                    <a:pt x="73" y="9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81"/>
                    <a:pt x="77" y="184"/>
                    <a:pt x="81" y="184"/>
                  </a:cubicBezTo>
                  <a:cubicBezTo>
                    <a:pt x="86" y="184"/>
                    <a:pt x="90" y="180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5" y="43"/>
                    <a:pt x="137" y="38"/>
                    <a:pt x="1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104" name="Freeform 16"/>
          <p:cNvSpPr/>
          <p:nvPr/>
        </p:nvSpPr>
        <p:spPr bwMode="auto">
          <a:xfrm>
            <a:off x="5887905" y="237896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5" name="Freeform 131"/>
          <p:cNvSpPr>
            <a:spLocks noEditPoints="1"/>
          </p:cNvSpPr>
          <p:nvPr/>
        </p:nvSpPr>
        <p:spPr bwMode="auto">
          <a:xfrm>
            <a:off x="4166841" y="3101568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9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2 w 70"/>
              <a:gd name="T21" fmla="*/ 40 h 70"/>
              <a:gd name="T22" fmla="*/ 12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9 w 70"/>
              <a:gd name="T33" fmla="*/ 30 h 70"/>
              <a:gd name="T34" fmla="*/ 59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5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5"/>
                  <a:pt x="55" y="0"/>
                  <a:pt x="35" y="0"/>
                </a:cubicBezTo>
                <a:close/>
                <a:moveTo>
                  <a:pt x="59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0"/>
                  <a:pt x="12" y="30"/>
                  <a:pt x="12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0"/>
                </a:lnTo>
                <a:close/>
              </a:path>
            </a:pathLst>
          </a:custGeom>
          <a:solidFill>
            <a:srgbClr val="5771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6" name="Freeform 204"/>
          <p:cNvSpPr>
            <a:spLocks noEditPoints="1"/>
          </p:cNvSpPr>
          <p:nvPr/>
        </p:nvSpPr>
        <p:spPr bwMode="auto">
          <a:xfrm>
            <a:off x="2673045" y="353844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7" name="Freeform 278"/>
          <p:cNvSpPr>
            <a:spLocks noEditPoints="1"/>
          </p:cNvSpPr>
          <p:nvPr/>
        </p:nvSpPr>
        <p:spPr bwMode="auto">
          <a:xfrm>
            <a:off x="5624266" y="266585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471886" y="3108344"/>
            <a:ext cx="1607142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继续熟悉公司业务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继续学习公司技术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1" name="TextBox 37"/>
          <p:cNvSpPr txBox="1"/>
          <p:nvPr/>
        </p:nvSpPr>
        <p:spPr>
          <a:xfrm>
            <a:off x="2714857" y="1985340"/>
            <a:ext cx="1607142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熟悉公司业务细节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学习公司技术底层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4" name="TextBox 37"/>
          <p:cNvSpPr txBox="1"/>
          <p:nvPr/>
        </p:nvSpPr>
        <p:spPr>
          <a:xfrm>
            <a:off x="4494872" y="3429456"/>
            <a:ext cx="1607142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理解公司业务与用户使用场景的联系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理解公司项目的架构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7" name="TextBox 37"/>
          <p:cNvSpPr txBox="1"/>
          <p:nvPr/>
        </p:nvSpPr>
        <p:spPr>
          <a:xfrm>
            <a:off x="7308401" y="1985748"/>
            <a:ext cx="160714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对公司业务产生自己的理解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对公司技术产生自己的见解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发展规划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/>
      <p:bldP spid="111" grpId="0"/>
      <p:bldP spid="114" grpId="0"/>
      <p:bldP spid="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36884" y="1782890"/>
            <a:ext cx="1706880" cy="10147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0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6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701936" y="166758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701936" y="279811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404238" y="916331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endParaRPr lang="zh-CN" altLang="en-US" sz="72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90046" y="1470996"/>
            <a:ext cx="123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ontents</a:t>
            </a:r>
            <a:endParaRPr lang="zh-CN" altLang="en-US" sz="24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69298" y="1055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577188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目录</a:t>
            </a:r>
            <a:endParaRPr lang="zh-CN" altLang="en-US" sz="3200">
              <a:solidFill>
                <a:srgbClr val="577188"/>
              </a:solidFill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1952175" y="2310484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学习心得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9166" y="2322031"/>
            <a:ext cx="566993" cy="401083"/>
            <a:chOff x="1489166" y="2322031"/>
            <a:chExt cx="566993" cy="401083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5448340" y="2310484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85331" y="2322031"/>
            <a:ext cx="566993" cy="401083"/>
            <a:chOff x="4985331" y="2322031"/>
            <a:chExt cx="566993" cy="401083"/>
          </a:xfrm>
        </p:grpSpPr>
        <p:sp>
          <p:nvSpPr>
            <p:cNvPr id="26" name="任意多边形 25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5448340" y="3313359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发展规划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85331" y="3324906"/>
            <a:ext cx="566993" cy="401083"/>
            <a:chOff x="4985331" y="3324906"/>
            <a:chExt cx="566993" cy="401083"/>
          </a:xfrm>
        </p:grpSpPr>
        <p:sp>
          <p:nvSpPr>
            <p:cNvPr id="29" name="任意多边形 28"/>
            <p:cNvSpPr>
              <a:spLocks noChangeAspect="1"/>
            </p:cNvSpPr>
            <p:nvPr/>
          </p:nvSpPr>
          <p:spPr>
            <a:xfrm>
              <a:off x="5059177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6"/>
            <p:cNvSpPr txBox="1">
              <a:spLocks noChangeArrowheads="1"/>
            </p:cNvSpPr>
            <p:nvPr/>
          </p:nvSpPr>
          <p:spPr bwMode="auto">
            <a:xfrm>
              <a:off x="4985331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1952175" y="3313359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9166" y="3324906"/>
            <a:ext cx="566993" cy="401083"/>
            <a:chOff x="1489166" y="3324906"/>
            <a:chExt cx="566993" cy="401083"/>
          </a:xfrm>
        </p:grpSpPr>
        <p:sp>
          <p:nvSpPr>
            <p:cNvPr id="32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149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449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0" grpId="0"/>
          <p:bldP spid="33" grpId="0"/>
          <p:bldP spid="36" grpId="0" animBg="1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149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449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0" grpId="0"/>
          <p:bldP spid="33" grpId="0"/>
          <p:bldP spid="36" grpId="0" animBg="1"/>
          <p:bldP spid="3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01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学习心得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4096785" y="2284278"/>
            <a:ext cx="3189859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latin typeface="+mn-ea"/>
                <a:cs typeface="+mn-ea"/>
                <a:sym typeface="+mn-ea"/>
              </a:rPr>
              <a:t>不积跬步，无以至千里；</a:t>
            </a:r>
            <a:endParaRPr lang="zh-CN" altLang="zh-CN" sz="1000" dirty="0">
              <a:latin typeface="+mn-ea"/>
              <a:cs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latin typeface="+mn-ea"/>
                <a:cs typeface="+mn-ea"/>
                <a:sym typeface="+mn-ea"/>
              </a:rPr>
              <a:t>不积小流，无以成江海。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2042" y="1531574"/>
            <a:ext cx="879404" cy="790857"/>
            <a:chOff x="3962042" y="1531574"/>
            <a:chExt cx="879404" cy="79085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3962042" y="1531574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002810" y="1573060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S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71616" y="2253398"/>
            <a:ext cx="879404" cy="790857"/>
            <a:chOff x="4371616" y="2253398"/>
            <a:chExt cx="879404" cy="790857"/>
          </a:xfrm>
        </p:grpSpPr>
        <p:sp>
          <p:nvSpPr>
            <p:cNvPr id="21" name="任意多边形 20"/>
            <p:cNvSpPr/>
            <p:nvPr/>
          </p:nvSpPr>
          <p:spPr>
            <a:xfrm rot="1864238">
              <a:off x="4371616" y="2253398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07063" y="2308822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R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62040" y="2975222"/>
            <a:ext cx="879404" cy="790857"/>
            <a:chOff x="3962040" y="2975222"/>
            <a:chExt cx="879404" cy="790857"/>
          </a:xfrm>
        </p:grpSpPr>
        <p:sp>
          <p:nvSpPr>
            <p:cNvPr id="22" name="任意多边形 21"/>
            <p:cNvSpPr/>
            <p:nvPr/>
          </p:nvSpPr>
          <p:spPr>
            <a:xfrm rot="1864238">
              <a:off x="3962040" y="2975222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4002809" y="3016707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M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71615" y="3697046"/>
            <a:ext cx="879404" cy="790857"/>
            <a:chOff x="4371615" y="3697046"/>
            <a:chExt cx="879404" cy="790857"/>
          </a:xfrm>
        </p:grpSpPr>
        <p:sp>
          <p:nvSpPr>
            <p:cNvPr id="23" name="任意多边形 22"/>
            <p:cNvSpPr/>
            <p:nvPr/>
          </p:nvSpPr>
          <p:spPr>
            <a:xfrm rot="1864238">
              <a:off x="4371615" y="3697046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407062" y="3738532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G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5055400" y="1696867"/>
            <a:ext cx="1328549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SuperDMO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814832" y="2492353"/>
            <a:ext cx="1518266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RestEasy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914296" y="3219869"/>
            <a:ext cx="1740198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MiniProgram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2815105" y="3935871"/>
            <a:ext cx="1518266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Git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214999" y="2349217"/>
            <a:ext cx="279009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@Produces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@Path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@POST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@GET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等注解的使用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5214999" y="3789447"/>
            <a:ext cx="279009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使用Git提交代码到Gerrit进行审阅，以及解决冲突、合并分支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213066" y="2946574"/>
            <a:ext cx="279009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小程序的数据绑定、缓存用法、全局变量用法、生命周期回调函数、页面事件处理函数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381708" y="66690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学  习  心  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213066" y="1246679"/>
            <a:ext cx="2790095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queryBySQL方法可以实现关联查询。insert、delete、update方法可以实现单个对象的增删改，而insertArray、deleteArray、updateArray方法可以实现对象数组的增删改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884695" y="2397943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谁不会休息，谁就不会工作。</a:t>
            </a:r>
            <a:endParaRPr 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获取人员信息时，需要查询所有的私有化服务器和公共服务器；使用PUB服务后，只需要访问PUB服务返回的私有化服务器和公共服务器的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URL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，减少请求响应时间。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434521" y="1229119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人员档案对接PUB服务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184075" y="1243724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7589094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7589100" y="1409984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833358" y="3690094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769936" y="2373894"/>
            <a:ext cx="452554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防止乡村销客发送短信接口被恶意请求，发送大量无用短信。使用微信小程序独有的用户唯一标识openId验证用户身份，openId可以辨别出是否人为操作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179511" y="1710449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验证码发送验证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64515" y="224733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65" y="1710447"/>
            <a:ext cx="1999690" cy="1979306"/>
          </a:xfrm>
          <a:custGeom>
            <a:avLst/>
            <a:gdLst>
              <a:gd name="connsiteX0" fmla="*/ 1055341 w 2110682"/>
              <a:gd name="connsiteY0" fmla="*/ 0 h 2110682"/>
              <a:gd name="connsiteX1" fmla="*/ 2110682 w 2110682"/>
              <a:gd name="connsiteY1" fmla="*/ 1055341 h 2110682"/>
              <a:gd name="connsiteX2" fmla="*/ 1055341 w 2110682"/>
              <a:gd name="connsiteY2" fmla="*/ 2110682 h 2110682"/>
              <a:gd name="connsiteX3" fmla="*/ 0 w 2110682"/>
              <a:gd name="connsiteY3" fmla="*/ 1055341 h 2110682"/>
              <a:gd name="connsiteX4" fmla="*/ 1055341 w 2110682"/>
              <a:gd name="connsiteY4" fmla="*/ 0 h 211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682" h="2110682">
                <a:moveTo>
                  <a:pt x="1055341" y="0"/>
                </a:moveTo>
                <a:cubicBezTo>
                  <a:pt x="1638190" y="0"/>
                  <a:pt x="2110682" y="472492"/>
                  <a:pt x="2110682" y="1055341"/>
                </a:cubicBezTo>
                <a:cubicBezTo>
                  <a:pt x="2110682" y="1638190"/>
                  <a:pt x="1638190" y="2110682"/>
                  <a:pt x="1055341" y="2110682"/>
                </a:cubicBezTo>
                <a:cubicBezTo>
                  <a:pt x="472492" y="2110682"/>
                  <a:pt x="0" y="1638190"/>
                  <a:pt x="0" y="1055341"/>
                </a:cubicBezTo>
                <a:cubicBezTo>
                  <a:pt x="0" y="472492"/>
                  <a:pt x="472492" y="0"/>
                  <a:pt x="1055341" y="0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330" y="1252739"/>
            <a:ext cx="5087259" cy="3038143"/>
          </a:xfrm>
          <a:prstGeom prst="rect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330" y="1217669"/>
            <a:ext cx="9159330" cy="2368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41725" y="4295488"/>
            <a:ext cx="9185725" cy="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19655" y="1357630"/>
            <a:ext cx="248666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小程序审核体验用户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14673" y="2290131"/>
            <a:ext cx="963357" cy="963357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30983" y="2290131"/>
            <a:ext cx="963357" cy="963357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7293" y="2290131"/>
            <a:ext cx="963357" cy="963357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5097807" y="1252740"/>
            <a:ext cx="0" cy="303814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4422" y="1776131"/>
            <a:ext cx="1707739" cy="1898944"/>
            <a:chOff x="294422" y="1614206"/>
            <a:chExt cx="1707739" cy="1898944"/>
          </a:xfrm>
        </p:grpSpPr>
        <p:sp>
          <p:nvSpPr>
            <p:cNvPr id="30" name="任意多边形 29"/>
            <p:cNvSpPr/>
            <p:nvPr/>
          </p:nvSpPr>
          <p:spPr>
            <a:xfrm rot="5400000">
              <a:off x="198820" y="1709808"/>
              <a:ext cx="1898944" cy="1707739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/>
            <a:srcRect l="16625" t="2828" r="15509" b="2828"/>
            <a:stretch>
              <a:fillRect/>
            </a:stretch>
          </p:blipFill>
          <p:spPr>
            <a:xfrm>
              <a:off x="409722" y="1748882"/>
              <a:ext cx="1477142" cy="1629592"/>
            </a:xfrm>
            <a:custGeom>
              <a:avLst/>
              <a:gdLst>
                <a:gd name="connsiteX0" fmla="*/ 582318 w 1149320"/>
                <a:gd name="connsiteY0" fmla="*/ 0 h 1267937"/>
                <a:gd name="connsiteX1" fmla="*/ 586501 w 1149320"/>
                <a:gd name="connsiteY1" fmla="*/ 188 h 1267937"/>
                <a:gd name="connsiteX2" fmla="*/ 590696 w 1149320"/>
                <a:gd name="connsiteY2" fmla="*/ 156 h 1267937"/>
                <a:gd name="connsiteX3" fmla="*/ 592251 w 1149320"/>
                <a:gd name="connsiteY3" fmla="*/ 447 h 1267937"/>
                <a:gd name="connsiteX4" fmla="*/ 608543 w 1149320"/>
                <a:gd name="connsiteY4" fmla="*/ 1180 h 1267937"/>
                <a:gd name="connsiteX5" fmla="*/ 659336 w 1149320"/>
                <a:gd name="connsiteY5" fmla="*/ 19323 h 1267937"/>
                <a:gd name="connsiteX6" fmla="*/ 1078501 w 1149320"/>
                <a:gd name="connsiteY6" fmla="*/ 271887 h 1267937"/>
                <a:gd name="connsiteX7" fmla="*/ 1118277 w 1149320"/>
                <a:gd name="connsiteY7" fmla="*/ 308315 h 1267937"/>
                <a:gd name="connsiteX8" fmla="*/ 1126539 w 1149320"/>
                <a:gd name="connsiteY8" fmla="*/ 322377 h 1267937"/>
                <a:gd name="connsiteX9" fmla="*/ 1127522 w 1149320"/>
                <a:gd name="connsiteY9" fmla="*/ 323615 h 1267937"/>
                <a:gd name="connsiteX10" fmla="*/ 1129452 w 1149320"/>
                <a:gd name="connsiteY10" fmla="*/ 327335 h 1267937"/>
                <a:gd name="connsiteX11" fmla="*/ 1131575 w 1149320"/>
                <a:gd name="connsiteY11" fmla="*/ 330949 h 1267937"/>
                <a:gd name="connsiteX12" fmla="*/ 1132101 w 1149320"/>
                <a:gd name="connsiteY12" fmla="*/ 332440 h 1267937"/>
                <a:gd name="connsiteX13" fmla="*/ 1139612 w 1149320"/>
                <a:gd name="connsiteY13" fmla="*/ 346917 h 1267937"/>
                <a:gd name="connsiteX14" fmla="*/ 1149296 w 1149320"/>
                <a:gd name="connsiteY14" fmla="*/ 399977 h 1267937"/>
                <a:gd name="connsiteX15" fmla="*/ 1140152 w 1149320"/>
                <a:gd name="connsiteY15" fmla="*/ 889267 h 1267937"/>
                <a:gd name="connsiteX16" fmla="*/ 1128492 w 1149320"/>
                <a:gd name="connsiteY16" fmla="*/ 941928 h 1267937"/>
                <a:gd name="connsiteX17" fmla="*/ 1120445 w 1149320"/>
                <a:gd name="connsiteY17" fmla="*/ 956113 h 1267937"/>
                <a:gd name="connsiteX18" fmla="*/ 1119865 w 1149320"/>
                <a:gd name="connsiteY18" fmla="*/ 957584 h 1267937"/>
                <a:gd name="connsiteX19" fmla="*/ 1117607 w 1149320"/>
                <a:gd name="connsiteY19" fmla="*/ 961118 h 1267937"/>
                <a:gd name="connsiteX20" fmla="*/ 1115540 w 1149320"/>
                <a:gd name="connsiteY20" fmla="*/ 964762 h 1267937"/>
                <a:gd name="connsiteX21" fmla="*/ 1114512 w 1149320"/>
                <a:gd name="connsiteY21" fmla="*/ 965961 h 1267937"/>
                <a:gd name="connsiteX22" fmla="*/ 1105730 w 1149320"/>
                <a:gd name="connsiteY22" fmla="*/ 979705 h 1267937"/>
                <a:gd name="connsiteX23" fmla="*/ 1064621 w 1149320"/>
                <a:gd name="connsiteY23" fmla="*/ 1014622 h 1267937"/>
                <a:gd name="connsiteX24" fmla="*/ 636311 w 1149320"/>
                <a:gd name="connsiteY24" fmla="*/ 1251348 h 1267937"/>
                <a:gd name="connsiteX25" fmla="*/ 584876 w 1149320"/>
                <a:gd name="connsiteY25" fmla="*/ 1267581 h 1267937"/>
                <a:gd name="connsiteX26" fmla="*/ 568566 w 1149320"/>
                <a:gd name="connsiteY26" fmla="*/ 1267705 h 1267937"/>
                <a:gd name="connsiteX27" fmla="*/ 567003 w 1149320"/>
                <a:gd name="connsiteY27" fmla="*/ 1267937 h 1267937"/>
                <a:gd name="connsiteX28" fmla="*/ 562818 w 1149320"/>
                <a:gd name="connsiteY28" fmla="*/ 1267749 h 1267937"/>
                <a:gd name="connsiteX29" fmla="*/ 558625 w 1149320"/>
                <a:gd name="connsiteY29" fmla="*/ 1267781 h 1267937"/>
                <a:gd name="connsiteX30" fmla="*/ 557070 w 1149320"/>
                <a:gd name="connsiteY30" fmla="*/ 1267490 h 1267937"/>
                <a:gd name="connsiteX31" fmla="*/ 540778 w 1149320"/>
                <a:gd name="connsiteY31" fmla="*/ 1266757 h 1267937"/>
                <a:gd name="connsiteX32" fmla="*/ 489985 w 1149320"/>
                <a:gd name="connsiteY32" fmla="*/ 1248613 h 1267937"/>
                <a:gd name="connsiteX33" fmla="*/ 70819 w 1149320"/>
                <a:gd name="connsiteY33" fmla="*/ 996050 h 1267937"/>
                <a:gd name="connsiteX34" fmla="*/ 17745 w 1149320"/>
                <a:gd name="connsiteY34" fmla="*/ 936988 h 1267937"/>
                <a:gd name="connsiteX35" fmla="*/ 15827 w 1149320"/>
                <a:gd name="connsiteY35" fmla="*/ 931543 h 1267937"/>
                <a:gd name="connsiteX36" fmla="*/ 9709 w 1149320"/>
                <a:gd name="connsiteY36" fmla="*/ 921020 h 1267937"/>
                <a:gd name="connsiteX37" fmla="*/ 25 w 1149320"/>
                <a:gd name="connsiteY37" fmla="*/ 867961 h 1267937"/>
                <a:gd name="connsiteX38" fmla="*/ 9169 w 1149320"/>
                <a:gd name="connsiteY38" fmla="*/ 378670 h 1267937"/>
                <a:gd name="connsiteX39" fmla="*/ 20829 w 1149320"/>
                <a:gd name="connsiteY39" fmla="*/ 326009 h 1267937"/>
                <a:gd name="connsiteX40" fmla="*/ 28875 w 1149320"/>
                <a:gd name="connsiteY40" fmla="*/ 311824 h 1267937"/>
                <a:gd name="connsiteX41" fmla="*/ 29456 w 1149320"/>
                <a:gd name="connsiteY41" fmla="*/ 310353 h 1267937"/>
                <a:gd name="connsiteX42" fmla="*/ 31715 w 1149320"/>
                <a:gd name="connsiteY42" fmla="*/ 306818 h 1267937"/>
                <a:gd name="connsiteX43" fmla="*/ 33781 w 1149320"/>
                <a:gd name="connsiteY43" fmla="*/ 303175 h 1267937"/>
                <a:gd name="connsiteX44" fmla="*/ 34809 w 1149320"/>
                <a:gd name="connsiteY44" fmla="*/ 301976 h 1267937"/>
                <a:gd name="connsiteX45" fmla="*/ 43592 w 1149320"/>
                <a:gd name="connsiteY45" fmla="*/ 288232 h 1267937"/>
                <a:gd name="connsiteX46" fmla="*/ 84700 w 1149320"/>
                <a:gd name="connsiteY46" fmla="*/ 253315 h 1267937"/>
                <a:gd name="connsiteX47" fmla="*/ 513010 w 1149320"/>
                <a:gd name="connsiteY47" fmla="*/ 16589 h 1267937"/>
                <a:gd name="connsiteX48" fmla="*/ 564446 w 1149320"/>
                <a:gd name="connsiteY48" fmla="*/ 356 h 1267937"/>
                <a:gd name="connsiteX49" fmla="*/ 580755 w 1149320"/>
                <a:gd name="connsiteY49" fmla="*/ 232 h 126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320" h="1267937">
                  <a:moveTo>
                    <a:pt x="582318" y="0"/>
                  </a:moveTo>
                  <a:lnTo>
                    <a:pt x="586501" y="188"/>
                  </a:lnTo>
                  <a:lnTo>
                    <a:pt x="590696" y="156"/>
                  </a:lnTo>
                  <a:lnTo>
                    <a:pt x="592251" y="447"/>
                  </a:lnTo>
                  <a:lnTo>
                    <a:pt x="608543" y="1180"/>
                  </a:lnTo>
                  <a:cubicBezTo>
                    <a:pt x="626008" y="3680"/>
                    <a:pt x="643273" y="9645"/>
                    <a:pt x="659336" y="19323"/>
                  </a:cubicBezTo>
                  <a:lnTo>
                    <a:pt x="1078501" y="271887"/>
                  </a:lnTo>
                  <a:cubicBezTo>
                    <a:pt x="1094564" y="281566"/>
                    <a:pt x="1107905" y="294042"/>
                    <a:pt x="1118277" y="308315"/>
                  </a:cubicBezTo>
                  <a:lnTo>
                    <a:pt x="1126539" y="322377"/>
                  </a:lnTo>
                  <a:lnTo>
                    <a:pt x="1127522" y="323615"/>
                  </a:lnTo>
                  <a:lnTo>
                    <a:pt x="1129452" y="327335"/>
                  </a:lnTo>
                  <a:lnTo>
                    <a:pt x="1131575" y="330949"/>
                  </a:lnTo>
                  <a:lnTo>
                    <a:pt x="1132101" y="332440"/>
                  </a:lnTo>
                  <a:lnTo>
                    <a:pt x="1139612" y="346917"/>
                  </a:lnTo>
                  <a:cubicBezTo>
                    <a:pt x="1146180" y="363292"/>
                    <a:pt x="1149646" y="381227"/>
                    <a:pt x="1149296" y="399977"/>
                  </a:cubicBezTo>
                  <a:lnTo>
                    <a:pt x="1140152" y="889267"/>
                  </a:lnTo>
                  <a:cubicBezTo>
                    <a:pt x="1139801" y="908018"/>
                    <a:pt x="1135667" y="925809"/>
                    <a:pt x="1128492" y="941928"/>
                  </a:cubicBezTo>
                  <a:lnTo>
                    <a:pt x="1120445" y="956113"/>
                  </a:lnTo>
                  <a:lnTo>
                    <a:pt x="1119865" y="957584"/>
                  </a:lnTo>
                  <a:lnTo>
                    <a:pt x="1117607" y="961118"/>
                  </a:lnTo>
                  <a:lnTo>
                    <a:pt x="1115540" y="964762"/>
                  </a:lnTo>
                  <a:lnTo>
                    <a:pt x="1114512" y="965961"/>
                  </a:lnTo>
                  <a:lnTo>
                    <a:pt x="1105730" y="979705"/>
                  </a:lnTo>
                  <a:cubicBezTo>
                    <a:pt x="1094832" y="993581"/>
                    <a:pt x="1081034" y="1005550"/>
                    <a:pt x="1064621" y="1014622"/>
                  </a:cubicBezTo>
                  <a:lnTo>
                    <a:pt x="636311" y="1251348"/>
                  </a:lnTo>
                  <a:cubicBezTo>
                    <a:pt x="619897" y="1260420"/>
                    <a:pt x="602423" y="1265736"/>
                    <a:pt x="584876" y="1267581"/>
                  </a:cubicBezTo>
                  <a:lnTo>
                    <a:pt x="568566" y="1267705"/>
                  </a:lnTo>
                  <a:lnTo>
                    <a:pt x="567003" y="1267937"/>
                  </a:lnTo>
                  <a:lnTo>
                    <a:pt x="562818" y="1267749"/>
                  </a:lnTo>
                  <a:lnTo>
                    <a:pt x="558625" y="1267781"/>
                  </a:lnTo>
                  <a:lnTo>
                    <a:pt x="557070" y="1267490"/>
                  </a:lnTo>
                  <a:lnTo>
                    <a:pt x="540778" y="1266757"/>
                  </a:lnTo>
                  <a:cubicBezTo>
                    <a:pt x="523312" y="1264257"/>
                    <a:pt x="506048" y="1258292"/>
                    <a:pt x="489985" y="1248613"/>
                  </a:cubicBezTo>
                  <a:lnTo>
                    <a:pt x="70819" y="996050"/>
                  </a:lnTo>
                  <a:cubicBezTo>
                    <a:pt x="46725" y="981532"/>
                    <a:pt x="28755" y="960720"/>
                    <a:pt x="17745" y="936988"/>
                  </a:cubicBezTo>
                  <a:lnTo>
                    <a:pt x="15827" y="931543"/>
                  </a:lnTo>
                  <a:lnTo>
                    <a:pt x="9709" y="921020"/>
                  </a:lnTo>
                  <a:cubicBezTo>
                    <a:pt x="3141" y="904645"/>
                    <a:pt x="-326" y="886711"/>
                    <a:pt x="25" y="867961"/>
                  </a:cubicBezTo>
                  <a:lnTo>
                    <a:pt x="9169" y="378670"/>
                  </a:lnTo>
                  <a:cubicBezTo>
                    <a:pt x="9520" y="359920"/>
                    <a:pt x="13653" y="342128"/>
                    <a:pt x="20829" y="326009"/>
                  </a:cubicBezTo>
                  <a:lnTo>
                    <a:pt x="28875" y="311824"/>
                  </a:lnTo>
                  <a:lnTo>
                    <a:pt x="29456" y="310353"/>
                  </a:lnTo>
                  <a:lnTo>
                    <a:pt x="31715" y="306818"/>
                  </a:lnTo>
                  <a:lnTo>
                    <a:pt x="33781" y="303175"/>
                  </a:lnTo>
                  <a:lnTo>
                    <a:pt x="34809" y="301976"/>
                  </a:lnTo>
                  <a:lnTo>
                    <a:pt x="43592" y="288232"/>
                  </a:lnTo>
                  <a:cubicBezTo>
                    <a:pt x="54489" y="274356"/>
                    <a:pt x="68287" y="262387"/>
                    <a:pt x="84700" y="253315"/>
                  </a:cubicBezTo>
                  <a:lnTo>
                    <a:pt x="513010" y="16589"/>
                  </a:lnTo>
                  <a:cubicBezTo>
                    <a:pt x="529423" y="7517"/>
                    <a:pt x="546898" y="2201"/>
                    <a:pt x="564446" y="356"/>
                  </a:cubicBezTo>
                  <a:lnTo>
                    <a:pt x="580755" y="232"/>
                  </a:lnTo>
                  <a:close/>
                </a:path>
              </a:pathLst>
            </a:custGeom>
          </p:spPr>
        </p:pic>
      </p:grp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2028190" y="1967865"/>
            <a:ext cx="3069590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    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微信小程序需要通过微信官方人员的审核后才能发布。创建特定账户给微信官方人员，可以体验微信小程序的所有功能，帮助微信小程序快速通过审核。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57371" y="0"/>
            <a:ext cx="3686629" cy="5143500"/>
          </a:xfrm>
          <a:prstGeom prst="rect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5457370" cy="5143500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199421" y="2203281"/>
            <a:ext cx="2202366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业务员制定特价活动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公司级制定特价活动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893</Words>
  <Application>WPS 演示</Application>
  <PresentationFormat>全屏显示(16:9)</PresentationFormat>
  <Paragraphs>136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Malgun Gothic</vt:lpstr>
      <vt:lpstr>站酷高端黑</vt:lpstr>
      <vt:lpstr>Impact</vt:lpstr>
      <vt:lpstr>Times New Roman</vt:lpstr>
      <vt:lpstr>Arial</vt:lpstr>
      <vt:lpstr>Arial Unicode MS</vt:lpstr>
      <vt:lpstr>等线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一笑奈何1413440999</cp:lastModifiedBy>
  <cp:revision>215</cp:revision>
  <dcterms:created xsi:type="dcterms:W3CDTF">2015-06-24T16:00:00Z</dcterms:created>
  <dcterms:modified xsi:type="dcterms:W3CDTF">2018-11-15T23:34:12Z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