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4"/>
  </p:notesMasterIdLst>
  <p:sldIdLst>
    <p:sldId id="260" r:id="rId3"/>
    <p:sldId id="267" r:id="rId4"/>
    <p:sldId id="291" r:id="rId5"/>
    <p:sldId id="261" r:id="rId6"/>
    <p:sldId id="269" r:id="rId7"/>
    <p:sldId id="289" r:id="rId8"/>
    <p:sldId id="263" r:id="rId9"/>
    <p:sldId id="286" r:id="rId10"/>
    <p:sldId id="272" r:id="rId11"/>
    <p:sldId id="268" r:id="rId12"/>
    <p:sldId id="281" r:id="rId13"/>
    <p:sldId id="280" r:id="rId14"/>
    <p:sldId id="266" r:id="rId15"/>
    <p:sldId id="273" r:id="rId16"/>
    <p:sldId id="294" r:id="rId17"/>
    <p:sldId id="287" r:id="rId18"/>
    <p:sldId id="293" r:id="rId19"/>
    <p:sldId id="258" r:id="rId20"/>
    <p:sldId id="296" r:id="rId21"/>
    <p:sldId id="295" r:id="rId22"/>
    <p:sldId id="264" r:id="rId23"/>
    <p:sldId id="279" r:id="rId24"/>
    <p:sldId id="283" r:id="rId25"/>
    <p:sldId id="292" r:id="rId26"/>
    <p:sldId id="288" r:id="rId27"/>
    <p:sldId id="278" r:id="rId28"/>
    <p:sldId id="285" r:id="rId29"/>
    <p:sldId id="282" r:id="rId30"/>
    <p:sldId id="274" r:id="rId31"/>
    <p:sldId id="290" r:id="rId32"/>
    <p:sldId id="297" r:id="rId33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7188"/>
    <a:srgbClr val="8FA4B7"/>
    <a:srgbClr val="FFD70D"/>
    <a:srgbClr val="FFDA25"/>
    <a:srgbClr val="A6A6A6"/>
    <a:srgbClr val="FECAB2"/>
    <a:srgbClr val="FFC8B3"/>
    <a:srgbClr val="374552"/>
    <a:srgbClr val="984C9E"/>
    <a:srgbClr val="36B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1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60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111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2222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3333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比例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</c:spPr>
          <c:dPt>
            <c:idx val="0"/>
            <c:bubble3D val="0"/>
            <c:spPr>
              <a:solidFill>
                <a:srgbClr val="8FA4B7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769C-401A-9EF6-B94B5F466AE1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</a:scheme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769C-401A-9EF6-B94B5F466AE1}"/>
              </c:ext>
            </c:extLst>
          </c:dPt>
          <c:dLbls>
            <c:dLbl>
              <c:idx val="0"/>
              <c:layout>
                <c:manualLayout>
                  <c:x val="-0.1554970880507246"/>
                  <c:y val="-7.3209283356246964E-3"/>
                </c:manualLayout>
              </c:layout>
              <c:tx>
                <c:rich>
                  <a:bodyPr/>
                  <a:lstStyle/>
                  <a:p>
                    <a:fld id="{3AA9DCB8-3A3C-476F-B1A8-0950184D2091}" type="PERCENTAGE">
                      <a:rPr lang="en-US" altLang="zh-CN" sz="2400"/>
                      <a:pPr/>
                      <a:t>[百分比]</a:t>
                    </a:fld>
                    <a:endParaRPr lang="zh-CN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769C-401A-9EF6-B94B5F466AE1}"/>
                </c:ext>
                <c:ext xmlns:c15="http://schemas.microsoft.com/office/drawing/2012/chart" uri="{CE6537A1-D6FC-4f65-9D91-7224C49458BB}">
                  <c15:layout>
                    <c:manualLayout>
                      <c:w val="0.218765420104027"/>
                      <c:h val="0.31593651593162936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769C-401A-9EF6-B94B5F466AE1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ea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769C-401A-9EF6-B94B5F466A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ea typeface="+mn-ea"/>
          <a:cs typeface="+mn-ea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比例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</c:spPr>
          <c:dPt>
            <c:idx val="0"/>
            <c:bubble3D val="0"/>
            <c:spPr>
              <a:solidFill>
                <a:srgbClr val="577188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C483-4FD0-AD94-10559D1C01C6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</a:scheme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C483-4FD0-AD94-10559D1C01C6}"/>
              </c:ext>
            </c:extLst>
          </c:dPt>
          <c:dLbls>
            <c:dLbl>
              <c:idx val="0"/>
              <c:layout>
                <c:manualLayout>
                  <c:x val="-9.5143345419042694E-2"/>
                  <c:y val="-0.22810933889399995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24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ea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C483-4FD0-AD94-10559D1C01C6}"/>
                </c:ext>
                <c:ext xmlns:c15="http://schemas.microsoft.com/office/drawing/2012/chart" uri="{CE6537A1-D6FC-4f65-9D91-7224C49458BB}">
                  <c15:layout>
                    <c:manualLayout>
                      <c:w val="0.218765420104027"/>
                      <c:h val="0.31593651593162936"/>
                    </c:manualLayout>
                  </c15:layout>
                </c:ext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C483-4FD0-AD94-10559D1C01C6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ea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C483-4FD0-AD94-10559D1C01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ea typeface="+mn-ea"/>
          <a:cs typeface="+mn-ea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比例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</c:spPr>
          <c:dPt>
            <c:idx val="0"/>
            <c:bubble3D val="0"/>
            <c:spPr>
              <a:solidFill>
                <a:srgbClr val="8FA4B7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F5F6-4C69-B612-6F611A0BB785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</a:scheme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F5F6-4C69-B612-6F611A0BB785}"/>
              </c:ext>
            </c:extLst>
          </c:dPt>
          <c:dLbls>
            <c:dLbl>
              <c:idx val="0"/>
              <c:layout>
                <c:manualLayout>
                  <c:x val="-0.11190827392784322"/>
                  <c:y val="-0.1982730671969222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F5F6-4C69-B612-6F611A0BB785}"/>
                </c:ext>
                <c:ext xmlns:c15="http://schemas.microsoft.com/office/drawing/2012/chart" uri="{CE6537A1-D6FC-4f65-9D91-7224C49458BB}">
                  <c15:layout>
                    <c:manualLayout>
                      <c:w val="0.218765420104027"/>
                      <c:h val="0.31593651593162936"/>
                    </c:manualLayout>
                  </c15:layout>
                </c:ext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F5F6-4C69-B612-6F611A0BB785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ea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7.5</c:v>
                </c:pt>
                <c:pt idx="1">
                  <c:v>2.5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F5F6-4C69-B612-6F611A0BB7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ea typeface="+mn-ea"/>
          <a:cs typeface="+mn-ea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114B6-6EDC-447E-B20D-8184C0EC2F95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4DF707-8859-4E0D-9A22-DA180B778D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203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DF707-8859-4E0D-9A22-DA180B778DC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652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0853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143D-C435-4951-B49A-F9FD94B99A55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1F87-751E-4A30-9A27-4BFECAB65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225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143D-C435-4951-B49A-F9FD94B99A55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1F87-751E-4A30-9A27-4BFECAB65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553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143D-C435-4951-B49A-F9FD94B99A55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1F87-751E-4A30-9A27-4BFECAB65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554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460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690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5297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33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7653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8226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0902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77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1515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0551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7154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508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9493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8939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143D-C435-4951-B49A-F9FD94B99A55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1F87-751E-4A30-9A27-4BFECAB65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352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143D-C435-4951-B49A-F9FD94B99A55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1F87-751E-4A30-9A27-4BFECAB65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790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143D-C435-4951-B49A-F9FD94B99A55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1F87-751E-4A30-9A27-4BFECAB65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103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143D-C435-4951-B49A-F9FD94B99A55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1F87-751E-4A30-9A27-4BFECAB65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273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143D-C435-4951-B49A-F9FD94B99A55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1F87-751E-4A30-9A27-4BFECAB65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856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B143D-C435-4951-B49A-F9FD94B99A55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31F87-751E-4A30-9A27-4BFECAB65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980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42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pppt.com/jiaocheng/" TargetMode="External"/><Relationship Id="rId3" Type="http://schemas.openxmlformats.org/officeDocument/2006/relationships/hyperlink" Target="http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://www.ypppt.com/tubiao/" TargetMode="External"/><Relationship Id="rId5" Type="http://schemas.openxmlformats.org/officeDocument/2006/relationships/hyperlink" Target="http://www.ypppt.com/beijing/" TargetMode="External"/><Relationship Id="rId10" Type="http://schemas.openxmlformats.org/officeDocument/2006/relationships/hyperlink" Target="http://www.ypppt.com/gushi/" TargetMode="External"/><Relationship Id="rId4" Type="http://schemas.openxmlformats.org/officeDocument/2006/relationships/hyperlink" Target="http://www.ypppt.com/jieri/" TargetMode="External"/><Relationship Id="rId9" Type="http://schemas.openxmlformats.org/officeDocument/2006/relationships/hyperlink" Target="http://www.ypppt.com/ziti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1828936" y="1666015"/>
            <a:ext cx="5711820" cy="769441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zh-CN" altLang="en-US" sz="4400" dirty="0">
                <a:solidFill>
                  <a:srgbClr val="3745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极</a:t>
            </a:r>
            <a:r>
              <a:rPr lang="zh-CN" altLang="en-US" sz="4400" dirty="0" smtClean="0">
                <a:solidFill>
                  <a:srgbClr val="3745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简线条通用</a:t>
            </a:r>
            <a:r>
              <a:rPr lang="en-US" altLang="zh-CN" sz="4400" dirty="0" smtClean="0">
                <a:solidFill>
                  <a:srgbClr val="3745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4400" dirty="0">
                <a:solidFill>
                  <a:srgbClr val="3745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</a:p>
        </p:txBody>
      </p:sp>
      <p:sp>
        <p:nvSpPr>
          <p:cNvPr id="74" name="TextBox 12"/>
          <p:cNvSpPr txBox="1"/>
          <p:nvPr/>
        </p:nvSpPr>
        <p:spPr>
          <a:xfrm>
            <a:off x="2592645" y="2372546"/>
            <a:ext cx="3989388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7D7876"/>
                </a:solidFill>
                <a:latin typeface="HandelGotDLig" pitchFamily="34" charset="0"/>
                <a:ea typeface="汉真广标" pitchFamily="49" charset="-122"/>
              </a:rPr>
              <a:t>PLEASE ADD YOUR TITLE HERE</a:t>
            </a:r>
            <a:endParaRPr lang="zh-CN" altLang="en-US" sz="1800" dirty="0">
              <a:solidFill>
                <a:srgbClr val="7D7876"/>
              </a:solidFill>
              <a:latin typeface="HandelGotDLig" pitchFamily="34" charset="0"/>
              <a:ea typeface="汉真广标" pitchFamily="49" charset="-122"/>
            </a:endParaRPr>
          </a:p>
        </p:txBody>
      </p:sp>
      <p:grpSp>
        <p:nvGrpSpPr>
          <p:cNvPr id="70" name="组合 69">
            <a:extLst>
              <a:ext uri="{FF2B5EF4-FFF2-40B4-BE49-F238E27FC236}">
                <a16:creationId xmlns="" xmlns:a16="http://schemas.microsoft.com/office/drawing/2014/main" id="{8ACCCB30-9530-42D4-B53D-46AFE8D72478}"/>
              </a:ext>
            </a:extLst>
          </p:cNvPr>
          <p:cNvGrpSpPr/>
          <p:nvPr/>
        </p:nvGrpSpPr>
        <p:grpSpPr>
          <a:xfrm>
            <a:off x="1641872" y="4103688"/>
            <a:ext cx="6481763" cy="959644"/>
            <a:chOff x="1312863" y="187325"/>
            <a:chExt cx="8642350" cy="1279525"/>
          </a:xfrm>
          <a:solidFill>
            <a:srgbClr val="8FA4B7">
              <a:alpha val="42000"/>
            </a:srgbClr>
          </a:solidFill>
        </p:grpSpPr>
        <p:sp>
          <p:nvSpPr>
            <p:cNvPr id="71" name="Freeform 5">
              <a:extLst>
                <a:ext uri="{FF2B5EF4-FFF2-40B4-BE49-F238E27FC236}">
                  <a16:creationId xmlns="" xmlns:a16="http://schemas.microsoft.com/office/drawing/2014/main" id="{194DABD8-A4E2-4D3E-B236-0CC9006F0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2863" y="307975"/>
              <a:ext cx="2224088" cy="1158875"/>
            </a:xfrm>
            <a:custGeom>
              <a:avLst/>
              <a:gdLst>
                <a:gd name="T0" fmla="*/ 0 w 524"/>
                <a:gd name="T1" fmla="*/ 164 h 271"/>
                <a:gd name="T2" fmla="*/ 256 w 524"/>
                <a:gd name="T3" fmla="*/ 28 h 271"/>
                <a:gd name="T4" fmla="*/ 524 w 524"/>
                <a:gd name="T5" fmla="*/ 104 h 271"/>
                <a:gd name="T6" fmla="*/ 244 w 524"/>
                <a:gd name="T7" fmla="*/ 244 h 271"/>
                <a:gd name="T8" fmla="*/ 0 w 524"/>
                <a:gd name="T9" fmla="*/ 164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4" h="271">
                  <a:moveTo>
                    <a:pt x="0" y="164"/>
                  </a:moveTo>
                  <a:cubicBezTo>
                    <a:pt x="80" y="116"/>
                    <a:pt x="164" y="60"/>
                    <a:pt x="256" y="28"/>
                  </a:cubicBezTo>
                  <a:cubicBezTo>
                    <a:pt x="312" y="8"/>
                    <a:pt x="404" y="0"/>
                    <a:pt x="524" y="104"/>
                  </a:cubicBezTo>
                  <a:cubicBezTo>
                    <a:pt x="524" y="104"/>
                    <a:pt x="372" y="216"/>
                    <a:pt x="244" y="244"/>
                  </a:cubicBezTo>
                  <a:cubicBezTo>
                    <a:pt x="120" y="271"/>
                    <a:pt x="28" y="196"/>
                    <a:pt x="0" y="16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72" name="Freeform 6">
              <a:extLst>
                <a:ext uri="{FF2B5EF4-FFF2-40B4-BE49-F238E27FC236}">
                  <a16:creationId xmlns="" xmlns:a16="http://schemas.microsoft.com/office/drawing/2014/main" id="{5A54A1AD-4A06-4424-8577-FD51DDA2AE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7613" y="307975"/>
              <a:ext cx="1933575" cy="1125538"/>
            </a:xfrm>
            <a:custGeom>
              <a:avLst/>
              <a:gdLst>
                <a:gd name="T0" fmla="*/ 0 w 456"/>
                <a:gd name="T1" fmla="*/ 104 h 263"/>
                <a:gd name="T2" fmla="*/ 256 w 456"/>
                <a:gd name="T3" fmla="*/ 32 h 263"/>
                <a:gd name="T4" fmla="*/ 456 w 456"/>
                <a:gd name="T5" fmla="*/ 188 h 263"/>
                <a:gd name="T6" fmla="*/ 272 w 456"/>
                <a:gd name="T7" fmla="*/ 263 h 263"/>
                <a:gd name="T8" fmla="*/ 0 w 456"/>
                <a:gd name="T9" fmla="*/ 10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6" h="263">
                  <a:moveTo>
                    <a:pt x="0" y="104"/>
                  </a:moveTo>
                  <a:cubicBezTo>
                    <a:pt x="0" y="104"/>
                    <a:pt x="160" y="0"/>
                    <a:pt x="256" y="32"/>
                  </a:cubicBezTo>
                  <a:cubicBezTo>
                    <a:pt x="352" y="64"/>
                    <a:pt x="436" y="168"/>
                    <a:pt x="456" y="188"/>
                  </a:cubicBezTo>
                  <a:cubicBezTo>
                    <a:pt x="456" y="188"/>
                    <a:pt x="364" y="263"/>
                    <a:pt x="272" y="263"/>
                  </a:cubicBezTo>
                  <a:cubicBezTo>
                    <a:pt x="188" y="263"/>
                    <a:pt x="56" y="152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73" name="Freeform 7">
              <a:extLst>
                <a:ext uri="{FF2B5EF4-FFF2-40B4-BE49-F238E27FC236}">
                  <a16:creationId xmlns="" xmlns:a16="http://schemas.microsoft.com/office/drawing/2014/main" id="{48992316-171D-4D81-9677-C7BEB41DF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8513" y="855663"/>
              <a:ext cx="1103313" cy="527050"/>
            </a:xfrm>
            <a:custGeom>
              <a:avLst/>
              <a:gdLst>
                <a:gd name="T0" fmla="*/ 0 w 260"/>
                <a:gd name="T1" fmla="*/ 68 h 123"/>
                <a:gd name="T2" fmla="*/ 156 w 260"/>
                <a:gd name="T3" fmla="*/ 0 h 123"/>
                <a:gd name="T4" fmla="*/ 260 w 260"/>
                <a:gd name="T5" fmla="*/ 40 h 123"/>
                <a:gd name="T6" fmla="*/ 136 w 260"/>
                <a:gd name="T7" fmla="*/ 104 h 123"/>
                <a:gd name="T8" fmla="*/ 0 w 260"/>
                <a:gd name="T9" fmla="*/ 6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" h="123">
                  <a:moveTo>
                    <a:pt x="0" y="68"/>
                  </a:moveTo>
                  <a:cubicBezTo>
                    <a:pt x="0" y="68"/>
                    <a:pt x="80" y="0"/>
                    <a:pt x="156" y="0"/>
                  </a:cubicBezTo>
                  <a:cubicBezTo>
                    <a:pt x="232" y="4"/>
                    <a:pt x="248" y="36"/>
                    <a:pt x="260" y="40"/>
                  </a:cubicBezTo>
                  <a:cubicBezTo>
                    <a:pt x="260" y="40"/>
                    <a:pt x="204" y="88"/>
                    <a:pt x="136" y="104"/>
                  </a:cubicBezTo>
                  <a:cubicBezTo>
                    <a:pt x="68" y="123"/>
                    <a:pt x="16" y="84"/>
                    <a:pt x="0" y="68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75" name="Freeform 8">
              <a:extLst>
                <a:ext uri="{FF2B5EF4-FFF2-40B4-BE49-F238E27FC236}">
                  <a16:creationId xmlns="" xmlns:a16="http://schemas.microsoft.com/office/drawing/2014/main" id="{B322E208-0823-4C5F-A3F6-322BEC71483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4225" y="563563"/>
              <a:ext cx="1123950" cy="685800"/>
            </a:xfrm>
            <a:custGeom>
              <a:avLst/>
              <a:gdLst>
                <a:gd name="T0" fmla="*/ 0 w 265"/>
                <a:gd name="T1" fmla="*/ 104 h 160"/>
                <a:gd name="T2" fmla="*/ 133 w 265"/>
                <a:gd name="T3" fmla="*/ 20 h 160"/>
                <a:gd name="T4" fmla="*/ 265 w 265"/>
                <a:gd name="T5" fmla="*/ 20 h 160"/>
                <a:gd name="T6" fmla="*/ 149 w 265"/>
                <a:gd name="T7" fmla="*/ 144 h 160"/>
                <a:gd name="T8" fmla="*/ 0 w 265"/>
                <a:gd name="T9" fmla="*/ 10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160">
                  <a:moveTo>
                    <a:pt x="0" y="104"/>
                  </a:moveTo>
                  <a:cubicBezTo>
                    <a:pt x="0" y="104"/>
                    <a:pt x="81" y="40"/>
                    <a:pt x="133" y="20"/>
                  </a:cubicBezTo>
                  <a:cubicBezTo>
                    <a:pt x="173" y="4"/>
                    <a:pt x="221" y="0"/>
                    <a:pt x="265" y="20"/>
                  </a:cubicBezTo>
                  <a:cubicBezTo>
                    <a:pt x="265" y="20"/>
                    <a:pt x="209" y="128"/>
                    <a:pt x="149" y="144"/>
                  </a:cubicBezTo>
                  <a:cubicBezTo>
                    <a:pt x="85" y="160"/>
                    <a:pt x="0" y="104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76" name="Freeform 9">
              <a:extLst>
                <a:ext uri="{FF2B5EF4-FFF2-40B4-BE49-F238E27FC236}">
                  <a16:creationId xmlns="" xmlns:a16="http://schemas.microsoft.com/office/drawing/2014/main" id="{8FDAFA18-8310-4586-B2D6-8DFA9236F44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0575" y="187325"/>
              <a:ext cx="1544638" cy="1044575"/>
            </a:xfrm>
            <a:custGeom>
              <a:avLst/>
              <a:gdLst>
                <a:gd name="T0" fmla="*/ 0 w 364"/>
                <a:gd name="T1" fmla="*/ 96 h 244"/>
                <a:gd name="T2" fmla="*/ 116 w 364"/>
                <a:gd name="T3" fmla="*/ 24 h 244"/>
                <a:gd name="T4" fmla="*/ 364 w 364"/>
                <a:gd name="T5" fmla="*/ 184 h 244"/>
                <a:gd name="T6" fmla="*/ 256 w 364"/>
                <a:gd name="T7" fmla="*/ 224 h 244"/>
                <a:gd name="T8" fmla="*/ 0 w 364"/>
                <a:gd name="T9" fmla="*/ 96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" h="244">
                  <a:moveTo>
                    <a:pt x="0" y="96"/>
                  </a:moveTo>
                  <a:cubicBezTo>
                    <a:pt x="0" y="96"/>
                    <a:pt x="56" y="0"/>
                    <a:pt x="116" y="24"/>
                  </a:cubicBezTo>
                  <a:cubicBezTo>
                    <a:pt x="144" y="24"/>
                    <a:pt x="336" y="200"/>
                    <a:pt x="364" y="184"/>
                  </a:cubicBezTo>
                  <a:cubicBezTo>
                    <a:pt x="364" y="184"/>
                    <a:pt x="324" y="244"/>
                    <a:pt x="256" y="224"/>
                  </a:cubicBezTo>
                  <a:cubicBezTo>
                    <a:pt x="108" y="184"/>
                    <a:pt x="100" y="144"/>
                    <a:pt x="0" y="96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sp>
        <p:nvSpPr>
          <p:cNvPr id="77" name="任意多边形: 形状 2"/>
          <p:cNvSpPr/>
          <p:nvPr/>
        </p:nvSpPr>
        <p:spPr>
          <a:xfrm>
            <a:off x="26292" y="4130231"/>
            <a:ext cx="9024257" cy="954512"/>
          </a:xfrm>
          <a:custGeom>
            <a:avLst/>
            <a:gdLst>
              <a:gd name="connsiteX0" fmla="*/ 0 w 12032343"/>
              <a:gd name="connsiteY0" fmla="*/ 17481 h 1272682"/>
              <a:gd name="connsiteX1" fmla="*/ 1567543 w 12032343"/>
              <a:gd name="connsiteY1" fmla="*/ 902853 h 1272682"/>
              <a:gd name="connsiteX2" fmla="*/ 3599543 w 12032343"/>
              <a:gd name="connsiteY2" fmla="*/ 90053 h 1272682"/>
              <a:gd name="connsiteX3" fmla="*/ 5646057 w 12032343"/>
              <a:gd name="connsiteY3" fmla="*/ 1265710 h 1272682"/>
              <a:gd name="connsiteX4" fmla="*/ 7300686 w 12032343"/>
              <a:gd name="connsiteY4" fmla="*/ 598053 h 1272682"/>
              <a:gd name="connsiteX5" fmla="*/ 8563429 w 12032343"/>
              <a:gd name="connsiteY5" fmla="*/ 1033481 h 1272682"/>
              <a:gd name="connsiteX6" fmla="*/ 9608457 w 12032343"/>
              <a:gd name="connsiteY6" fmla="*/ 2967 h 1272682"/>
              <a:gd name="connsiteX7" fmla="*/ 10871200 w 12032343"/>
              <a:gd name="connsiteY7" fmla="*/ 699653 h 1272682"/>
              <a:gd name="connsiteX8" fmla="*/ 12032343 w 12032343"/>
              <a:gd name="connsiteY8" fmla="*/ 46510 h 12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32343" h="1272682">
                <a:moveTo>
                  <a:pt x="0" y="17481"/>
                </a:moveTo>
                <a:cubicBezTo>
                  <a:pt x="483809" y="454119"/>
                  <a:pt x="967619" y="890758"/>
                  <a:pt x="1567543" y="902853"/>
                </a:cubicBezTo>
                <a:cubicBezTo>
                  <a:pt x="2167467" y="914948"/>
                  <a:pt x="2919791" y="29577"/>
                  <a:pt x="3599543" y="90053"/>
                </a:cubicBezTo>
                <a:cubicBezTo>
                  <a:pt x="4279295" y="150529"/>
                  <a:pt x="5029200" y="1181043"/>
                  <a:pt x="5646057" y="1265710"/>
                </a:cubicBezTo>
                <a:cubicBezTo>
                  <a:pt x="6262914" y="1350377"/>
                  <a:pt x="6814457" y="636758"/>
                  <a:pt x="7300686" y="598053"/>
                </a:cubicBezTo>
                <a:cubicBezTo>
                  <a:pt x="7786915" y="559348"/>
                  <a:pt x="8178801" y="1132662"/>
                  <a:pt x="8563429" y="1033481"/>
                </a:cubicBezTo>
                <a:cubicBezTo>
                  <a:pt x="8948057" y="934300"/>
                  <a:pt x="9223829" y="58605"/>
                  <a:pt x="9608457" y="2967"/>
                </a:cubicBezTo>
                <a:cubicBezTo>
                  <a:pt x="9993086" y="-52671"/>
                  <a:pt x="10467219" y="692396"/>
                  <a:pt x="10871200" y="699653"/>
                </a:cubicBezTo>
                <a:cubicBezTo>
                  <a:pt x="11275181" y="706910"/>
                  <a:pt x="11831562" y="152948"/>
                  <a:pt x="12032343" y="46510"/>
                </a:cubicBezTo>
              </a:path>
            </a:pathLst>
          </a:custGeom>
          <a:noFill/>
          <a:ln w="19050"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1062390" y="474241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107478" y="4228203"/>
            <a:ext cx="274486" cy="274486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2258478" y="4232918"/>
            <a:ext cx="133048" cy="13304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3452742" y="4591121"/>
            <a:ext cx="104618" cy="10461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椭圆 87"/>
          <p:cNvSpPr/>
          <p:nvPr/>
        </p:nvSpPr>
        <p:spPr>
          <a:xfrm>
            <a:off x="4320353" y="4939256"/>
            <a:ext cx="205038" cy="205038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5404956" y="4542788"/>
            <a:ext cx="100420" cy="100420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椭圆 89"/>
          <p:cNvSpPr/>
          <p:nvPr/>
        </p:nvSpPr>
        <p:spPr>
          <a:xfrm>
            <a:off x="6386516" y="4805907"/>
            <a:ext cx="205038" cy="20503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椭圆 90"/>
          <p:cNvSpPr/>
          <p:nvPr/>
        </p:nvSpPr>
        <p:spPr>
          <a:xfrm>
            <a:off x="7138992" y="4062436"/>
            <a:ext cx="147634" cy="147634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椭圆 91"/>
          <p:cNvSpPr/>
          <p:nvPr/>
        </p:nvSpPr>
        <p:spPr>
          <a:xfrm>
            <a:off x="8120828" y="4537624"/>
            <a:ext cx="205038" cy="20503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任意多边形: 形状 4"/>
          <p:cNvSpPr/>
          <p:nvPr/>
        </p:nvSpPr>
        <p:spPr>
          <a:xfrm>
            <a:off x="26291" y="2907280"/>
            <a:ext cx="9128594" cy="2143034"/>
          </a:xfrm>
          <a:custGeom>
            <a:avLst/>
            <a:gdLst>
              <a:gd name="connsiteX0" fmla="*/ 0 w 12424228"/>
              <a:gd name="connsiteY0" fmla="*/ 0 h 2857379"/>
              <a:gd name="connsiteX1" fmla="*/ 2728685 w 12424228"/>
              <a:gd name="connsiteY1" fmla="*/ 2815772 h 2857379"/>
              <a:gd name="connsiteX2" fmla="*/ 5573485 w 12424228"/>
              <a:gd name="connsiteY2" fmla="*/ 1756229 h 2857379"/>
              <a:gd name="connsiteX3" fmla="*/ 7257143 w 12424228"/>
              <a:gd name="connsiteY3" fmla="*/ 2786743 h 2857379"/>
              <a:gd name="connsiteX4" fmla="*/ 8940800 w 12424228"/>
              <a:gd name="connsiteY4" fmla="*/ 1944915 h 2857379"/>
              <a:gd name="connsiteX5" fmla="*/ 10653485 w 12424228"/>
              <a:gd name="connsiteY5" fmla="*/ 2627086 h 2857379"/>
              <a:gd name="connsiteX6" fmla="*/ 11727543 w 12424228"/>
              <a:gd name="connsiteY6" fmla="*/ 1654629 h 2857379"/>
              <a:gd name="connsiteX7" fmla="*/ 12424228 w 12424228"/>
              <a:gd name="connsiteY7" fmla="*/ 1799772 h 2857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24228" h="2857379">
                <a:moveTo>
                  <a:pt x="0" y="0"/>
                </a:moveTo>
                <a:cubicBezTo>
                  <a:pt x="899885" y="1261533"/>
                  <a:pt x="1799771" y="2523067"/>
                  <a:pt x="2728685" y="2815772"/>
                </a:cubicBezTo>
                <a:cubicBezTo>
                  <a:pt x="3657599" y="3108477"/>
                  <a:pt x="4818742" y="1761067"/>
                  <a:pt x="5573485" y="1756229"/>
                </a:cubicBezTo>
                <a:cubicBezTo>
                  <a:pt x="6328228" y="1751391"/>
                  <a:pt x="6695924" y="2755295"/>
                  <a:pt x="7257143" y="2786743"/>
                </a:cubicBezTo>
                <a:cubicBezTo>
                  <a:pt x="7818362" y="2818191"/>
                  <a:pt x="8374743" y="1971525"/>
                  <a:pt x="8940800" y="1944915"/>
                </a:cubicBezTo>
                <a:cubicBezTo>
                  <a:pt x="9506857" y="1918306"/>
                  <a:pt x="10189028" y="2675467"/>
                  <a:pt x="10653485" y="2627086"/>
                </a:cubicBezTo>
                <a:cubicBezTo>
                  <a:pt x="11117942" y="2578705"/>
                  <a:pt x="11432419" y="1792515"/>
                  <a:pt x="11727543" y="1654629"/>
                </a:cubicBezTo>
                <a:cubicBezTo>
                  <a:pt x="12022667" y="1516743"/>
                  <a:pt x="12223447" y="1658257"/>
                  <a:pt x="12424228" y="1799772"/>
                </a:cubicBezTo>
              </a:path>
            </a:pathLst>
          </a:custGeom>
          <a:noFill/>
          <a:ln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523478" y="3649926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1423352" y="4590600"/>
            <a:ext cx="274486" cy="274486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4119564" y="4167386"/>
            <a:ext cx="133048" cy="133048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5367415" y="4939256"/>
            <a:ext cx="133048" cy="13304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椭圆 97"/>
          <p:cNvSpPr/>
          <p:nvPr/>
        </p:nvSpPr>
        <p:spPr>
          <a:xfrm>
            <a:off x="5883627" y="466528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椭圆 98"/>
          <p:cNvSpPr/>
          <p:nvPr/>
        </p:nvSpPr>
        <p:spPr>
          <a:xfrm>
            <a:off x="8942614" y="408668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7" name="直接连接符 106">
            <a:extLst>
              <a:ext uri="{FF2B5EF4-FFF2-40B4-BE49-F238E27FC236}">
                <a16:creationId xmlns="" xmlns:a16="http://schemas.microsoft.com/office/drawing/2014/main" id="{E313177E-59BA-45B4-A649-116184D482FA}"/>
              </a:ext>
            </a:extLst>
          </p:cNvPr>
          <p:cNvCxnSpPr/>
          <p:nvPr/>
        </p:nvCxnSpPr>
        <p:spPr>
          <a:xfrm>
            <a:off x="1701936" y="1621194"/>
            <a:ext cx="59635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="" xmlns:a16="http://schemas.microsoft.com/office/drawing/2014/main" id="{4813C647-C18F-49A4-9F27-02A75536227E}"/>
              </a:ext>
            </a:extLst>
          </p:cNvPr>
          <p:cNvCxnSpPr/>
          <p:nvPr/>
        </p:nvCxnSpPr>
        <p:spPr>
          <a:xfrm>
            <a:off x="1701936" y="2751725"/>
            <a:ext cx="59635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37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5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9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2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3250"/>
                            </p:stCondLst>
                            <p:childTnLst>
                              <p:par>
                                <p:cTn id="262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4250"/>
                            </p:stCondLst>
                            <p:childTnLst>
                              <p:par>
                                <p:cTn id="2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74" grpId="0"/>
      <p:bldP spid="77" grpId="0" animBg="1"/>
      <p:bldP spid="78" grpId="0" animBg="1"/>
      <p:bldP spid="79" grpId="0" animBg="1"/>
      <p:bldP spid="85" grpId="0" animBg="1"/>
      <p:bldP spid="86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2391526" y="2143263"/>
            <a:ext cx="145058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4800" u="none" strike="noStrike" cap="none" normalizeH="0" baseline="0" dirty="0" smtClean="0">
                <a:ln>
                  <a:noFill/>
                </a:ln>
                <a:solidFill>
                  <a:srgbClr val="577188"/>
                </a:solidFill>
                <a:effectLst/>
                <a:latin typeface="Impact" pitchFamily="34" charset="0"/>
                <a:cs typeface="+mn-ea"/>
              </a:rPr>
              <a:t>02</a:t>
            </a:r>
            <a:endParaRPr kumimoji="0" lang="zh-CN" sz="4400" u="none" strike="noStrike" cap="none" normalizeH="0" baseline="0" dirty="0">
              <a:ln>
                <a:noFill/>
              </a:ln>
              <a:solidFill>
                <a:srgbClr val="577188"/>
              </a:solidFill>
              <a:effectLst/>
              <a:latin typeface="Impact" pitchFamily="34" charset="0"/>
              <a:cs typeface="+mn-ea"/>
            </a:endParaRPr>
          </a:p>
        </p:txBody>
      </p:sp>
      <p:sp>
        <p:nvSpPr>
          <p:cNvPr id="12" name="TextBox 6"/>
          <p:cNvSpPr txBox="1">
            <a:spLocks noChangeArrowheads="1"/>
          </p:cNvSpPr>
          <p:nvPr/>
        </p:nvSpPr>
        <p:spPr bwMode="auto">
          <a:xfrm>
            <a:off x="3261496" y="1885268"/>
            <a:ext cx="30451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工作完成情况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  <a:cs typeface="+mn-ea"/>
            </a:endParaRPr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3666255" y="2265228"/>
            <a:ext cx="3189859" cy="526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000" i="0" u="none" strike="noStrike" cap="none" normalizeH="0" baseline="0" dirty="0">
                <a:ln>
                  <a:noFill/>
                </a:ln>
                <a:effectLst/>
                <a:latin typeface="+mn-ea"/>
                <a:cs typeface="+mn-ea"/>
              </a:rPr>
              <a:t>这里是其它的相关</a:t>
            </a:r>
            <a:r>
              <a:rPr lang="zh-CN" altLang="en-US" sz="1000" dirty="0">
                <a:latin typeface="+mn-ea"/>
                <a:cs typeface="+mn-ea"/>
              </a:rPr>
              <a:t>说明，这里添加其它说明</a:t>
            </a:r>
            <a:r>
              <a:rPr lang="zh-CN" altLang="en-US" sz="1000" dirty="0" smtClean="0">
                <a:latin typeface="+mn-ea"/>
                <a:cs typeface="+mn-ea"/>
              </a:rPr>
              <a:t>，</a:t>
            </a:r>
            <a:endParaRPr lang="en-US" altLang="zh-CN" sz="1000" dirty="0" smtClean="0">
              <a:latin typeface="+mn-ea"/>
              <a:cs typeface="+mn-ea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 smtClean="0">
                <a:latin typeface="+mn-ea"/>
                <a:cs typeface="+mn-ea"/>
              </a:rPr>
              <a:t>这里</a:t>
            </a:r>
            <a:r>
              <a:rPr lang="zh-CN" altLang="en-US" sz="1000" dirty="0">
                <a:latin typeface="+mn-ea"/>
                <a:cs typeface="+mn-ea"/>
              </a:rPr>
              <a:t>添加其它说明，这里添加其它</a:t>
            </a:r>
            <a:r>
              <a:rPr lang="zh-CN" altLang="en-US" sz="1000" dirty="0" smtClean="0">
                <a:latin typeface="+mn-ea"/>
                <a:cs typeface="+mn-ea"/>
              </a:rPr>
              <a:t>说明</a:t>
            </a:r>
            <a:endParaRPr lang="zh-CN" altLang="zh-CN" sz="1000" dirty="0">
              <a:latin typeface="+mn-ea"/>
              <a:cs typeface="+mn-ea"/>
            </a:endParaRPr>
          </a:p>
        </p:txBody>
      </p:sp>
      <p:sp>
        <p:nvSpPr>
          <p:cNvPr id="15" name="TextBox 6"/>
          <p:cNvSpPr txBox="1">
            <a:spLocks noChangeArrowheads="1"/>
          </p:cNvSpPr>
          <p:nvPr/>
        </p:nvSpPr>
        <p:spPr bwMode="auto">
          <a:xfrm>
            <a:off x="2458323" y="1897071"/>
            <a:ext cx="13169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577188"/>
                </a:solidFill>
                <a:effectLst/>
                <a:latin typeface="+mn-ea"/>
                <a:cs typeface="+mn-ea"/>
              </a:rPr>
              <a:t>PART</a:t>
            </a:r>
            <a:endParaRPr kumimoji="0" lang="zh-CN" sz="1800" b="0" i="0" u="none" strike="noStrike" cap="none" normalizeH="0" baseline="0" dirty="0">
              <a:ln>
                <a:noFill/>
              </a:ln>
              <a:solidFill>
                <a:srgbClr val="577188"/>
              </a:solidFill>
              <a:effectLst/>
              <a:latin typeface="Arial" pitchFamily="34" charset="0"/>
              <a:cs typeface="+mn-ea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666255" y="2278246"/>
            <a:ext cx="245932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>
            <a:extLst>
              <a:ext uri="{FF2B5EF4-FFF2-40B4-BE49-F238E27FC236}">
                <a16:creationId xmlns="" xmlns:a16="http://schemas.microsoft.com/office/drawing/2014/main" id="{8ACCCB30-9530-42D4-B53D-46AFE8D72478}"/>
              </a:ext>
            </a:extLst>
          </p:cNvPr>
          <p:cNvGrpSpPr/>
          <p:nvPr/>
        </p:nvGrpSpPr>
        <p:grpSpPr>
          <a:xfrm>
            <a:off x="1641872" y="4103688"/>
            <a:ext cx="6481763" cy="959644"/>
            <a:chOff x="1312863" y="187325"/>
            <a:chExt cx="8642350" cy="1279525"/>
          </a:xfrm>
          <a:solidFill>
            <a:srgbClr val="8FA4B7">
              <a:alpha val="42000"/>
            </a:srgbClr>
          </a:solidFill>
        </p:grpSpPr>
        <p:sp>
          <p:nvSpPr>
            <p:cNvPr id="18" name="Freeform 5">
              <a:extLst>
                <a:ext uri="{FF2B5EF4-FFF2-40B4-BE49-F238E27FC236}">
                  <a16:creationId xmlns="" xmlns:a16="http://schemas.microsoft.com/office/drawing/2014/main" id="{194DABD8-A4E2-4D3E-B236-0CC9006F0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2863" y="307975"/>
              <a:ext cx="2224088" cy="1158875"/>
            </a:xfrm>
            <a:custGeom>
              <a:avLst/>
              <a:gdLst>
                <a:gd name="T0" fmla="*/ 0 w 524"/>
                <a:gd name="T1" fmla="*/ 164 h 271"/>
                <a:gd name="T2" fmla="*/ 256 w 524"/>
                <a:gd name="T3" fmla="*/ 28 h 271"/>
                <a:gd name="T4" fmla="*/ 524 w 524"/>
                <a:gd name="T5" fmla="*/ 104 h 271"/>
                <a:gd name="T6" fmla="*/ 244 w 524"/>
                <a:gd name="T7" fmla="*/ 244 h 271"/>
                <a:gd name="T8" fmla="*/ 0 w 524"/>
                <a:gd name="T9" fmla="*/ 164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4" h="271">
                  <a:moveTo>
                    <a:pt x="0" y="164"/>
                  </a:moveTo>
                  <a:cubicBezTo>
                    <a:pt x="80" y="116"/>
                    <a:pt x="164" y="60"/>
                    <a:pt x="256" y="28"/>
                  </a:cubicBezTo>
                  <a:cubicBezTo>
                    <a:pt x="312" y="8"/>
                    <a:pt x="404" y="0"/>
                    <a:pt x="524" y="104"/>
                  </a:cubicBezTo>
                  <a:cubicBezTo>
                    <a:pt x="524" y="104"/>
                    <a:pt x="372" y="216"/>
                    <a:pt x="244" y="244"/>
                  </a:cubicBezTo>
                  <a:cubicBezTo>
                    <a:pt x="120" y="271"/>
                    <a:pt x="28" y="196"/>
                    <a:pt x="0" y="16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9" name="Freeform 6">
              <a:extLst>
                <a:ext uri="{FF2B5EF4-FFF2-40B4-BE49-F238E27FC236}">
                  <a16:creationId xmlns="" xmlns:a16="http://schemas.microsoft.com/office/drawing/2014/main" id="{5A54A1AD-4A06-4424-8577-FD51DDA2AE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7613" y="307975"/>
              <a:ext cx="1933575" cy="1125538"/>
            </a:xfrm>
            <a:custGeom>
              <a:avLst/>
              <a:gdLst>
                <a:gd name="T0" fmla="*/ 0 w 456"/>
                <a:gd name="T1" fmla="*/ 104 h 263"/>
                <a:gd name="T2" fmla="*/ 256 w 456"/>
                <a:gd name="T3" fmla="*/ 32 h 263"/>
                <a:gd name="T4" fmla="*/ 456 w 456"/>
                <a:gd name="T5" fmla="*/ 188 h 263"/>
                <a:gd name="T6" fmla="*/ 272 w 456"/>
                <a:gd name="T7" fmla="*/ 263 h 263"/>
                <a:gd name="T8" fmla="*/ 0 w 456"/>
                <a:gd name="T9" fmla="*/ 10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6" h="263">
                  <a:moveTo>
                    <a:pt x="0" y="104"/>
                  </a:moveTo>
                  <a:cubicBezTo>
                    <a:pt x="0" y="104"/>
                    <a:pt x="160" y="0"/>
                    <a:pt x="256" y="32"/>
                  </a:cubicBezTo>
                  <a:cubicBezTo>
                    <a:pt x="352" y="64"/>
                    <a:pt x="436" y="168"/>
                    <a:pt x="456" y="188"/>
                  </a:cubicBezTo>
                  <a:cubicBezTo>
                    <a:pt x="456" y="188"/>
                    <a:pt x="364" y="263"/>
                    <a:pt x="272" y="263"/>
                  </a:cubicBezTo>
                  <a:cubicBezTo>
                    <a:pt x="188" y="263"/>
                    <a:pt x="56" y="152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0" name="Freeform 7">
              <a:extLst>
                <a:ext uri="{FF2B5EF4-FFF2-40B4-BE49-F238E27FC236}">
                  <a16:creationId xmlns="" xmlns:a16="http://schemas.microsoft.com/office/drawing/2014/main" id="{48992316-171D-4D81-9677-C7BEB41DF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8513" y="855663"/>
              <a:ext cx="1103313" cy="527050"/>
            </a:xfrm>
            <a:custGeom>
              <a:avLst/>
              <a:gdLst>
                <a:gd name="T0" fmla="*/ 0 w 260"/>
                <a:gd name="T1" fmla="*/ 68 h 123"/>
                <a:gd name="T2" fmla="*/ 156 w 260"/>
                <a:gd name="T3" fmla="*/ 0 h 123"/>
                <a:gd name="T4" fmla="*/ 260 w 260"/>
                <a:gd name="T5" fmla="*/ 40 h 123"/>
                <a:gd name="T6" fmla="*/ 136 w 260"/>
                <a:gd name="T7" fmla="*/ 104 h 123"/>
                <a:gd name="T8" fmla="*/ 0 w 260"/>
                <a:gd name="T9" fmla="*/ 6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" h="123">
                  <a:moveTo>
                    <a:pt x="0" y="68"/>
                  </a:moveTo>
                  <a:cubicBezTo>
                    <a:pt x="0" y="68"/>
                    <a:pt x="80" y="0"/>
                    <a:pt x="156" y="0"/>
                  </a:cubicBezTo>
                  <a:cubicBezTo>
                    <a:pt x="232" y="4"/>
                    <a:pt x="248" y="36"/>
                    <a:pt x="260" y="40"/>
                  </a:cubicBezTo>
                  <a:cubicBezTo>
                    <a:pt x="260" y="40"/>
                    <a:pt x="204" y="88"/>
                    <a:pt x="136" y="104"/>
                  </a:cubicBezTo>
                  <a:cubicBezTo>
                    <a:pt x="68" y="123"/>
                    <a:pt x="16" y="84"/>
                    <a:pt x="0" y="68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1" name="Freeform 8">
              <a:extLst>
                <a:ext uri="{FF2B5EF4-FFF2-40B4-BE49-F238E27FC236}">
                  <a16:creationId xmlns="" xmlns:a16="http://schemas.microsoft.com/office/drawing/2014/main" id="{B322E208-0823-4C5F-A3F6-322BEC71483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4225" y="563563"/>
              <a:ext cx="1123950" cy="685800"/>
            </a:xfrm>
            <a:custGeom>
              <a:avLst/>
              <a:gdLst>
                <a:gd name="T0" fmla="*/ 0 w 265"/>
                <a:gd name="T1" fmla="*/ 104 h 160"/>
                <a:gd name="T2" fmla="*/ 133 w 265"/>
                <a:gd name="T3" fmla="*/ 20 h 160"/>
                <a:gd name="T4" fmla="*/ 265 w 265"/>
                <a:gd name="T5" fmla="*/ 20 h 160"/>
                <a:gd name="T6" fmla="*/ 149 w 265"/>
                <a:gd name="T7" fmla="*/ 144 h 160"/>
                <a:gd name="T8" fmla="*/ 0 w 265"/>
                <a:gd name="T9" fmla="*/ 10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160">
                  <a:moveTo>
                    <a:pt x="0" y="104"/>
                  </a:moveTo>
                  <a:cubicBezTo>
                    <a:pt x="0" y="104"/>
                    <a:pt x="81" y="40"/>
                    <a:pt x="133" y="20"/>
                  </a:cubicBezTo>
                  <a:cubicBezTo>
                    <a:pt x="173" y="4"/>
                    <a:pt x="221" y="0"/>
                    <a:pt x="265" y="20"/>
                  </a:cubicBezTo>
                  <a:cubicBezTo>
                    <a:pt x="265" y="20"/>
                    <a:pt x="209" y="128"/>
                    <a:pt x="149" y="144"/>
                  </a:cubicBezTo>
                  <a:cubicBezTo>
                    <a:pt x="85" y="160"/>
                    <a:pt x="0" y="104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2" name="Freeform 9">
              <a:extLst>
                <a:ext uri="{FF2B5EF4-FFF2-40B4-BE49-F238E27FC236}">
                  <a16:creationId xmlns="" xmlns:a16="http://schemas.microsoft.com/office/drawing/2014/main" id="{8FDAFA18-8310-4586-B2D6-8DFA9236F44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0575" y="187325"/>
              <a:ext cx="1544638" cy="1044575"/>
            </a:xfrm>
            <a:custGeom>
              <a:avLst/>
              <a:gdLst>
                <a:gd name="T0" fmla="*/ 0 w 364"/>
                <a:gd name="T1" fmla="*/ 96 h 244"/>
                <a:gd name="T2" fmla="*/ 116 w 364"/>
                <a:gd name="T3" fmla="*/ 24 h 244"/>
                <a:gd name="T4" fmla="*/ 364 w 364"/>
                <a:gd name="T5" fmla="*/ 184 h 244"/>
                <a:gd name="T6" fmla="*/ 256 w 364"/>
                <a:gd name="T7" fmla="*/ 224 h 244"/>
                <a:gd name="T8" fmla="*/ 0 w 364"/>
                <a:gd name="T9" fmla="*/ 96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" h="244">
                  <a:moveTo>
                    <a:pt x="0" y="96"/>
                  </a:moveTo>
                  <a:cubicBezTo>
                    <a:pt x="0" y="96"/>
                    <a:pt x="56" y="0"/>
                    <a:pt x="116" y="24"/>
                  </a:cubicBezTo>
                  <a:cubicBezTo>
                    <a:pt x="144" y="24"/>
                    <a:pt x="336" y="200"/>
                    <a:pt x="364" y="184"/>
                  </a:cubicBezTo>
                  <a:cubicBezTo>
                    <a:pt x="364" y="184"/>
                    <a:pt x="324" y="244"/>
                    <a:pt x="256" y="224"/>
                  </a:cubicBezTo>
                  <a:cubicBezTo>
                    <a:pt x="108" y="184"/>
                    <a:pt x="100" y="144"/>
                    <a:pt x="0" y="96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sp>
        <p:nvSpPr>
          <p:cNvPr id="23" name="任意多边形: 形状 2"/>
          <p:cNvSpPr/>
          <p:nvPr/>
        </p:nvSpPr>
        <p:spPr>
          <a:xfrm>
            <a:off x="26292" y="4130231"/>
            <a:ext cx="9024257" cy="954512"/>
          </a:xfrm>
          <a:custGeom>
            <a:avLst/>
            <a:gdLst>
              <a:gd name="connsiteX0" fmla="*/ 0 w 12032343"/>
              <a:gd name="connsiteY0" fmla="*/ 17481 h 1272682"/>
              <a:gd name="connsiteX1" fmla="*/ 1567543 w 12032343"/>
              <a:gd name="connsiteY1" fmla="*/ 902853 h 1272682"/>
              <a:gd name="connsiteX2" fmla="*/ 3599543 w 12032343"/>
              <a:gd name="connsiteY2" fmla="*/ 90053 h 1272682"/>
              <a:gd name="connsiteX3" fmla="*/ 5646057 w 12032343"/>
              <a:gd name="connsiteY3" fmla="*/ 1265710 h 1272682"/>
              <a:gd name="connsiteX4" fmla="*/ 7300686 w 12032343"/>
              <a:gd name="connsiteY4" fmla="*/ 598053 h 1272682"/>
              <a:gd name="connsiteX5" fmla="*/ 8563429 w 12032343"/>
              <a:gd name="connsiteY5" fmla="*/ 1033481 h 1272682"/>
              <a:gd name="connsiteX6" fmla="*/ 9608457 w 12032343"/>
              <a:gd name="connsiteY6" fmla="*/ 2967 h 1272682"/>
              <a:gd name="connsiteX7" fmla="*/ 10871200 w 12032343"/>
              <a:gd name="connsiteY7" fmla="*/ 699653 h 1272682"/>
              <a:gd name="connsiteX8" fmla="*/ 12032343 w 12032343"/>
              <a:gd name="connsiteY8" fmla="*/ 46510 h 12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32343" h="1272682">
                <a:moveTo>
                  <a:pt x="0" y="17481"/>
                </a:moveTo>
                <a:cubicBezTo>
                  <a:pt x="483809" y="454119"/>
                  <a:pt x="967619" y="890758"/>
                  <a:pt x="1567543" y="902853"/>
                </a:cubicBezTo>
                <a:cubicBezTo>
                  <a:pt x="2167467" y="914948"/>
                  <a:pt x="2919791" y="29577"/>
                  <a:pt x="3599543" y="90053"/>
                </a:cubicBezTo>
                <a:cubicBezTo>
                  <a:pt x="4279295" y="150529"/>
                  <a:pt x="5029200" y="1181043"/>
                  <a:pt x="5646057" y="1265710"/>
                </a:cubicBezTo>
                <a:cubicBezTo>
                  <a:pt x="6262914" y="1350377"/>
                  <a:pt x="6814457" y="636758"/>
                  <a:pt x="7300686" y="598053"/>
                </a:cubicBezTo>
                <a:cubicBezTo>
                  <a:pt x="7786915" y="559348"/>
                  <a:pt x="8178801" y="1132662"/>
                  <a:pt x="8563429" y="1033481"/>
                </a:cubicBezTo>
                <a:cubicBezTo>
                  <a:pt x="8948057" y="934300"/>
                  <a:pt x="9223829" y="58605"/>
                  <a:pt x="9608457" y="2967"/>
                </a:cubicBezTo>
                <a:cubicBezTo>
                  <a:pt x="9993086" y="-52671"/>
                  <a:pt x="10467219" y="692396"/>
                  <a:pt x="10871200" y="699653"/>
                </a:cubicBezTo>
                <a:cubicBezTo>
                  <a:pt x="11275181" y="706910"/>
                  <a:pt x="11831562" y="152948"/>
                  <a:pt x="12032343" y="46510"/>
                </a:cubicBezTo>
              </a:path>
            </a:pathLst>
          </a:custGeom>
          <a:noFill/>
          <a:ln w="19050"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062390" y="474241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07478" y="4228203"/>
            <a:ext cx="274486" cy="274486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2258478" y="4232918"/>
            <a:ext cx="133048" cy="13304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3452742" y="4591121"/>
            <a:ext cx="104618" cy="10461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320353" y="4939256"/>
            <a:ext cx="205038" cy="205038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5404956" y="4542788"/>
            <a:ext cx="100420" cy="100420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6386516" y="4805907"/>
            <a:ext cx="205038" cy="20503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7138992" y="4062436"/>
            <a:ext cx="147634" cy="147634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8120828" y="4537624"/>
            <a:ext cx="205038" cy="20503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任意多边形: 形状 4"/>
          <p:cNvSpPr/>
          <p:nvPr/>
        </p:nvSpPr>
        <p:spPr>
          <a:xfrm>
            <a:off x="26291" y="2907280"/>
            <a:ext cx="9128594" cy="2143034"/>
          </a:xfrm>
          <a:custGeom>
            <a:avLst/>
            <a:gdLst>
              <a:gd name="connsiteX0" fmla="*/ 0 w 12424228"/>
              <a:gd name="connsiteY0" fmla="*/ 0 h 2857379"/>
              <a:gd name="connsiteX1" fmla="*/ 2728685 w 12424228"/>
              <a:gd name="connsiteY1" fmla="*/ 2815772 h 2857379"/>
              <a:gd name="connsiteX2" fmla="*/ 5573485 w 12424228"/>
              <a:gd name="connsiteY2" fmla="*/ 1756229 h 2857379"/>
              <a:gd name="connsiteX3" fmla="*/ 7257143 w 12424228"/>
              <a:gd name="connsiteY3" fmla="*/ 2786743 h 2857379"/>
              <a:gd name="connsiteX4" fmla="*/ 8940800 w 12424228"/>
              <a:gd name="connsiteY4" fmla="*/ 1944915 h 2857379"/>
              <a:gd name="connsiteX5" fmla="*/ 10653485 w 12424228"/>
              <a:gd name="connsiteY5" fmla="*/ 2627086 h 2857379"/>
              <a:gd name="connsiteX6" fmla="*/ 11727543 w 12424228"/>
              <a:gd name="connsiteY6" fmla="*/ 1654629 h 2857379"/>
              <a:gd name="connsiteX7" fmla="*/ 12424228 w 12424228"/>
              <a:gd name="connsiteY7" fmla="*/ 1799772 h 2857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24228" h="2857379">
                <a:moveTo>
                  <a:pt x="0" y="0"/>
                </a:moveTo>
                <a:cubicBezTo>
                  <a:pt x="899885" y="1261533"/>
                  <a:pt x="1799771" y="2523067"/>
                  <a:pt x="2728685" y="2815772"/>
                </a:cubicBezTo>
                <a:cubicBezTo>
                  <a:pt x="3657599" y="3108477"/>
                  <a:pt x="4818742" y="1761067"/>
                  <a:pt x="5573485" y="1756229"/>
                </a:cubicBezTo>
                <a:cubicBezTo>
                  <a:pt x="6328228" y="1751391"/>
                  <a:pt x="6695924" y="2755295"/>
                  <a:pt x="7257143" y="2786743"/>
                </a:cubicBezTo>
                <a:cubicBezTo>
                  <a:pt x="7818362" y="2818191"/>
                  <a:pt x="8374743" y="1971525"/>
                  <a:pt x="8940800" y="1944915"/>
                </a:cubicBezTo>
                <a:cubicBezTo>
                  <a:pt x="9506857" y="1918306"/>
                  <a:pt x="10189028" y="2675467"/>
                  <a:pt x="10653485" y="2627086"/>
                </a:cubicBezTo>
                <a:cubicBezTo>
                  <a:pt x="11117942" y="2578705"/>
                  <a:pt x="11432419" y="1792515"/>
                  <a:pt x="11727543" y="1654629"/>
                </a:cubicBezTo>
                <a:cubicBezTo>
                  <a:pt x="12022667" y="1516743"/>
                  <a:pt x="12223447" y="1658257"/>
                  <a:pt x="12424228" y="1799772"/>
                </a:cubicBezTo>
              </a:path>
            </a:pathLst>
          </a:custGeom>
          <a:noFill/>
          <a:ln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523478" y="3649926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1423352" y="4590600"/>
            <a:ext cx="274486" cy="274486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4119564" y="4167386"/>
            <a:ext cx="133048" cy="133048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5367415" y="4939256"/>
            <a:ext cx="133048" cy="13304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5883627" y="466528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8942614" y="408668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553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5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9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2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2400"/>
                            </p:stCondLst>
                            <p:childTnLst>
                              <p:par>
                                <p:cTn id="2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2900"/>
                            </p:stCondLst>
                            <p:childTnLst>
                              <p:par>
                                <p:cTn id="2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3400"/>
                            </p:stCondLst>
                            <p:childTnLst>
                              <p:par>
                                <p:cTn id="2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5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6"/>
          <p:cNvSpPr txBox="1">
            <a:spLocks noChangeArrowheads="1"/>
          </p:cNvSpPr>
          <p:nvPr/>
        </p:nvSpPr>
        <p:spPr bwMode="auto">
          <a:xfrm>
            <a:off x="2115515" y="3211077"/>
            <a:ext cx="1533797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这里是具体内容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,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这里是具体内容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.</a:t>
            </a:r>
            <a:endParaRPr lang="zh-CN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9" name="TextBox 6"/>
          <p:cNvSpPr txBox="1">
            <a:spLocks noChangeArrowheads="1"/>
          </p:cNvSpPr>
          <p:nvPr/>
        </p:nvSpPr>
        <p:spPr bwMode="auto">
          <a:xfrm>
            <a:off x="4126435" y="3204242"/>
            <a:ext cx="1533797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这里是具体内容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,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这里是具体内容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.</a:t>
            </a:r>
            <a:endParaRPr lang="zh-CN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20" name="TextBox 6"/>
          <p:cNvSpPr txBox="1">
            <a:spLocks noChangeArrowheads="1"/>
          </p:cNvSpPr>
          <p:nvPr/>
        </p:nvSpPr>
        <p:spPr bwMode="auto">
          <a:xfrm>
            <a:off x="3252448" y="1687862"/>
            <a:ext cx="1533797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这里是具体内容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,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这里是具体内容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.</a:t>
            </a:r>
            <a:endParaRPr lang="zh-CN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21" name="TextBox 6"/>
          <p:cNvSpPr txBox="1">
            <a:spLocks noChangeArrowheads="1"/>
          </p:cNvSpPr>
          <p:nvPr/>
        </p:nvSpPr>
        <p:spPr bwMode="auto">
          <a:xfrm>
            <a:off x="5255650" y="1687862"/>
            <a:ext cx="1533797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这里是具体内容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,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这里是具体内容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.</a:t>
            </a:r>
            <a:endParaRPr lang="zh-CN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130483" y="3016812"/>
            <a:ext cx="89745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2130483" y="3016812"/>
            <a:ext cx="0" cy="8292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3027937" y="2785761"/>
            <a:ext cx="132359" cy="23105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 flipV="1">
            <a:off x="3027937" y="2554709"/>
            <a:ext cx="132359" cy="23105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3252448" y="2556541"/>
            <a:ext cx="79372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V="1">
            <a:off x="4046177" y="2785761"/>
            <a:ext cx="132359" cy="23105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 flipV="1">
            <a:off x="4046177" y="2554709"/>
            <a:ext cx="132359" cy="23105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3252448" y="1725459"/>
            <a:ext cx="0" cy="8292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4158427" y="3016812"/>
            <a:ext cx="89745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4158427" y="3016812"/>
            <a:ext cx="0" cy="8292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5055881" y="2785761"/>
            <a:ext cx="132359" cy="23105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H="1" flipV="1">
            <a:off x="5055881" y="2554709"/>
            <a:ext cx="132359" cy="23105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5271856" y="2556541"/>
            <a:ext cx="79372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5271856" y="1725459"/>
            <a:ext cx="0" cy="8292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696791" y="2598332"/>
            <a:ext cx="442757" cy="400110"/>
            <a:chOff x="2510551" y="2433232"/>
            <a:chExt cx="442757" cy="400110"/>
          </a:xfrm>
        </p:grpSpPr>
        <p:sp>
          <p:nvSpPr>
            <p:cNvPr id="12" name="任意多边形 11"/>
            <p:cNvSpPr/>
            <p:nvPr/>
          </p:nvSpPr>
          <p:spPr>
            <a:xfrm>
              <a:off x="2528050" y="2453640"/>
              <a:ext cx="371442" cy="334042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53" name="TextBox 6"/>
            <p:cNvSpPr txBox="1">
              <a:spLocks noChangeArrowheads="1"/>
            </p:cNvSpPr>
            <p:nvPr/>
          </p:nvSpPr>
          <p:spPr bwMode="auto">
            <a:xfrm>
              <a:off x="2510551" y="2433232"/>
              <a:ext cx="44275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u="none" strike="noStrike" cap="none" normalizeH="0" baseline="0" dirty="0">
                  <a:ln>
                    <a:noFill/>
                  </a:ln>
                  <a:solidFill>
                    <a:srgbClr val="577188"/>
                  </a:solidFill>
                  <a:effectLst/>
                  <a:latin typeface="Agency FB" panose="020B0503020202020204" pitchFamily="34" charset="0"/>
                  <a:cs typeface="+mn-ea"/>
                </a:rPr>
                <a:t>02</a:t>
              </a:r>
              <a:endParaRPr kumimoji="0" lang="zh-CN" u="none" strike="noStrike" cap="none" normalizeH="0" baseline="0" dirty="0">
                <a:ln>
                  <a:noFill/>
                </a:ln>
                <a:solidFill>
                  <a:srgbClr val="577188"/>
                </a:solidFill>
                <a:effectLst/>
                <a:latin typeface="Agency FB" panose="020B0503020202020204" pitchFamily="34" charset="0"/>
                <a:cs typeface="+mn-ea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661034" y="2598332"/>
            <a:ext cx="442757" cy="400110"/>
            <a:chOff x="1474794" y="2433232"/>
            <a:chExt cx="442757" cy="400110"/>
          </a:xfrm>
        </p:grpSpPr>
        <p:sp>
          <p:nvSpPr>
            <p:cNvPr id="11" name="任意多边形 10"/>
            <p:cNvSpPr/>
            <p:nvPr/>
          </p:nvSpPr>
          <p:spPr>
            <a:xfrm>
              <a:off x="1513301" y="2453640"/>
              <a:ext cx="371442" cy="334042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54" name="TextBox 6"/>
            <p:cNvSpPr txBox="1">
              <a:spLocks noChangeArrowheads="1"/>
            </p:cNvSpPr>
            <p:nvPr/>
          </p:nvSpPr>
          <p:spPr bwMode="auto">
            <a:xfrm>
              <a:off x="1474794" y="2433232"/>
              <a:ext cx="44275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u="none" strike="noStrike" cap="none" normalizeH="0" baseline="0" dirty="0">
                  <a:ln>
                    <a:noFill/>
                  </a:ln>
                  <a:solidFill>
                    <a:srgbClr val="577188"/>
                  </a:solidFill>
                  <a:effectLst/>
                  <a:latin typeface="Agency FB" panose="020B0503020202020204" pitchFamily="34" charset="0"/>
                  <a:cs typeface="+mn-ea"/>
                </a:rPr>
                <a:t>01</a:t>
              </a:r>
              <a:endParaRPr kumimoji="0" lang="zh-CN" u="none" strike="noStrike" cap="none" normalizeH="0" baseline="0" dirty="0">
                <a:ln>
                  <a:noFill/>
                </a:ln>
                <a:solidFill>
                  <a:srgbClr val="577188"/>
                </a:solidFill>
                <a:effectLst/>
                <a:latin typeface="Agency FB" panose="020B0503020202020204" pitchFamily="34" charset="0"/>
                <a:cs typeface="+mn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685844" y="2598332"/>
            <a:ext cx="442757" cy="400110"/>
            <a:chOff x="3499604" y="2433232"/>
            <a:chExt cx="442757" cy="400110"/>
          </a:xfrm>
        </p:grpSpPr>
        <p:sp>
          <p:nvSpPr>
            <p:cNvPr id="13" name="任意多边形 12"/>
            <p:cNvSpPr/>
            <p:nvPr/>
          </p:nvSpPr>
          <p:spPr>
            <a:xfrm>
              <a:off x="3542799" y="2453640"/>
              <a:ext cx="371442" cy="334042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55" name="TextBox 6"/>
            <p:cNvSpPr txBox="1">
              <a:spLocks noChangeArrowheads="1"/>
            </p:cNvSpPr>
            <p:nvPr/>
          </p:nvSpPr>
          <p:spPr bwMode="auto">
            <a:xfrm>
              <a:off x="3499604" y="2433232"/>
              <a:ext cx="44275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u="none" strike="noStrike" cap="none" normalizeH="0" baseline="0" dirty="0">
                  <a:ln>
                    <a:noFill/>
                  </a:ln>
                  <a:solidFill>
                    <a:srgbClr val="577188"/>
                  </a:solidFill>
                  <a:effectLst/>
                  <a:latin typeface="Agency FB" panose="020B0503020202020204" pitchFamily="34" charset="0"/>
                  <a:cs typeface="+mn-ea"/>
                </a:rPr>
                <a:t>03</a:t>
              </a:r>
              <a:endParaRPr kumimoji="0" lang="zh-CN" u="none" strike="noStrike" cap="none" normalizeH="0" baseline="0" dirty="0">
                <a:ln>
                  <a:noFill/>
                </a:ln>
                <a:solidFill>
                  <a:srgbClr val="577188"/>
                </a:solidFill>
                <a:effectLst/>
                <a:latin typeface="Agency FB" panose="020B0503020202020204" pitchFamily="34" charset="0"/>
                <a:cs typeface="+mn-ea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708901" y="2598332"/>
            <a:ext cx="442757" cy="400110"/>
            <a:chOff x="4535361" y="2433232"/>
            <a:chExt cx="442757" cy="400110"/>
          </a:xfrm>
        </p:grpSpPr>
        <p:sp>
          <p:nvSpPr>
            <p:cNvPr id="14" name="任意多边形 13"/>
            <p:cNvSpPr/>
            <p:nvPr/>
          </p:nvSpPr>
          <p:spPr>
            <a:xfrm>
              <a:off x="4557549" y="2453640"/>
              <a:ext cx="371442" cy="334042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56" name="TextBox 6"/>
            <p:cNvSpPr txBox="1">
              <a:spLocks noChangeArrowheads="1"/>
            </p:cNvSpPr>
            <p:nvPr/>
          </p:nvSpPr>
          <p:spPr bwMode="auto">
            <a:xfrm>
              <a:off x="4535361" y="2433232"/>
              <a:ext cx="44275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u="none" strike="noStrike" cap="none" normalizeH="0" baseline="0" dirty="0">
                  <a:ln>
                    <a:noFill/>
                  </a:ln>
                  <a:solidFill>
                    <a:srgbClr val="577188"/>
                  </a:solidFill>
                  <a:effectLst/>
                  <a:latin typeface="Agency FB" panose="020B0503020202020204" pitchFamily="34" charset="0"/>
                  <a:cs typeface="+mn-ea"/>
                </a:rPr>
                <a:t>04</a:t>
              </a:r>
              <a:endParaRPr kumimoji="0" lang="zh-CN" u="none" strike="noStrike" cap="none" normalizeH="0" baseline="0" dirty="0">
                <a:ln>
                  <a:noFill/>
                </a:ln>
                <a:solidFill>
                  <a:srgbClr val="577188"/>
                </a:solidFill>
                <a:effectLst/>
                <a:latin typeface="Agency FB" panose="020B0503020202020204" pitchFamily="34" charset="0"/>
                <a:cs typeface="+mn-ea"/>
              </a:endParaRPr>
            </a:p>
          </p:txBody>
        </p:sp>
      </p:grpSp>
      <p:sp>
        <p:nvSpPr>
          <p:cNvPr id="42" name="TextBox 6"/>
          <p:cNvSpPr txBox="1">
            <a:spLocks noChangeArrowheads="1"/>
          </p:cNvSpPr>
          <p:nvPr/>
        </p:nvSpPr>
        <p:spPr bwMode="auto">
          <a:xfrm>
            <a:off x="3473783" y="434492"/>
            <a:ext cx="20510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工作完成情况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  <a:cs typeface="+mn-ea"/>
            </a:endParaRPr>
          </a:p>
        </p:txBody>
      </p:sp>
      <p:sp>
        <p:nvSpPr>
          <p:cNvPr id="43" name="TextBox 6"/>
          <p:cNvSpPr txBox="1">
            <a:spLocks noChangeArrowheads="1"/>
          </p:cNvSpPr>
          <p:nvPr/>
        </p:nvSpPr>
        <p:spPr bwMode="auto">
          <a:xfrm>
            <a:off x="3821045" y="752508"/>
            <a:ext cx="13159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cs typeface="+mn-ea"/>
              </a:rPr>
              <a:t>YOUR TITLE HERE</a:t>
            </a:r>
            <a:endParaRPr kumimoji="0" lang="zh-CN" sz="110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 Narrow" panose="020B0606020202030204" pitchFamily="34" charset="0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15561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5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27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9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31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3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35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7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" fill="hold">
                          <p:stCondLst>
                            <p:cond delay="indefinite"/>
                          </p:stCondLst>
                          <p:childTnLst>
                            <p:par>
                              <p:cTn id="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7" dur="3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49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1" dur="3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53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5" dur="3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57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9" dur="3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3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5" fill="hold">
                          <p:stCondLst>
                            <p:cond delay="indefinite"/>
                          </p:stCondLst>
                          <p:childTnLst>
                            <p:par>
                              <p:cTn id="6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7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9" dur="3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71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3" dur="3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75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7" dur="3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79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81" dur="3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4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5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7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88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90" dur="3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2200"/>
                                </p:stCondLst>
                                <p:childTnLst>
                                  <p:par>
                                    <p:cTn id="92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4" dur="3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7" dur="10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8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/>
          <p:bldP spid="19" grpId="0"/>
          <p:bldP spid="20" grpId="0"/>
          <p:bldP spid="2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5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27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9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31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3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35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7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" fill="hold">
                          <p:stCondLst>
                            <p:cond delay="indefinite"/>
                          </p:stCondLst>
                          <p:childTnLst>
                            <p:par>
                              <p:cTn id="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7" dur="3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49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1" dur="3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53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5" dur="3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57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9" dur="3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3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5" fill="hold">
                          <p:stCondLst>
                            <p:cond delay="indefinite"/>
                          </p:stCondLst>
                          <p:childTnLst>
                            <p:par>
                              <p:cTn id="6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7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9" dur="3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71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3" dur="3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75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7" dur="3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79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81" dur="3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4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5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7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88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90" dur="3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2200"/>
                                </p:stCondLst>
                                <p:childTnLst>
                                  <p:par>
                                    <p:cTn id="92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4" dur="3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7" dur="10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8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/>
          <p:bldP spid="19" grpId="0"/>
          <p:bldP spid="20" grpId="0"/>
          <p:bldP spid="21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080557" y="1583652"/>
            <a:ext cx="794931" cy="714890"/>
            <a:chOff x="3132982" y="1596352"/>
            <a:chExt cx="794931" cy="714890"/>
          </a:xfrm>
        </p:grpSpPr>
        <p:grpSp>
          <p:nvGrpSpPr>
            <p:cNvPr id="5" name="组合 4"/>
            <p:cNvGrpSpPr/>
            <p:nvPr/>
          </p:nvGrpSpPr>
          <p:grpSpPr>
            <a:xfrm>
              <a:off x="3327991" y="1726901"/>
              <a:ext cx="422343" cy="413356"/>
              <a:chOff x="9834563" y="6069013"/>
              <a:chExt cx="596901" cy="5842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6" name="Freeform 174"/>
              <p:cNvSpPr>
                <a:spLocks noEditPoints="1"/>
              </p:cNvSpPr>
              <p:nvPr/>
            </p:nvSpPr>
            <p:spPr bwMode="auto">
              <a:xfrm>
                <a:off x="9950451" y="6069013"/>
                <a:ext cx="481013" cy="584200"/>
              </a:xfrm>
              <a:custGeom>
                <a:avLst/>
                <a:gdLst>
                  <a:gd name="T0" fmla="*/ 100 w 128"/>
                  <a:gd name="T1" fmla="*/ 113 h 155"/>
                  <a:gd name="T2" fmla="*/ 100 w 128"/>
                  <a:gd name="T3" fmla="*/ 105 h 155"/>
                  <a:gd name="T4" fmla="*/ 62 w 128"/>
                  <a:gd name="T5" fmla="*/ 109 h 155"/>
                  <a:gd name="T6" fmla="*/ 127 w 128"/>
                  <a:gd name="T7" fmla="*/ 51 h 155"/>
                  <a:gd name="T8" fmla="*/ 74 w 128"/>
                  <a:gd name="T9" fmla="*/ 0 h 155"/>
                  <a:gd name="T10" fmla="*/ 0 w 128"/>
                  <a:gd name="T11" fmla="*/ 22 h 155"/>
                  <a:gd name="T12" fmla="*/ 3 w 128"/>
                  <a:gd name="T13" fmla="*/ 70 h 155"/>
                  <a:gd name="T14" fmla="*/ 4 w 128"/>
                  <a:gd name="T15" fmla="*/ 69 h 155"/>
                  <a:gd name="T16" fmla="*/ 10 w 128"/>
                  <a:gd name="T17" fmla="*/ 22 h 155"/>
                  <a:gd name="T18" fmla="*/ 68 w 128"/>
                  <a:gd name="T19" fmla="*/ 10 h 155"/>
                  <a:gd name="T20" fmla="*/ 90 w 128"/>
                  <a:gd name="T21" fmla="*/ 59 h 155"/>
                  <a:gd name="T22" fmla="*/ 118 w 128"/>
                  <a:gd name="T23" fmla="*/ 134 h 155"/>
                  <a:gd name="T24" fmla="*/ 45 w 128"/>
                  <a:gd name="T25" fmla="*/ 145 h 155"/>
                  <a:gd name="T26" fmla="*/ 44 w 128"/>
                  <a:gd name="T27" fmla="*/ 155 h 155"/>
                  <a:gd name="T28" fmla="*/ 92 w 128"/>
                  <a:gd name="T29" fmla="*/ 155 h 155"/>
                  <a:gd name="T30" fmla="*/ 128 w 128"/>
                  <a:gd name="T31" fmla="*/ 134 h 155"/>
                  <a:gd name="T32" fmla="*/ 127 w 128"/>
                  <a:gd name="T33" fmla="*/ 51 h 155"/>
                  <a:gd name="T34" fmla="*/ 78 w 128"/>
                  <a:gd name="T35" fmla="*/ 38 h 155"/>
                  <a:gd name="T36" fmla="*/ 112 w 128"/>
                  <a:gd name="T37" fmla="*/ 50 h 155"/>
                  <a:gd name="T38" fmla="*/ 55 w 128"/>
                  <a:gd name="T39" fmla="*/ 54 h 155"/>
                  <a:gd name="T40" fmla="*/ 28 w 128"/>
                  <a:gd name="T41" fmla="*/ 50 h 155"/>
                  <a:gd name="T42" fmla="*/ 28 w 128"/>
                  <a:gd name="T43" fmla="*/ 58 h 155"/>
                  <a:gd name="T44" fmla="*/ 55 w 128"/>
                  <a:gd name="T45" fmla="*/ 54 h 155"/>
                  <a:gd name="T46" fmla="*/ 51 w 128"/>
                  <a:gd name="T47" fmla="*/ 42 h 155"/>
                  <a:gd name="T48" fmla="*/ 51 w 128"/>
                  <a:gd name="T49" fmla="*/ 34 h 155"/>
                  <a:gd name="T50" fmla="*/ 24 w 128"/>
                  <a:gd name="T51" fmla="*/ 38 h 155"/>
                  <a:gd name="T52" fmla="*/ 100 w 128"/>
                  <a:gd name="T53" fmla="*/ 121 h 155"/>
                  <a:gd name="T54" fmla="*/ 62 w 128"/>
                  <a:gd name="T55" fmla="*/ 125 h 155"/>
                  <a:gd name="T56" fmla="*/ 100 w 128"/>
                  <a:gd name="T57" fmla="*/ 129 h 155"/>
                  <a:gd name="T58" fmla="*/ 100 w 128"/>
                  <a:gd name="T59" fmla="*/ 121 h 155"/>
                  <a:gd name="T60" fmla="*/ 100 w 128"/>
                  <a:gd name="T61" fmla="*/ 96 h 155"/>
                  <a:gd name="T62" fmla="*/ 100 w 128"/>
                  <a:gd name="T63" fmla="*/ 88 h 155"/>
                  <a:gd name="T64" fmla="*/ 62 w 128"/>
                  <a:gd name="T65" fmla="*/ 92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8" h="155">
                    <a:moveTo>
                      <a:pt x="66" y="113"/>
                    </a:moveTo>
                    <a:cubicBezTo>
                      <a:pt x="100" y="113"/>
                      <a:pt x="100" y="113"/>
                      <a:pt x="100" y="113"/>
                    </a:cubicBezTo>
                    <a:cubicBezTo>
                      <a:pt x="102" y="113"/>
                      <a:pt x="104" y="111"/>
                      <a:pt x="104" y="109"/>
                    </a:cubicBezTo>
                    <a:cubicBezTo>
                      <a:pt x="104" y="107"/>
                      <a:pt x="102" y="105"/>
                      <a:pt x="100" y="105"/>
                    </a:cubicBezTo>
                    <a:cubicBezTo>
                      <a:pt x="66" y="105"/>
                      <a:pt x="66" y="105"/>
                      <a:pt x="66" y="105"/>
                    </a:cubicBezTo>
                    <a:cubicBezTo>
                      <a:pt x="63" y="105"/>
                      <a:pt x="62" y="107"/>
                      <a:pt x="62" y="109"/>
                    </a:cubicBezTo>
                    <a:cubicBezTo>
                      <a:pt x="62" y="111"/>
                      <a:pt x="63" y="113"/>
                      <a:pt x="66" y="113"/>
                    </a:cubicBezTo>
                    <a:close/>
                    <a:moveTo>
                      <a:pt x="127" y="51"/>
                    </a:moveTo>
                    <a:cubicBezTo>
                      <a:pt x="78" y="2"/>
                      <a:pt x="78" y="2"/>
                      <a:pt x="78" y="2"/>
                    </a:cubicBezTo>
                    <a:cubicBezTo>
                      <a:pt x="77" y="1"/>
                      <a:pt x="76" y="0"/>
                      <a:pt x="74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9" y="0"/>
                      <a:pt x="0" y="10"/>
                      <a:pt x="0" y="22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3" y="70"/>
                      <a:pt x="3" y="70"/>
                      <a:pt x="3" y="70"/>
                    </a:cubicBezTo>
                    <a:cubicBezTo>
                      <a:pt x="4" y="70"/>
                      <a:pt x="4" y="70"/>
                      <a:pt x="4" y="70"/>
                    </a:cubicBezTo>
                    <a:cubicBezTo>
                      <a:pt x="4" y="69"/>
                      <a:pt x="4" y="69"/>
                      <a:pt x="4" y="69"/>
                    </a:cubicBezTo>
                    <a:cubicBezTo>
                      <a:pt x="6" y="68"/>
                      <a:pt x="8" y="67"/>
                      <a:pt x="10" y="67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15"/>
                      <a:pt x="15" y="10"/>
                      <a:pt x="21" y="10"/>
                    </a:cubicBezTo>
                    <a:cubicBezTo>
                      <a:pt x="68" y="10"/>
                      <a:pt x="68" y="10"/>
                      <a:pt x="68" y="10"/>
                    </a:cubicBezTo>
                    <a:cubicBezTo>
                      <a:pt x="68" y="38"/>
                      <a:pt x="68" y="38"/>
                      <a:pt x="68" y="38"/>
                    </a:cubicBezTo>
                    <a:cubicBezTo>
                      <a:pt x="68" y="50"/>
                      <a:pt x="78" y="59"/>
                      <a:pt x="90" y="59"/>
                    </a:cubicBezTo>
                    <a:cubicBezTo>
                      <a:pt x="118" y="59"/>
                      <a:pt x="118" y="59"/>
                      <a:pt x="118" y="59"/>
                    </a:cubicBezTo>
                    <a:cubicBezTo>
                      <a:pt x="118" y="134"/>
                      <a:pt x="118" y="134"/>
                      <a:pt x="118" y="134"/>
                    </a:cubicBezTo>
                    <a:cubicBezTo>
                      <a:pt x="118" y="140"/>
                      <a:pt x="113" y="145"/>
                      <a:pt x="107" y="145"/>
                    </a:cubicBezTo>
                    <a:cubicBezTo>
                      <a:pt x="45" y="145"/>
                      <a:pt x="45" y="145"/>
                      <a:pt x="45" y="145"/>
                    </a:cubicBezTo>
                    <a:cubicBezTo>
                      <a:pt x="45" y="151"/>
                      <a:pt x="45" y="151"/>
                      <a:pt x="45" y="151"/>
                    </a:cubicBezTo>
                    <a:cubicBezTo>
                      <a:pt x="45" y="153"/>
                      <a:pt x="44" y="154"/>
                      <a:pt x="44" y="155"/>
                    </a:cubicBezTo>
                    <a:cubicBezTo>
                      <a:pt x="64" y="155"/>
                      <a:pt x="92" y="155"/>
                      <a:pt x="92" y="155"/>
                    </a:cubicBezTo>
                    <a:cubicBezTo>
                      <a:pt x="92" y="155"/>
                      <a:pt x="92" y="155"/>
                      <a:pt x="92" y="155"/>
                    </a:cubicBezTo>
                    <a:cubicBezTo>
                      <a:pt x="107" y="155"/>
                      <a:pt x="107" y="155"/>
                      <a:pt x="107" y="155"/>
                    </a:cubicBezTo>
                    <a:cubicBezTo>
                      <a:pt x="118" y="155"/>
                      <a:pt x="128" y="145"/>
                      <a:pt x="128" y="134"/>
                    </a:cubicBezTo>
                    <a:cubicBezTo>
                      <a:pt x="128" y="54"/>
                      <a:pt x="128" y="54"/>
                      <a:pt x="128" y="54"/>
                    </a:cubicBezTo>
                    <a:cubicBezTo>
                      <a:pt x="128" y="53"/>
                      <a:pt x="128" y="51"/>
                      <a:pt x="127" y="51"/>
                    </a:cubicBezTo>
                    <a:close/>
                    <a:moveTo>
                      <a:pt x="90" y="50"/>
                    </a:moveTo>
                    <a:cubicBezTo>
                      <a:pt x="83" y="50"/>
                      <a:pt x="78" y="44"/>
                      <a:pt x="78" y="38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112" y="50"/>
                      <a:pt x="112" y="50"/>
                      <a:pt x="112" y="50"/>
                    </a:cubicBezTo>
                    <a:lnTo>
                      <a:pt x="90" y="50"/>
                    </a:lnTo>
                    <a:close/>
                    <a:moveTo>
                      <a:pt x="55" y="54"/>
                    </a:moveTo>
                    <a:cubicBezTo>
                      <a:pt x="55" y="52"/>
                      <a:pt x="54" y="50"/>
                      <a:pt x="51" y="50"/>
                    </a:cubicBezTo>
                    <a:cubicBezTo>
                      <a:pt x="28" y="50"/>
                      <a:pt x="28" y="50"/>
                      <a:pt x="28" y="50"/>
                    </a:cubicBezTo>
                    <a:cubicBezTo>
                      <a:pt x="26" y="50"/>
                      <a:pt x="24" y="52"/>
                      <a:pt x="24" y="54"/>
                    </a:cubicBezTo>
                    <a:cubicBezTo>
                      <a:pt x="24" y="56"/>
                      <a:pt x="26" y="58"/>
                      <a:pt x="28" y="58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4" y="58"/>
                      <a:pt x="55" y="56"/>
                      <a:pt x="55" y="54"/>
                    </a:cubicBezTo>
                    <a:close/>
                    <a:moveTo>
                      <a:pt x="28" y="42"/>
                    </a:moveTo>
                    <a:cubicBezTo>
                      <a:pt x="51" y="42"/>
                      <a:pt x="51" y="42"/>
                      <a:pt x="51" y="42"/>
                    </a:cubicBezTo>
                    <a:cubicBezTo>
                      <a:pt x="54" y="42"/>
                      <a:pt x="55" y="40"/>
                      <a:pt x="55" y="38"/>
                    </a:cubicBezTo>
                    <a:cubicBezTo>
                      <a:pt x="55" y="36"/>
                      <a:pt x="54" y="34"/>
                      <a:pt x="51" y="34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26" y="34"/>
                      <a:pt x="24" y="36"/>
                      <a:pt x="24" y="38"/>
                    </a:cubicBezTo>
                    <a:cubicBezTo>
                      <a:pt x="24" y="40"/>
                      <a:pt x="26" y="42"/>
                      <a:pt x="28" y="42"/>
                    </a:cubicBezTo>
                    <a:close/>
                    <a:moveTo>
                      <a:pt x="100" y="121"/>
                    </a:moveTo>
                    <a:cubicBezTo>
                      <a:pt x="66" y="121"/>
                      <a:pt x="66" y="121"/>
                      <a:pt x="66" y="121"/>
                    </a:cubicBezTo>
                    <a:cubicBezTo>
                      <a:pt x="64" y="121"/>
                      <a:pt x="62" y="123"/>
                      <a:pt x="62" y="125"/>
                    </a:cubicBezTo>
                    <a:cubicBezTo>
                      <a:pt x="62" y="127"/>
                      <a:pt x="64" y="129"/>
                      <a:pt x="66" y="129"/>
                    </a:cubicBezTo>
                    <a:cubicBezTo>
                      <a:pt x="100" y="129"/>
                      <a:pt x="100" y="129"/>
                      <a:pt x="100" y="129"/>
                    </a:cubicBezTo>
                    <a:cubicBezTo>
                      <a:pt x="102" y="129"/>
                      <a:pt x="104" y="127"/>
                      <a:pt x="104" y="125"/>
                    </a:cubicBezTo>
                    <a:cubicBezTo>
                      <a:pt x="104" y="123"/>
                      <a:pt x="102" y="121"/>
                      <a:pt x="100" y="121"/>
                    </a:cubicBezTo>
                    <a:close/>
                    <a:moveTo>
                      <a:pt x="66" y="96"/>
                    </a:moveTo>
                    <a:cubicBezTo>
                      <a:pt x="100" y="96"/>
                      <a:pt x="100" y="96"/>
                      <a:pt x="100" y="96"/>
                    </a:cubicBezTo>
                    <a:cubicBezTo>
                      <a:pt x="102" y="96"/>
                      <a:pt x="104" y="95"/>
                      <a:pt x="104" y="92"/>
                    </a:cubicBezTo>
                    <a:cubicBezTo>
                      <a:pt x="104" y="90"/>
                      <a:pt x="102" y="88"/>
                      <a:pt x="100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3" y="88"/>
                      <a:pt x="62" y="90"/>
                      <a:pt x="62" y="92"/>
                    </a:cubicBezTo>
                    <a:cubicBezTo>
                      <a:pt x="62" y="95"/>
                      <a:pt x="63" y="96"/>
                      <a:pt x="66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</a:endParaRPr>
              </a:p>
            </p:txBody>
          </p:sp>
          <p:sp>
            <p:nvSpPr>
              <p:cNvPr id="7" name="Freeform 175"/>
              <p:cNvSpPr>
                <a:spLocks/>
              </p:cNvSpPr>
              <p:nvPr/>
            </p:nvSpPr>
            <p:spPr bwMode="auto">
              <a:xfrm>
                <a:off x="9834563" y="6348413"/>
                <a:ext cx="322263" cy="304800"/>
              </a:xfrm>
              <a:custGeom>
                <a:avLst/>
                <a:gdLst>
                  <a:gd name="T0" fmla="*/ 0 w 86"/>
                  <a:gd name="T1" fmla="*/ 41 h 81"/>
                  <a:gd name="T2" fmla="*/ 4 w 86"/>
                  <a:gd name="T3" fmla="*/ 45 h 81"/>
                  <a:gd name="T4" fmla="*/ 18 w 86"/>
                  <a:gd name="T5" fmla="*/ 45 h 81"/>
                  <a:gd name="T6" fmla="*/ 18 w 86"/>
                  <a:gd name="T7" fmla="*/ 77 h 81"/>
                  <a:gd name="T8" fmla="*/ 22 w 86"/>
                  <a:gd name="T9" fmla="*/ 81 h 81"/>
                  <a:gd name="T10" fmla="*/ 64 w 86"/>
                  <a:gd name="T11" fmla="*/ 81 h 81"/>
                  <a:gd name="T12" fmla="*/ 68 w 86"/>
                  <a:gd name="T13" fmla="*/ 77 h 81"/>
                  <a:gd name="T14" fmla="*/ 68 w 86"/>
                  <a:gd name="T15" fmla="*/ 45 h 81"/>
                  <a:gd name="T16" fmla="*/ 82 w 86"/>
                  <a:gd name="T17" fmla="*/ 45 h 81"/>
                  <a:gd name="T18" fmla="*/ 86 w 86"/>
                  <a:gd name="T19" fmla="*/ 41 h 81"/>
                  <a:gd name="T20" fmla="*/ 85 w 86"/>
                  <a:gd name="T21" fmla="*/ 38 h 81"/>
                  <a:gd name="T22" fmla="*/ 85 w 86"/>
                  <a:gd name="T23" fmla="*/ 38 h 81"/>
                  <a:gd name="T24" fmla="*/ 46 w 86"/>
                  <a:gd name="T25" fmla="*/ 1 h 81"/>
                  <a:gd name="T26" fmla="*/ 43 w 86"/>
                  <a:gd name="T27" fmla="*/ 0 h 81"/>
                  <a:gd name="T28" fmla="*/ 40 w 86"/>
                  <a:gd name="T29" fmla="*/ 1 h 81"/>
                  <a:gd name="T30" fmla="*/ 40 w 86"/>
                  <a:gd name="T31" fmla="*/ 1 h 81"/>
                  <a:gd name="T32" fmla="*/ 1 w 86"/>
                  <a:gd name="T33" fmla="*/ 38 h 81"/>
                  <a:gd name="T34" fmla="*/ 1 w 86"/>
                  <a:gd name="T35" fmla="*/ 38 h 81"/>
                  <a:gd name="T36" fmla="*/ 1 w 86"/>
                  <a:gd name="T37" fmla="*/ 38 h 81"/>
                  <a:gd name="T38" fmla="*/ 1 w 86"/>
                  <a:gd name="T39" fmla="*/ 39 h 81"/>
                  <a:gd name="T40" fmla="*/ 0 w 86"/>
                  <a:gd name="T41" fmla="*/ 4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6" h="81">
                    <a:moveTo>
                      <a:pt x="0" y="41"/>
                    </a:moveTo>
                    <a:cubicBezTo>
                      <a:pt x="0" y="43"/>
                      <a:pt x="2" y="45"/>
                      <a:pt x="4" y="45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77"/>
                      <a:pt x="18" y="77"/>
                      <a:pt x="18" y="77"/>
                    </a:cubicBezTo>
                    <a:cubicBezTo>
                      <a:pt x="18" y="79"/>
                      <a:pt x="20" y="81"/>
                      <a:pt x="22" y="81"/>
                    </a:cubicBezTo>
                    <a:cubicBezTo>
                      <a:pt x="64" y="81"/>
                      <a:pt x="64" y="81"/>
                      <a:pt x="64" y="81"/>
                    </a:cubicBezTo>
                    <a:cubicBezTo>
                      <a:pt x="66" y="81"/>
                      <a:pt x="68" y="79"/>
                      <a:pt x="68" y="77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4" y="45"/>
                      <a:pt x="86" y="43"/>
                      <a:pt x="86" y="41"/>
                    </a:cubicBezTo>
                    <a:cubicBezTo>
                      <a:pt x="86" y="40"/>
                      <a:pt x="86" y="39"/>
                      <a:pt x="85" y="38"/>
                    </a:cubicBezTo>
                    <a:cubicBezTo>
                      <a:pt x="85" y="38"/>
                      <a:pt x="85" y="38"/>
                      <a:pt x="85" y="38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46" y="1"/>
                      <a:pt x="44" y="0"/>
                      <a:pt x="43" y="0"/>
                    </a:cubicBezTo>
                    <a:cubicBezTo>
                      <a:pt x="42" y="0"/>
                      <a:pt x="41" y="1"/>
                      <a:pt x="40" y="1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1" y="39"/>
                      <a:pt x="1" y="39"/>
                      <a:pt x="1" y="39"/>
                    </a:cubicBezTo>
                    <a:cubicBezTo>
                      <a:pt x="0" y="39"/>
                      <a:pt x="0" y="40"/>
                      <a:pt x="0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</a:endParaRPr>
              </a:p>
            </p:txBody>
          </p:sp>
        </p:grpSp>
        <p:sp>
          <p:nvSpPr>
            <p:cNvPr id="24" name="任意多边形 23"/>
            <p:cNvSpPr/>
            <p:nvPr/>
          </p:nvSpPr>
          <p:spPr>
            <a:xfrm rot="1864238">
              <a:off x="3132982" y="1596352"/>
              <a:ext cx="794931" cy="714890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15875">
              <a:solidFill>
                <a:srgbClr val="5771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549885" y="1939829"/>
            <a:ext cx="794931" cy="714890"/>
            <a:chOff x="4290187" y="1596352"/>
            <a:chExt cx="794931" cy="714890"/>
          </a:xfrm>
        </p:grpSpPr>
        <p:grpSp>
          <p:nvGrpSpPr>
            <p:cNvPr id="8" name="组合 7"/>
            <p:cNvGrpSpPr/>
            <p:nvPr/>
          </p:nvGrpSpPr>
          <p:grpSpPr>
            <a:xfrm>
              <a:off x="4565538" y="1718363"/>
              <a:ext cx="308894" cy="454917"/>
              <a:chOff x="11255376" y="7265988"/>
              <a:chExt cx="436563" cy="642938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9" name="Freeform 182"/>
              <p:cNvSpPr>
                <a:spLocks/>
              </p:cNvSpPr>
              <p:nvPr/>
            </p:nvSpPr>
            <p:spPr bwMode="auto">
              <a:xfrm>
                <a:off x="11255376" y="7265988"/>
                <a:ext cx="187325" cy="142875"/>
              </a:xfrm>
              <a:custGeom>
                <a:avLst/>
                <a:gdLst>
                  <a:gd name="T0" fmla="*/ 47 w 50"/>
                  <a:gd name="T1" fmla="*/ 6 h 38"/>
                  <a:gd name="T2" fmla="*/ 33 w 50"/>
                  <a:gd name="T3" fmla="*/ 2 h 38"/>
                  <a:gd name="T4" fmla="*/ 6 w 50"/>
                  <a:gd name="T5" fmla="*/ 19 h 38"/>
                  <a:gd name="T6" fmla="*/ 3 w 50"/>
                  <a:gd name="T7" fmla="*/ 32 h 38"/>
                  <a:gd name="T8" fmla="*/ 6 w 50"/>
                  <a:gd name="T9" fmla="*/ 38 h 38"/>
                  <a:gd name="T10" fmla="*/ 50 w 50"/>
                  <a:gd name="T11" fmla="*/ 12 h 38"/>
                  <a:gd name="T12" fmla="*/ 47 w 50"/>
                  <a:gd name="T13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38">
                    <a:moveTo>
                      <a:pt x="47" y="6"/>
                    </a:moveTo>
                    <a:cubicBezTo>
                      <a:pt x="44" y="1"/>
                      <a:pt x="38" y="0"/>
                      <a:pt x="33" y="2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1" y="22"/>
                      <a:pt x="0" y="28"/>
                      <a:pt x="3" y="32"/>
                    </a:cubicBezTo>
                    <a:cubicBezTo>
                      <a:pt x="6" y="38"/>
                      <a:pt x="6" y="38"/>
                      <a:pt x="6" y="38"/>
                    </a:cubicBezTo>
                    <a:cubicBezTo>
                      <a:pt x="50" y="12"/>
                      <a:pt x="50" y="12"/>
                      <a:pt x="50" y="12"/>
                    </a:cubicBezTo>
                    <a:lnTo>
                      <a:pt x="47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</a:endParaRPr>
              </a:p>
            </p:txBody>
          </p:sp>
          <p:sp>
            <p:nvSpPr>
              <p:cNvPr id="10" name="Freeform 183"/>
              <p:cNvSpPr>
                <a:spLocks/>
              </p:cNvSpPr>
              <p:nvPr/>
            </p:nvSpPr>
            <p:spPr bwMode="auto">
              <a:xfrm>
                <a:off x="11299826" y="7345363"/>
                <a:ext cx="188913" cy="134938"/>
              </a:xfrm>
              <a:custGeom>
                <a:avLst/>
                <a:gdLst>
                  <a:gd name="T0" fmla="*/ 0 w 119"/>
                  <a:gd name="T1" fmla="*/ 61 h 85"/>
                  <a:gd name="T2" fmla="*/ 14 w 119"/>
                  <a:gd name="T3" fmla="*/ 85 h 85"/>
                  <a:gd name="T4" fmla="*/ 119 w 119"/>
                  <a:gd name="T5" fmla="*/ 23 h 85"/>
                  <a:gd name="T6" fmla="*/ 104 w 119"/>
                  <a:gd name="T7" fmla="*/ 0 h 85"/>
                  <a:gd name="T8" fmla="*/ 0 w 119"/>
                  <a:gd name="T9" fmla="*/ 61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85">
                    <a:moveTo>
                      <a:pt x="0" y="61"/>
                    </a:moveTo>
                    <a:lnTo>
                      <a:pt x="14" y="85"/>
                    </a:lnTo>
                    <a:lnTo>
                      <a:pt x="119" y="23"/>
                    </a:lnTo>
                    <a:lnTo>
                      <a:pt x="104" y="0"/>
                    </a:lnTo>
                    <a:lnTo>
                      <a:pt x="0" y="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</a:endParaRPr>
              </a:p>
            </p:txBody>
          </p:sp>
          <p:sp>
            <p:nvSpPr>
              <p:cNvPr id="11" name="Freeform 184"/>
              <p:cNvSpPr>
                <a:spLocks/>
              </p:cNvSpPr>
              <p:nvPr/>
            </p:nvSpPr>
            <p:spPr bwMode="auto">
              <a:xfrm>
                <a:off x="11566526" y="7750175"/>
                <a:ext cx="125413" cy="147638"/>
              </a:xfrm>
              <a:custGeom>
                <a:avLst/>
                <a:gdLst>
                  <a:gd name="T0" fmla="*/ 32 w 33"/>
                  <a:gd name="T1" fmla="*/ 34 h 39"/>
                  <a:gd name="T2" fmla="*/ 28 w 33"/>
                  <a:gd name="T3" fmla="*/ 0 h 39"/>
                  <a:gd name="T4" fmla="*/ 0 w 33"/>
                  <a:gd name="T5" fmla="*/ 18 h 39"/>
                  <a:gd name="T6" fmla="*/ 28 w 33"/>
                  <a:gd name="T7" fmla="*/ 37 h 39"/>
                  <a:gd name="T8" fmla="*/ 32 w 33"/>
                  <a:gd name="T9" fmla="*/ 3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9">
                    <a:moveTo>
                      <a:pt x="32" y="34"/>
                    </a:moveTo>
                    <a:cubicBezTo>
                      <a:pt x="28" y="0"/>
                      <a:pt x="28" y="0"/>
                      <a:pt x="28" y="0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31" y="39"/>
                      <a:pt x="33" y="38"/>
                      <a:pt x="32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</a:endParaRPr>
              </a:p>
            </p:txBody>
          </p:sp>
          <p:sp>
            <p:nvSpPr>
              <p:cNvPr id="12" name="Freeform 185"/>
              <p:cNvSpPr>
                <a:spLocks/>
              </p:cNvSpPr>
              <p:nvPr/>
            </p:nvSpPr>
            <p:spPr bwMode="auto">
              <a:xfrm>
                <a:off x="11453813" y="7416800"/>
                <a:ext cx="211138" cy="288925"/>
              </a:xfrm>
              <a:custGeom>
                <a:avLst/>
                <a:gdLst>
                  <a:gd name="T0" fmla="*/ 133 w 133"/>
                  <a:gd name="T1" fmla="*/ 161 h 182"/>
                  <a:gd name="T2" fmla="*/ 33 w 133"/>
                  <a:gd name="T3" fmla="*/ 0 h 182"/>
                  <a:gd name="T4" fmla="*/ 0 w 133"/>
                  <a:gd name="T5" fmla="*/ 21 h 182"/>
                  <a:gd name="T6" fmla="*/ 97 w 133"/>
                  <a:gd name="T7" fmla="*/ 182 h 182"/>
                  <a:gd name="T8" fmla="*/ 133 w 133"/>
                  <a:gd name="T9" fmla="*/ 161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3" h="182">
                    <a:moveTo>
                      <a:pt x="133" y="161"/>
                    </a:moveTo>
                    <a:lnTo>
                      <a:pt x="33" y="0"/>
                    </a:lnTo>
                    <a:lnTo>
                      <a:pt x="0" y="21"/>
                    </a:lnTo>
                    <a:lnTo>
                      <a:pt x="97" y="182"/>
                    </a:lnTo>
                    <a:lnTo>
                      <a:pt x="133" y="1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</a:endParaRPr>
              </a:p>
            </p:txBody>
          </p:sp>
          <p:sp>
            <p:nvSpPr>
              <p:cNvPr id="13" name="Freeform 186"/>
              <p:cNvSpPr>
                <a:spLocks/>
              </p:cNvSpPr>
              <p:nvPr/>
            </p:nvSpPr>
            <p:spPr bwMode="auto">
              <a:xfrm>
                <a:off x="11341101" y="7480300"/>
                <a:ext cx="211138" cy="293688"/>
              </a:xfrm>
              <a:custGeom>
                <a:avLst/>
                <a:gdLst>
                  <a:gd name="T0" fmla="*/ 133 w 133"/>
                  <a:gd name="T1" fmla="*/ 163 h 185"/>
                  <a:gd name="T2" fmla="*/ 36 w 133"/>
                  <a:gd name="T3" fmla="*/ 0 h 185"/>
                  <a:gd name="T4" fmla="*/ 0 w 133"/>
                  <a:gd name="T5" fmla="*/ 21 h 185"/>
                  <a:gd name="T6" fmla="*/ 100 w 133"/>
                  <a:gd name="T7" fmla="*/ 185 h 185"/>
                  <a:gd name="T8" fmla="*/ 133 w 133"/>
                  <a:gd name="T9" fmla="*/ 163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3" h="185">
                    <a:moveTo>
                      <a:pt x="133" y="163"/>
                    </a:moveTo>
                    <a:lnTo>
                      <a:pt x="36" y="0"/>
                    </a:lnTo>
                    <a:lnTo>
                      <a:pt x="0" y="21"/>
                    </a:lnTo>
                    <a:lnTo>
                      <a:pt x="100" y="185"/>
                    </a:lnTo>
                    <a:lnTo>
                      <a:pt x="133" y="1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</a:endParaRPr>
              </a:p>
            </p:txBody>
          </p:sp>
          <p:sp>
            <p:nvSpPr>
              <p:cNvPr id="14" name="Freeform 187"/>
              <p:cNvSpPr>
                <a:spLocks/>
              </p:cNvSpPr>
              <p:nvPr/>
            </p:nvSpPr>
            <p:spPr bwMode="auto">
              <a:xfrm>
                <a:off x="11263313" y="7878763"/>
                <a:ext cx="311150" cy="30163"/>
              </a:xfrm>
              <a:custGeom>
                <a:avLst/>
                <a:gdLst>
                  <a:gd name="T0" fmla="*/ 79 w 83"/>
                  <a:gd name="T1" fmla="*/ 0 h 8"/>
                  <a:gd name="T2" fmla="*/ 4 w 83"/>
                  <a:gd name="T3" fmla="*/ 0 h 8"/>
                  <a:gd name="T4" fmla="*/ 0 w 83"/>
                  <a:gd name="T5" fmla="*/ 4 h 8"/>
                  <a:gd name="T6" fmla="*/ 4 w 83"/>
                  <a:gd name="T7" fmla="*/ 8 h 8"/>
                  <a:gd name="T8" fmla="*/ 79 w 83"/>
                  <a:gd name="T9" fmla="*/ 8 h 8"/>
                  <a:gd name="T10" fmla="*/ 83 w 83"/>
                  <a:gd name="T11" fmla="*/ 4 h 8"/>
                  <a:gd name="T12" fmla="*/ 79 w 83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" h="8">
                    <a:moveTo>
                      <a:pt x="79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1" y="0"/>
                      <a:pt x="0" y="2"/>
                      <a:pt x="0" y="4"/>
                    </a:cubicBezTo>
                    <a:cubicBezTo>
                      <a:pt x="0" y="6"/>
                      <a:pt x="1" y="8"/>
                      <a:pt x="4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81" y="8"/>
                      <a:pt x="83" y="6"/>
                      <a:pt x="83" y="4"/>
                    </a:cubicBezTo>
                    <a:cubicBezTo>
                      <a:pt x="83" y="2"/>
                      <a:pt x="81" y="0"/>
                      <a:pt x="7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</a:endParaRPr>
              </a:p>
            </p:txBody>
          </p:sp>
        </p:grpSp>
        <p:sp>
          <p:nvSpPr>
            <p:cNvPr id="25" name="任意多边形 24"/>
            <p:cNvSpPr/>
            <p:nvPr/>
          </p:nvSpPr>
          <p:spPr>
            <a:xfrm rot="1864238">
              <a:off x="4290187" y="1596352"/>
              <a:ext cx="794931" cy="714890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15875">
              <a:solidFill>
                <a:srgbClr val="5771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019213" y="1583651"/>
            <a:ext cx="794931" cy="714890"/>
            <a:chOff x="5418549" y="1596351"/>
            <a:chExt cx="794931" cy="714890"/>
          </a:xfrm>
        </p:grpSpPr>
        <p:grpSp>
          <p:nvGrpSpPr>
            <p:cNvPr id="15" name="组合 14"/>
            <p:cNvGrpSpPr/>
            <p:nvPr/>
          </p:nvGrpSpPr>
          <p:grpSpPr>
            <a:xfrm>
              <a:off x="5618742" y="1726901"/>
              <a:ext cx="433575" cy="427959"/>
              <a:chOff x="11145838" y="8499475"/>
              <a:chExt cx="612775" cy="604838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6" name="Freeform 202"/>
              <p:cNvSpPr>
                <a:spLocks/>
              </p:cNvSpPr>
              <p:nvPr/>
            </p:nvSpPr>
            <p:spPr bwMode="auto">
              <a:xfrm>
                <a:off x="11145838" y="8524875"/>
                <a:ext cx="590550" cy="579438"/>
              </a:xfrm>
              <a:custGeom>
                <a:avLst/>
                <a:gdLst>
                  <a:gd name="T0" fmla="*/ 143 w 157"/>
                  <a:gd name="T1" fmla="*/ 67 h 154"/>
                  <a:gd name="T2" fmla="*/ 132 w 157"/>
                  <a:gd name="T3" fmla="*/ 77 h 154"/>
                  <a:gd name="T4" fmla="*/ 126 w 157"/>
                  <a:gd name="T5" fmla="*/ 77 h 154"/>
                  <a:gd name="T6" fmla="*/ 126 w 157"/>
                  <a:gd name="T7" fmla="*/ 66 h 154"/>
                  <a:gd name="T8" fmla="*/ 90 w 157"/>
                  <a:gd name="T9" fmla="*/ 32 h 154"/>
                  <a:gd name="T10" fmla="*/ 79 w 157"/>
                  <a:gd name="T11" fmla="*/ 32 h 154"/>
                  <a:gd name="T12" fmla="*/ 79 w 157"/>
                  <a:gd name="T13" fmla="*/ 25 h 154"/>
                  <a:gd name="T14" fmla="*/ 89 w 157"/>
                  <a:gd name="T15" fmla="*/ 14 h 154"/>
                  <a:gd name="T16" fmla="*/ 64 w 157"/>
                  <a:gd name="T17" fmla="*/ 0 h 154"/>
                  <a:gd name="T18" fmla="*/ 39 w 157"/>
                  <a:gd name="T19" fmla="*/ 14 h 154"/>
                  <a:gd name="T20" fmla="*/ 49 w 157"/>
                  <a:gd name="T21" fmla="*/ 25 h 154"/>
                  <a:gd name="T22" fmla="*/ 49 w 157"/>
                  <a:gd name="T23" fmla="*/ 32 h 154"/>
                  <a:gd name="T24" fmla="*/ 13 w 157"/>
                  <a:gd name="T25" fmla="*/ 32 h 154"/>
                  <a:gd name="T26" fmla="*/ 0 w 157"/>
                  <a:gd name="T27" fmla="*/ 44 h 154"/>
                  <a:gd name="T28" fmla="*/ 0 w 157"/>
                  <a:gd name="T29" fmla="*/ 77 h 154"/>
                  <a:gd name="T30" fmla="*/ 7 w 157"/>
                  <a:gd name="T31" fmla="*/ 77 h 154"/>
                  <a:gd name="T32" fmla="*/ 18 w 157"/>
                  <a:gd name="T33" fmla="*/ 67 h 154"/>
                  <a:gd name="T34" fmla="*/ 32 w 157"/>
                  <a:gd name="T35" fmla="*/ 92 h 154"/>
                  <a:gd name="T36" fmla="*/ 18 w 157"/>
                  <a:gd name="T37" fmla="*/ 117 h 154"/>
                  <a:gd name="T38" fmla="*/ 7 w 157"/>
                  <a:gd name="T39" fmla="*/ 107 h 154"/>
                  <a:gd name="T40" fmla="*/ 0 w 157"/>
                  <a:gd name="T41" fmla="*/ 107 h 154"/>
                  <a:gd name="T42" fmla="*/ 0 w 157"/>
                  <a:gd name="T43" fmla="*/ 142 h 154"/>
                  <a:gd name="T44" fmla="*/ 13 w 157"/>
                  <a:gd name="T45" fmla="*/ 154 h 154"/>
                  <a:gd name="T46" fmla="*/ 49 w 157"/>
                  <a:gd name="T47" fmla="*/ 154 h 154"/>
                  <a:gd name="T48" fmla="*/ 49 w 157"/>
                  <a:gd name="T49" fmla="*/ 148 h 154"/>
                  <a:gd name="T50" fmla="*/ 39 w 157"/>
                  <a:gd name="T51" fmla="*/ 137 h 154"/>
                  <a:gd name="T52" fmla="*/ 64 w 157"/>
                  <a:gd name="T53" fmla="*/ 123 h 154"/>
                  <a:gd name="T54" fmla="*/ 89 w 157"/>
                  <a:gd name="T55" fmla="*/ 137 h 154"/>
                  <a:gd name="T56" fmla="*/ 79 w 157"/>
                  <a:gd name="T57" fmla="*/ 148 h 154"/>
                  <a:gd name="T58" fmla="*/ 79 w 157"/>
                  <a:gd name="T59" fmla="*/ 154 h 154"/>
                  <a:gd name="T60" fmla="*/ 113 w 157"/>
                  <a:gd name="T61" fmla="*/ 154 h 154"/>
                  <a:gd name="T62" fmla="*/ 126 w 157"/>
                  <a:gd name="T63" fmla="*/ 142 h 154"/>
                  <a:gd name="T64" fmla="*/ 126 w 157"/>
                  <a:gd name="T65" fmla="*/ 107 h 154"/>
                  <a:gd name="T66" fmla="*/ 132 w 157"/>
                  <a:gd name="T67" fmla="*/ 107 h 154"/>
                  <a:gd name="T68" fmla="*/ 143 w 157"/>
                  <a:gd name="T69" fmla="*/ 117 h 154"/>
                  <a:gd name="T70" fmla="*/ 157 w 157"/>
                  <a:gd name="T71" fmla="*/ 92 h 154"/>
                  <a:gd name="T72" fmla="*/ 143 w 157"/>
                  <a:gd name="T73" fmla="*/ 67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57" h="154">
                    <a:moveTo>
                      <a:pt x="143" y="67"/>
                    </a:moveTo>
                    <a:cubicBezTo>
                      <a:pt x="139" y="67"/>
                      <a:pt x="135" y="73"/>
                      <a:pt x="132" y="77"/>
                    </a:cubicBezTo>
                    <a:cubicBezTo>
                      <a:pt x="130" y="82"/>
                      <a:pt x="126" y="82"/>
                      <a:pt x="126" y="77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07" y="64"/>
                      <a:pt x="93" y="50"/>
                      <a:pt x="90" y="32"/>
                    </a:cubicBezTo>
                    <a:cubicBezTo>
                      <a:pt x="79" y="32"/>
                      <a:pt x="79" y="32"/>
                      <a:pt x="79" y="32"/>
                    </a:cubicBezTo>
                    <a:cubicBezTo>
                      <a:pt x="73" y="32"/>
                      <a:pt x="73" y="26"/>
                      <a:pt x="79" y="25"/>
                    </a:cubicBezTo>
                    <a:cubicBezTo>
                      <a:pt x="86" y="23"/>
                      <a:pt x="89" y="18"/>
                      <a:pt x="89" y="14"/>
                    </a:cubicBezTo>
                    <a:cubicBezTo>
                      <a:pt x="89" y="6"/>
                      <a:pt x="78" y="0"/>
                      <a:pt x="64" y="0"/>
                    </a:cubicBezTo>
                    <a:cubicBezTo>
                      <a:pt x="50" y="0"/>
                      <a:pt x="39" y="6"/>
                      <a:pt x="39" y="14"/>
                    </a:cubicBezTo>
                    <a:cubicBezTo>
                      <a:pt x="39" y="18"/>
                      <a:pt x="43" y="22"/>
                      <a:pt x="49" y="25"/>
                    </a:cubicBezTo>
                    <a:cubicBezTo>
                      <a:pt x="55" y="28"/>
                      <a:pt x="56" y="32"/>
                      <a:pt x="49" y="32"/>
                    </a:cubicBezTo>
                    <a:cubicBezTo>
                      <a:pt x="40" y="32"/>
                      <a:pt x="13" y="32"/>
                      <a:pt x="13" y="32"/>
                    </a:cubicBezTo>
                    <a:cubicBezTo>
                      <a:pt x="6" y="32"/>
                      <a:pt x="0" y="37"/>
                      <a:pt x="0" y="44"/>
                    </a:cubicBezTo>
                    <a:cubicBezTo>
                      <a:pt x="0" y="44"/>
                      <a:pt x="0" y="71"/>
                      <a:pt x="0" y="77"/>
                    </a:cubicBezTo>
                    <a:cubicBezTo>
                      <a:pt x="0" y="84"/>
                      <a:pt x="5" y="84"/>
                      <a:pt x="7" y="77"/>
                    </a:cubicBezTo>
                    <a:cubicBezTo>
                      <a:pt x="9" y="70"/>
                      <a:pt x="14" y="67"/>
                      <a:pt x="18" y="67"/>
                    </a:cubicBezTo>
                    <a:cubicBezTo>
                      <a:pt x="26" y="67"/>
                      <a:pt x="32" y="78"/>
                      <a:pt x="32" y="92"/>
                    </a:cubicBezTo>
                    <a:cubicBezTo>
                      <a:pt x="32" y="106"/>
                      <a:pt x="26" y="117"/>
                      <a:pt x="18" y="117"/>
                    </a:cubicBezTo>
                    <a:cubicBezTo>
                      <a:pt x="14" y="117"/>
                      <a:pt x="9" y="110"/>
                      <a:pt x="7" y="107"/>
                    </a:cubicBezTo>
                    <a:cubicBezTo>
                      <a:pt x="5" y="104"/>
                      <a:pt x="0" y="99"/>
                      <a:pt x="0" y="107"/>
                    </a:cubicBezTo>
                    <a:cubicBezTo>
                      <a:pt x="0" y="118"/>
                      <a:pt x="0" y="142"/>
                      <a:pt x="0" y="142"/>
                    </a:cubicBezTo>
                    <a:cubicBezTo>
                      <a:pt x="0" y="149"/>
                      <a:pt x="6" y="154"/>
                      <a:pt x="13" y="154"/>
                    </a:cubicBezTo>
                    <a:cubicBezTo>
                      <a:pt x="13" y="154"/>
                      <a:pt x="42" y="154"/>
                      <a:pt x="49" y="154"/>
                    </a:cubicBezTo>
                    <a:cubicBezTo>
                      <a:pt x="57" y="154"/>
                      <a:pt x="56" y="151"/>
                      <a:pt x="49" y="148"/>
                    </a:cubicBezTo>
                    <a:cubicBezTo>
                      <a:pt x="42" y="144"/>
                      <a:pt x="39" y="141"/>
                      <a:pt x="39" y="137"/>
                    </a:cubicBezTo>
                    <a:cubicBezTo>
                      <a:pt x="39" y="129"/>
                      <a:pt x="50" y="123"/>
                      <a:pt x="64" y="123"/>
                    </a:cubicBezTo>
                    <a:cubicBezTo>
                      <a:pt x="78" y="123"/>
                      <a:pt x="89" y="129"/>
                      <a:pt x="89" y="137"/>
                    </a:cubicBezTo>
                    <a:cubicBezTo>
                      <a:pt x="89" y="141"/>
                      <a:pt x="85" y="145"/>
                      <a:pt x="79" y="148"/>
                    </a:cubicBezTo>
                    <a:cubicBezTo>
                      <a:pt x="73" y="150"/>
                      <a:pt x="72" y="154"/>
                      <a:pt x="79" y="154"/>
                    </a:cubicBezTo>
                    <a:cubicBezTo>
                      <a:pt x="86" y="154"/>
                      <a:pt x="113" y="154"/>
                      <a:pt x="113" y="154"/>
                    </a:cubicBezTo>
                    <a:cubicBezTo>
                      <a:pt x="120" y="154"/>
                      <a:pt x="126" y="149"/>
                      <a:pt x="126" y="142"/>
                    </a:cubicBezTo>
                    <a:cubicBezTo>
                      <a:pt x="126" y="142"/>
                      <a:pt x="126" y="115"/>
                      <a:pt x="126" y="107"/>
                    </a:cubicBezTo>
                    <a:cubicBezTo>
                      <a:pt x="126" y="100"/>
                      <a:pt x="130" y="102"/>
                      <a:pt x="132" y="107"/>
                    </a:cubicBezTo>
                    <a:cubicBezTo>
                      <a:pt x="134" y="112"/>
                      <a:pt x="139" y="117"/>
                      <a:pt x="143" y="117"/>
                    </a:cubicBezTo>
                    <a:cubicBezTo>
                      <a:pt x="151" y="117"/>
                      <a:pt x="157" y="106"/>
                      <a:pt x="157" y="92"/>
                    </a:cubicBezTo>
                    <a:cubicBezTo>
                      <a:pt x="157" y="78"/>
                      <a:pt x="151" y="67"/>
                      <a:pt x="143" y="6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</a:endParaRPr>
              </a:p>
            </p:txBody>
          </p:sp>
          <p:sp>
            <p:nvSpPr>
              <p:cNvPr id="17" name="Freeform 203"/>
              <p:cNvSpPr>
                <a:spLocks noEditPoints="1"/>
              </p:cNvSpPr>
              <p:nvPr/>
            </p:nvSpPr>
            <p:spPr bwMode="auto">
              <a:xfrm>
                <a:off x="11510963" y="8499475"/>
                <a:ext cx="247650" cy="247650"/>
              </a:xfrm>
              <a:custGeom>
                <a:avLst/>
                <a:gdLst>
                  <a:gd name="T0" fmla="*/ 33 w 66"/>
                  <a:gd name="T1" fmla="*/ 0 h 66"/>
                  <a:gd name="T2" fmla="*/ 0 w 66"/>
                  <a:gd name="T3" fmla="*/ 33 h 66"/>
                  <a:gd name="T4" fmla="*/ 33 w 66"/>
                  <a:gd name="T5" fmla="*/ 66 h 66"/>
                  <a:gd name="T6" fmla="*/ 66 w 66"/>
                  <a:gd name="T7" fmla="*/ 33 h 66"/>
                  <a:gd name="T8" fmla="*/ 33 w 66"/>
                  <a:gd name="T9" fmla="*/ 0 h 66"/>
                  <a:gd name="T10" fmla="*/ 49 w 66"/>
                  <a:gd name="T11" fmla="*/ 38 h 66"/>
                  <a:gd name="T12" fmla="*/ 37 w 66"/>
                  <a:gd name="T13" fmla="*/ 38 h 66"/>
                  <a:gd name="T14" fmla="*/ 37 w 66"/>
                  <a:gd name="T15" fmla="*/ 50 h 66"/>
                  <a:gd name="T16" fmla="*/ 33 w 66"/>
                  <a:gd name="T17" fmla="*/ 54 h 66"/>
                  <a:gd name="T18" fmla="*/ 28 w 66"/>
                  <a:gd name="T19" fmla="*/ 50 h 66"/>
                  <a:gd name="T20" fmla="*/ 28 w 66"/>
                  <a:gd name="T21" fmla="*/ 38 h 66"/>
                  <a:gd name="T22" fmla="*/ 16 w 66"/>
                  <a:gd name="T23" fmla="*/ 38 h 66"/>
                  <a:gd name="T24" fmla="*/ 12 w 66"/>
                  <a:gd name="T25" fmla="*/ 33 h 66"/>
                  <a:gd name="T26" fmla="*/ 16 w 66"/>
                  <a:gd name="T27" fmla="*/ 29 h 66"/>
                  <a:gd name="T28" fmla="*/ 28 w 66"/>
                  <a:gd name="T29" fmla="*/ 29 h 66"/>
                  <a:gd name="T30" fmla="*/ 28 w 66"/>
                  <a:gd name="T31" fmla="*/ 17 h 66"/>
                  <a:gd name="T32" fmla="*/ 33 w 66"/>
                  <a:gd name="T33" fmla="*/ 12 h 66"/>
                  <a:gd name="T34" fmla="*/ 37 w 66"/>
                  <a:gd name="T35" fmla="*/ 17 h 66"/>
                  <a:gd name="T36" fmla="*/ 37 w 66"/>
                  <a:gd name="T37" fmla="*/ 29 h 66"/>
                  <a:gd name="T38" fmla="*/ 49 w 66"/>
                  <a:gd name="T39" fmla="*/ 29 h 66"/>
                  <a:gd name="T40" fmla="*/ 54 w 66"/>
                  <a:gd name="T41" fmla="*/ 33 h 66"/>
                  <a:gd name="T42" fmla="*/ 49 w 66"/>
                  <a:gd name="T43" fmla="*/ 38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6" h="66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52"/>
                      <a:pt x="15" y="66"/>
                      <a:pt x="33" y="66"/>
                    </a:cubicBezTo>
                    <a:cubicBezTo>
                      <a:pt x="51" y="66"/>
                      <a:pt x="66" y="52"/>
                      <a:pt x="66" y="33"/>
                    </a:cubicBezTo>
                    <a:cubicBezTo>
                      <a:pt x="66" y="15"/>
                      <a:pt x="51" y="0"/>
                      <a:pt x="33" y="0"/>
                    </a:cubicBezTo>
                    <a:close/>
                    <a:moveTo>
                      <a:pt x="49" y="38"/>
                    </a:moveTo>
                    <a:cubicBezTo>
                      <a:pt x="37" y="38"/>
                      <a:pt x="37" y="38"/>
                      <a:pt x="37" y="38"/>
                    </a:cubicBezTo>
                    <a:cubicBezTo>
                      <a:pt x="37" y="50"/>
                      <a:pt x="37" y="50"/>
                      <a:pt x="37" y="50"/>
                    </a:cubicBezTo>
                    <a:cubicBezTo>
                      <a:pt x="37" y="52"/>
                      <a:pt x="35" y="54"/>
                      <a:pt x="33" y="54"/>
                    </a:cubicBezTo>
                    <a:cubicBezTo>
                      <a:pt x="30" y="54"/>
                      <a:pt x="28" y="52"/>
                      <a:pt x="28" y="50"/>
                    </a:cubicBezTo>
                    <a:cubicBezTo>
                      <a:pt x="28" y="38"/>
                      <a:pt x="28" y="38"/>
                      <a:pt x="28" y="38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4" y="38"/>
                      <a:pt x="12" y="36"/>
                      <a:pt x="12" y="33"/>
                    </a:cubicBezTo>
                    <a:cubicBezTo>
                      <a:pt x="12" y="31"/>
                      <a:pt x="14" y="29"/>
                      <a:pt x="16" y="29"/>
                    </a:cubicBezTo>
                    <a:cubicBezTo>
                      <a:pt x="28" y="29"/>
                      <a:pt x="28" y="29"/>
                      <a:pt x="28" y="29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14"/>
                      <a:pt x="30" y="12"/>
                      <a:pt x="33" y="12"/>
                    </a:cubicBezTo>
                    <a:cubicBezTo>
                      <a:pt x="35" y="12"/>
                      <a:pt x="37" y="14"/>
                      <a:pt x="37" y="17"/>
                    </a:cubicBezTo>
                    <a:cubicBezTo>
                      <a:pt x="37" y="29"/>
                      <a:pt x="37" y="29"/>
                      <a:pt x="37" y="29"/>
                    </a:cubicBezTo>
                    <a:cubicBezTo>
                      <a:pt x="49" y="29"/>
                      <a:pt x="49" y="29"/>
                      <a:pt x="49" y="29"/>
                    </a:cubicBezTo>
                    <a:cubicBezTo>
                      <a:pt x="52" y="29"/>
                      <a:pt x="54" y="31"/>
                      <a:pt x="54" y="33"/>
                    </a:cubicBezTo>
                    <a:cubicBezTo>
                      <a:pt x="54" y="36"/>
                      <a:pt x="52" y="38"/>
                      <a:pt x="49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</a:endParaRPr>
              </a:p>
            </p:txBody>
          </p:sp>
        </p:grpSp>
        <p:sp>
          <p:nvSpPr>
            <p:cNvPr id="26" name="任意多边形 25"/>
            <p:cNvSpPr/>
            <p:nvPr/>
          </p:nvSpPr>
          <p:spPr>
            <a:xfrm rot="1864238">
              <a:off x="5418549" y="1596351"/>
              <a:ext cx="794931" cy="714890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15875">
              <a:solidFill>
                <a:srgbClr val="5771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6488542" y="1939827"/>
            <a:ext cx="794931" cy="714890"/>
            <a:chOff x="6761283" y="1596350"/>
            <a:chExt cx="794931" cy="714890"/>
          </a:xfrm>
        </p:grpSpPr>
        <p:grpSp>
          <p:nvGrpSpPr>
            <p:cNvPr id="18" name="组合 17"/>
            <p:cNvGrpSpPr/>
            <p:nvPr/>
          </p:nvGrpSpPr>
          <p:grpSpPr>
            <a:xfrm>
              <a:off x="6943083" y="1695449"/>
              <a:ext cx="451547" cy="444807"/>
              <a:chOff x="9793288" y="8491538"/>
              <a:chExt cx="638175" cy="62865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9" name="Freeform 204"/>
              <p:cNvSpPr>
                <a:spLocks/>
              </p:cNvSpPr>
              <p:nvPr/>
            </p:nvSpPr>
            <p:spPr bwMode="auto">
              <a:xfrm>
                <a:off x="9848851" y="8856663"/>
                <a:ext cx="249238" cy="247650"/>
              </a:xfrm>
              <a:custGeom>
                <a:avLst/>
                <a:gdLst>
                  <a:gd name="T0" fmla="*/ 83 w 157"/>
                  <a:gd name="T1" fmla="*/ 50 h 156"/>
                  <a:gd name="T2" fmla="*/ 55 w 157"/>
                  <a:gd name="T3" fmla="*/ 54 h 156"/>
                  <a:gd name="T4" fmla="*/ 0 w 157"/>
                  <a:gd name="T5" fmla="*/ 135 h 156"/>
                  <a:gd name="T6" fmla="*/ 22 w 157"/>
                  <a:gd name="T7" fmla="*/ 156 h 156"/>
                  <a:gd name="T8" fmla="*/ 102 w 157"/>
                  <a:gd name="T9" fmla="*/ 102 h 156"/>
                  <a:gd name="T10" fmla="*/ 107 w 157"/>
                  <a:gd name="T11" fmla="*/ 73 h 156"/>
                  <a:gd name="T12" fmla="*/ 157 w 157"/>
                  <a:gd name="T13" fmla="*/ 23 h 156"/>
                  <a:gd name="T14" fmla="*/ 133 w 157"/>
                  <a:gd name="T15" fmla="*/ 0 h 156"/>
                  <a:gd name="T16" fmla="*/ 83 w 157"/>
                  <a:gd name="T17" fmla="*/ 5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7" h="156">
                    <a:moveTo>
                      <a:pt x="83" y="50"/>
                    </a:moveTo>
                    <a:lnTo>
                      <a:pt x="55" y="54"/>
                    </a:lnTo>
                    <a:lnTo>
                      <a:pt x="0" y="135"/>
                    </a:lnTo>
                    <a:lnTo>
                      <a:pt x="22" y="156"/>
                    </a:lnTo>
                    <a:lnTo>
                      <a:pt x="102" y="102"/>
                    </a:lnTo>
                    <a:lnTo>
                      <a:pt x="107" y="73"/>
                    </a:lnTo>
                    <a:lnTo>
                      <a:pt x="157" y="23"/>
                    </a:lnTo>
                    <a:lnTo>
                      <a:pt x="133" y="0"/>
                    </a:lnTo>
                    <a:lnTo>
                      <a:pt x="83" y="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</a:endParaRPr>
              </a:p>
            </p:txBody>
          </p:sp>
          <p:sp>
            <p:nvSpPr>
              <p:cNvPr id="20" name="Freeform 205"/>
              <p:cNvSpPr>
                <a:spLocks noEditPoints="1"/>
              </p:cNvSpPr>
              <p:nvPr/>
            </p:nvSpPr>
            <p:spPr bwMode="auto">
              <a:xfrm>
                <a:off x="10044113" y="8529638"/>
                <a:ext cx="387350" cy="387350"/>
              </a:xfrm>
              <a:custGeom>
                <a:avLst/>
                <a:gdLst>
                  <a:gd name="T0" fmla="*/ 94 w 103"/>
                  <a:gd name="T1" fmla="*/ 9 h 103"/>
                  <a:gd name="T2" fmla="*/ 63 w 103"/>
                  <a:gd name="T3" fmla="*/ 9 h 103"/>
                  <a:gd name="T4" fmla="*/ 0 w 103"/>
                  <a:gd name="T5" fmla="*/ 71 h 103"/>
                  <a:gd name="T6" fmla="*/ 31 w 103"/>
                  <a:gd name="T7" fmla="*/ 103 h 103"/>
                  <a:gd name="T8" fmla="*/ 94 w 103"/>
                  <a:gd name="T9" fmla="*/ 40 h 103"/>
                  <a:gd name="T10" fmla="*/ 94 w 103"/>
                  <a:gd name="T11" fmla="*/ 9 h 103"/>
                  <a:gd name="T12" fmla="*/ 27 w 103"/>
                  <a:gd name="T13" fmla="*/ 69 h 103"/>
                  <a:gd name="T14" fmla="*/ 21 w 103"/>
                  <a:gd name="T15" fmla="*/ 69 h 103"/>
                  <a:gd name="T16" fmla="*/ 21 w 103"/>
                  <a:gd name="T17" fmla="*/ 64 h 103"/>
                  <a:gd name="T18" fmla="*/ 70 w 103"/>
                  <a:gd name="T19" fmla="*/ 15 h 103"/>
                  <a:gd name="T20" fmla="*/ 76 w 103"/>
                  <a:gd name="T21" fmla="*/ 15 h 103"/>
                  <a:gd name="T22" fmla="*/ 76 w 103"/>
                  <a:gd name="T23" fmla="*/ 20 h 103"/>
                  <a:gd name="T24" fmla="*/ 27 w 103"/>
                  <a:gd name="T25" fmla="*/ 69 h 103"/>
                  <a:gd name="T26" fmla="*/ 88 w 103"/>
                  <a:gd name="T27" fmla="*/ 32 h 103"/>
                  <a:gd name="T28" fmla="*/ 39 w 103"/>
                  <a:gd name="T29" fmla="*/ 81 h 103"/>
                  <a:gd name="T30" fmla="*/ 33 w 103"/>
                  <a:gd name="T31" fmla="*/ 81 h 103"/>
                  <a:gd name="T32" fmla="*/ 33 w 103"/>
                  <a:gd name="T33" fmla="*/ 76 h 103"/>
                  <a:gd name="T34" fmla="*/ 82 w 103"/>
                  <a:gd name="T35" fmla="*/ 27 h 103"/>
                  <a:gd name="T36" fmla="*/ 88 w 103"/>
                  <a:gd name="T37" fmla="*/ 27 h 103"/>
                  <a:gd name="T38" fmla="*/ 88 w 103"/>
                  <a:gd name="T39" fmla="*/ 32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3" h="103">
                    <a:moveTo>
                      <a:pt x="94" y="9"/>
                    </a:moveTo>
                    <a:cubicBezTo>
                      <a:pt x="85" y="0"/>
                      <a:pt x="71" y="0"/>
                      <a:pt x="63" y="9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94" y="40"/>
                      <a:pt x="94" y="40"/>
                      <a:pt x="94" y="40"/>
                    </a:cubicBezTo>
                    <a:cubicBezTo>
                      <a:pt x="103" y="32"/>
                      <a:pt x="103" y="18"/>
                      <a:pt x="94" y="9"/>
                    </a:cubicBezTo>
                    <a:close/>
                    <a:moveTo>
                      <a:pt x="27" y="69"/>
                    </a:moveTo>
                    <a:cubicBezTo>
                      <a:pt x="26" y="71"/>
                      <a:pt x="23" y="71"/>
                      <a:pt x="21" y="69"/>
                    </a:cubicBezTo>
                    <a:cubicBezTo>
                      <a:pt x="20" y="68"/>
                      <a:pt x="20" y="65"/>
                      <a:pt x="21" y="64"/>
                    </a:cubicBezTo>
                    <a:cubicBezTo>
                      <a:pt x="70" y="15"/>
                      <a:pt x="70" y="15"/>
                      <a:pt x="70" y="15"/>
                    </a:cubicBezTo>
                    <a:cubicBezTo>
                      <a:pt x="72" y="13"/>
                      <a:pt x="75" y="13"/>
                      <a:pt x="76" y="15"/>
                    </a:cubicBezTo>
                    <a:cubicBezTo>
                      <a:pt x="78" y="16"/>
                      <a:pt x="78" y="19"/>
                      <a:pt x="76" y="20"/>
                    </a:cubicBezTo>
                    <a:lnTo>
                      <a:pt x="27" y="69"/>
                    </a:lnTo>
                    <a:close/>
                    <a:moveTo>
                      <a:pt x="88" y="32"/>
                    </a:moveTo>
                    <a:cubicBezTo>
                      <a:pt x="39" y="81"/>
                      <a:pt x="39" y="81"/>
                      <a:pt x="39" y="81"/>
                    </a:cubicBezTo>
                    <a:cubicBezTo>
                      <a:pt x="38" y="83"/>
                      <a:pt x="35" y="83"/>
                      <a:pt x="33" y="81"/>
                    </a:cubicBezTo>
                    <a:cubicBezTo>
                      <a:pt x="32" y="80"/>
                      <a:pt x="32" y="77"/>
                      <a:pt x="33" y="76"/>
                    </a:cubicBezTo>
                    <a:cubicBezTo>
                      <a:pt x="82" y="27"/>
                      <a:pt x="82" y="27"/>
                      <a:pt x="82" y="27"/>
                    </a:cubicBezTo>
                    <a:cubicBezTo>
                      <a:pt x="84" y="25"/>
                      <a:pt x="87" y="25"/>
                      <a:pt x="88" y="27"/>
                    </a:cubicBezTo>
                    <a:cubicBezTo>
                      <a:pt x="90" y="28"/>
                      <a:pt x="90" y="31"/>
                      <a:pt x="88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</a:endParaRPr>
              </a:p>
            </p:txBody>
          </p:sp>
          <p:sp>
            <p:nvSpPr>
              <p:cNvPr id="21" name="Freeform 206"/>
              <p:cNvSpPr>
                <a:spLocks noEditPoints="1"/>
              </p:cNvSpPr>
              <p:nvPr/>
            </p:nvSpPr>
            <p:spPr bwMode="auto">
              <a:xfrm>
                <a:off x="10153651" y="8856663"/>
                <a:ext cx="263525" cy="263525"/>
              </a:xfrm>
              <a:custGeom>
                <a:avLst/>
                <a:gdLst>
                  <a:gd name="T0" fmla="*/ 61 w 70"/>
                  <a:gd name="T1" fmla="*/ 30 h 70"/>
                  <a:gd name="T2" fmla="*/ 61 w 70"/>
                  <a:gd name="T3" fmla="*/ 30 h 70"/>
                  <a:gd name="T4" fmla="*/ 29 w 70"/>
                  <a:gd name="T5" fmla="*/ 0 h 70"/>
                  <a:gd name="T6" fmla="*/ 0 w 70"/>
                  <a:gd name="T7" fmla="*/ 29 h 70"/>
                  <a:gd name="T8" fmla="*/ 30 w 70"/>
                  <a:gd name="T9" fmla="*/ 61 h 70"/>
                  <a:gd name="T10" fmla="*/ 30 w 70"/>
                  <a:gd name="T11" fmla="*/ 61 h 70"/>
                  <a:gd name="T12" fmla="*/ 62 w 70"/>
                  <a:gd name="T13" fmla="*/ 61 h 70"/>
                  <a:gd name="T14" fmla="*/ 61 w 70"/>
                  <a:gd name="T15" fmla="*/ 30 h 70"/>
                  <a:gd name="T16" fmla="*/ 52 w 70"/>
                  <a:gd name="T17" fmla="*/ 52 h 70"/>
                  <a:gd name="T18" fmla="*/ 40 w 70"/>
                  <a:gd name="T19" fmla="*/ 52 h 70"/>
                  <a:gd name="T20" fmla="*/ 40 w 70"/>
                  <a:gd name="T21" fmla="*/ 39 h 70"/>
                  <a:gd name="T22" fmla="*/ 52 w 70"/>
                  <a:gd name="T23" fmla="*/ 39 h 70"/>
                  <a:gd name="T24" fmla="*/ 52 w 70"/>
                  <a:gd name="T25" fmla="*/ 52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0" h="70">
                    <a:moveTo>
                      <a:pt x="61" y="30"/>
                    </a:moveTo>
                    <a:cubicBezTo>
                      <a:pt x="61" y="30"/>
                      <a:pt x="61" y="30"/>
                      <a:pt x="61" y="3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14" y="43"/>
                      <a:pt x="25" y="55"/>
                      <a:pt x="30" y="61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39" y="69"/>
                      <a:pt x="53" y="70"/>
                      <a:pt x="62" y="61"/>
                    </a:cubicBezTo>
                    <a:cubicBezTo>
                      <a:pt x="70" y="52"/>
                      <a:pt x="70" y="38"/>
                      <a:pt x="61" y="30"/>
                    </a:cubicBezTo>
                    <a:close/>
                    <a:moveTo>
                      <a:pt x="52" y="52"/>
                    </a:moveTo>
                    <a:cubicBezTo>
                      <a:pt x="49" y="55"/>
                      <a:pt x="43" y="55"/>
                      <a:pt x="40" y="52"/>
                    </a:cubicBezTo>
                    <a:cubicBezTo>
                      <a:pt x="36" y="48"/>
                      <a:pt x="36" y="43"/>
                      <a:pt x="40" y="39"/>
                    </a:cubicBezTo>
                    <a:cubicBezTo>
                      <a:pt x="43" y="36"/>
                      <a:pt x="49" y="36"/>
                      <a:pt x="52" y="39"/>
                    </a:cubicBezTo>
                    <a:cubicBezTo>
                      <a:pt x="56" y="43"/>
                      <a:pt x="56" y="48"/>
                      <a:pt x="52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</a:endParaRPr>
              </a:p>
            </p:txBody>
          </p:sp>
          <p:sp>
            <p:nvSpPr>
              <p:cNvPr id="22" name="Freeform 207"/>
              <p:cNvSpPr>
                <a:spLocks/>
              </p:cNvSpPr>
              <p:nvPr/>
            </p:nvSpPr>
            <p:spPr bwMode="auto">
              <a:xfrm>
                <a:off x="9793288" y="8491538"/>
                <a:ext cx="307975" cy="307975"/>
              </a:xfrm>
              <a:custGeom>
                <a:avLst/>
                <a:gdLst>
                  <a:gd name="T0" fmla="*/ 41 w 82"/>
                  <a:gd name="T1" fmla="*/ 0 h 82"/>
                  <a:gd name="T2" fmla="*/ 25 w 82"/>
                  <a:gd name="T3" fmla="*/ 3 h 82"/>
                  <a:gd name="T4" fmla="*/ 47 w 82"/>
                  <a:gd name="T5" fmla="*/ 25 h 82"/>
                  <a:gd name="T6" fmla="*/ 47 w 82"/>
                  <a:gd name="T7" fmla="*/ 39 h 82"/>
                  <a:gd name="T8" fmla="*/ 39 w 82"/>
                  <a:gd name="T9" fmla="*/ 48 h 82"/>
                  <a:gd name="T10" fmla="*/ 24 w 82"/>
                  <a:gd name="T11" fmla="*/ 48 h 82"/>
                  <a:gd name="T12" fmla="*/ 2 w 82"/>
                  <a:gd name="T13" fmla="*/ 26 h 82"/>
                  <a:gd name="T14" fmla="*/ 0 w 82"/>
                  <a:gd name="T15" fmla="*/ 41 h 82"/>
                  <a:gd name="T16" fmla="*/ 41 w 82"/>
                  <a:gd name="T17" fmla="*/ 82 h 82"/>
                  <a:gd name="T18" fmla="*/ 82 w 82"/>
                  <a:gd name="T19" fmla="*/ 41 h 82"/>
                  <a:gd name="T20" fmla="*/ 41 w 82"/>
                  <a:gd name="T21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" h="82">
                    <a:moveTo>
                      <a:pt x="41" y="0"/>
                    </a:moveTo>
                    <a:cubicBezTo>
                      <a:pt x="35" y="0"/>
                      <a:pt x="30" y="1"/>
                      <a:pt x="25" y="3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51" y="29"/>
                      <a:pt x="51" y="35"/>
                      <a:pt x="47" y="39"/>
                    </a:cubicBezTo>
                    <a:cubicBezTo>
                      <a:pt x="39" y="48"/>
                      <a:pt x="39" y="48"/>
                      <a:pt x="39" y="48"/>
                    </a:cubicBezTo>
                    <a:cubicBezTo>
                      <a:pt x="35" y="52"/>
                      <a:pt x="28" y="52"/>
                      <a:pt x="24" y="48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30"/>
                      <a:pt x="0" y="35"/>
                      <a:pt x="0" y="41"/>
                    </a:cubicBezTo>
                    <a:cubicBezTo>
                      <a:pt x="0" y="63"/>
                      <a:pt x="18" y="82"/>
                      <a:pt x="41" y="82"/>
                    </a:cubicBezTo>
                    <a:cubicBezTo>
                      <a:pt x="63" y="82"/>
                      <a:pt x="82" y="63"/>
                      <a:pt x="82" y="41"/>
                    </a:cubicBezTo>
                    <a:cubicBezTo>
                      <a:pt x="82" y="18"/>
                      <a:pt x="63" y="0"/>
                      <a:pt x="4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</a:endParaRPr>
              </a:p>
            </p:txBody>
          </p:sp>
        </p:grpSp>
        <p:sp>
          <p:nvSpPr>
            <p:cNvPr id="27" name="任意多边形 26"/>
            <p:cNvSpPr/>
            <p:nvPr/>
          </p:nvSpPr>
          <p:spPr>
            <a:xfrm rot="1864238">
              <a:off x="6761283" y="1596350"/>
              <a:ext cx="794931" cy="714890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15875">
              <a:solidFill>
                <a:srgbClr val="5771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</p:grpSp>
      <p:sp>
        <p:nvSpPr>
          <p:cNvPr id="28" name="TextBox 6"/>
          <p:cNvSpPr txBox="1">
            <a:spLocks noChangeArrowheads="1"/>
          </p:cNvSpPr>
          <p:nvPr/>
        </p:nvSpPr>
        <p:spPr bwMode="auto">
          <a:xfrm>
            <a:off x="1732755" y="2397877"/>
            <a:ext cx="1484543" cy="1361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您的内容打在这里，或者通过复制您的文本后，在此框中选择粘贴，并选择只保留文字</a:t>
            </a:r>
            <a:endParaRPr lang="zh-CN" altLang="zh-CN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3208802" y="2808565"/>
            <a:ext cx="1476047" cy="1361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您的内容打在这里，或者通过复制您的文本后，在此框中选择粘贴，并选择只保留文字</a:t>
            </a:r>
            <a:endParaRPr lang="zh-CN" altLang="zh-CN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5" name="TextBox 6"/>
          <p:cNvSpPr txBox="1">
            <a:spLocks noChangeArrowheads="1"/>
          </p:cNvSpPr>
          <p:nvPr/>
        </p:nvSpPr>
        <p:spPr bwMode="auto">
          <a:xfrm>
            <a:off x="4684849" y="2432446"/>
            <a:ext cx="1492105" cy="1332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您的内容打在这里，或者通过复制您的文本后，在此框中选择粘贴，并选择只保留文字</a:t>
            </a:r>
            <a:endParaRPr lang="zh-CN" altLang="zh-CN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9" name="TextBox 6"/>
          <p:cNvSpPr txBox="1">
            <a:spLocks noChangeArrowheads="1"/>
          </p:cNvSpPr>
          <p:nvPr/>
        </p:nvSpPr>
        <p:spPr bwMode="auto">
          <a:xfrm>
            <a:off x="6160897" y="2808565"/>
            <a:ext cx="1535303" cy="1332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您的内容打在这里，或者通过复制您的文本后，在此框中选择粘贴，并选择只保留文字</a:t>
            </a:r>
            <a:endParaRPr lang="zh-CN" altLang="zh-CN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3208802" y="2516757"/>
            <a:ext cx="0" cy="175188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4684849" y="2516757"/>
            <a:ext cx="0" cy="175188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156094" y="2516757"/>
            <a:ext cx="0" cy="175188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6"/>
          <p:cNvSpPr txBox="1">
            <a:spLocks noChangeArrowheads="1"/>
          </p:cNvSpPr>
          <p:nvPr/>
        </p:nvSpPr>
        <p:spPr bwMode="auto">
          <a:xfrm>
            <a:off x="3473783" y="434492"/>
            <a:ext cx="20510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工作完成情况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  <a:cs typeface="+mn-ea"/>
            </a:endParaRPr>
          </a:p>
        </p:txBody>
      </p:sp>
      <p:sp>
        <p:nvSpPr>
          <p:cNvPr id="45" name="TextBox 6"/>
          <p:cNvSpPr txBox="1">
            <a:spLocks noChangeArrowheads="1"/>
          </p:cNvSpPr>
          <p:nvPr/>
        </p:nvSpPr>
        <p:spPr bwMode="auto">
          <a:xfrm>
            <a:off x="3821045" y="752508"/>
            <a:ext cx="13159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cs typeface="+mn-ea"/>
              </a:rPr>
              <a:t>YOUR TITLE HERE</a:t>
            </a:r>
            <a:endParaRPr kumimoji="0" lang="zh-CN" sz="110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 Narrow" panose="020B0606020202030204" pitchFamily="34" charset="0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5680287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"/>
                            </p:stCondLst>
                            <p:childTnLst>
                              <p:par>
                                <p:cTn id="3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"/>
                            </p:stCondLst>
                            <p:childTnLst>
                              <p:par>
                                <p:cTn id="5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2" grpId="0"/>
      <p:bldP spid="35" grpId="0"/>
      <p:bldP spid="3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组合 53"/>
          <p:cNvGrpSpPr/>
          <p:nvPr/>
        </p:nvGrpSpPr>
        <p:grpSpPr>
          <a:xfrm>
            <a:off x="1137736" y="2387080"/>
            <a:ext cx="1341040" cy="1341040"/>
            <a:chOff x="1239336" y="2285480"/>
            <a:chExt cx="1341040" cy="1341040"/>
          </a:xfrm>
        </p:grpSpPr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2"/>
            <a:srcRect l="17076" t="4251" r="9930"/>
            <a:stretch>
              <a:fillRect/>
            </a:stretch>
          </p:blipFill>
          <p:spPr>
            <a:xfrm>
              <a:off x="1279856" y="2338401"/>
              <a:ext cx="1260000" cy="1260000"/>
            </a:xfrm>
            <a:custGeom>
              <a:avLst/>
              <a:gdLst>
                <a:gd name="connsiteX0" fmla="*/ 670520 w 1341040"/>
                <a:gd name="connsiteY0" fmla="*/ 0 h 1341040"/>
                <a:gd name="connsiteX1" fmla="*/ 1341040 w 1341040"/>
                <a:gd name="connsiteY1" fmla="*/ 670520 h 1341040"/>
                <a:gd name="connsiteX2" fmla="*/ 670520 w 1341040"/>
                <a:gd name="connsiteY2" fmla="*/ 1341040 h 1341040"/>
                <a:gd name="connsiteX3" fmla="*/ 0 w 1341040"/>
                <a:gd name="connsiteY3" fmla="*/ 670520 h 1341040"/>
                <a:gd name="connsiteX4" fmla="*/ 670520 w 1341040"/>
                <a:gd name="connsiteY4" fmla="*/ 0 h 1341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1040" h="1341040">
                  <a:moveTo>
                    <a:pt x="670520" y="0"/>
                  </a:moveTo>
                  <a:cubicBezTo>
                    <a:pt x="1040838" y="0"/>
                    <a:pt x="1341040" y="300202"/>
                    <a:pt x="1341040" y="670520"/>
                  </a:cubicBezTo>
                  <a:cubicBezTo>
                    <a:pt x="1341040" y="1040838"/>
                    <a:pt x="1040838" y="1341040"/>
                    <a:pt x="670520" y="1341040"/>
                  </a:cubicBezTo>
                  <a:cubicBezTo>
                    <a:pt x="300202" y="1341040"/>
                    <a:pt x="0" y="1040838"/>
                    <a:pt x="0" y="670520"/>
                  </a:cubicBezTo>
                  <a:cubicBezTo>
                    <a:pt x="0" y="300202"/>
                    <a:pt x="300202" y="0"/>
                    <a:pt x="670520" y="0"/>
                  </a:cubicBezTo>
                  <a:close/>
                </a:path>
              </a:pathLst>
            </a:custGeom>
          </p:spPr>
        </p:pic>
        <p:sp>
          <p:nvSpPr>
            <p:cNvPr id="56" name="椭圆 55"/>
            <p:cNvSpPr/>
            <p:nvPr/>
          </p:nvSpPr>
          <p:spPr>
            <a:xfrm>
              <a:off x="1239336" y="2285480"/>
              <a:ext cx="1341040" cy="1341040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2781897" y="1923879"/>
            <a:ext cx="1341040" cy="1341040"/>
            <a:chOff x="2883497" y="1822279"/>
            <a:chExt cx="1341040" cy="1341040"/>
          </a:xfrm>
        </p:grpSpPr>
        <p:pic>
          <p:nvPicPr>
            <p:cNvPr id="64" name="图片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6414" y="1869987"/>
              <a:ext cx="1260000" cy="1247552"/>
            </a:xfrm>
            <a:custGeom>
              <a:avLst/>
              <a:gdLst>
                <a:gd name="connsiteX0" fmla="*/ 670520 w 1341040"/>
                <a:gd name="connsiteY0" fmla="*/ 0 h 1341040"/>
                <a:gd name="connsiteX1" fmla="*/ 1341040 w 1341040"/>
                <a:gd name="connsiteY1" fmla="*/ 670520 h 1341040"/>
                <a:gd name="connsiteX2" fmla="*/ 670520 w 1341040"/>
                <a:gd name="connsiteY2" fmla="*/ 1341040 h 1341040"/>
                <a:gd name="connsiteX3" fmla="*/ 0 w 1341040"/>
                <a:gd name="connsiteY3" fmla="*/ 670520 h 1341040"/>
                <a:gd name="connsiteX4" fmla="*/ 670520 w 1341040"/>
                <a:gd name="connsiteY4" fmla="*/ 0 h 1341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1040" h="1341040">
                  <a:moveTo>
                    <a:pt x="670520" y="0"/>
                  </a:moveTo>
                  <a:cubicBezTo>
                    <a:pt x="1040838" y="0"/>
                    <a:pt x="1341040" y="300202"/>
                    <a:pt x="1341040" y="670520"/>
                  </a:cubicBezTo>
                  <a:cubicBezTo>
                    <a:pt x="1341040" y="1040838"/>
                    <a:pt x="1040838" y="1341040"/>
                    <a:pt x="670520" y="1341040"/>
                  </a:cubicBezTo>
                  <a:cubicBezTo>
                    <a:pt x="300202" y="1341040"/>
                    <a:pt x="0" y="1040838"/>
                    <a:pt x="0" y="670520"/>
                  </a:cubicBezTo>
                  <a:cubicBezTo>
                    <a:pt x="0" y="300202"/>
                    <a:pt x="300202" y="0"/>
                    <a:pt x="670520" y="0"/>
                  </a:cubicBezTo>
                  <a:close/>
                </a:path>
              </a:pathLst>
            </a:custGeom>
          </p:spPr>
        </p:pic>
        <p:sp>
          <p:nvSpPr>
            <p:cNvPr id="65" name="椭圆 64"/>
            <p:cNvSpPr/>
            <p:nvPr/>
          </p:nvSpPr>
          <p:spPr>
            <a:xfrm>
              <a:off x="2883497" y="1822279"/>
              <a:ext cx="1341040" cy="1341040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4363583" y="2387080"/>
            <a:ext cx="1341040" cy="1341040"/>
            <a:chOff x="4465183" y="2285480"/>
            <a:chExt cx="1341040" cy="1341040"/>
          </a:xfrm>
        </p:grpSpPr>
        <p:pic>
          <p:nvPicPr>
            <p:cNvPr id="67" name="图片 6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0765" y="2350333"/>
              <a:ext cx="1260000" cy="1237664"/>
            </a:xfrm>
            <a:custGeom>
              <a:avLst/>
              <a:gdLst>
                <a:gd name="connsiteX0" fmla="*/ 670520 w 1341040"/>
                <a:gd name="connsiteY0" fmla="*/ 0 h 1341040"/>
                <a:gd name="connsiteX1" fmla="*/ 1341040 w 1341040"/>
                <a:gd name="connsiteY1" fmla="*/ 670520 h 1341040"/>
                <a:gd name="connsiteX2" fmla="*/ 670520 w 1341040"/>
                <a:gd name="connsiteY2" fmla="*/ 1341040 h 1341040"/>
                <a:gd name="connsiteX3" fmla="*/ 0 w 1341040"/>
                <a:gd name="connsiteY3" fmla="*/ 670520 h 1341040"/>
                <a:gd name="connsiteX4" fmla="*/ 670520 w 1341040"/>
                <a:gd name="connsiteY4" fmla="*/ 0 h 1341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1040" h="1341040">
                  <a:moveTo>
                    <a:pt x="670520" y="0"/>
                  </a:moveTo>
                  <a:cubicBezTo>
                    <a:pt x="1040838" y="0"/>
                    <a:pt x="1341040" y="300202"/>
                    <a:pt x="1341040" y="670520"/>
                  </a:cubicBezTo>
                  <a:cubicBezTo>
                    <a:pt x="1341040" y="1040838"/>
                    <a:pt x="1040838" y="1341040"/>
                    <a:pt x="670520" y="1341040"/>
                  </a:cubicBezTo>
                  <a:cubicBezTo>
                    <a:pt x="300202" y="1341040"/>
                    <a:pt x="0" y="1040838"/>
                    <a:pt x="0" y="670520"/>
                  </a:cubicBezTo>
                  <a:cubicBezTo>
                    <a:pt x="0" y="300202"/>
                    <a:pt x="300202" y="0"/>
                    <a:pt x="670520" y="0"/>
                  </a:cubicBezTo>
                  <a:close/>
                </a:path>
              </a:pathLst>
            </a:custGeom>
          </p:spPr>
        </p:pic>
        <p:sp>
          <p:nvSpPr>
            <p:cNvPr id="68" name="椭圆 67"/>
            <p:cNvSpPr/>
            <p:nvPr/>
          </p:nvSpPr>
          <p:spPr>
            <a:xfrm>
              <a:off x="4465183" y="2285480"/>
              <a:ext cx="1341040" cy="1341040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5983392" y="2034015"/>
            <a:ext cx="2110681" cy="2110681"/>
            <a:chOff x="6084992" y="1932415"/>
            <a:chExt cx="2110681" cy="2110681"/>
          </a:xfrm>
        </p:grpSpPr>
        <p:pic>
          <p:nvPicPr>
            <p:cNvPr id="72" name="图片 7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1895" y="1998102"/>
              <a:ext cx="1999690" cy="1979306"/>
            </a:xfrm>
            <a:custGeom>
              <a:avLst/>
              <a:gdLst>
                <a:gd name="connsiteX0" fmla="*/ 1055341 w 2110682"/>
                <a:gd name="connsiteY0" fmla="*/ 0 h 2110682"/>
                <a:gd name="connsiteX1" fmla="*/ 2110682 w 2110682"/>
                <a:gd name="connsiteY1" fmla="*/ 1055341 h 2110682"/>
                <a:gd name="connsiteX2" fmla="*/ 1055341 w 2110682"/>
                <a:gd name="connsiteY2" fmla="*/ 2110682 h 2110682"/>
                <a:gd name="connsiteX3" fmla="*/ 0 w 2110682"/>
                <a:gd name="connsiteY3" fmla="*/ 1055341 h 2110682"/>
                <a:gd name="connsiteX4" fmla="*/ 1055341 w 2110682"/>
                <a:gd name="connsiteY4" fmla="*/ 0 h 2110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0682" h="2110682">
                  <a:moveTo>
                    <a:pt x="1055341" y="0"/>
                  </a:moveTo>
                  <a:cubicBezTo>
                    <a:pt x="1638190" y="0"/>
                    <a:pt x="2110682" y="472492"/>
                    <a:pt x="2110682" y="1055341"/>
                  </a:cubicBezTo>
                  <a:cubicBezTo>
                    <a:pt x="2110682" y="1638190"/>
                    <a:pt x="1638190" y="2110682"/>
                    <a:pt x="1055341" y="2110682"/>
                  </a:cubicBezTo>
                  <a:cubicBezTo>
                    <a:pt x="472492" y="2110682"/>
                    <a:pt x="0" y="1638190"/>
                    <a:pt x="0" y="1055341"/>
                  </a:cubicBezTo>
                  <a:cubicBezTo>
                    <a:pt x="0" y="472492"/>
                    <a:pt x="472492" y="0"/>
                    <a:pt x="1055341" y="0"/>
                  </a:cubicBezTo>
                  <a:close/>
                </a:path>
              </a:pathLst>
            </a:custGeom>
          </p:spPr>
        </p:pic>
        <p:sp>
          <p:nvSpPr>
            <p:cNvPr id="73" name="椭圆 72"/>
            <p:cNvSpPr/>
            <p:nvPr/>
          </p:nvSpPr>
          <p:spPr>
            <a:xfrm>
              <a:off x="6084992" y="1932415"/>
              <a:ext cx="2110681" cy="2110681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</p:grpSp>
      <p:sp>
        <p:nvSpPr>
          <p:cNvPr id="74" name="任意多边形 73"/>
          <p:cNvSpPr/>
          <p:nvPr/>
        </p:nvSpPr>
        <p:spPr>
          <a:xfrm rot="516002">
            <a:off x="2933439" y="1722339"/>
            <a:ext cx="487635" cy="317847"/>
          </a:xfrm>
          <a:custGeom>
            <a:avLst/>
            <a:gdLst>
              <a:gd name="connsiteX0" fmla="*/ 0 w 1733550"/>
              <a:gd name="connsiteY0" fmla="*/ 0 h 19050"/>
              <a:gd name="connsiteX1" fmla="*/ 876300 w 1733550"/>
              <a:gd name="connsiteY1" fmla="*/ 0 h 19050"/>
              <a:gd name="connsiteX2" fmla="*/ 1733550 w 1733550"/>
              <a:gd name="connsiteY2" fmla="*/ 19050 h 19050"/>
              <a:gd name="connsiteX0" fmla="*/ 0 w 1733550"/>
              <a:gd name="connsiteY0" fmla="*/ 263610 h 282660"/>
              <a:gd name="connsiteX1" fmla="*/ 826873 w 1733550"/>
              <a:gd name="connsiteY1" fmla="*/ 0 h 282660"/>
              <a:gd name="connsiteX2" fmla="*/ 1733550 w 1733550"/>
              <a:gd name="connsiteY2" fmla="*/ 282660 h 282660"/>
              <a:gd name="connsiteX0" fmla="*/ 0 w 1733550"/>
              <a:gd name="connsiteY0" fmla="*/ 273432 h 292482"/>
              <a:gd name="connsiteX1" fmla="*/ 826873 w 1733550"/>
              <a:gd name="connsiteY1" fmla="*/ 9822 h 292482"/>
              <a:gd name="connsiteX2" fmla="*/ 1733550 w 1733550"/>
              <a:gd name="connsiteY2" fmla="*/ 292482 h 292482"/>
              <a:gd name="connsiteX0" fmla="*/ 0 w 1733550"/>
              <a:gd name="connsiteY0" fmla="*/ 273432 h 292482"/>
              <a:gd name="connsiteX1" fmla="*/ 826873 w 1733550"/>
              <a:gd name="connsiteY1" fmla="*/ 9822 h 292482"/>
              <a:gd name="connsiteX2" fmla="*/ 1733550 w 1733550"/>
              <a:gd name="connsiteY2" fmla="*/ 292482 h 292482"/>
              <a:gd name="connsiteX0" fmla="*/ 0 w 1733550"/>
              <a:gd name="connsiteY0" fmla="*/ 267630 h 286680"/>
              <a:gd name="connsiteX1" fmla="*/ 826873 w 1733550"/>
              <a:gd name="connsiteY1" fmla="*/ 4020 h 286680"/>
              <a:gd name="connsiteX2" fmla="*/ 1733550 w 1733550"/>
              <a:gd name="connsiteY2" fmla="*/ 286680 h 286680"/>
              <a:gd name="connsiteX0" fmla="*/ 0 w 1733550"/>
              <a:gd name="connsiteY0" fmla="*/ 264075 h 283125"/>
              <a:gd name="connsiteX1" fmla="*/ 826873 w 1733550"/>
              <a:gd name="connsiteY1" fmla="*/ 465 h 283125"/>
              <a:gd name="connsiteX2" fmla="*/ 1733550 w 1733550"/>
              <a:gd name="connsiteY2" fmla="*/ 283125 h 283125"/>
              <a:gd name="connsiteX0" fmla="*/ 0 w 1733550"/>
              <a:gd name="connsiteY0" fmla="*/ 264075 h 283125"/>
              <a:gd name="connsiteX1" fmla="*/ 826873 w 1733550"/>
              <a:gd name="connsiteY1" fmla="*/ 465 h 283125"/>
              <a:gd name="connsiteX2" fmla="*/ 1733550 w 1733550"/>
              <a:gd name="connsiteY2" fmla="*/ 283125 h 283125"/>
              <a:gd name="connsiteX0" fmla="*/ 0 w 1733550"/>
              <a:gd name="connsiteY0" fmla="*/ 264801 h 283851"/>
              <a:gd name="connsiteX1" fmla="*/ 826873 w 1733550"/>
              <a:gd name="connsiteY1" fmla="*/ 1191 h 283851"/>
              <a:gd name="connsiteX2" fmla="*/ 1733550 w 1733550"/>
              <a:gd name="connsiteY2" fmla="*/ 283851 h 283851"/>
              <a:gd name="connsiteX0" fmla="*/ 0 w 1733550"/>
              <a:gd name="connsiteY0" fmla="*/ 264526 h 283576"/>
              <a:gd name="connsiteX1" fmla="*/ 826873 w 1733550"/>
              <a:gd name="connsiteY1" fmla="*/ 916 h 283576"/>
              <a:gd name="connsiteX2" fmla="*/ 1733550 w 1733550"/>
              <a:gd name="connsiteY2" fmla="*/ 283576 h 283576"/>
              <a:gd name="connsiteX0" fmla="*/ 0 w 1733550"/>
              <a:gd name="connsiteY0" fmla="*/ 264526 h 283576"/>
              <a:gd name="connsiteX1" fmla="*/ 826873 w 1733550"/>
              <a:gd name="connsiteY1" fmla="*/ 916 h 283576"/>
              <a:gd name="connsiteX2" fmla="*/ 1733550 w 1733550"/>
              <a:gd name="connsiteY2" fmla="*/ 283576 h 283576"/>
              <a:gd name="connsiteX0" fmla="*/ 0 w 1733550"/>
              <a:gd name="connsiteY0" fmla="*/ 308098 h 327148"/>
              <a:gd name="connsiteX1" fmla="*/ 860806 w 1733550"/>
              <a:gd name="connsiteY1" fmla="*/ 639 h 327148"/>
              <a:gd name="connsiteX2" fmla="*/ 1733550 w 1733550"/>
              <a:gd name="connsiteY2" fmla="*/ 327148 h 327148"/>
              <a:gd name="connsiteX0" fmla="*/ 0 w 1733550"/>
              <a:gd name="connsiteY0" fmla="*/ 308098 h 327148"/>
              <a:gd name="connsiteX1" fmla="*/ 860806 w 1733550"/>
              <a:gd name="connsiteY1" fmla="*/ 639 h 327148"/>
              <a:gd name="connsiteX2" fmla="*/ 1733550 w 1733550"/>
              <a:gd name="connsiteY2" fmla="*/ 327148 h 327148"/>
              <a:gd name="connsiteX0" fmla="*/ 0 w 1733550"/>
              <a:gd name="connsiteY0" fmla="*/ 308098 h 327148"/>
              <a:gd name="connsiteX1" fmla="*/ 860806 w 1733550"/>
              <a:gd name="connsiteY1" fmla="*/ 639 h 327148"/>
              <a:gd name="connsiteX2" fmla="*/ 1733550 w 1733550"/>
              <a:gd name="connsiteY2" fmla="*/ 327148 h 327148"/>
              <a:gd name="connsiteX0" fmla="*/ 0 w 1733550"/>
              <a:gd name="connsiteY0" fmla="*/ 308098 h 327148"/>
              <a:gd name="connsiteX1" fmla="*/ 860806 w 1733550"/>
              <a:gd name="connsiteY1" fmla="*/ 639 h 327148"/>
              <a:gd name="connsiteX2" fmla="*/ 1733550 w 1733550"/>
              <a:gd name="connsiteY2" fmla="*/ 327148 h 327148"/>
              <a:gd name="connsiteX0" fmla="*/ 0 w 1341175"/>
              <a:gd name="connsiteY0" fmla="*/ 913418 h 913418"/>
              <a:gd name="connsiteX1" fmla="*/ 468431 w 1341175"/>
              <a:gd name="connsiteY1" fmla="*/ 121 h 913418"/>
              <a:gd name="connsiteX2" fmla="*/ 1341175 w 1341175"/>
              <a:gd name="connsiteY2" fmla="*/ 326630 h 913418"/>
              <a:gd name="connsiteX0" fmla="*/ 0 w 1341175"/>
              <a:gd name="connsiteY0" fmla="*/ 638331 h 638331"/>
              <a:gd name="connsiteX1" fmla="*/ 651539 w 1341175"/>
              <a:gd name="connsiteY1" fmla="*/ 128925 h 638331"/>
              <a:gd name="connsiteX2" fmla="*/ 1341175 w 1341175"/>
              <a:gd name="connsiteY2" fmla="*/ 51543 h 638331"/>
              <a:gd name="connsiteX0" fmla="*/ 0 w 1131909"/>
              <a:gd name="connsiteY0" fmla="*/ 811428 h 811428"/>
              <a:gd name="connsiteX1" fmla="*/ 442273 w 1131909"/>
              <a:gd name="connsiteY1" fmla="*/ 128925 h 811428"/>
              <a:gd name="connsiteX2" fmla="*/ 1131909 w 1131909"/>
              <a:gd name="connsiteY2" fmla="*/ 51543 h 811428"/>
              <a:gd name="connsiteX0" fmla="*/ 0 w 1131909"/>
              <a:gd name="connsiteY0" fmla="*/ 797119 h 797119"/>
              <a:gd name="connsiteX1" fmla="*/ 506036 w 1131909"/>
              <a:gd name="connsiteY1" fmla="*/ 244439 h 797119"/>
              <a:gd name="connsiteX2" fmla="*/ 1131909 w 1131909"/>
              <a:gd name="connsiteY2" fmla="*/ 37234 h 797119"/>
              <a:gd name="connsiteX0" fmla="*/ 0 w 1131909"/>
              <a:gd name="connsiteY0" fmla="*/ 824446 h 824446"/>
              <a:gd name="connsiteX1" fmla="*/ 506036 w 1131909"/>
              <a:gd name="connsiteY1" fmla="*/ 271766 h 824446"/>
              <a:gd name="connsiteX2" fmla="*/ 1131909 w 1131909"/>
              <a:gd name="connsiteY2" fmla="*/ 64561 h 824446"/>
              <a:gd name="connsiteX0" fmla="*/ 0 w 1131909"/>
              <a:gd name="connsiteY0" fmla="*/ 824446 h 824446"/>
              <a:gd name="connsiteX1" fmla="*/ 506036 w 1131909"/>
              <a:gd name="connsiteY1" fmla="*/ 271766 h 824446"/>
              <a:gd name="connsiteX2" fmla="*/ 1131909 w 1131909"/>
              <a:gd name="connsiteY2" fmla="*/ 64561 h 824446"/>
              <a:gd name="connsiteX0" fmla="*/ 0 w 867055"/>
              <a:gd name="connsiteY0" fmla="*/ 851494 h 851494"/>
              <a:gd name="connsiteX1" fmla="*/ 241182 w 867055"/>
              <a:gd name="connsiteY1" fmla="*/ 271766 h 851494"/>
              <a:gd name="connsiteX2" fmla="*/ 867055 w 867055"/>
              <a:gd name="connsiteY2" fmla="*/ 64561 h 851494"/>
              <a:gd name="connsiteX0" fmla="*/ 0 w 867055"/>
              <a:gd name="connsiteY0" fmla="*/ 851494 h 851494"/>
              <a:gd name="connsiteX1" fmla="*/ 241182 w 867055"/>
              <a:gd name="connsiteY1" fmla="*/ 271766 h 851494"/>
              <a:gd name="connsiteX2" fmla="*/ 867055 w 867055"/>
              <a:gd name="connsiteY2" fmla="*/ 64561 h 851494"/>
              <a:gd name="connsiteX0" fmla="*/ 0 w 950434"/>
              <a:gd name="connsiteY0" fmla="*/ 791687 h 791687"/>
              <a:gd name="connsiteX1" fmla="*/ 241182 w 950434"/>
              <a:gd name="connsiteY1" fmla="*/ 211959 h 791687"/>
              <a:gd name="connsiteX2" fmla="*/ 950434 w 950434"/>
              <a:gd name="connsiteY2" fmla="*/ 85892 h 791687"/>
              <a:gd name="connsiteX0" fmla="*/ 0 w 950434"/>
              <a:gd name="connsiteY0" fmla="*/ 758787 h 758787"/>
              <a:gd name="connsiteX1" fmla="*/ 241182 w 950434"/>
              <a:gd name="connsiteY1" fmla="*/ 179059 h 758787"/>
              <a:gd name="connsiteX2" fmla="*/ 950434 w 950434"/>
              <a:gd name="connsiteY2" fmla="*/ 52992 h 758787"/>
              <a:gd name="connsiteX0" fmla="*/ 0 w 950434"/>
              <a:gd name="connsiteY0" fmla="*/ 771949 h 771949"/>
              <a:gd name="connsiteX1" fmla="*/ 314750 w 950434"/>
              <a:gd name="connsiteY1" fmla="*/ 159767 h 771949"/>
              <a:gd name="connsiteX2" fmla="*/ 950434 w 950434"/>
              <a:gd name="connsiteY2" fmla="*/ 66154 h 771949"/>
              <a:gd name="connsiteX0" fmla="*/ 0 w 950434"/>
              <a:gd name="connsiteY0" fmla="*/ 740042 h 740042"/>
              <a:gd name="connsiteX1" fmla="*/ 314750 w 950434"/>
              <a:gd name="connsiteY1" fmla="*/ 127860 h 740042"/>
              <a:gd name="connsiteX2" fmla="*/ 950434 w 950434"/>
              <a:gd name="connsiteY2" fmla="*/ 34247 h 740042"/>
              <a:gd name="connsiteX0" fmla="*/ 0 w 950434"/>
              <a:gd name="connsiteY0" fmla="*/ 716183 h 716183"/>
              <a:gd name="connsiteX1" fmla="*/ 314750 w 950434"/>
              <a:gd name="connsiteY1" fmla="*/ 104001 h 716183"/>
              <a:gd name="connsiteX2" fmla="*/ 950434 w 950434"/>
              <a:gd name="connsiteY2" fmla="*/ 10388 h 716183"/>
              <a:gd name="connsiteX0" fmla="*/ 0 w 950434"/>
              <a:gd name="connsiteY0" fmla="*/ 711017 h 711017"/>
              <a:gd name="connsiteX1" fmla="*/ 353988 w 950434"/>
              <a:gd name="connsiteY1" fmla="*/ 142109 h 711017"/>
              <a:gd name="connsiteX2" fmla="*/ 950434 w 950434"/>
              <a:gd name="connsiteY2" fmla="*/ 5222 h 711017"/>
              <a:gd name="connsiteX0" fmla="*/ 0 w 950434"/>
              <a:gd name="connsiteY0" fmla="*/ 710379 h 710379"/>
              <a:gd name="connsiteX1" fmla="*/ 373606 w 950434"/>
              <a:gd name="connsiteY1" fmla="*/ 152291 h 710379"/>
              <a:gd name="connsiteX2" fmla="*/ 950434 w 950434"/>
              <a:gd name="connsiteY2" fmla="*/ 4584 h 710379"/>
              <a:gd name="connsiteX0" fmla="*/ 0 w 950434"/>
              <a:gd name="connsiteY0" fmla="*/ 710379 h 710379"/>
              <a:gd name="connsiteX1" fmla="*/ 373606 w 950434"/>
              <a:gd name="connsiteY1" fmla="*/ 152291 h 710379"/>
              <a:gd name="connsiteX2" fmla="*/ 950434 w 950434"/>
              <a:gd name="connsiteY2" fmla="*/ 4584 h 710379"/>
              <a:gd name="connsiteX0" fmla="*/ 0 w 950434"/>
              <a:gd name="connsiteY0" fmla="*/ 709277 h 709277"/>
              <a:gd name="connsiteX1" fmla="*/ 353988 w 950434"/>
              <a:gd name="connsiteY1" fmla="*/ 178235 h 709277"/>
              <a:gd name="connsiteX2" fmla="*/ 950434 w 950434"/>
              <a:gd name="connsiteY2" fmla="*/ 3482 h 709277"/>
              <a:gd name="connsiteX0" fmla="*/ 0 w 955338"/>
              <a:gd name="connsiteY0" fmla="*/ 746245 h 746245"/>
              <a:gd name="connsiteX1" fmla="*/ 353988 w 955338"/>
              <a:gd name="connsiteY1" fmla="*/ 215203 h 746245"/>
              <a:gd name="connsiteX2" fmla="*/ 955338 w 955338"/>
              <a:gd name="connsiteY2" fmla="*/ 2587 h 746245"/>
              <a:gd name="connsiteX0" fmla="*/ 0 w 955338"/>
              <a:gd name="connsiteY0" fmla="*/ 743658 h 743658"/>
              <a:gd name="connsiteX1" fmla="*/ 353988 w 955338"/>
              <a:gd name="connsiteY1" fmla="*/ 212616 h 743658"/>
              <a:gd name="connsiteX2" fmla="*/ 955338 w 955338"/>
              <a:gd name="connsiteY2" fmla="*/ 0 h 743658"/>
              <a:gd name="connsiteX0" fmla="*/ 0 w 955338"/>
              <a:gd name="connsiteY0" fmla="*/ 743658 h 743658"/>
              <a:gd name="connsiteX1" fmla="*/ 353988 w 955338"/>
              <a:gd name="connsiteY1" fmla="*/ 212616 h 743658"/>
              <a:gd name="connsiteX2" fmla="*/ 955338 w 955338"/>
              <a:gd name="connsiteY2" fmla="*/ 0 h 743658"/>
              <a:gd name="connsiteX0" fmla="*/ 0 w 955338"/>
              <a:gd name="connsiteY0" fmla="*/ 743658 h 743658"/>
              <a:gd name="connsiteX1" fmla="*/ 353988 w 955338"/>
              <a:gd name="connsiteY1" fmla="*/ 212616 h 743658"/>
              <a:gd name="connsiteX2" fmla="*/ 955338 w 955338"/>
              <a:gd name="connsiteY2" fmla="*/ 0 h 743658"/>
              <a:gd name="connsiteX0" fmla="*/ 0 w 955338"/>
              <a:gd name="connsiteY0" fmla="*/ 743658 h 743658"/>
              <a:gd name="connsiteX1" fmla="*/ 353988 w 955338"/>
              <a:gd name="connsiteY1" fmla="*/ 212616 h 743658"/>
              <a:gd name="connsiteX2" fmla="*/ 955338 w 955338"/>
              <a:gd name="connsiteY2" fmla="*/ 0 h 743658"/>
              <a:gd name="connsiteX0" fmla="*/ 0 w 955338"/>
              <a:gd name="connsiteY0" fmla="*/ 743658 h 743658"/>
              <a:gd name="connsiteX1" fmla="*/ 353988 w 955338"/>
              <a:gd name="connsiteY1" fmla="*/ 212616 h 743658"/>
              <a:gd name="connsiteX2" fmla="*/ 955338 w 955338"/>
              <a:gd name="connsiteY2" fmla="*/ 0 h 743658"/>
              <a:gd name="connsiteX0" fmla="*/ 0 w 955338"/>
              <a:gd name="connsiteY0" fmla="*/ 765295 h 765295"/>
              <a:gd name="connsiteX1" fmla="*/ 353988 w 955338"/>
              <a:gd name="connsiteY1" fmla="*/ 234253 h 765295"/>
              <a:gd name="connsiteX2" fmla="*/ 955338 w 955338"/>
              <a:gd name="connsiteY2" fmla="*/ 0 h 765295"/>
              <a:gd name="connsiteX0" fmla="*/ 0 w 955338"/>
              <a:gd name="connsiteY0" fmla="*/ 765295 h 765295"/>
              <a:gd name="connsiteX1" fmla="*/ 353988 w 955338"/>
              <a:gd name="connsiteY1" fmla="*/ 234253 h 765295"/>
              <a:gd name="connsiteX2" fmla="*/ 955338 w 955338"/>
              <a:gd name="connsiteY2" fmla="*/ 0 h 765295"/>
              <a:gd name="connsiteX0" fmla="*/ 0 w 955338"/>
              <a:gd name="connsiteY0" fmla="*/ 765295 h 765295"/>
              <a:gd name="connsiteX1" fmla="*/ 353988 w 955338"/>
              <a:gd name="connsiteY1" fmla="*/ 234253 h 765295"/>
              <a:gd name="connsiteX2" fmla="*/ 955338 w 955338"/>
              <a:gd name="connsiteY2" fmla="*/ 0 h 765295"/>
              <a:gd name="connsiteX0" fmla="*/ 0 w 955338"/>
              <a:gd name="connsiteY0" fmla="*/ 769436 h 769436"/>
              <a:gd name="connsiteX1" fmla="*/ 353988 w 955338"/>
              <a:gd name="connsiteY1" fmla="*/ 238394 h 769436"/>
              <a:gd name="connsiteX2" fmla="*/ 955338 w 955338"/>
              <a:gd name="connsiteY2" fmla="*/ 4141 h 769436"/>
              <a:gd name="connsiteX0" fmla="*/ 0 w 955338"/>
              <a:gd name="connsiteY0" fmla="*/ 765295 h 765295"/>
              <a:gd name="connsiteX1" fmla="*/ 353988 w 955338"/>
              <a:gd name="connsiteY1" fmla="*/ 234253 h 765295"/>
              <a:gd name="connsiteX2" fmla="*/ 955338 w 955338"/>
              <a:gd name="connsiteY2" fmla="*/ 0 h 765295"/>
              <a:gd name="connsiteX0" fmla="*/ 0 w 955338"/>
              <a:gd name="connsiteY0" fmla="*/ 765295 h 765295"/>
              <a:gd name="connsiteX1" fmla="*/ 353988 w 955338"/>
              <a:gd name="connsiteY1" fmla="*/ 234253 h 765295"/>
              <a:gd name="connsiteX2" fmla="*/ 955338 w 955338"/>
              <a:gd name="connsiteY2" fmla="*/ 0 h 765295"/>
              <a:gd name="connsiteX0" fmla="*/ 0 w 974957"/>
              <a:gd name="connsiteY0" fmla="*/ 749069 h 749069"/>
              <a:gd name="connsiteX1" fmla="*/ 353988 w 974957"/>
              <a:gd name="connsiteY1" fmla="*/ 218027 h 749069"/>
              <a:gd name="connsiteX2" fmla="*/ 974957 w 974957"/>
              <a:gd name="connsiteY2" fmla="*/ 0 h 749069"/>
              <a:gd name="connsiteX0" fmla="*/ 0 w 984767"/>
              <a:gd name="connsiteY0" fmla="*/ 722023 h 722023"/>
              <a:gd name="connsiteX1" fmla="*/ 363798 w 984767"/>
              <a:gd name="connsiteY1" fmla="*/ 218027 h 722023"/>
              <a:gd name="connsiteX2" fmla="*/ 984767 w 984767"/>
              <a:gd name="connsiteY2" fmla="*/ 0 h 722023"/>
              <a:gd name="connsiteX0" fmla="*/ 0 w 984767"/>
              <a:gd name="connsiteY0" fmla="*/ 722023 h 722023"/>
              <a:gd name="connsiteX1" fmla="*/ 363798 w 984767"/>
              <a:gd name="connsiteY1" fmla="*/ 218027 h 722023"/>
              <a:gd name="connsiteX2" fmla="*/ 984767 w 984767"/>
              <a:gd name="connsiteY2" fmla="*/ 0 h 722023"/>
              <a:gd name="connsiteX0" fmla="*/ 0 w 1004386"/>
              <a:gd name="connsiteY0" fmla="*/ 722023 h 722023"/>
              <a:gd name="connsiteX1" fmla="*/ 383417 w 1004386"/>
              <a:gd name="connsiteY1" fmla="*/ 218027 h 722023"/>
              <a:gd name="connsiteX2" fmla="*/ 1004386 w 1004386"/>
              <a:gd name="connsiteY2" fmla="*/ 0 h 722023"/>
              <a:gd name="connsiteX0" fmla="*/ 0 w 1004386"/>
              <a:gd name="connsiteY0" fmla="*/ 722023 h 722023"/>
              <a:gd name="connsiteX1" fmla="*/ 383417 w 1004386"/>
              <a:gd name="connsiteY1" fmla="*/ 218027 h 722023"/>
              <a:gd name="connsiteX2" fmla="*/ 1004386 w 1004386"/>
              <a:gd name="connsiteY2" fmla="*/ 0 h 722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4386" h="722023">
                <a:moveTo>
                  <a:pt x="0" y="722023"/>
                </a:moveTo>
                <a:cubicBezTo>
                  <a:pt x="83962" y="513662"/>
                  <a:pt x="221793" y="342274"/>
                  <a:pt x="383417" y="218027"/>
                </a:cubicBezTo>
                <a:cubicBezTo>
                  <a:pt x="570245" y="70172"/>
                  <a:pt x="779441" y="21076"/>
                  <a:pt x="1004386" y="0"/>
                </a:cubicBezTo>
              </a:path>
            </a:pathLst>
          </a:cu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75" name="任意多边形 74"/>
          <p:cNvSpPr/>
          <p:nvPr/>
        </p:nvSpPr>
        <p:spPr>
          <a:xfrm rot="14156299">
            <a:off x="1274857" y="3639278"/>
            <a:ext cx="487635" cy="317847"/>
          </a:xfrm>
          <a:custGeom>
            <a:avLst/>
            <a:gdLst>
              <a:gd name="connsiteX0" fmla="*/ 0 w 1733550"/>
              <a:gd name="connsiteY0" fmla="*/ 0 h 19050"/>
              <a:gd name="connsiteX1" fmla="*/ 876300 w 1733550"/>
              <a:gd name="connsiteY1" fmla="*/ 0 h 19050"/>
              <a:gd name="connsiteX2" fmla="*/ 1733550 w 1733550"/>
              <a:gd name="connsiteY2" fmla="*/ 19050 h 19050"/>
              <a:gd name="connsiteX0" fmla="*/ 0 w 1733550"/>
              <a:gd name="connsiteY0" fmla="*/ 263610 h 282660"/>
              <a:gd name="connsiteX1" fmla="*/ 826873 w 1733550"/>
              <a:gd name="connsiteY1" fmla="*/ 0 h 282660"/>
              <a:gd name="connsiteX2" fmla="*/ 1733550 w 1733550"/>
              <a:gd name="connsiteY2" fmla="*/ 282660 h 282660"/>
              <a:gd name="connsiteX0" fmla="*/ 0 w 1733550"/>
              <a:gd name="connsiteY0" fmla="*/ 273432 h 292482"/>
              <a:gd name="connsiteX1" fmla="*/ 826873 w 1733550"/>
              <a:gd name="connsiteY1" fmla="*/ 9822 h 292482"/>
              <a:gd name="connsiteX2" fmla="*/ 1733550 w 1733550"/>
              <a:gd name="connsiteY2" fmla="*/ 292482 h 292482"/>
              <a:gd name="connsiteX0" fmla="*/ 0 w 1733550"/>
              <a:gd name="connsiteY0" fmla="*/ 273432 h 292482"/>
              <a:gd name="connsiteX1" fmla="*/ 826873 w 1733550"/>
              <a:gd name="connsiteY1" fmla="*/ 9822 h 292482"/>
              <a:gd name="connsiteX2" fmla="*/ 1733550 w 1733550"/>
              <a:gd name="connsiteY2" fmla="*/ 292482 h 292482"/>
              <a:gd name="connsiteX0" fmla="*/ 0 w 1733550"/>
              <a:gd name="connsiteY0" fmla="*/ 267630 h 286680"/>
              <a:gd name="connsiteX1" fmla="*/ 826873 w 1733550"/>
              <a:gd name="connsiteY1" fmla="*/ 4020 h 286680"/>
              <a:gd name="connsiteX2" fmla="*/ 1733550 w 1733550"/>
              <a:gd name="connsiteY2" fmla="*/ 286680 h 286680"/>
              <a:gd name="connsiteX0" fmla="*/ 0 w 1733550"/>
              <a:gd name="connsiteY0" fmla="*/ 264075 h 283125"/>
              <a:gd name="connsiteX1" fmla="*/ 826873 w 1733550"/>
              <a:gd name="connsiteY1" fmla="*/ 465 h 283125"/>
              <a:gd name="connsiteX2" fmla="*/ 1733550 w 1733550"/>
              <a:gd name="connsiteY2" fmla="*/ 283125 h 283125"/>
              <a:gd name="connsiteX0" fmla="*/ 0 w 1733550"/>
              <a:gd name="connsiteY0" fmla="*/ 264075 h 283125"/>
              <a:gd name="connsiteX1" fmla="*/ 826873 w 1733550"/>
              <a:gd name="connsiteY1" fmla="*/ 465 h 283125"/>
              <a:gd name="connsiteX2" fmla="*/ 1733550 w 1733550"/>
              <a:gd name="connsiteY2" fmla="*/ 283125 h 283125"/>
              <a:gd name="connsiteX0" fmla="*/ 0 w 1733550"/>
              <a:gd name="connsiteY0" fmla="*/ 264801 h 283851"/>
              <a:gd name="connsiteX1" fmla="*/ 826873 w 1733550"/>
              <a:gd name="connsiteY1" fmla="*/ 1191 h 283851"/>
              <a:gd name="connsiteX2" fmla="*/ 1733550 w 1733550"/>
              <a:gd name="connsiteY2" fmla="*/ 283851 h 283851"/>
              <a:gd name="connsiteX0" fmla="*/ 0 w 1733550"/>
              <a:gd name="connsiteY0" fmla="*/ 264526 h 283576"/>
              <a:gd name="connsiteX1" fmla="*/ 826873 w 1733550"/>
              <a:gd name="connsiteY1" fmla="*/ 916 h 283576"/>
              <a:gd name="connsiteX2" fmla="*/ 1733550 w 1733550"/>
              <a:gd name="connsiteY2" fmla="*/ 283576 h 283576"/>
              <a:gd name="connsiteX0" fmla="*/ 0 w 1733550"/>
              <a:gd name="connsiteY0" fmla="*/ 264526 h 283576"/>
              <a:gd name="connsiteX1" fmla="*/ 826873 w 1733550"/>
              <a:gd name="connsiteY1" fmla="*/ 916 h 283576"/>
              <a:gd name="connsiteX2" fmla="*/ 1733550 w 1733550"/>
              <a:gd name="connsiteY2" fmla="*/ 283576 h 283576"/>
              <a:gd name="connsiteX0" fmla="*/ 0 w 1733550"/>
              <a:gd name="connsiteY0" fmla="*/ 308098 h 327148"/>
              <a:gd name="connsiteX1" fmla="*/ 860806 w 1733550"/>
              <a:gd name="connsiteY1" fmla="*/ 639 h 327148"/>
              <a:gd name="connsiteX2" fmla="*/ 1733550 w 1733550"/>
              <a:gd name="connsiteY2" fmla="*/ 327148 h 327148"/>
              <a:gd name="connsiteX0" fmla="*/ 0 w 1733550"/>
              <a:gd name="connsiteY0" fmla="*/ 308098 h 327148"/>
              <a:gd name="connsiteX1" fmla="*/ 860806 w 1733550"/>
              <a:gd name="connsiteY1" fmla="*/ 639 h 327148"/>
              <a:gd name="connsiteX2" fmla="*/ 1733550 w 1733550"/>
              <a:gd name="connsiteY2" fmla="*/ 327148 h 327148"/>
              <a:gd name="connsiteX0" fmla="*/ 0 w 1733550"/>
              <a:gd name="connsiteY0" fmla="*/ 308098 h 327148"/>
              <a:gd name="connsiteX1" fmla="*/ 860806 w 1733550"/>
              <a:gd name="connsiteY1" fmla="*/ 639 h 327148"/>
              <a:gd name="connsiteX2" fmla="*/ 1733550 w 1733550"/>
              <a:gd name="connsiteY2" fmla="*/ 327148 h 327148"/>
              <a:gd name="connsiteX0" fmla="*/ 0 w 1733550"/>
              <a:gd name="connsiteY0" fmla="*/ 308098 h 327148"/>
              <a:gd name="connsiteX1" fmla="*/ 860806 w 1733550"/>
              <a:gd name="connsiteY1" fmla="*/ 639 h 327148"/>
              <a:gd name="connsiteX2" fmla="*/ 1733550 w 1733550"/>
              <a:gd name="connsiteY2" fmla="*/ 327148 h 327148"/>
              <a:gd name="connsiteX0" fmla="*/ 0 w 1341175"/>
              <a:gd name="connsiteY0" fmla="*/ 913418 h 913418"/>
              <a:gd name="connsiteX1" fmla="*/ 468431 w 1341175"/>
              <a:gd name="connsiteY1" fmla="*/ 121 h 913418"/>
              <a:gd name="connsiteX2" fmla="*/ 1341175 w 1341175"/>
              <a:gd name="connsiteY2" fmla="*/ 326630 h 913418"/>
              <a:gd name="connsiteX0" fmla="*/ 0 w 1341175"/>
              <a:gd name="connsiteY0" fmla="*/ 638331 h 638331"/>
              <a:gd name="connsiteX1" fmla="*/ 651539 w 1341175"/>
              <a:gd name="connsiteY1" fmla="*/ 128925 h 638331"/>
              <a:gd name="connsiteX2" fmla="*/ 1341175 w 1341175"/>
              <a:gd name="connsiteY2" fmla="*/ 51543 h 638331"/>
              <a:gd name="connsiteX0" fmla="*/ 0 w 1131909"/>
              <a:gd name="connsiteY0" fmla="*/ 811428 h 811428"/>
              <a:gd name="connsiteX1" fmla="*/ 442273 w 1131909"/>
              <a:gd name="connsiteY1" fmla="*/ 128925 h 811428"/>
              <a:gd name="connsiteX2" fmla="*/ 1131909 w 1131909"/>
              <a:gd name="connsiteY2" fmla="*/ 51543 h 811428"/>
              <a:gd name="connsiteX0" fmla="*/ 0 w 1131909"/>
              <a:gd name="connsiteY0" fmla="*/ 797119 h 797119"/>
              <a:gd name="connsiteX1" fmla="*/ 506036 w 1131909"/>
              <a:gd name="connsiteY1" fmla="*/ 244439 h 797119"/>
              <a:gd name="connsiteX2" fmla="*/ 1131909 w 1131909"/>
              <a:gd name="connsiteY2" fmla="*/ 37234 h 797119"/>
              <a:gd name="connsiteX0" fmla="*/ 0 w 1131909"/>
              <a:gd name="connsiteY0" fmla="*/ 824446 h 824446"/>
              <a:gd name="connsiteX1" fmla="*/ 506036 w 1131909"/>
              <a:gd name="connsiteY1" fmla="*/ 271766 h 824446"/>
              <a:gd name="connsiteX2" fmla="*/ 1131909 w 1131909"/>
              <a:gd name="connsiteY2" fmla="*/ 64561 h 824446"/>
              <a:gd name="connsiteX0" fmla="*/ 0 w 1131909"/>
              <a:gd name="connsiteY0" fmla="*/ 824446 h 824446"/>
              <a:gd name="connsiteX1" fmla="*/ 506036 w 1131909"/>
              <a:gd name="connsiteY1" fmla="*/ 271766 h 824446"/>
              <a:gd name="connsiteX2" fmla="*/ 1131909 w 1131909"/>
              <a:gd name="connsiteY2" fmla="*/ 64561 h 824446"/>
              <a:gd name="connsiteX0" fmla="*/ 0 w 867055"/>
              <a:gd name="connsiteY0" fmla="*/ 851494 h 851494"/>
              <a:gd name="connsiteX1" fmla="*/ 241182 w 867055"/>
              <a:gd name="connsiteY1" fmla="*/ 271766 h 851494"/>
              <a:gd name="connsiteX2" fmla="*/ 867055 w 867055"/>
              <a:gd name="connsiteY2" fmla="*/ 64561 h 851494"/>
              <a:gd name="connsiteX0" fmla="*/ 0 w 867055"/>
              <a:gd name="connsiteY0" fmla="*/ 851494 h 851494"/>
              <a:gd name="connsiteX1" fmla="*/ 241182 w 867055"/>
              <a:gd name="connsiteY1" fmla="*/ 271766 h 851494"/>
              <a:gd name="connsiteX2" fmla="*/ 867055 w 867055"/>
              <a:gd name="connsiteY2" fmla="*/ 64561 h 851494"/>
              <a:gd name="connsiteX0" fmla="*/ 0 w 950434"/>
              <a:gd name="connsiteY0" fmla="*/ 791687 h 791687"/>
              <a:gd name="connsiteX1" fmla="*/ 241182 w 950434"/>
              <a:gd name="connsiteY1" fmla="*/ 211959 h 791687"/>
              <a:gd name="connsiteX2" fmla="*/ 950434 w 950434"/>
              <a:gd name="connsiteY2" fmla="*/ 85892 h 791687"/>
              <a:gd name="connsiteX0" fmla="*/ 0 w 950434"/>
              <a:gd name="connsiteY0" fmla="*/ 758787 h 758787"/>
              <a:gd name="connsiteX1" fmla="*/ 241182 w 950434"/>
              <a:gd name="connsiteY1" fmla="*/ 179059 h 758787"/>
              <a:gd name="connsiteX2" fmla="*/ 950434 w 950434"/>
              <a:gd name="connsiteY2" fmla="*/ 52992 h 758787"/>
              <a:gd name="connsiteX0" fmla="*/ 0 w 950434"/>
              <a:gd name="connsiteY0" fmla="*/ 771949 h 771949"/>
              <a:gd name="connsiteX1" fmla="*/ 314750 w 950434"/>
              <a:gd name="connsiteY1" fmla="*/ 159767 h 771949"/>
              <a:gd name="connsiteX2" fmla="*/ 950434 w 950434"/>
              <a:gd name="connsiteY2" fmla="*/ 66154 h 771949"/>
              <a:gd name="connsiteX0" fmla="*/ 0 w 950434"/>
              <a:gd name="connsiteY0" fmla="*/ 740042 h 740042"/>
              <a:gd name="connsiteX1" fmla="*/ 314750 w 950434"/>
              <a:gd name="connsiteY1" fmla="*/ 127860 h 740042"/>
              <a:gd name="connsiteX2" fmla="*/ 950434 w 950434"/>
              <a:gd name="connsiteY2" fmla="*/ 34247 h 740042"/>
              <a:gd name="connsiteX0" fmla="*/ 0 w 950434"/>
              <a:gd name="connsiteY0" fmla="*/ 716183 h 716183"/>
              <a:gd name="connsiteX1" fmla="*/ 314750 w 950434"/>
              <a:gd name="connsiteY1" fmla="*/ 104001 h 716183"/>
              <a:gd name="connsiteX2" fmla="*/ 950434 w 950434"/>
              <a:gd name="connsiteY2" fmla="*/ 10388 h 716183"/>
              <a:gd name="connsiteX0" fmla="*/ 0 w 950434"/>
              <a:gd name="connsiteY0" fmla="*/ 711017 h 711017"/>
              <a:gd name="connsiteX1" fmla="*/ 353988 w 950434"/>
              <a:gd name="connsiteY1" fmla="*/ 142109 h 711017"/>
              <a:gd name="connsiteX2" fmla="*/ 950434 w 950434"/>
              <a:gd name="connsiteY2" fmla="*/ 5222 h 711017"/>
              <a:gd name="connsiteX0" fmla="*/ 0 w 950434"/>
              <a:gd name="connsiteY0" fmla="*/ 710379 h 710379"/>
              <a:gd name="connsiteX1" fmla="*/ 373606 w 950434"/>
              <a:gd name="connsiteY1" fmla="*/ 152291 h 710379"/>
              <a:gd name="connsiteX2" fmla="*/ 950434 w 950434"/>
              <a:gd name="connsiteY2" fmla="*/ 4584 h 710379"/>
              <a:gd name="connsiteX0" fmla="*/ 0 w 950434"/>
              <a:gd name="connsiteY0" fmla="*/ 710379 h 710379"/>
              <a:gd name="connsiteX1" fmla="*/ 373606 w 950434"/>
              <a:gd name="connsiteY1" fmla="*/ 152291 h 710379"/>
              <a:gd name="connsiteX2" fmla="*/ 950434 w 950434"/>
              <a:gd name="connsiteY2" fmla="*/ 4584 h 710379"/>
              <a:gd name="connsiteX0" fmla="*/ 0 w 950434"/>
              <a:gd name="connsiteY0" fmla="*/ 709277 h 709277"/>
              <a:gd name="connsiteX1" fmla="*/ 353988 w 950434"/>
              <a:gd name="connsiteY1" fmla="*/ 178235 h 709277"/>
              <a:gd name="connsiteX2" fmla="*/ 950434 w 950434"/>
              <a:gd name="connsiteY2" fmla="*/ 3482 h 709277"/>
              <a:gd name="connsiteX0" fmla="*/ 0 w 955338"/>
              <a:gd name="connsiteY0" fmla="*/ 746245 h 746245"/>
              <a:gd name="connsiteX1" fmla="*/ 353988 w 955338"/>
              <a:gd name="connsiteY1" fmla="*/ 215203 h 746245"/>
              <a:gd name="connsiteX2" fmla="*/ 955338 w 955338"/>
              <a:gd name="connsiteY2" fmla="*/ 2587 h 746245"/>
              <a:gd name="connsiteX0" fmla="*/ 0 w 955338"/>
              <a:gd name="connsiteY0" fmla="*/ 743658 h 743658"/>
              <a:gd name="connsiteX1" fmla="*/ 353988 w 955338"/>
              <a:gd name="connsiteY1" fmla="*/ 212616 h 743658"/>
              <a:gd name="connsiteX2" fmla="*/ 955338 w 955338"/>
              <a:gd name="connsiteY2" fmla="*/ 0 h 743658"/>
              <a:gd name="connsiteX0" fmla="*/ 0 w 955338"/>
              <a:gd name="connsiteY0" fmla="*/ 743658 h 743658"/>
              <a:gd name="connsiteX1" fmla="*/ 353988 w 955338"/>
              <a:gd name="connsiteY1" fmla="*/ 212616 h 743658"/>
              <a:gd name="connsiteX2" fmla="*/ 955338 w 955338"/>
              <a:gd name="connsiteY2" fmla="*/ 0 h 743658"/>
              <a:gd name="connsiteX0" fmla="*/ 0 w 955338"/>
              <a:gd name="connsiteY0" fmla="*/ 743658 h 743658"/>
              <a:gd name="connsiteX1" fmla="*/ 353988 w 955338"/>
              <a:gd name="connsiteY1" fmla="*/ 212616 h 743658"/>
              <a:gd name="connsiteX2" fmla="*/ 955338 w 955338"/>
              <a:gd name="connsiteY2" fmla="*/ 0 h 743658"/>
              <a:gd name="connsiteX0" fmla="*/ 0 w 955338"/>
              <a:gd name="connsiteY0" fmla="*/ 743658 h 743658"/>
              <a:gd name="connsiteX1" fmla="*/ 353988 w 955338"/>
              <a:gd name="connsiteY1" fmla="*/ 212616 h 743658"/>
              <a:gd name="connsiteX2" fmla="*/ 955338 w 955338"/>
              <a:gd name="connsiteY2" fmla="*/ 0 h 743658"/>
              <a:gd name="connsiteX0" fmla="*/ 0 w 955338"/>
              <a:gd name="connsiteY0" fmla="*/ 743658 h 743658"/>
              <a:gd name="connsiteX1" fmla="*/ 353988 w 955338"/>
              <a:gd name="connsiteY1" fmla="*/ 212616 h 743658"/>
              <a:gd name="connsiteX2" fmla="*/ 955338 w 955338"/>
              <a:gd name="connsiteY2" fmla="*/ 0 h 743658"/>
              <a:gd name="connsiteX0" fmla="*/ 0 w 955338"/>
              <a:gd name="connsiteY0" fmla="*/ 765295 h 765295"/>
              <a:gd name="connsiteX1" fmla="*/ 353988 w 955338"/>
              <a:gd name="connsiteY1" fmla="*/ 234253 h 765295"/>
              <a:gd name="connsiteX2" fmla="*/ 955338 w 955338"/>
              <a:gd name="connsiteY2" fmla="*/ 0 h 765295"/>
              <a:gd name="connsiteX0" fmla="*/ 0 w 955338"/>
              <a:gd name="connsiteY0" fmla="*/ 765295 h 765295"/>
              <a:gd name="connsiteX1" fmla="*/ 353988 w 955338"/>
              <a:gd name="connsiteY1" fmla="*/ 234253 h 765295"/>
              <a:gd name="connsiteX2" fmla="*/ 955338 w 955338"/>
              <a:gd name="connsiteY2" fmla="*/ 0 h 765295"/>
              <a:gd name="connsiteX0" fmla="*/ 0 w 955338"/>
              <a:gd name="connsiteY0" fmla="*/ 765295 h 765295"/>
              <a:gd name="connsiteX1" fmla="*/ 353988 w 955338"/>
              <a:gd name="connsiteY1" fmla="*/ 234253 h 765295"/>
              <a:gd name="connsiteX2" fmla="*/ 955338 w 955338"/>
              <a:gd name="connsiteY2" fmla="*/ 0 h 765295"/>
              <a:gd name="connsiteX0" fmla="*/ 0 w 955338"/>
              <a:gd name="connsiteY0" fmla="*/ 769436 h 769436"/>
              <a:gd name="connsiteX1" fmla="*/ 353988 w 955338"/>
              <a:gd name="connsiteY1" fmla="*/ 238394 h 769436"/>
              <a:gd name="connsiteX2" fmla="*/ 955338 w 955338"/>
              <a:gd name="connsiteY2" fmla="*/ 4141 h 769436"/>
              <a:gd name="connsiteX0" fmla="*/ 0 w 955338"/>
              <a:gd name="connsiteY0" fmla="*/ 765295 h 765295"/>
              <a:gd name="connsiteX1" fmla="*/ 353988 w 955338"/>
              <a:gd name="connsiteY1" fmla="*/ 234253 h 765295"/>
              <a:gd name="connsiteX2" fmla="*/ 955338 w 955338"/>
              <a:gd name="connsiteY2" fmla="*/ 0 h 765295"/>
              <a:gd name="connsiteX0" fmla="*/ 0 w 955338"/>
              <a:gd name="connsiteY0" fmla="*/ 765295 h 765295"/>
              <a:gd name="connsiteX1" fmla="*/ 353988 w 955338"/>
              <a:gd name="connsiteY1" fmla="*/ 234253 h 765295"/>
              <a:gd name="connsiteX2" fmla="*/ 955338 w 955338"/>
              <a:gd name="connsiteY2" fmla="*/ 0 h 765295"/>
              <a:gd name="connsiteX0" fmla="*/ 0 w 974957"/>
              <a:gd name="connsiteY0" fmla="*/ 749069 h 749069"/>
              <a:gd name="connsiteX1" fmla="*/ 353988 w 974957"/>
              <a:gd name="connsiteY1" fmla="*/ 218027 h 749069"/>
              <a:gd name="connsiteX2" fmla="*/ 974957 w 974957"/>
              <a:gd name="connsiteY2" fmla="*/ 0 h 749069"/>
              <a:gd name="connsiteX0" fmla="*/ 0 w 984767"/>
              <a:gd name="connsiteY0" fmla="*/ 722023 h 722023"/>
              <a:gd name="connsiteX1" fmla="*/ 363798 w 984767"/>
              <a:gd name="connsiteY1" fmla="*/ 218027 h 722023"/>
              <a:gd name="connsiteX2" fmla="*/ 984767 w 984767"/>
              <a:gd name="connsiteY2" fmla="*/ 0 h 722023"/>
              <a:gd name="connsiteX0" fmla="*/ 0 w 984767"/>
              <a:gd name="connsiteY0" fmla="*/ 722023 h 722023"/>
              <a:gd name="connsiteX1" fmla="*/ 363798 w 984767"/>
              <a:gd name="connsiteY1" fmla="*/ 218027 h 722023"/>
              <a:gd name="connsiteX2" fmla="*/ 984767 w 984767"/>
              <a:gd name="connsiteY2" fmla="*/ 0 h 722023"/>
              <a:gd name="connsiteX0" fmla="*/ 0 w 1004386"/>
              <a:gd name="connsiteY0" fmla="*/ 722023 h 722023"/>
              <a:gd name="connsiteX1" fmla="*/ 383417 w 1004386"/>
              <a:gd name="connsiteY1" fmla="*/ 218027 h 722023"/>
              <a:gd name="connsiteX2" fmla="*/ 1004386 w 1004386"/>
              <a:gd name="connsiteY2" fmla="*/ 0 h 722023"/>
              <a:gd name="connsiteX0" fmla="*/ 0 w 1004386"/>
              <a:gd name="connsiteY0" fmla="*/ 722023 h 722023"/>
              <a:gd name="connsiteX1" fmla="*/ 383417 w 1004386"/>
              <a:gd name="connsiteY1" fmla="*/ 218027 h 722023"/>
              <a:gd name="connsiteX2" fmla="*/ 1004386 w 1004386"/>
              <a:gd name="connsiteY2" fmla="*/ 0 h 722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4386" h="722023">
                <a:moveTo>
                  <a:pt x="0" y="722023"/>
                </a:moveTo>
                <a:cubicBezTo>
                  <a:pt x="83962" y="513662"/>
                  <a:pt x="221793" y="342274"/>
                  <a:pt x="383417" y="218027"/>
                </a:cubicBezTo>
                <a:cubicBezTo>
                  <a:pt x="570245" y="70172"/>
                  <a:pt x="779441" y="21076"/>
                  <a:pt x="1004386" y="0"/>
                </a:cubicBezTo>
              </a:path>
            </a:pathLst>
          </a:cu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76" name="任意多边形 75"/>
          <p:cNvSpPr/>
          <p:nvPr/>
        </p:nvSpPr>
        <p:spPr>
          <a:xfrm rot="21284999" flipV="1">
            <a:off x="4460117" y="3596469"/>
            <a:ext cx="487635" cy="300895"/>
          </a:xfrm>
          <a:custGeom>
            <a:avLst/>
            <a:gdLst>
              <a:gd name="connsiteX0" fmla="*/ 0 w 1733550"/>
              <a:gd name="connsiteY0" fmla="*/ 0 h 19050"/>
              <a:gd name="connsiteX1" fmla="*/ 876300 w 1733550"/>
              <a:gd name="connsiteY1" fmla="*/ 0 h 19050"/>
              <a:gd name="connsiteX2" fmla="*/ 1733550 w 1733550"/>
              <a:gd name="connsiteY2" fmla="*/ 19050 h 19050"/>
              <a:gd name="connsiteX0" fmla="*/ 0 w 1733550"/>
              <a:gd name="connsiteY0" fmla="*/ 263610 h 282660"/>
              <a:gd name="connsiteX1" fmla="*/ 826873 w 1733550"/>
              <a:gd name="connsiteY1" fmla="*/ 0 h 282660"/>
              <a:gd name="connsiteX2" fmla="*/ 1733550 w 1733550"/>
              <a:gd name="connsiteY2" fmla="*/ 282660 h 282660"/>
              <a:gd name="connsiteX0" fmla="*/ 0 w 1733550"/>
              <a:gd name="connsiteY0" fmla="*/ 273432 h 292482"/>
              <a:gd name="connsiteX1" fmla="*/ 826873 w 1733550"/>
              <a:gd name="connsiteY1" fmla="*/ 9822 h 292482"/>
              <a:gd name="connsiteX2" fmla="*/ 1733550 w 1733550"/>
              <a:gd name="connsiteY2" fmla="*/ 292482 h 292482"/>
              <a:gd name="connsiteX0" fmla="*/ 0 w 1733550"/>
              <a:gd name="connsiteY0" fmla="*/ 273432 h 292482"/>
              <a:gd name="connsiteX1" fmla="*/ 826873 w 1733550"/>
              <a:gd name="connsiteY1" fmla="*/ 9822 h 292482"/>
              <a:gd name="connsiteX2" fmla="*/ 1733550 w 1733550"/>
              <a:gd name="connsiteY2" fmla="*/ 292482 h 292482"/>
              <a:gd name="connsiteX0" fmla="*/ 0 w 1733550"/>
              <a:gd name="connsiteY0" fmla="*/ 267630 h 286680"/>
              <a:gd name="connsiteX1" fmla="*/ 826873 w 1733550"/>
              <a:gd name="connsiteY1" fmla="*/ 4020 h 286680"/>
              <a:gd name="connsiteX2" fmla="*/ 1733550 w 1733550"/>
              <a:gd name="connsiteY2" fmla="*/ 286680 h 286680"/>
              <a:gd name="connsiteX0" fmla="*/ 0 w 1733550"/>
              <a:gd name="connsiteY0" fmla="*/ 264075 h 283125"/>
              <a:gd name="connsiteX1" fmla="*/ 826873 w 1733550"/>
              <a:gd name="connsiteY1" fmla="*/ 465 h 283125"/>
              <a:gd name="connsiteX2" fmla="*/ 1733550 w 1733550"/>
              <a:gd name="connsiteY2" fmla="*/ 283125 h 283125"/>
              <a:gd name="connsiteX0" fmla="*/ 0 w 1733550"/>
              <a:gd name="connsiteY0" fmla="*/ 264075 h 283125"/>
              <a:gd name="connsiteX1" fmla="*/ 826873 w 1733550"/>
              <a:gd name="connsiteY1" fmla="*/ 465 h 283125"/>
              <a:gd name="connsiteX2" fmla="*/ 1733550 w 1733550"/>
              <a:gd name="connsiteY2" fmla="*/ 283125 h 283125"/>
              <a:gd name="connsiteX0" fmla="*/ 0 w 1733550"/>
              <a:gd name="connsiteY0" fmla="*/ 264801 h 283851"/>
              <a:gd name="connsiteX1" fmla="*/ 826873 w 1733550"/>
              <a:gd name="connsiteY1" fmla="*/ 1191 h 283851"/>
              <a:gd name="connsiteX2" fmla="*/ 1733550 w 1733550"/>
              <a:gd name="connsiteY2" fmla="*/ 283851 h 283851"/>
              <a:gd name="connsiteX0" fmla="*/ 0 w 1733550"/>
              <a:gd name="connsiteY0" fmla="*/ 264526 h 283576"/>
              <a:gd name="connsiteX1" fmla="*/ 826873 w 1733550"/>
              <a:gd name="connsiteY1" fmla="*/ 916 h 283576"/>
              <a:gd name="connsiteX2" fmla="*/ 1733550 w 1733550"/>
              <a:gd name="connsiteY2" fmla="*/ 283576 h 283576"/>
              <a:gd name="connsiteX0" fmla="*/ 0 w 1733550"/>
              <a:gd name="connsiteY0" fmla="*/ 264526 h 283576"/>
              <a:gd name="connsiteX1" fmla="*/ 826873 w 1733550"/>
              <a:gd name="connsiteY1" fmla="*/ 916 h 283576"/>
              <a:gd name="connsiteX2" fmla="*/ 1733550 w 1733550"/>
              <a:gd name="connsiteY2" fmla="*/ 283576 h 283576"/>
              <a:gd name="connsiteX0" fmla="*/ 0 w 1733550"/>
              <a:gd name="connsiteY0" fmla="*/ 308098 h 327148"/>
              <a:gd name="connsiteX1" fmla="*/ 860806 w 1733550"/>
              <a:gd name="connsiteY1" fmla="*/ 639 h 327148"/>
              <a:gd name="connsiteX2" fmla="*/ 1733550 w 1733550"/>
              <a:gd name="connsiteY2" fmla="*/ 327148 h 327148"/>
              <a:gd name="connsiteX0" fmla="*/ 0 w 1733550"/>
              <a:gd name="connsiteY0" fmla="*/ 308098 h 327148"/>
              <a:gd name="connsiteX1" fmla="*/ 860806 w 1733550"/>
              <a:gd name="connsiteY1" fmla="*/ 639 h 327148"/>
              <a:gd name="connsiteX2" fmla="*/ 1733550 w 1733550"/>
              <a:gd name="connsiteY2" fmla="*/ 327148 h 327148"/>
              <a:gd name="connsiteX0" fmla="*/ 0 w 1733550"/>
              <a:gd name="connsiteY0" fmla="*/ 308098 h 327148"/>
              <a:gd name="connsiteX1" fmla="*/ 860806 w 1733550"/>
              <a:gd name="connsiteY1" fmla="*/ 639 h 327148"/>
              <a:gd name="connsiteX2" fmla="*/ 1733550 w 1733550"/>
              <a:gd name="connsiteY2" fmla="*/ 327148 h 327148"/>
              <a:gd name="connsiteX0" fmla="*/ 0 w 1733550"/>
              <a:gd name="connsiteY0" fmla="*/ 308098 h 327148"/>
              <a:gd name="connsiteX1" fmla="*/ 860806 w 1733550"/>
              <a:gd name="connsiteY1" fmla="*/ 639 h 327148"/>
              <a:gd name="connsiteX2" fmla="*/ 1733550 w 1733550"/>
              <a:gd name="connsiteY2" fmla="*/ 327148 h 327148"/>
              <a:gd name="connsiteX0" fmla="*/ 0 w 1341175"/>
              <a:gd name="connsiteY0" fmla="*/ 913418 h 913418"/>
              <a:gd name="connsiteX1" fmla="*/ 468431 w 1341175"/>
              <a:gd name="connsiteY1" fmla="*/ 121 h 913418"/>
              <a:gd name="connsiteX2" fmla="*/ 1341175 w 1341175"/>
              <a:gd name="connsiteY2" fmla="*/ 326630 h 913418"/>
              <a:gd name="connsiteX0" fmla="*/ 0 w 1341175"/>
              <a:gd name="connsiteY0" fmla="*/ 638331 h 638331"/>
              <a:gd name="connsiteX1" fmla="*/ 651539 w 1341175"/>
              <a:gd name="connsiteY1" fmla="*/ 128925 h 638331"/>
              <a:gd name="connsiteX2" fmla="*/ 1341175 w 1341175"/>
              <a:gd name="connsiteY2" fmla="*/ 51543 h 638331"/>
              <a:gd name="connsiteX0" fmla="*/ 0 w 1131909"/>
              <a:gd name="connsiteY0" fmla="*/ 811428 h 811428"/>
              <a:gd name="connsiteX1" fmla="*/ 442273 w 1131909"/>
              <a:gd name="connsiteY1" fmla="*/ 128925 h 811428"/>
              <a:gd name="connsiteX2" fmla="*/ 1131909 w 1131909"/>
              <a:gd name="connsiteY2" fmla="*/ 51543 h 811428"/>
              <a:gd name="connsiteX0" fmla="*/ 0 w 1131909"/>
              <a:gd name="connsiteY0" fmla="*/ 797119 h 797119"/>
              <a:gd name="connsiteX1" fmla="*/ 506036 w 1131909"/>
              <a:gd name="connsiteY1" fmla="*/ 244439 h 797119"/>
              <a:gd name="connsiteX2" fmla="*/ 1131909 w 1131909"/>
              <a:gd name="connsiteY2" fmla="*/ 37234 h 797119"/>
              <a:gd name="connsiteX0" fmla="*/ 0 w 1131909"/>
              <a:gd name="connsiteY0" fmla="*/ 824446 h 824446"/>
              <a:gd name="connsiteX1" fmla="*/ 506036 w 1131909"/>
              <a:gd name="connsiteY1" fmla="*/ 271766 h 824446"/>
              <a:gd name="connsiteX2" fmla="*/ 1131909 w 1131909"/>
              <a:gd name="connsiteY2" fmla="*/ 64561 h 824446"/>
              <a:gd name="connsiteX0" fmla="*/ 0 w 1131909"/>
              <a:gd name="connsiteY0" fmla="*/ 824446 h 824446"/>
              <a:gd name="connsiteX1" fmla="*/ 506036 w 1131909"/>
              <a:gd name="connsiteY1" fmla="*/ 271766 h 824446"/>
              <a:gd name="connsiteX2" fmla="*/ 1131909 w 1131909"/>
              <a:gd name="connsiteY2" fmla="*/ 64561 h 824446"/>
              <a:gd name="connsiteX0" fmla="*/ 0 w 867055"/>
              <a:gd name="connsiteY0" fmla="*/ 851494 h 851494"/>
              <a:gd name="connsiteX1" fmla="*/ 241182 w 867055"/>
              <a:gd name="connsiteY1" fmla="*/ 271766 h 851494"/>
              <a:gd name="connsiteX2" fmla="*/ 867055 w 867055"/>
              <a:gd name="connsiteY2" fmla="*/ 64561 h 851494"/>
              <a:gd name="connsiteX0" fmla="*/ 0 w 867055"/>
              <a:gd name="connsiteY0" fmla="*/ 851494 h 851494"/>
              <a:gd name="connsiteX1" fmla="*/ 241182 w 867055"/>
              <a:gd name="connsiteY1" fmla="*/ 271766 h 851494"/>
              <a:gd name="connsiteX2" fmla="*/ 867055 w 867055"/>
              <a:gd name="connsiteY2" fmla="*/ 64561 h 851494"/>
              <a:gd name="connsiteX0" fmla="*/ 0 w 950434"/>
              <a:gd name="connsiteY0" fmla="*/ 791687 h 791687"/>
              <a:gd name="connsiteX1" fmla="*/ 241182 w 950434"/>
              <a:gd name="connsiteY1" fmla="*/ 211959 h 791687"/>
              <a:gd name="connsiteX2" fmla="*/ 950434 w 950434"/>
              <a:gd name="connsiteY2" fmla="*/ 85892 h 791687"/>
              <a:gd name="connsiteX0" fmla="*/ 0 w 950434"/>
              <a:gd name="connsiteY0" fmla="*/ 758787 h 758787"/>
              <a:gd name="connsiteX1" fmla="*/ 241182 w 950434"/>
              <a:gd name="connsiteY1" fmla="*/ 179059 h 758787"/>
              <a:gd name="connsiteX2" fmla="*/ 950434 w 950434"/>
              <a:gd name="connsiteY2" fmla="*/ 52992 h 758787"/>
              <a:gd name="connsiteX0" fmla="*/ 0 w 950434"/>
              <a:gd name="connsiteY0" fmla="*/ 771949 h 771949"/>
              <a:gd name="connsiteX1" fmla="*/ 314750 w 950434"/>
              <a:gd name="connsiteY1" fmla="*/ 159767 h 771949"/>
              <a:gd name="connsiteX2" fmla="*/ 950434 w 950434"/>
              <a:gd name="connsiteY2" fmla="*/ 66154 h 771949"/>
              <a:gd name="connsiteX0" fmla="*/ 0 w 950434"/>
              <a:gd name="connsiteY0" fmla="*/ 740042 h 740042"/>
              <a:gd name="connsiteX1" fmla="*/ 314750 w 950434"/>
              <a:gd name="connsiteY1" fmla="*/ 127860 h 740042"/>
              <a:gd name="connsiteX2" fmla="*/ 950434 w 950434"/>
              <a:gd name="connsiteY2" fmla="*/ 34247 h 740042"/>
              <a:gd name="connsiteX0" fmla="*/ 0 w 950434"/>
              <a:gd name="connsiteY0" fmla="*/ 716183 h 716183"/>
              <a:gd name="connsiteX1" fmla="*/ 314750 w 950434"/>
              <a:gd name="connsiteY1" fmla="*/ 104001 h 716183"/>
              <a:gd name="connsiteX2" fmla="*/ 950434 w 950434"/>
              <a:gd name="connsiteY2" fmla="*/ 10388 h 716183"/>
              <a:gd name="connsiteX0" fmla="*/ 0 w 950434"/>
              <a:gd name="connsiteY0" fmla="*/ 711017 h 711017"/>
              <a:gd name="connsiteX1" fmla="*/ 353988 w 950434"/>
              <a:gd name="connsiteY1" fmla="*/ 142109 h 711017"/>
              <a:gd name="connsiteX2" fmla="*/ 950434 w 950434"/>
              <a:gd name="connsiteY2" fmla="*/ 5222 h 711017"/>
              <a:gd name="connsiteX0" fmla="*/ 0 w 950434"/>
              <a:gd name="connsiteY0" fmla="*/ 710379 h 710379"/>
              <a:gd name="connsiteX1" fmla="*/ 373606 w 950434"/>
              <a:gd name="connsiteY1" fmla="*/ 152291 h 710379"/>
              <a:gd name="connsiteX2" fmla="*/ 950434 w 950434"/>
              <a:gd name="connsiteY2" fmla="*/ 4584 h 710379"/>
              <a:gd name="connsiteX0" fmla="*/ 0 w 950434"/>
              <a:gd name="connsiteY0" fmla="*/ 710379 h 710379"/>
              <a:gd name="connsiteX1" fmla="*/ 373606 w 950434"/>
              <a:gd name="connsiteY1" fmla="*/ 152291 h 710379"/>
              <a:gd name="connsiteX2" fmla="*/ 950434 w 950434"/>
              <a:gd name="connsiteY2" fmla="*/ 4584 h 710379"/>
              <a:gd name="connsiteX0" fmla="*/ 0 w 950434"/>
              <a:gd name="connsiteY0" fmla="*/ 709277 h 709277"/>
              <a:gd name="connsiteX1" fmla="*/ 353988 w 950434"/>
              <a:gd name="connsiteY1" fmla="*/ 178235 h 709277"/>
              <a:gd name="connsiteX2" fmla="*/ 950434 w 950434"/>
              <a:gd name="connsiteY2" fmla="*/ 3482 h 709277"/>
              <a:gd name="connsiteX0" fmla="*/ 0 w 955338"/>
              <a:gd name="connsiteY0" fmla="*/ 746245 h 746245"/>
              <a:gd name="connsiteX1" fmla="*/ 353988 w 955338"/>
              <a:gd name="connsiteY1" fmla="*/ 215203 h 746245"/>
              <a:gd name="connsiteX2" fmla="*/ 955338 w 955338"/>
              <a:gd name="connsiteY2" fmla="*/ 2587 h 746245"/>
              <a:gd name="connsiteX0" fmla="*/ 0 w 955338"/>
              <a:gd name="connsiteY0" fmla="*/ 743658 h 743658"/>
              <a:gd name="connsiteX1" fmla="*/ 353988 w 955338"/>
              <a:gd name="connsiteY1" fmla="*/ 212616 h 743658"/>
              <a:gd name="connsiteX2" fmla="*/ 955338 w 955338"/>
              <a:gd name="connsiteY2" fmla="*/ 0 h 743658"/>
              <a:gd name="connsiteX0" fmla="*/ 0 w 955338"/>
              <a:gd name="connsiteY0" fmla="*/ 743658 h 743658"/>
              <a:gd name="connsiteX1" fmla="*/ 353988 w 955338"/>
              <a:gd name="connsiteY1" fmla="*/ 212616 h 743658"/>
              <a:gd name="connsiteX2" fmla="*/ 955338 w 955338"/>
              <a:gd name="connsiteY2" fmla="*/ 0 h 743658"/>
              <a:gd name="connsiteX0" fmla="*/ 0 w 955338"/>
              <a:gd name="connsiteY0" fmla="*/ 743658 h 743658"/>
              <a:gd name="connsiteX1" fmla="*/ 353988 w 955338"/>
              <a:gd name="connsiteY1" fmla="*/ 212616 h 743658"/>
              <a:gd name="connsiteX2" fmla="*/ 955338 w 955338"/>
              <a:gd name="connsiteY2" fmla="*/ 0 h 743658"/>
              <a:gd name="connsiteX0" fmla="*/ 0 w 955338"/>
              <a:gd name="connsiteY0" fmla="*/ 743658 h 743658"/>
              <a:gd name="connsiteX1" fmla="*/ 353988 w 955338"/>
              <a:gd name="connsiteY1" fmla="*/ 212616 h 743658"/>
              <a:gd name="connsiteX2" fmla="*/ 955338 w 955338"/>
              <a:gd name="connsiteY2" fmla="*/ 0 h 743658"/>
              <a:gd name="connsiteX0" fmla="*/ 0 w 955338"/>
              <a:gd name="connsiteY0" fmla="*/ 743658 h 743658"/>
              <a:gd name="connsiteX1" fmla="*/ 353988 w 955338"/>
              <a:gd name="connsiteY1" fmla="*/ 212616 h 743658"/>
              <a:gd name="connsiteX2" fmla="*/ 955338 w 955338"/>
              <a:gd name="connsiteY2" fmla="*/ 0 h 743658"/>
              <a:gd name="connsiteX0" fmla="*/ 0 w 955338"/>
              <a:gd name="connsiteY0" fmla="*/ 765295 h 765295"/>
              <a:gd name="connsiteX1" fmla="*/ 353988 w 955338"/>
              <a:gd name="connsiteY1" fmla="*/ 234253 h 765295"/>
              <a:gd name="connsiteX2" fmla="*/ 955338 w 955338"/>
              <a:gd name="connsiteY2" fmla="*/ 0 h 765295"/>
              <a:gd name="connsiteX0" fmla="*/ 0 w 955338"/>
              <a:gd name="connsiteY0" fmla="*/ 765295 h 765295"/>
              <a:gd name="connsiteX1" fmla="*/ 353988 w 955338"/>
              <a:gd name="connsiteY1" fmla="*/ 234253 h 765295"/>
              <a:gd name="connsiteX2" fmla="*/ 955338 w 955338"/>
              <a:gd name="connsiteY2" fmla="*/ 0 h 765295"/>
              <a:gd name="connsiteX0" fmla="*/ 0 w 955338"/>
              <a:gd name="connsiteY0" fmla="*/ 765295 h 765295"/>
              <a:gd name="connsiteX1" fmla="*/ 353988 w 955338"/>
              <a:gd name="connsiteY1" fmla="*/ 234253 h 765295"/>
              <a:gd name="connsiteX2" fmla="*/ 955338 w 955338"/>
              <a:gd name="connsiteY2" fmla="*/ 0 h 765295"/>
              <a:gd name="connsiteX0" fmla="*/ 0 w 955338"/>
              <a:gd name="connsiteY0" fmla="*/ 769436 h 769436"/>
              <a:gd name="connsiteX1" fmla="*/ 353988 w 955338"/>
              <a:gd name="connsiteY1" fmla="*/ 238394 h 769436"/>
              <a:gd name="connsiteX2" fmla="*/ 955338 w 955338"/>
              <a:gd name="connsiteY2" fmla="*/ 4141 h 769436"/>
              <a:gd name="connsiteX0" fmla="*/ 0 w 955338"/>
              <a:gd name="connsiteY0" fmla="*/ 765295 h 765295"/>
              <a:gd name="connsiteX1" fmla="*/ 353988 w 955338"/>
              <a:gd name="connsiteY1" fmla="*/ 234253 h 765295"/>
              <a:gd name="connsiteX2" fmla="*/ 955338 w 955338"/>
              <a:gd name="connsiteY2" fmla="*/ 0 h 765295"/>
              <a:gd name="connsiteX0" fmla="*/ 0 w 955338"/>
              <a:gd name="connsiteY0" fmla="*/ 765295 h 765295"/>
              <a:gd name="connsiteX1" fmla="*/ 353988 w 955338"/>
              <a:gd name="connsiteY1" fmla="*/ 234253 h 765295"/>
              <a:gd name="connsiteX2" fmla="*/ 955338 w 955338"/>
              <a:gd name="connsiteY2" fmla="*/ 0 h 765295"/>
              <a:gd name="connsiteX0" fmla="*/ 0 w 974957"/>
              <a:gd name="connsiteY0" fmla="*/ 749069 h 749069"/>
              <a:gd name="connsiteX1" fmla="*/ 353988 w 974957"/>
              <a:gd name="connsiteY1" fmla="*/ 218027 h 749069"/>
              <a:gd name="connsiteX2" fmla="*/ 974957 w 974957"/>
              <a:gd name="connsiteY2" fmla="*/ 0 h 749069"/>
              <a:gd name="connsiteX0" fmla="*/ 0 w 984767"/>
              <a:gd name="connsiteY0" fmla="*/ 722023 h 722023"/>
              <a:gd name="connsiteX1" fmla="*/ 363798 w 984767"/>
              <a:gd name="connsiteY1" fmla="*/ 218027 h 722023"/>
              <a:gd name="connsiteX2" fmla="*/ 984767 w 984767"/>
              <a:gd name="connsiteY2" fmla="*/ 0 h 722023"/>
              <a:gd name="connsiteX0" fmla="*/ 0 w 984767"/>
              <a:gd name="connsiteY0" fmla="*/ 722023 h 722023"/>
              <a:gd name="connsiteX1" fmla="*/ 363798 w 984767"/>
              <a:gd name="connsiteY1" fmla="*/ 218027 h 722023"/>
              <a:gd name="connsiteX2" fmla="*/ 984767 w 984767"/>
              <a:gd name="connsiteY2" fmla="*/ 0 h 722023"/>
              <a:gd name="connsiteX0" fmla="*/ 0 w 1004386"/>
              <a:gd name="connsiteY0" fmla="*/ 722023 h 722023"/>
              <a:gd name="connsiteX1" fmla="*/ 383417 w 1004386"/>
              <a:gd name="connsiteY1" fmla="*/ 218027 h 722023"/>
              <a:gd name="connsiteX2" fmla="*/ 1004386 w 1004386"/>
              <a:gd name="connsiteY2" fmla="*/ 0 h 722023"/>
              <a:gd name="connsiteX0" fmla="*/ 0 w 1004386"/>
              <a:gd name="connsiteY0" fmla="*/ 722023 h 722023"/>
              <a:gd name="connsiteX1" fmla="*/ 383417 w 1004386"/>
              <a:gd name="connsiteY1" fmla="*/ 218027 h 722023"/>
              <a:gd name="connsiteX2" fmla="*/ 1004386 w 1004386"/>
              <a:gd name="connsiteY2" fmla="*/ 0 h 722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4386" h="722023">
                <a:moveTo>
                  <a:pt x="0" y="722023"/>
                </a:moveTo>
                <a:cubicBezTo>
                  <a:pt x="83962" y="513662"/>
                  <a:pt x="221793" y="342274"/>
                  <a:pt x="383417" y="218027"/>
                </a:cubicBezTo>
                <a:cubicBezTo>
                  <a:pt x="570245" y="70172"/>
                  <a:pt x="779441" y="21076"/>
                  <a:pt x="1004386" y="0"/>
                </a:cubicBezTo>
              </a:path>
            </a:pathLst>
          </a:cu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77" name="任意多边形 76"/>
          <p:cNvSpPr/>
          <p:nvPr/>
        </p:nvSpPr>
        <p:spPr>
          <a:xfrm rot="1098647">
            <a:off x="6378639" y="1803237"/>
            <a:ext cx="708108" cy="461554"/>
          </a:xfrm>
          <a:custGeom>
            <a:avLst/>
            <a:gdLst>
              <a:gd name="connsiteX0" fmla="*/ 0 w 1733550"/>
              <a:gd name="connsiteY0" fmla="*/ 0 h 19050"/>
              <a:gd name="connsiteX1" fmla="*/ 876300 w 1733550"/>
              <a:gd name="connsiteY1" fmla="*/ 0 h 19050"/>
              <a:gd name="connsiteX2" fmla="*/ 1733550 w 1733550"/>
              <a:gd name="connsiteY2" fmla="*/ 19050 h 19050"/>
              <a:gd name="connsiteX0" fmla="*/ 0 w 1733550"/>
              <a:gd name="connsiteY0" fmla="*/ 263610 h 282660"/>
              <a:gd name="connsiteX1" fmla="*/ 826873 w 1733550"/>
              <a:gd name="connsiteY1" fmla="*/ 0 h 282660"/>
              <a:gd name="connsiteX2" fmla="*/ 1733550 w 1733550"/>
              <a:gd name="connsiteY2" fmla="*/ 282660 h 282660"/>
              <a:gd name="connsiteX0" fmla="*/ 0 w 1733550"/>
              <a:gd name="connsiteY0" fmla="*/ 273432 h 292482"/>
              <a:gd name="connsiteX1" fmla="*/ 826873 w 1733550"/>
              <a:gd name="connsiteY1" fmla="*/ 9822 h 292482"/>
              <a:gd name="connsiteX2" fmla="*/ 1733550 w 1733550"/>
              <a:gd name="connsiteY2" fmla="*/ 292482 h 292482"/>
              <a:gd name="connsiteX0" fmla="*/ 0 w 1733550"/>
              <a:gd name="connsiteY0" fmla="*/ 273432 h 292482"/>
              <a:gd name="connsiteX1" fmla="*/ 826873 w 1733550"/>
              <a:gd name="connsiteY1" fmla="*/ 9822 h 292482"/>
              <a:gd name="connsiteX2" fmla="*/ 1733550 w 1733550"/>
              <a:gd name="connsiteY2" fmla="*/ 292482 h 292482"/>
              <a:gd name="connsiteX0" fmla="*/ 0 w 1733550"/>
              <a:gd name="connsiteY0" fmla="*/ 267630 h 286680"/>
              <a:gd name="connsiteX1" fmla="*/ 826873 w 1733550"/>
              <a:gd name="connsiteY1" fmla="*/ 4020 h 286680"/>
              <a:gd name="connsiteX2" fmla="*/ 1733550 w 1733550"/>
              <a:gd name="connsiteY2" fmla="*/ 286680 h 286680"/>
              <a:gd name="connsiteX0" fmla="*/ 0 w 1733550"/>
              <a:gd name="connsiteY0" fmla="*/ 264075 h 283125"/>
              <a:gd name="connsiteX1" fmla="*/ 826873 w 1733550"/>
              <a:gd name="connsiteY1" fmla="*/ 465 h 283125"/>
              <a:gd name="connsiteX2" fmla="*/ 1733550 w 1733550"/>
              <a:gd name="connsiteY2" fmla="*/ 283125 h 283125"/>
              <a:gd name="connsiteX0" fmla="*/ 0 w 1733550"/>
              <a:gd name="connsiteY0" fmla="*/ 264075 h 283125"/>
              <a:gd name="connsiteX1" fmla="*/ 826873 w 1733550"/>
              <a:gd name="connsiteY1" fmla="*/ 465 h 283125"/>
              <a:gd name="connsiteX2" fmla="*/ 1733550 w 1733550"/>
              <a:gd name="connsiteY2" fmla="*/ 283125 h 283125"/>
              <a:gd name="connsiteX0" fmla="*/ 0 w 1733550"/>
              <a:gd name="connsiteY0" fmla="*/ 264801 h 283851"/>
              <a:gd name="connsiteX1" fmla="*/ 826873 w 1733550"/>
              <a:gd name="connsiteY1" fmla="*/ 1191 h 283851"/>
              <a:gd name="connsiteX2" fmla="*/ 1733550 w 1733550"/>
              <a:gd name="connsiteY2" fmla="*/ 283851 h 283851"/>
              <a:gd name="connsiteX0" fmla="*/ 0 w 1733550"/>
              <a:gd name="connsiteY0" fmla="*/ 264526 h 283576"/>
              <a:gd name="connsiteX1" fmla="*/ 826873 w 1733550"/>
              <a:gd name="connsiteY1" fmla="*/ 916 h 283576"/>
              <a:gd name="connsiteX2" fmla="*/ 1733550 w 1733550"/>
              <a:gd name="connsiteY2" fmla="*/ 283576 h 283576"/>
              <a:gd name="connsiteX0" fmla="*/ 0 w 1733550"/>
              <a:gd name="connsiteY0" fmla="*/ 264526 h 283576"/>
              <a:gd name="connsiteX1" fmla="*/ 826873 w 1733550"/>
              <a:gd name="connsiteY1" fmla="*/ 916 h 283576"/>
              <a:gd name="connsiteX2" fmla="*/ 1733550 w 1733550"/>
              <a:gd name="connsiteY2" fmla="*/ 283576 h 283576"/>
              <a:gd name="connsiteX0" fmla="*/ 0 w 1733550"/>
              <a:gd name="connsiteY0" fmla="*/ 308098 h 327148"/>
              <a:gd name="connsiteX1" fmla="*/ 860806 w 1733550"/>
              <a:gd name="connsiteY1" fmla="*/ 639 h 327148"/>
              <a:gd name="connsiteX2" fmla="*/ 1733550 w 1733550"/>
              <a:gd name="connsiteY2" fmla="*/ 327148 h 327148"/>
              <a:gd name="connsiteX0" fmla="*/ 0 w 1733550"/>
              <a:gd name="connsiteY0" fmla="*/ 308098 h 327148"/>
              <a:gd name="connsiteX1" fmla="*/ 860806 w 1733550"/>
              <a:gd name="connsiteY1" fmla="*/ 639 h 327148"/>
              <a:gd name="connsiteX2" fmla="*/ 1733550 w 1733550"/>
              <a:gd name="connsiteY2" fmla="*/ 327148 h 327148"/>
              <a:gd name="connsiteX0" fmla="*/ 0 w 1733550"/>
              <a:gd name="connsiteY0" fmla="*/ 308098 h 327148"/>
              <a:gd name="connsiteX1" fmla="*/ 860806 w 1733550"/>
              <a:gd name="connsiteY1" fmla="*/ 639 h 327148"/>
              <a:gd name="connsiteX2" fmla="*/ 1733550 w 1733550"/>
              <a:gd name="connsiteY2" fmla="*/ 327148 h 327148"/>
              <a:gd name="connsiteX0" fmla="*/ 0 w 1733550"/>
              <a:gd name="connsiteY0" fmla="*/ 308098 h 327148"/>
              <a:gd name="connsiteX1" fmla="*/ 860806 w 1733550"/>
              <a:gd name="connsiteY1" fmla="*/ 639 h 327148"/>
              <a:gd name="connsiteX2" fmla="*/ 1733550 w 1733550"/>
              <a:gd name="connsiteY2" fmla="*/ 327148 h 327148"/>
              <a:gd name="connsiteX0" fmla="*/ 0 w 1341175"/>
              <a:gd name="connsiteY0" fmla="*/ 913418 h 913418"/>
              <a:gd name="connsiteX1" fmla="*/ 468431 w 1341175"/>
              <a:gd name="connsiteY1" fmla="*/ 121 h 913418"/>
              <a:gd name="connsiteX2" fmla="*/ 1341175 w 1341175"/>
              <a:gd name="connsiteY2" fmla="*/ 326630 h 913418"/>
              <a:gd name="connsiteX0" fmla="*/ 0 w 1341175"/>
              <a:gd name="connsiteY0" fmla="*/ 638331 h 638331"/>
              <a:gd name="connsiteX1" fmla="*/ 651539 w 1341175"/>
              <a:gd name="connsiteY1" fmla="*/ 128925 h 638331"/>
              <a:gd name="connsiteX2" fmla="*/ 1341175 w 1341175"/>
              <a:gd name="connsiteY2" fmla="*/ 51543 h 638331"/>
              <a:gd name="connsiteX0" fmla="*/ 0 w 1131909"/>
              <a:gd name="connsiteY0" fmla="*/ 811428 h 811428"/>
              <a:gd name="connsiteX1" fmla="*/ 442273 w 1131909"/>
              <a:gd name="connsiteY1" fmla="*/ 128925 h 811428"/>
              <a:gd name="connsiteX2" fmla="*/ 1131909 w 1131909"/>
              <a:gd name="connsiteY2" fmla="*/ 51543 h 811428"/>
              <a:gd name="connsiteX0" fmla="*/ 0 w 1131909"/>
              <a:gd name="connsiteY0" fmla="*/ 797119 h 797119"/>
              <a:gd name="connsiteX1" fmla="*/ 506036 w 1131909"/>
              <a:gd name="connsiteY1" fmla="*/ 244439 h 797119"/>
              <a:gd name="connsiteX2" fmla="*/ 1131909 w 1131909"/>
              <a:gd name="connsiteY2" fmla="*/ 37234 h 797119"/>
              <a:gd name="connsiteX0" fmla="*/ 0 w 1131909"/>
              <a:gd name="connsiteY0" fmla="*/ 824446 h 824446"/>
              <a:gd name="connsiteX1" fmla="*/ 506036 w 1131909"/>
              <a:gd name="connsiteY1" fmla="*/ 271766 h 824446"/>
              <a:gd name="connsiteX2" fmla="*/ 1131909 w 1131909"/>
              <a:gd name="connsiteY2" fmla="*/ 64561 h 824446"/>
              <a:gd name="connsiteX0" fmla="*/ 0 w 1131909"/>
              <a:gd name="connsiteY0" fmla="*/ 824446 h 824446"/>
              <a:gd name="connsiteX1" fmla="*/ 506036 w 1131909"/>
              <a:gd name="connsiteY1" fmla="*/ 271766 h 824446"/>
              <a:gd name="connsiteX2" fmla="*/ 1131909 w 1131909"/>
              <a:gd name="connsiteY2" fmla="*/ 64561 h 824446"/>
              <a:gd name="connsiteX0" fmla="*/ 0 w 867055"/>
              <a:gd name="connsiteY0" fmla="*/ 851494 h 851494"/>
              <a:gd name="connsiteX1" fmla="*/ 241182 w 867055"/>
              <a:gd name="connsiteY1" fmla="*/ 271766 h 851494"/>
              <a:gd name="connsiteX2" fmla="*/ 867055 w 867055"/>
              <a:gd name="connsiteY2" fmla="*/ 64561 h 851494"/>
              <a:gd name="connsiteX0" fmla="*/ 0 w 867055"/>
              <a:gd name="connsiteY0" fmla="*/ 851494 h 851494"/>
              <a:gd name="connsiteX1" fmla="*/ 241182 w 867055"/>
              <a:gd name="connsiteY1" fmla="*/ 271766 h 851494"/>
              <a:gd name="connsiteX2" fmla="*/ 867055 w 867055"/>
              <a:gd name="connsiteY2" fmla="*/ 64561 h 851494"/>
              <a:gd name="connsiteX0" fmla="*/ 0 w 950434"/>
              <a:gd name="connsiteY0" fmla="*/ 791687 h 791687"/>
              <a:gd name="connsiteX1" fmla="*/ 241182 w 950434"/>
              <a:gd name="connsiteY1" fmla="*/ 211959 h 791687"/>
              <a:gd name="connsiteX2" fmla="*/ 950434 w 950434"/>
              <a:gd name="connsiteY2" fmla="*/ 85892 h 791687"/>
              <a:gd name="connsiteX0" fmla="*/ 0 w 950434"/>
              <a:gd name="connsiteY0" fmla="*/ 758787 h 758787"/>
              <a:gd name="connsiteX1" fmla="*/ 241182 w 950434"/>
              <a:gd name="connsiteY1" fmla="*/ 179059 h 758787"/>
              <a:gd name="connsiteX2" fmla="*/ 950434 w 950434"/>
              <a:gd name="connsiteY2" fmla="*/ 52992 h 758787"/>
              <a:gd name="connsiteX0" fmla="*/ 0 w 950434"/>
              <a:gd name="connsiteY0" fmla="*/ 771949 h 771949"/>
              <a:gd name="connsiteX1" fmla="*/ 314750 w 950434"/>
              <a:gd name="connsiteY1" fmla="*/ 159767 h 771949"/>
              <a:gd name="connsiteX2" fmla="*/ 950434 w 950434"/>
              <a:gd name="connsiteY2" fmla="*/ 66154 h 771949"/>
              <a:gd name="connsiteX0" fmla="*/ 0 w 950434"/>
              <a:gd name="connsiteY0" fmla="*/ 740042 h 740042"/>
              <a:gd name="connsiteX1" fmla="*/ 314750 w 950434"/>
              <a:gd name="connsiteY1" fmla="*/ 127860 h 740042"/>
              <a:gd name="connsiteX2" fmla="*/ 950434 w 950434"/>
              <a:gd name="connsiteY2" fmla="*/ 34247 h 740042"/>
              <a:gd name="connsiteX0" fmla="*/ 0 w 950434"/>
              <a:gd name="connsiteY0" fmla="*/ 716183 h 716183"/>
              <a:gd name="connsiteX1" fmla="*/ 314750 w 950434"/>
              <a:gd name="connsiteY1" fmla="*/ 104001 h 716183"/>
              <a:gd name="connsiteX2" fmla="*/ 950434 w 950434"/>
              <a:gd name="connsiteY2" fmla="*/ 10388 h 716183"/>
              <a:gd name="connsiteX0" fmla="*/ 0 w 950434"/>
              <a:gd name="connsiteY0" fmla="*/ 711017 h 711017"/>
              <a:gd name="connsiteX1" fmla="*/ 353988 w 950434"/>
              <a:gd name="connsiteY1" fmla="*/ 142109 h 711017"/>
              <a:gd name="connsiteX2" fmla="*/ 950434 w 950434"/>
              <a:gd name="connsiteY2" fmla="*/ 5222 h 711017"/>
              <a:gd name="connsiteX0" fmla="*/ 0 w 950434"/>
              <a:gd name="connsiteY0" fmla="*/ 710379 h 710379"/>
              <a:gd name="connsiteX1" fmla="*/ 373606 w 950434"/>
              <a:gd name="connsiteY1" fmla="*/ 152291 h 710379"/>
              <a:gd name="connsiteX2" fmla="*/ 950434 w 950434"/>
              <a:gd name="connsiteY2" fmla="*/ 4584 h 710379"/>
              <a:gd name="connsiteX0" fmla="*/ 0 w 950434"/>
              <a:gd name="connsiteY0" fmla="*/ 710379 h 710379"/>
              <a:gd name="connsiteX1" fmla="*/ 373606 w 950434"/>
              <a:gd name="connsiteY1" fmla="*/ 152291 h 710379"/>
              <a:gd name="connsiteX2" fmla="*/ 950434 w 950434"/>
              <a:gd name="connsiteY2" fmla="*/ 4584 h 710379"/>
              <a:gd name="connsiteX0" fmla="*/ 0 w 950434"/>
              <a:gd name="connsiteY0" fmla="*/ 709277 h 709277"/>
              <a:gd name="connsiteX1" fmla="*/ 353988 w 950434"/>
              <a:gd name="connsiteY1" fmla="*/ 178235 h 709277"/>
              <a:gd name="connsiteX2" fmla="*/ 950434 w 950434"/>
              <a:gd name="connsiteY2" fmla="*/ 3482 h 709277"/>
              <a:gd name="connsiteX0" fmla="*/ 0 w 955338"/>
              <a:gd name="connsiteY0" fmla="*/ 746245 h 746245"/>
              <a:gd name="connsiteX1" fmla="*/ 353988 w 955338"/>
              <a:gd name="connsiteY1" fmla="*/ 215203 h 746245"/>
              <a:gd name="connsiteX2" fmla="*/ 955338 w 955338"/>
              <a:gd name="connsiteY2" fmla="*/ 2587 h 746245"/>
              <a:gd name="connsiteX0" fmla="*/ 0 w 955338"/>
              <a:gd name="connsiteY0" fmla="*/ 743658 h 743658"/>
              <a:gd name="connsiteX1" fmla="*/ 353988 w 955338"/>
              <a:gd name="connsiteY1" fmla="*/ 212616 h 743658"/>
              <a:gd name="connsiteX2" fmla="*/ 955338 w 955338"/>
              <a:gd name="connsiteY2" fmla="*/ 0 h 743658"/>
              <a:gd name="connsiteX0" fmla="*/ 0 w 955338"/>
              <a:gd name="connsiteY0" fmla="*/ 743658 h 743658"/>
              <a:gd name="connsiteX1" fmla="*/ 353988 w 955338"/>
              <a:gd name="connsiteY1" fmla="*/ 212616 h 743658"/>
              <a:gd name="connsiteX2" fmla="*/ 955338 w 955338"/>
              <a:gd name="connsiteY2" fmla="*/ 0 h 743658"/>
              <a:gd name="connsiteX0" fmla="*/ 0 w 955338"/>
              <a:gd name="connsiteY0" fmla="*/ 743658 h 743658"/>
              <a:gd name="connsiteX1" fmla="*/ 353988 w 955338"/>
              <a:gd name="connsiteY1" fmla="*/ 212616 h 743658"/>
              <a:gd name="connsiteX2" fmla="*/ 955338 w 955338"/>
              <a:gd name="connsiteY2" fmla="*/ 0 h 743658"/>
              <a:gd name="connsiteX0" fmla="*/ 0 w 955338"/>
              <a:gd name="connsiteY0" fmla="*/ 743658 h 743658"/>
              <a:gd name="connsiteX1" fmla="*/ 353988 w 955338"/>
              <a:gd name="connsiteY1" fmla="*/ 212616 h 743658"/>
              <a:gd name="connsiteX2" fmla="*/ 955338 w 955338"/>
              <a:gd name="connsiteY2" fmla="*/ 0 h 743658"/>
              <a:gd name="connsiteX0" fmla="*/ 0 w 955338"/>
              <a:gd name="connsiteY0" fmla="*/ 743658 h 743658"/>
              <a:gd name="connsiteX1" fmla="*/ 353988 w 955338"/>
              <a:gd name="connsiteY1" fmla="*/ 212616 h 743658"/>
              <a:gd name="connsiteX2" fmla="*/ 955338 w 955338"/>
              <a:gd name="connsiteY2" fmla="*/ 0 h 743658"/>
              <a:gd name="connsiteX0" fmla="*/ 0 w 955338"/>
              <a:gd name="connsiteY0" fmla="*/ 765295 h 765295"/>
              <a:gd name="connsiteX1" fmla="*/ 353988 w 955338"/>
              <a:gd name="connsiteY1" fmla="*/ 234253 h 765295"/>
              <a:gd name="connsiteX2" fmla="*/ 955338 w 955338"/>
              <a:gd name="connsiteY2" fmla="*/ 0 h 765295"/>
              <a:gd name="connsiteX0" fmla="*/ 0 w 955338"/>
              <a:gd name="connsiteY0" fmla="*/ 765295 h 765295"/>
              <a:gd name="connsiteX1" fmla="*/ 353988 w 955338"/>
              <a:gd name="connsiteY1" fmla="*/ 234253 h 765295"/>
              <a:gd name="connsiteX2" fmla="*/ 955338 w 955338"/>
              <a:gd name="connsiteY2" fmla="*/ 0 h 765295"/>
              <a:gd name="connsiteX0" fmla="*/ 0 w 955338"/>
              <a:gd name="connsiteY0" fmla="*/ 765295 h 765295"/>
              <a:gd name="connsiteX1" fmla="*/ 353988 w 955338"/>
              <a:gd name="connsiteY1" fmla="*/ 234253 h 765295"/>
              <a:gd name="connsiteX2" fmla="*/ 955338 w 955338"/>
              <a:gd name="connsiteY2" fmla="*/ 0 h 765295"/>
              <a:gd name="connsiteX0" fmla="*/ 0 w 955338"/>
              <a:gd name="connsiteY0" fmla="*/ 769436 h 769436"/>
              <a:gd name="connsiteX1" fmla="*/ 353988 w 955338"/>
              <a:gd name="connsiteY1" fmla="*/ 238394 h 769436"/>
              <a:gd name="connsiteX2" fmla="*/ 955338 w 955338"/>
              <a:gd name="connsiteY2" fmla="*/ 4141 h 769436"/>
              <a:gd name="connsiteX0" fmla="*/ 0 w 955338"/>
              <a:gd name="connsiteY0" fmla="*/ 765295 h 765295"/>
              <a:gd name="connsiteX1" fmla="*/ 353988 w 955338"/>
              <a:gd name="connsiteY1" fmla="*/ 234253 h 765295"/>
              <a:gd name="connsiteX2" fmla="*/ 955338 w 955338"/>
              <a:gd name="connsiteY2" fmla="*/ 0 h 765295"/>
              <a:gd name="connsiteX0" fmla="*/ 0 w 955338"/>
              <a:gd name="connsiteY0" fmla="*/ 765295 h 765295"/>
              <a:gd name="connsiteX1" fmla="*/ 353988 w 955338"/>
              <a:gd name="connsiteY1" fmla="*/ 234253 h 765295"/>
              <a:gd name="connsiteX2" fmla="*/ 955338 w 955338"/>
              <a:gd name="connsiteY2" fmla="*/ 0 h 765295"/>
              <a:gd name="connsiteX0" fmla="*/ 0 w 974957"/>
              <a:gd name="connsiteY0" fmla="*/ 749069 h 749069"/>
              <a:gd name="connsiteX1" fmla="*/ 353988 w 974957"/>
              <a:gd name="connsiteY1" fmla="*/ 218027 h 749069"/>
              <a:gd name="connsiteX2" fmla="*/ 974957 w 974957"/>
              <a:gd name="connsiteY2" fmla="*/ 0 h 749069"/>
              <a:gd name="connsiteX0" fmla="*/ 0 w 984767"/>
              <a:gd name="connsiteY0" fmla="*/ 722023 h 722023"/>
              <a:gd name="connsiteX1" fmla="*/ 363798 w 984767"/>
              <a:gd name="connsiteY1" fmla="*/ 218027 h 722023"/>
              <a:gd name="connsiteX2" fmla="*/ 984767 w 984767"/>
              <a:gd name="connsiteY2" fmla="*/ 0 h 722023"/>
              <a:gd name="connsiteX0" fmla="*/ 0 w 984767"/>
              <a:gd name="connsiteY0" fmla="*/ 722023 h 722023"/>
              <a:gd name="connsiteX1" fmla="*/ 363798 w 984767"/>
              <a:gd name="connsiteY1" fmla="*/ 218027 h 722023"/>
              <a:gd name="connsiteX2" fmla="*/ 984767 w 984767"/>
              <a:gd name="connsiteY2" fmla="*/ 0 h 722023"/>
              <a:gd name="connsiteX0" fmla="*/ 0 w 1004386"/>
              <a:gd name="connsiteY0" fmla="*/ 722023 h 722023"/>
              <a:gd name="connsiteX1" fmla="*/ 383417 w 1004386"/>
              <a:gd name="connsiteY1" fmla="*/ 218027 h 722023"/>
              <a:gd name="connsiteX2" fmla="*/ 1004386 w 1004386"/>
              <a:gd name="connsiteY2" fmla="*/ 0 h 722023"/>
              <a:gd name="connsiteX0" fmla="*/ 0 w 1004386"/>
              <a:gd name="connsiteY0" fmla="*/ 722023 h 722023"/>
              <a:gd name="connsiteX1" fmla="*/ 383417 w 1004386"/>
              <a:gd name="connsiteY1" fmla="*/ 218027 h 722023"/>
              <a:gd name="connsiteX2" fmla="*/ 1004386 w 1004386"/>
              <a:gd name="connsiteY2" fmla="*/ 0 h 722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4386" h="722023">
                <a:moveTo>
                  <a:pt x="0" y="722023"/>
                </a:moveTo>
                <a:cubicBezTo>
                  <a:pt x="83962" y="513662"/>
                  <a:pt x="221793" y="342274"/>
                  <a:pt x="383417" y="218027"/>
                </a:cubicBezTo>
                <a:cubicBezTo>
                  <a:pt x="570245" y="70172"/>
                  <a:pt x="779441" y="21076"/>
                  <a:pt x="1004386" y="0"/>
                </a:cubicBezTo>
              </a:path>
            </a:pathLst>
          </a:cu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78" name="TextBox 6"/>
          <p:cNvSpPr txBox="1">
            <a:spLocks noChangeArrowheads="1"/>
          </p:cNvSpPr>
          <p:nvPr/>
        </p:nvSpPr>
        <p:spPr bwMode="auto">
          <a:xfrm>
            <a:off x="1743493" y="3700001"/>
            <a:ext cx="4427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gency FB" panose="020B0503020202020204" pitchFamily="34" charset="0"/>
                <a:cs typeface="+mn-ea"/>
              </a:rPr>
              <a:t>01</a:t>
            </a:r>
            <a:endParaRPr kumimoji="0" lang="zh-CN" u="none" strike="noStrike" cap="none" normalizeH="0" baseline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Agency FB" panose="020B0503020202020204" pitchFamily="34" charset="0"/>
              <a:cs typeface="+mn-ea"/>
            </a:endParaRPr>
          </a:p>
        </p:txBody>
      </p:sp>
      <p:sp>
        <p:nvSpPr>
          <p:cNvPr id="79" name="TextBox 6"/>
          <p:cNvSpPr txBox="1">
            <a:spLocks noChangeArrowheads="1"/>
          </p:cNvSpPr>
          <p:nvPr/>
        </p:nvSpPr>
        <p:spPr bwMode="auto">
          <a:xfrm>
            <a:off x="2534964" y="1895723"/>
            <a:ext cx="4427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gency FB" panose="020B0503020202020204" pitchFamily="34" charset="0"/>
                <a:cs typeface="+mn-ea"/>
              </a:rPr>
              <a:t>02</a:t>
            </a:r>
            <a:endParaRPr kumimoji="0" lang="zh-CN" u="none" strike="noStrike" cap="none" normalizeH="0" baseline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Agency FB" panose="020B0503020202020204" pitchFamily="34" charset="0"/>
              <a:cs typeface="+mn-ea"/>
            </a:endParaRPr>
          </a:p>
        </p:txBody>
      </p:sp>
      <p:sp>
        <p:nvSpPr>
          <p:cNvPr id="80" name="TextBox 6"/>
          <p:cNvSpPr txBox="1">
            <a:spLocks noChangeArrowheads="1"/>
          </p:cNvSpPr>
          <p:nvPr/>
        </p:nvSpPr>
        <p:spPr bwMode="auto">
          <a:xfrm>
            <a:off x="4100532" y="3325799"/>
            <a:ext cx="4427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gency FB" panose="020B0503020202020204" pitchFamily="34" charset="0"/>
                <a:cs typeface="+mn-ea"/>
              </a:rPr>
              <a:t>03</a:t>
            </a:r>
            <a:endParaRPr kumimoji="0" lang="zh-CN" u="none" strike="noStrike" cap="none" normalizeH="0" baseline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Agency FB" panose="020B0503020202020204" pitchFamily="34" charset="0"/>
              <a:cs typeface="+mn-ea"/>
            </a:endParaRPr>
          </a:p>
        </p:txBody>
      </p:sp>
      <p:sp>
        <p:nvSpPr>
          <p:cNvPr id="81" name="TextBox 6"/>
          <p:cNvSpPr txBox="1">
            <a:spLocks noChangeArrowheads="1"/>
          </p:cNvSpPr>
          <p:nvPr/>
        </p:nvSpPr>
        <p:spPr bwMode="auto">
          <a:xfrm>
            <a:off x="5921975" y="1977975"/>
            <a:ext cx="4427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gency FB" panose="020B0503020202020204" pitchFamily="34" charset="0"/>
                <a:cs typeface="+mn-ea"/>
              </a:rPr>
              <a:t>04</a:t>
            </a:r>
            <a:endParaRPr kumimoji="0" lang="zh-CN" u="none" strike="noStrike" cap="none" normalizeH="0" baseline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Agency FB" panose="020B0503020202020204" pitchFamily="34" charset="0"/>
              <a:cs typeface="+mn-ea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2498448" y="2234486"/>
            <a:ext cx="442757" cy="442757"/>
            <a:chOff x="3790208" y="1689155"/>
            <a:chExt cx="442757" cy="442757"/>
          </a:xfrm>
        </p:grpSpPr>
        <p:sp>
          <p:nvSpPr>
            <p:cNvPr id="83" name="椭圆 82"/>
            <p:cNvSpPr/>
            <p:nvPr/>
          </p:nvSpPr>
          <p:spPr>
            <a:xfrm>
              <a:off x="3790208" y="1689155"/>
              <a:ext cx="442757" cy="442757"/>
            </a:xfrm>
            <a:prstGeom prst="ellipse">
              <a:avLst/>
            </a:prstGeom>
            <a:solidFill>
              <a:srgbClr val="8FA4B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84" name="Freeform 33"/>
            <p:cNvSpPr>
              <a:spLocks noEditPoints="1"/>
            </p:cNvSpPr>
            <p:nvPr/>
          </p:nvSpPr>
          <p:spPr bwMode="auto">
            <a:xfrm>
              <a:off x="3884368" y="1794123"/>
              <a:ext cx="247159" cy="246247"/>
            </a:xfrm>
            <a:custGeom>
              <a:avLst/>
              <a:gdLst>
                <a:gd name="T0" fmla="*/ 151 w 168"/>
                <a:gd name="T1" fmla="*/ 67 h 168"/>
                <a:gd name="T2" fmla="*/ 166 w 168"/>
                <a:gd name="T3" fmla="*/ 60 h 168"/>
                <a:gd name="T4" fmla="*/ 154 w 168"/>
                <a:gd name="T5" fmla="*/ 36 h 168"/>
                <a:gd name="T6" fmla="*/ 140 w 168"/>
                <a:gd name="T7" fmla="*/ 42 h 168"/>
                <a:gd name="T8" fmla="*/ 120 w 168"/>
                <a:gd name="T9" fmla="*/ 25 h 168"/>
                <a:gd name="T10" fmla="*/ 125 w 168"/>
                <a:gd name="T11" fmla="*/ 9 h 168"/>
                <a:gd name="T12" fmla="*/ 99 w 168"/>
                <a:gd name="T13" fmla="*/ 0 h 168"/>
                <a:gd name="T14" fmla="*/ 94 w 168"/>
                <a:gd name="T15" fmla="*/ 16 h 168"/>
                <a:gd name="T16" fmla="*/ 67 w 168"/>
                <a:gd name="T17" fmla="*/ 17 h 168"/>
                <a:gd name="T18" fmla="*/ 60 w 168"/>
                <a:gd name="T19" fmla="*/ 2 h 168"/>
                <a:gd name="T20" fmla="*/ 35 w 168"/>
                <a:gd name="T21" fmla="*/ 14 h 168"/>
                <a:gd name="T22" fmla="*/ 42 w 168"/>
                <a:gd name="T23" fmla="*/ 29 h 168"/>
                <a:gd name="T24" fmla="*/ 25 w 168"/>
                <a:gd name="T25" fmla="*/ 49 h 168"/>
                <a:gd name="T26" fmla="*/ 9 w 168"/>
                <a:gd name="T27" fmla="*/ 43 h 168"/>
                <a:gd name="T28" fmla="*/ 0 w 168"/>
                <a:gd name="T29" fmla="*/ 69 h 168"/>
                <a:gd name="T30" fmla="*/ 15 w 168"/>
                <a:gd name="T31" fmla="*/ 75 h 168"/>
                <a:gd name="T32" fmla="*/ 17 w 168"/>
                <a:gd name="T33" fmla="*/ 101 h 168"/>
                <a:gd name="T34" fmla="*/ 2 w 168"/>
                <a:gd name="T35" fmla="*/ 108 h 168"/>
                <a:gd name="T36" fmla="*/ 14 w 168"/>
                <a:gd name="T37" fmla="*/ 133 h 168"/>
                <a:gd name="T38" fmla="*/ 28 w 168"/>
                <a:gd name="T39" fmla="*/ 126 h 168"/>
                <a:gd name="T40" fmla="*/ 48 w 168"/>
                <a:gd name="T41" fmla="*/ 144 h 168"/>
                <a:gd name="T42" fmla="*/ 43 w 168"/>
                <a:gd name="T43" fmla="*/ 159 h 168"/>
                <a:gd name="T44" fmla="*/ 69 w 168"/>
                <a:gd name="T45" fmla="*/ 168 h 168"/>
                <a:gd name="T46" fmla="*/ 74 w 168"/>
                <a:gd name="T47" fmla="*/ 153 h 168"/>
                <a:gd name="T48" fmla="*/ 101 w 168"/>
                <a:gd name="T49" fmla="*/ 152 h 168"/>
                <a:gd name="T50" fmla="*/ 108 w 168"/>
                <a:gd name="T51" fmla="*/ 166 h 168"/>
                <a:gd name="T52" fmla="*/ 133 w 168"/>
                <a:gd name="T53" fmla="*/ 154 h 168"/>
                <a:gd name="T54" fmla="*/ 126 w 168"/>
                <a:gd name="T55" fmla="*/ 140 h 168"/>
                <a:gd name="T56" fmla="*/ 144 w 168"/>
                <a:gd name="T57" fmla="*/ 120 h 168"/>
                <a:gd name="T58" fmla="*/ 159 w 168"/>
                <a:gd name="T59" fmla="*/ 125 h 168"/>
                <a:gd name="T60" fmla="*/ 168 w 168"/>
                <a:gd name="T61" fmla="*/ 99 h 168"/>
                <a:gd name="T62" fmla="*/ 153 w 168"/>
                <a:gd name="T63" fmla="*/ 94 h 168"/>
                <a:gd name="T64" fmla="*/ 151 w 168"/>
                <a:gd name="T65" fmla="*/ 67 h 168"/>
                <a:gd name="T66" fmla="*/ 126 w 168"/>
                <a:gd name="T67" fmla="*/ 99 h 168"/>
                <a:gd name="T68" fmla="*/ 103 w 168"/>
                <a:gd name="T69" fmla="*/ 125 h 168"/>
                <a:gd name="T70" fmla="*/ 69 w 168"/>
                <a:gd name="T71" fmla="*/ 127 h 168"/>
                <a:gd name="T72" fmla="*/ 44 w 168"/>
                <a:gd name="T73" fmla="*/ 104 h 168"/>
                <a:gd name="T74" fmla="*/ 42 w 168"/>
                <a:gd name="T75" fmla="*/ 70 h 168"/>
                <a:gd name="T76" fmla="*/ 65 w 168"/>
                <a:gd name="T77" fmla="*/ 44 h 168"/>
                <a:gd name="T78" fmla="*/ 99 w 168"/>
                <a:gd name="T79" fmla="*/ 42 h 168"/>
                <a:gd name="T80" fmla="*/ 125 w 168"/>
                <a:gd name="T81" fmla="*/ 65 h 168"/>
                <a:gd name="T82" fmla="*/ 126 w 168"/>
                <a:gd name="T83" fmla="*/ 99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8" h="168">
                  <a:moveTo>
                    <a:pt x="151" y="67"/>
                  </a:moveTo>
                  <a:cubicBezTo>
                    <a:pt x="166" y="60"/>
                    <a:pt x="166" y="60"/>
                    <a:pt x="166" y="60"/>
                  </a:cubicBezTo>
                  <a:cubicBezTo>
                    <a:pt x="154" y="36"/>
                    <a:pt x="154" y="36"/>
                    <a:pt x="154" y="36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34" y="35"/>
                    <a:pt x="127" y="29"/>
                    <a:pt x="120" y="25"/>
                  </a:cubicBezTo>
                  <a:cubicBezTo>
                    <a:pt x="125" y="9"/>
                    <a:pt x="125" y="9"/>
                    <a:pt x="125" y="9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4" y="16"/>
                    <a:pt x="94" y="16"/>
                    <a:pt x="94" y="16"/>
                  </a:cubicBezTo>
                  <a:cubicBezTo>
                    <a:pt x="85" y="15"/>
                    <a:pt x="76" y="15"/>
                    <a:pt x="67" y="17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35" y="34"/>
                    <a:pt x="29" y="41"/>
                    <a:pt x="25" y="49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4" y="83"/>
                    <a:pt x="14" y="92"/>
                    <a:pt x="17" y="101"/>
                  </a:cubicBezTo>
                  <a:cubicBezTo>
                    <a:pt x="2" y="108"/>
                    <a:pt x="2" y="108"/>
                    <a:pt x="2" y="108"/>
                  </a:cubicBezTo>
                  <a:cubicBezTo>
                    <a:pt x="14" y="133"/>
                    <a:pt x="14" y="133"/>
                    <a:pt x="14" y="133"/>
                  </a:cubicBezTo>
                  <a:cubicBezTo>
                    <a:pt x="28" y="126"/>
                    <a:pt x="28" y="126"/>
                    <a:pt x="28" y="126"/>
                  </a:cubicBezTo>
                  <a:cubicBezTo>
                    <a:pt x="34" y="134"/>
                    <a:pt x="41" y="140"/>
                    <a:pt x="48" y="144"/>
                  </a:cubicBezTo>
                  <a:cubicBezTo>
                    <a:pt x="43" y="159"/>
                    <a:pt x="43" y="159"/>
                    <a:pt x="43" y="159"/>
                  </a:cubicBezTo>
                  <a:cubicBezTo>
                    <a:pt x="69" y="168"/>
                    <a:pt x="69" y="168"/>
                    <a:pt x="69" y="168"/>
                  </a:cubicBezTo>
                  <a:cubicBezTo>
                    <a:pt x="74" y="153"/>
                    <a:pt x="74" y="153"/>
                    <a:pt x="74" y="153"/>
                  </a:cubicBezTo>
                  <a:cubicBezTo>
                    <a:pt x="83" y="155"/>
                    <a:pt x="92" y="154"/>
                    <a:pt x="101" y="152"/>
                  </a:cubicBezTo>
                  <a:cubicBezTo>
                    <a:pt x="108" y="166"/>
                    <a:pt x="108" y="166"/>
                    <a:pt x="108" y="166"/>
                  </a:cubicBezTo>
                  <a:cubicBezTo>
                    <a:pt x="133" y="154"/>
                    <a:pt x="133" y="154"/>
                    <a:pt x="133" y="154"/>
                  </a:cubicBezTo>
                  <a:cubicBezTo>
                    <a:pt x="126" y="140"/>
                    <a:pt x="126" y="140"/>
                    <a:pt x="126" y="140"/>
                  </a:cubicBezTo>
                  <a:cubicBezTo>
                    <a:pt x="133" y="135"/>
                    <a:pt x="139" y="128"/>
                    <a:pt x="144" y="120"/>
                  </a:cubicBezTo>
                  <a:cubicBezTo>
                    <a:pt x="159" y="125"/>
                    <a:pt x="159" y="125"/>
                    <a:pt x="159" y="125"/>
                  </a:cubicBezTo>
                  <a:cubicBezTo>
                    <a:pt x="168" y="99"/>
                    <a:pt x="168" y="99"/>
                    <a:pt x="168" y="99"/>
                  </a:cubicBezTo>
                  <a:cubicBezTo>
                    <a:pt x="153" y="94"/>
                    <a:pt x="153" y="94"/>
                    <a:pt x="153" y="94"/>
                  </a:cubicBezTo>
                  <a:cubicBezTo>
                    <a:pt x="154" y="85"/>
                    <a:pt x="154" y="76"/>
                    <a:pt x="151" y="67"/>
                  </a:cubicBezTo>
                  <a:close/>
                  <a:moveTo>
                    <a:pt x="126" y="99"/>
                  </a:moveTo>
                  <a:cubicBezTo>
                    <a:pt x="123" y="110"/>
                    <a:pt x="115" y="120"/>
                    <a:pt x="103" y="125"/>
                  </a:cubicBezTo>
                  <a:cubicBezTo>
                    <a:pt x="92" y="130"/>
                    <a:pt x="80" y="131"/>
                    <a:pt x="69" y="127"/>
                  </a:cubicBezTo>
                  <a:cubicBezTo>
                    <a:pt x="58" y="123"/>
                    <a:pt x="49" y="115"/>
                    <a:pt x="44" y="104"/>
                  </a:cubicBezTo>
                  <a:cubicBezTo>
                    <a:pt x="38" y="93"/>
                    <a:pt x="38" y="81"/>
                    <a:pt x="42" y="70"/>
                  </a:cubicBezTo>
                  <a:cubicBezTo>
                    <a:pt x="46" y="59"/>
                    <a:pt x="54" y="50"/>
                    <a:pt x="65" y="44"/>
                  </a:cubicBezTo>
                  <a:cubicBezTo>
                    <a:pt x="76" y="39"/>
                    <a:pt x="88" y="38"/>
                    <a:pt x="99" y="42"/>
                  </a:cubicBezTo>
                  <a:cubicBezTo>
                    <a:pt x="110" y="46"/>
                    <a:pt x="119" y="54"/>
                    <a:pt x="125" y="65"/>
                  </a:cubicBezTo>
                  <a:cubicBezTo>
                    <a:pt x="130" y="76"/>
                    <a:pt x="130" y="89"/>
                    <a:pt x="126" y="9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2056916" y="3395965"/>
            <a:ext cx="442757" cy="442757"/>
            <a:chOff x="2148821" y="2254156"/>
            <a:chExt cx="442757" cy="442757"/>
          </a:xfrm>
        </p:grpSpPr>
        <p:sp>
          <p:nvSpPr>
            <p:cNvPr id="86" name="椭圆 85"/>
            <p:cNvSpPr/>
            <p:nvPr/>
          </p:nvSpPr>
          <p:spPr>
            <a:xfrm>
              <a:off x="2148821" y="2254156"/>
              <a:ext cx="442757" cy="442757"/>
            </a:xfrm>
            <a:prstGeom prst="ellipse">
              <a:avLst/>
            </a:prstGeom>
            <a:solidFill>
              <a:srgbClr val="8FA4B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grpSp>
          <p:nvGrpSpPr>
            <p:cNvPr id="87" name="组合 86"/>
            <p:cNvGrpSpPr/>
            <p:nvPr/>
          </p:nvGrpSpPr>
          <p:grpSpPr>
            <a:xfrm>
              <a:off x="2217969" y="2370280"/>
              <a:ext cx="304459" cy="186022"/>
              <a:chOff x="979488" y="2314575"/>
              <a:chExt cx="722312" cy="441325"/>
            </a:xfrm>
            <a:solidFill>
              <a:schemeClr val="bg1"/>
            </a:solidFill>
          </p:grpSpPr>
          <p:sp>
            <p:nvSpPr>
              <p:cNvPr id="88" name="Freeform 84"/>
              <p:cNvSpPr>
                <a:spLocks/>
              </p:cNvSpPr>
              <p:nvPr/>
            </p:nvSpPr>
            <p:spPr bwMode="auto">
              <a:xfrm>
                <a:off x="1047750" y="2692400"/>
                <a:ext cx="87312" cy="63500"/>
              </a:xfrm>
              <a:custGeom>
                <a:avLst/>
                <a:gdLst>
                  <a:gd name="T0" fmla="*/ 34 w 34"/>
                  <a:gd name="T1" fmla="*/ 21 h 25"/>
                  <a:gd name="T2" fmla="*/ 34 w 34"/>
                  <a:gd name="T3" fmla="*/ 0 h 25"/>
                  <a:gd name="T4" fmla="*/ 1 w 34"/>
                  <a:gd name="T5" fmla="*/ 25 h 25"/>
                  <a:gd name="T6" fmla="*/ 31 w 34"/>
                  <a:gd name="T7" fmla="*/ 25 h 25"/>
                  <a:gd name="T8" fmla="*/ 34 w 34"/>
                  <a:gd name="T9" fmla="*/ 21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5">
                    <a:moveTo>
                      <a:pt x="34" y="21"/>
                    </a:move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0" y="25"/>
                      <a:pt x="1" y="25"/>
                    </a:cubicBezTo>
                    <a:cubicBezTo>
                      <a:pt x="31" y="25"/>
                      <a:pt x="31" y="25"/>
                      <a:pt x="31" y="25"/>
                    </a:cubicBezTo>
                    <a:cubicBezTo>
                      <a:pt x="33" y="25"/>
                      <a:pt x="34" y="23"/>
                      <a:pt x="34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</a:endParaRPr>
              </a:p>
            </p:txBody>
          </p:sp>
          <p:sp>
            <p:nvSpPr>
              <p:cNvPr id="89" name="Freeform 85"/>
              <p:cNvSpPr>
                <a:spLocks/>
              </p:cNvSpPr>
              <p:nvPr/>
            </p:nvSpPr>
            <p:spPr bwMode="auto">
              <a:xfrm>
                <a:off x="1163638" y="2600325"/>
                <a:ext cx="93662" cy="155575"/>
              </a:xfrm>
              <a:custGeom>
                <a:avLst/>
                <a:gdLst>
                  <a:gd name="T0" fmla="*/ 33 w 37"/>
                  <a:gd name="T1" fmla="*/ 61 h 61"/>
                  <a:gd name="T2" fmla="*/ 37 w 37"/>
                  <a:gd name="T3" fmla="*/ 57 h 61"/>
                  <a:gd name="T4" fmla="*/ 37 w 37"/>
                  <a:gd name="T5" fmla="*/ 0 h 61"/>
                  <a:gd name="T6" fmla="*/ 1 w 37"/>
                  <a:gd name="T7" fmla="*/ 27 h 61"/>
                  <a:gd name="T8" fmla="*/ 0 w 37"/>
                  <a:gd name="T9" fmla="*/ 28 h 61"/>
                  <a:gd name="T10" fmla="*/ 0 w 37"/>
                  <a:gd name="T11" fmla="*/ 57 h 61"/>
                  <a:gd name="T12" fmla="*/ 3 w 37"/>
                  <a:gd name="T13" fmla="*/ 61 h 61"/>
                  <a:gd name="T14" fmla="*/ 33 w 37"/>
                  <a:gd name="T15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61">
                    <a:moveTo>
                      <a:pt x="33" y="61"/>
                    </a:moveTo>
                    <a:cubicBezTo>
                      <a:pt x="35" y="61"/>
                      <a:pt x="37" y="59"/>
                      <a:pt x="37" y="57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9"/>
                      <a:pt x="1" y="61"/>
                      <a:pt x="3" y="61"/>
                    </a:cubicBezTo>
                    <a:lnTo>
                      <a:pt x="33" y="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</a:endParaRPr>
              </a:p>
            </p:txBody>
          </p:sp>
          <p:sp>
            <p:nvSpPr>
              <p:cNvPr id="90" name="Freeform 86"/>
              <p:cNvSpPr>
                <a:spLocks/>
              </p:cNvSpPr>
              <p:nvPr/>
            </p:nvSpPr>
            <p:spPr bwMode="auto">
              <a:xfrm>
                <a:off x="1282700" y="2525713"/>
                <a:ext cx="95250" cy="230187"/>
              </a:xfrm>
              <a:custGeom>
                <a:avLst/>
                <a:gdLst>
                  <a:gd name="T0" fmla="*/ 34 w 37"/>
                  <a:gd name="T1" fmla="*/ 90 h 90"/>
                  <a:gd name="T2" fmla="*/ 37 w 37"/>
                  <a:gd name="T3" fmla="*/ 86 h 90"/>
                  <a:gd name="T4" fmla="*/ 37 w 37"/>
                  <a:gd name="T5" fmla="*/ 11 h 90"/>
                  <a:gd name="T6" fmla="*/ 27 w 37"/>
                  <a:gd name="T7" fmla="*/ 0 h 90"/>
                  <a:gd name="T8" fmla="*/ 12 w 37"/>
                  <a:gd name="T9" fmla="*/ 12 h 90"/>
                  <a:gd name="T10" fmla="*/ 0 w 37"/>
                  <a:gd name="T11" fmla="*/ 21 h 90"/>
                  <a:gd name="T12" fmla="*/ 0 w 37"/>
                  <a:gd name="T13" fmla="*/ 86 h 90"/>
                  <a:gd name="T14" fmla="*/ 4 w 37"/>
                  <a:gd name="T15" fmla="*/ 90 h 90"/>
                  <a:gd name="T16" fmla="*/ 34 w 37"/>
                  <a:gd name="T17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90">
                    <a:moveTo>
                      <a:pt x="34" y="90"/>
                    </a:moveTo>
                    <a:cubicBezTo>
                      <a:pt x="35" y="90"/>
                      <a:pt x="37" y="88"/>
                      <a:pt x="37" y="86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8"/>
                      <a:pt x="2" y="90"/>
                      <a:pt x="4" y="90"/>
                    </a:cubicBezTo>
                    <a:lnTo>
                      <a:pt x="34" y="9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</a:endParaRPr>
              </a:p>
            </p:txBody>
          </p:sp>
          <p:sp>
            <p:nvSpPr>
              <p:cNvPr id="91" name="Freeform 87"/>
              <p:cNvSpPr>
                <a:spLocks/>
              </p:cNvSpPr>
              <p:nvPr/>
            </p:nvSpPr>
            <p:spPr bwMode="auto">
              <a:xfrm>
                <a:off x="1404938" y="2562225"/>
                <a:ext cx="92075" cy="193675"/>
              </a:xfrm>
              <a:custGeom>
                <a:avLst/>
                <a:gdLst>
                  <a:gd name="T0" fmla="*/ 33 w 36"/>
                  <a:gd name="T1" fmla="*/ 76 h 76"/>
                  <a:gd name="T2" fmla="*/ 36 w 36"/>
                  <a:gd name="T3" fmla="*/ 72 h 76"/>
                  <a:gd name="T4" fmla="*/ 36 w 36"/>
                  <a:gd name="T5" fmla="*/ 0 h 76"/>
                  <a:gd name="T6" fmla="*/ 22 w 36"/>
                  <a:gd name="T7" fmla="*/ 11 h 76"/>
                  <a:gd name="T8" fmla="*/ 18 w 36"/>
                  <a:gd name="T9" fmla="*/ 14 h 76"/>
                  <a:gd name="T10" fmla="*/ 5 w 36"/>
                  <a:gd name="T11" fmla="*/ 13 h 76"/>
                  <a:gd name="T12" fmla="*/ 4 w 36"/>
                  <a:gd name="T13" fmla="*/ 12 h 76"/>
                  <a:gd name="T14" fmla="*/ 0 w 36"/>
                  <a:gd name="T15" fmla="*/ 8 h 76"/>
                  <a:gd name="T16" fmla="*/ 0 w 36"/>
                  <a:gd name="T17" fmla="*/ 72 h 76"/>
                  <a:gd name="T18" fmla="*/ 3 w 36"/>
                  <a:gd name="T19" fmla="*/ 76 h 76"/>
                  <a:gd name="T20" fmla="*/ 33 w 36"/>
                  <a:gd name="T21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" h="76">
                    <a:moveTo>
                      <a:pt x="33" y="76"/>
                    </a:moveTo>
                    <a:cubicBezTo>
                      <a:pt x="35" y="76"/>
                      <a:pt x="36" y="74"/>
                      <a:pt x="36" y="72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4" y="17"/>
                      <a:pt x="9" y="17"/>
                      <a:pt x="5" y="13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4"/>
                      <a:pt x="1" y="76"/>
                      <a:pt x="3" y="76"/>
                    </a:cubicBezTo>
                    <a:lnTo>
                      <a:pt x="33" y="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</a:endParaRPr>
              </a:p>
            </p:txBody>
          </p:sp>
          <p:sp>
            <p:nvSpPr>
              <p:cNvPr id="92" name="Freeform 88"/>
              <p:cNvSpPr>
                <a:spLocks/>
              </p:cNvSpPr>
              <p:nvPr/>
            </p:nvSpPr>
            <p:spPr bwMode="auto">
              <a:xfrm>
                <a:off x="1525588" y="2465388"/>
                <a:ext cx="95250" cy="290512"/>
              </a:xfrm>
              <a:custGeom>
                <a:avLst/>
                <a:gdLst>
                  <a:gd name="T0" fmla="*/ 33 w 37"/>
                  <a:gd name="T1" fmla="*/ 114 h 114"/>
                  <a:gd name="T2" fmla="*/ 37 w 37"/>
                  <a:gd name="T3" fmla="*/ 110 h 114"/>
                  <a:gd name="T4" fmla="*/ 37 w 37"/>
                  <a:gd name="T5" fmla="*/ 0 h 114"/>
                  <a:gd name="T6" fmla="*/ 15 w 37"/>
                  <a:gd name="T7" fmla="*/ 18 h 114"/>
                  <a:gd name="T8" fmla="*/ 0 w 37"/>
                  <a:gd name="T9" fmla="*/ 29 h 114"/>
                  <a:gd name="T10" fmla="*/ 0 w 37"/>
                  <a:gd name="T11" fmla="*/ 110 h 114"/>
                  <a:gd name="T12" fmla="*/ 3 w 37"/>
                  <a:gd name="T13" fmla="*/ 114 h 114"/>
                  <a:gd name="T14" fmla="*/ 33 w 37"/>
                  <a:gd name="T15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114">
                    <a:moveTo>
                      <a:pt x="33" y="114"/>
                    </a:moveTo>
                    <a:cubicBezTo>
                      <a:pt x="35" y="114"/>
                      <a:pt x="37" y="112"/>
                      <a:pt x="37" y="11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110"/>
                      <a:pt x="0" y="110"/>
                      <a:pt x="0" y="110"/>
                    </a:cubicBezTo>
                    <a:cubicBezTo>
                      <a:pt x="0" y="112"/>
                      <a:pt x="1" y="114"/>
                      <a:pt x="3" y="114"/>
                    </a:cubicBezTo>
                    <a:lnTo>
                      <a:pt x="33" y="1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</a:endParaRPr>
              </a:p>
            </p:txBody>
          </p:sp>
          <p:sp>
            <p:nvSpPr>
              <p:cNvPr id="93" name="Freeform 89"/>
              <p:cNvSpPr>
                <a:spLocks/>
              </p:cNvSpPr>
              <p:nvPr/>
            </p:nvSpPr>
            <p:spPr bwMode="auto">
              <a:xfrm>
                <a:off x="979488" y="2314575"/>
                <a:ext cx="722312" cy="420687"/>
              </a:xfrm>
              <a:custGeom>
                <a:avLst/>
                <a:gdLst>
                  <a:gd name="T0" fmla="*/ 283 w 283"/>
                  <a:gd name="T1" fmla="*/ 10 h 165"/>
                  <a:gd name="T2" fmla="*/ 280 w 283"/>
                  <a:gd name="T3" fmla="*/ 3 h 165"/>
                  <a:gd name="T4" fmla="*/ 273 w 283"/>
                  <a:gd name="T5" fmla="*/ 0 h 165"/>
                  <a:gd name="T6" fmla="*/ 263 w 283"/>
                  <a:gd name="T7" fmla="*/ 0 h 165"/>
                  <a:gd name="T8" fmla="*/ 229 w 283"/>
                  <a:gd name="T9" fmla="*/ 0 h 165"/>
                  <a:gd name="T10" fmla="*/ 225 w 283"/>
                  <a:gd name="T11" fmla="*/ 1 h 165"/>
                  <a:gd name="T12" fmla="*/ 225 w 283"/>
                  <a:gd name="T13" fmla="*/ 1 h 165"/>
                  <a:gd name="T14" fmla="*/ 219 w 283"/>
                  <a:gd name="T15" fmla="*/ 10 h 165"/>
                  <a:gd name="T16" fmla="*/ 225 w 283"/>
                  <a:gd name="T17" fmla="*/ 19 h 165"/>
                  <a:gd name="T18" fmla="*/ 229 w 283"/>
                  <a:gd name="T19" fmla="*/ 20 h 165"/>
                  <a:gd name="T20" fmla="*/ 240 w 283"/>
                  <a:gd name="T21" fmla="*/ 20 h 165"/>
                  <a:gd name="T22" fmla="*/ 246 w 283"/>
                  <a:gd name="T23" fmla="*/ 20 h 165"/>
                  <a:gd name="T24" fmla="*/ 235 w 283"/>
                  <a:gd name="T25" fmla="*/ 28 h 165"/>
                  <a:gd name="T26" fmla="*/ 216 w 283"/>
                  <a:gd name="T27" fmla="*/ 45 h 165"/>
                  <a:gd name="T28" fmla="*/ 205 w 283"/>
                  <a:gd name="T29" fmla="*/ 54 h 165"/>
                  <a:gd name="T30" fmla="*/ 190 w 283"/>
                  <a:gd name="T31" fmla="*/ 66 h 165"/>
                  <a:gd name="T32" fmla="*/ 181 w 283"/>
                  <a:gd name="T33" fmla="*/ 73 h 165"/>
                  <a:gd name="T34" fmla="*/ 171 w 283"/>
                  <a:gd name="T35" fmla="*/ 63 h 165"/>
                  <a:gd name="T36" fmla="*/ 167 w 283"/>
                  <a:gd name="T37" fmla="*/ 59 h 165"/>
                  <a:gd name="T38" fmla="*/ 156 w 283"/>
                  <a:gd name="T39" fmla="*/ 48 h 165"/>
                  <a:gd name="T40" fmla="*/ 154 w 283"/>
                  <a:gd name="T41" fmla="*/ 46 h 165"/>
                  <a:gd name="T42" fmla="*/ 141 w 283"/>
                  <a:gd name="T43" fmla="*/ 45 h 165"/>
                  <a:gd name="T44" fmla="*/ 131 w 283"/>
                  <a:gd name="T45" fmla="*/ 53 h 165"/>
                  <a:gd name="T46" fmla="*/ 119 w 283"/>
                  <a:gd name="T47" fmla="*/ 62 h 165"/>
                  <a:gd name="T48" fmla="*/ 112 w 283"/>
                  <a:gd name="T49" fmla="*/ 67 h 165"/>
                  <a:gd name="T50" fmla="*/ 108 w 283"/>
                  <a:gd name="T51" fmla="*/ 70 h 165"/>
                  <a:gd name="T52" fmla="*/ 71 w 283"/>
                  <a:gd name="T53" fmla="*/ 98 h 165"/>
                  <a:gd name="T54" fmla="*/ 70 w 283"/>
                  <a:gd name="T55" fmla="*/ 98 h 165"/>
                  <a:gd name="T56" fmla="*/ 59 w 283"/>
                  <a:gd name="T57" fmla="*/ 107 h 165"/>
                  <a:gd name="T58" fmla="*/ 11 w 283"/>
                  <a:gd name="T59" fmla="*/ 142 h 165"/>
                  <a:gd name="T60" fmla="*/ 6 w 283"/>
                  <a:gd name="T61" fmla="*/ 147 h 165"/>
                  <a:gd name="T62" fmla="*/ 4 w 283"/>
                  <a:gd name="T63" fmla="*/ 160 h 165"/>
                  <a:gd name="T64" fmla="*/ 13 w 283"/>
                  <a:gd name="T65" fmla="*/ 164 h 165"/>
                  <a:gd name="T66" fmla="*/ 17 w 283"/>
                  <a:gd name="T67" fmla="*/ 162 h 165"/>
                  <a:gd name="T68" fmla="*/ 59 w 283"/>
                  <a:gd name="T69" fmla="*/ 131 h 165"/>
                  <a:gd name="T70" fmla="*/ 70 w 283"/>
                  <a:gd name="T71" fmla="*/ 123 h 165"/>
                  <a:gd name="T72" fmla="*/ 71 w 283"/>
                  <a:gd name="T73" fmla="*/ 122 h 165"/>
                  <a:gd name="T74" fmla="*/ 108 w 283"/>
                  <a:gd name="T75" fmla="*/ 94 h 165"/>
                  <a:gd name="T76" fmla="*/ 112 w 283"/>
                  <a:gd name="T77" fmla="*/ 91 h 165"/>
                  <a:gd name="T78" fmla="*/ 119 w 283"/>
                  <a:gd name="T79" fmla="*/ 86 h 165"/>
                  <a:gd name="T80" fmla="*/ 131 w 283"/>
                  <a:gd name="T81" fmla="*/ 77 h 165"/>
                  <a:gd name="T82" fmla="*/ 146 w 283"/>
                  <a:gd name="T83" fmla="*/ 65 h 165"/>
                  <a:gd name="T84" fmla="*/ 156 w 283"/>
                  <a:gd name="T85" fmla="*/ 76 h 165"/>
                  <a:gd name="T86" fmla="*/ 167 w 283"/>
                  <a:gd name="T87" fmla="*/ 87 h 165"/>
                  <a:gd name="T88" fmla="*/ 171 w 283"/>
                  <a:gd name="T89" fmla="*/ 91 h 165"/>
                  <a:gd name="T90" fmla="*/ 173 w 283"/>
                  <a:gd name="T91" fmla="*/ 93 h 165"/>
                  <a:gd name="T92" fmla="*/ 186 w 283"/>
                  <a:gd name="T93" fmla="*/ 94 h 165"/>
                  <a:gd name="T94" fmla="*/ 190 w 283"/>
                  <a:gd name="T95" fmla="*/ 90 h 165"/>
                  <a:gd name="T96" fmla="*/ 205 w 283"/>
                  <a:gd name="T97" fmla="*/ 79 h 165"/>
                  <a:gd name="T98" fmla="*/ 216 w 283"/>
                  <a:gd name="T99" fmla="*/ 70 h 165"/>
                  <a:gd name="T100" fmla="*/ 231 w 283"/>
                  <a:gd name="T101" fmla="*/ 58 h 165"/>
                  <a:gd name="T102" fmla="*/ 263 w 283"/>
                  <a:gd name="T103" fmla="*/ 31 h 165"/>
                  <a:gd name="T104" fmla="*/ 264 w 283"/>
                  <a:gd name="T105" fmla="*/ 31 h 165"/>
                  <a:gd name="T106" fmla="*/ 264 w 283"/>
                  <a:gd name="T107" fmla="*/ 53 h 165"/>
                  <a:gd name="T108" fmla="*/ 274 w 283"/>
                  <a:gd name="T109" fmla="*/ 62 h 165"/>
                  <a:gd name="T110" fmla="*/ 283 w 283"/>
                  <a:gd name="T111" fmla="*/ 53 h 165"/>
                  <a:gd name="T112" fmla="*/ 283 w 283"/>
                  <a:gd name="T113" fmla="*/ 10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83" h="165">
                    <a:moveTo>
                      <a:pt x="283" y="10"/>
                    </a:moveTo>
                    <a:cubicBezTo>
                      <a:pt x="283" y="7"/>
                      <a:pt x="282" y="5"/>
                      <a:pt x="280" y="3"/>
                    </a:cubicBezTo>
                    <a:cubicBezTo>
                      <a:pt x="278" y="1"/>
                      <a:pt x="276" y="0"/>
                      <a:pt x="273" y="0"/>
                    </a:cubicBezTo>
                    <a:cubicBezTo>
                      <a:pt x="263" y="0"/>
                      <a:pt x="263" y="0"/>
                      <a:pt x="263" y="0"/>
                    </a:cubicBezTo>
                    <a:cubicBezTo>
                      <a:pt x="229" y="0"/>
                      <a:pt x="229" y="0"/>
                      <a:pt x="229" y="0"/>
                    </a:cubicBezTo>
                    <a:cubicBezTo>
                      <a:pt x="227" y="0"/>
                      <a:pt x="226" y="1"/>
                      <a:pt x="225" y="1"/>
                    </a:cubicBezTo>
                    <a:cubicBezTo>
                      <a:pt x="225" y="1"/>
                      <a:pt x="225" y="1"/>
                      <a:pt x="225" y="1"/>
                    </a:cubicBezTo>
                    <a:cubicBezTo>
                      <a:pt x="221" y="3"/>
                      <a:pt x="219" y="6"/>
                      <a:pt x="219" y="10"/>
                    </a:cubicBezTo>
                    <a:cubicBezTo>
                      <a:pt x="219" y="14"/>
                      <a:pt x="222" y="18"/>
                      <a:pt x="225" y="19"/>
                    </a:cubicBezTo>
                    <a:cubicBezTo>
                      <a:pt x="226" y="20"/>
                      <a:pt x="227" y="20"/>
                      <a:pt x="229" y="20"/>
                    </a:cubicBezTo>
                    <a:cubicBezTo>
                      <a:pt x="240" y="20"/>
                      <a:pt x="240" y="20"/>
                      <a:pt x="240" y="20"/>
                    </a:cubicBezTo>
                    <a:cubicBezTo>
                      <a:pt x="246" y="20"/>
                      <a:pt x="246" y="20"/>
                      <a:pt x="246" y="20"/>
                    </a:cubicBezTo>
                    <a:cubicBezTo>
                      <a:pt x="235" y="28"/>
                      <a:pt x="235" y="28"/>
                      <a:pt x="235" y="28"/>
                    </a:cubicBezTo>
                    <a:cubicBezTo>
                      <a:pt x="216" y="45"/>
                      <a:pt x="216" y="45"/>
                      <a:pt x="216" y="45"/>
                    </a:cubicBezTo>
                    <a:cubicBezTo>
                      <a:pt x="205" y="54"/>
                      <a:pt x="205" y="54"/>
                      <a:pt x="205" y="54"/>
                    </a:cubicBezTo>
                    <a:cubicBezTo>
                      <a:pt x="190" y="66"/>
                      <a:pt x="190" y="66"/>
                      <a:pt x="190" y="66"/>
                    </a:cubicBezTo>
                    <a:cubicBezTo>
                      <a:pt x="181" y="73"/>
                      <a:pt x="181" y="73"/>
                      <a:pt x="181" y="73"/>
                    </a:cubicBezTo>
                    <a:cubicBezTo>
                      <a:pt x="171" y="63"/>
                      <a:pt x="171" y="63"/>
                      <a:pt x="171" y="63"/>
                    </a:cubicBezTo>
                    <a:cubicBezTo>
                      <a:pt x="167" y="59"/>
                      <a:pt x="167" y="59"/>
                      <a:pt x="167" y="59"/>
                    </a:cubicBezTo>
                    <a:cubicBezTo>
                      <a:pt x="156" y="48"/>
                      <a:pt x="156" y="48"/>
                      <a:pt x="156" y="48"/>
                    </a:cubicBezTo>
                    <a:cubicBezTo>
                      <a:pt x="154" y="46"/>
                      <a:pt x="154" y="46"/>
                      <a:pt x="154" y="46"/>
                    </a:cubicBezTo>
                    <a:cubicBezTo>
                      <a:pt x="151" y="42"/>
                      <a:pt x="145" y="42"/>
                      <a:pt x="141" y="45"/>
                    </a:cubicBezTo>
                    <a:cubicBezTo>
                      <a:pt x="131" y="53"/>
                      <a:pt x="131" y="53"/>
                      <a:pt x="131" y="53"/>
                    </a:cubicBezTo>
                    <a:cubicBezTo>
                      <a:pt x="119" y="62"/>
                      <a:pt x="119" y="62"/>
                      <a:pt x="119" y="6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08" y="70"/>
                      <a:pt x="108" y="70"/>
                      <a:pt x="108" y="70"/>
                    </a:cubicBezTo>
                    <a:cubicBezTo>
                      <a:pt x="71" y="98"/>
                      <a:pt x="71" y="98"/>
                      <a:pt x="71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59" y="107"/>
                      <a:pt x="59" y="107"/>
                      <a:pt x="59" y="107"/>
                    </a:cubicBezTo>
                    <a:cubicBezTo>
                      <a:pt x="11" y="142"/>
                      <a:pt x="11" y="142"/>
                      <a:pt x="11" y="142"/>
                    </a:cubicBezTo>
                    <a:cubicBezTo>
                      <a:pt x="6" y="147"/>
                      <a:pt x="6" y="147"/>
                      <a:pt x="6" y="147"/>
                    </a:cubicBezTo>
                    <a:cubicBezTo>
                      <a:pt x="1" y="150"/>
                      <a:pt x="0" y="156"/>
                      <a:pt x="4" y="160"/>
                    </a:cubicBezTo>
                    <a:cubicBezTo>
                      <a:pt x="6" y="163"/>
                      <a:pt x="10" y="165"/>
                      <a:pt x="13" y="164"/>
                    </a:cubicBezTo>
                    <a:cubicBezTo>
                      <a:pt x="15" y="164"/>
                      <a:pt x="16" y="163"/>
                      <a:pt x="17" y="162"/>
                    </a:cubicBezTo>
                    <a:cubicBezTo>
                      <a:pt x="59" y="131"/>
                      <a:pt x="59" y="131"/>
                      <a:pt x="59" y="131"/>
                    </a:cubicBezTo>
                    <a:cubicBezTo>
                      <a:pt x="70" y="123"/>
                      <a:pt x="70" y="123"/>
                      <a:pt x="70" y="123"/>
                    </a:cubicBezTo>
                    <a:cubicBezTo>
                      <a:pt x="71" y="122"/>
                      <a:pt x="71" y="122"/>
                      <a:pt x="71" y="122"/>
                    </a:cubicBezTo>
                    <a:cubicBezTo>
                      <a:pt x="108" y="94"/>
                      <a:pt x="108" y="94"/>
                      <a:pt x="108" y="94"/>
                    </a:cubicBezTo>
                    <a:cubicBezTo>
                      <a:pt x="112" y="91"/>
                      <a:pt x="112" y="91"/>
                      <a:pt x="112" y="91"/>
                    </a:cubicBezTo>
                    <a:cubicBezTo>
                      <a:pt x="119" y="86"/>
                      <a:pt x="119" y="86"/>
                      <a:pt x="119" y="86"/>
                    </a:cubicBezTo>
                    <a:cubicBezTo>
                      <a:pt x="131" y="77"/>
                      <a:pt x="131" y="77"/>
                      <a:pt x="131" y="77"/>
                    </a:cubicBezTo>
                    <a:cubicBezTo>
                      <a:pt x="146" y="65"/>
                      <a:pt x="146" y="65"/>
                      <a:pt x="146" y="65"/>
                    </a:cubicBezTo>
                    <a:cubicBezTo>
                      <a:pt x="156" y="76"/>
                      <a:pt x="156" y="76"/>
                      <a:pt x="156" y="76"/>
                    </a:cubicBezTo>
                    <a:cubicBezTo>
                      <a:pt x="167" y="87"/>
                      <a:pt x="167" y="87"/>
                      <a:pt x="167" y="87"/>
                    </a:cubicBezTo>
                    <a:cubicBezTo>
                      <a:pt x="171" y="91"/>
                      <a:pt x="171" y="91"/>
                      <a:pt x="171" y="91"/>
                    </a:cubicBezTo>
                    <a:cubicBezTo>
                      <a:pt x="173" y="93"/>
                      <a:pt x="173" y="93"/>
                      <a:pt x="173" y="93"/>
                    </a:cubicBezTo>
                    <a:cubicBezTo>
                      <a:pt x="177" y="96"/>
                      <a:pt x="182" y="97"/>
                      <a:pt x="186" y="94"/>
                    </a:cubicBezTo>
                    <a:cubicBezTo>
                      <a:pt x="190" y="90"/>
                      <a:pt x="190" y="90"/>
                      <a:pt x="190" y="90"/>
                    </a:cubicBezTo>
                    <a:cubicBezTo>
                      <a:pt x="205" y="79"/>
                      <a:pt x="205" y="79"/>
                      <a:pt x="205" y="79"/>
                    </a:cubicBezTo>
                    <a:cubicBezTo>
                      <a:pt x="216" y="70"/>
                      <a:pt x="216" y="70"/>
                      <a:pt x="216" y="70"/>
                    </a:cubicBezTo>
                    <a:cubicBezTo>
                      <a:pt x="231" y="58"/>
                      <a:pt x="231" y="58"/>
                      <a:pt x="231" y="58"/>
                    </a:cubicBezTo>
                    <a:cubicBezTo>
                      <a:pt x="263" y="31"/>
                      <a:pt x="263" y="31"/>
                      <a:pt x="263" y="31"/>
                    </a:cubicBezTo>
                    <a:cubicBezTo>
                      <a:pt x="264" y="31"/>
                      <a:pt x="264" y="31"/>
                      <a:pt x="264" y="31"/>
                    </a:cubicBezTo>
                    <a:cubicBezTo>
                      <a:pt x="264" y="53"/>
                      <a:pt x="264" y="53"/>
                      <a:pt x="264" y="53"/>
                    </a:cubicBezTo>
                    <a:cubicBezTo>
                      <a:pt x="264" y="58"/>
                      <a:pt x="268" y="62"/>
                      <a:pt x="274" y="62"/>
                    </a:cubicBezTo>
                    <a:cubicBezTo>
                      <a:pt x="279" y="62"/>
                      <a:pt x="283" y="58"/>
                      <a:pt x="283" y="53"/>
                    </a:cubicBezTo>
                    <a:lnTo>
                      <a:pt x="283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</a:endParaRPr>
              </a:p>
            </p:txBody>
          </p:sp>
        </p:grpSp>
      </p:grpSp>
      <p:grpSp>
        <p:nvGrpSpPr>
          <p:cNvPr id="94" name="组合 93"/>
          <p:cNvGrpSpPr/>
          <p:nvPr/>
        </p:nvGrpSpPr>
        <p:grpSpPr>
          <a:xfrm>
            <a:off x="4046444" y="2896988"/>
            <a:ext cx="442757" cy="442757"/>
            <a:chOff x="5232407" y="3423937"/>
            <a:chExt cx="442757" cy="442757"/>
          </a:xfrm>
        </p:grpSpPr>
        <p:sp>
          <p:nvSpPr>
            <p:cNvPr id="95" name="椭圆 94"/>
            <p:cNvSpPr/>
            <p:nvPr/>
          </p:nvSpPr>
          <p:spPr>
            <a:xfrm>
              <a:off x="5232407" y="3423937"/>
              <a:ext cx="442757" cy="442757"/>
            </a:xfrm>
            <a:prstGeom prst="ellipse">
              <a:avLst/>
            </a:prstGeom>
            <a:solidFill>
              <a:srgbClr val="8FA4B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grpSp>
          <p:nvGrpSpPr>
            <p:cNvPr id="96" name="组合 95"/>
            <p:cNvGrpSpPr/>
            <p:nvPr/>
          </p:nvGrpSpPr>
          <p:grpSpPr>
            <a:xfrm>
              <a:off x="5330244" y="3539704"/>
              <a:ext cx="241766" cy="243730"/>
              <a:chOff x="4924425" y="5792785"/>
              <a:chExt cx="585788" cy="590550"/>
            </a:xfrm>
            <a:solidFill>
              <a:schemeClr val="bg1"/>
            </a:solidFill>
          </p:grpSpPr>
          <p:sp>
            <p:nvSpPr>
              <p:cNvPr id="97" name="Freeform 134"/>
              <p:cNvSpPr>
                <a:spLocks/>
              </p:cNvSpPr>
              <p:nvPr/>
            </p:nvSpPr>
            <p:spPr bwMode="auto">
              <a:xfrm>
                <a:off x="4924425" y="5888035"/>
                <a:ext cx="371475" cy="495300"/>
              </a:xfrm>
              <a:custGeom>
                <a:avLst/>
                <a:gdLst>
                  <a:gd name="T0" fmla="*/ 85 w 99"/>
                  <a:gd name="T1" fmla="*/ 75 h 132"/>
                  <a:gd name="T2" fmla="*/ 51 w 99"/>
                  <a:gd name="T3" fmla="*/ 75 h 132"/>
                  <a:gd name="T4" fmla="*/ 18 w 99"/>
                  <a:gd name="T5" fmla="*/ 42 h 132"/>
                  <a:gd name="T6" fmla="*/ 18 w 99"/>
                  <a:gd name="T7" fmla="*/ 0 h 132"/>
                  <a:gd name="T8" fmla="*/ 7 w 99"/>
                  <a:gd name="T9" fmla="*/ 6 h 132"/>
                  <a:gd name="T10" fmla="*/ 0 w 99"/>
                  <a:gd name="T11" fmla="*/ 24 h 132"/>
                  <a:gd name="T12" fmla="*/ 0 w 99"/>
                  <a:gd name="T13" fmla="*/ 66 h 132"/>
                  <a:gd name="T14" fmla="*/ 7 w 99"/>
                  <a:gd name="T15" fmla="*/ 83 h 132"/>
                  <a:gd name="T16" fmla="*/ 24 w 99"/>
                  <a:gd name="T17" fmla="*/ 90 h 132"/>
                  <a:gd name="T18" fmla="*/ 25 w 99"/>
                  <a:gd name="T19" fmla="*/ 90 h 132"/>
                  <a:gd name="T20" fmla="*/ 25 w 99"/>
                  <a:gd name="T21" fmla="*/ 105 h 132"/>
                  <a:gd name="T22" fmla="*/ 25 w 99"/>
                  <a:gd name="T23" fmla="*/ 123 h 132"/>
                  <a:gd name="T24" fmla="*/ 35 w 99"/>
                  <a:gd name="T25" fmla="*/ 126 h 132"/>
                  <a:gd name="T26" fmla="*/ 57 w 99"/>
                  <a:gd name="T27" fmla="*/ 101 h 132"/>
                  <a:gd name="T28" fmla="*/ 66 w 99"/>
                  <a:gd name="T29" fmla="*/ 90 h 132"/>
                  <a:gd name="T30" fmla="*/ 99 w 99"/>
                  <a:gd name="T31" fmla="*/ 90 h 132"/>
                  <a:gd name="T32" fmla="*/ 92 w 99"/>
                  <a:gd name="T33" fmla="*/ 82 h 132"/>
                  <a:gd name="T34" fmla="*/ 85 w 99"/>
                  <a:gd name="T35" fmla="*/ 75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9" h="132">
                    <a:moveTo>
                      <a:pt x="85" y="75"/>
                    </a:moveTo>
                    <a:cubicBezTo>
                      <a:pt x="51" y="75"/>
                      <a:pt x="51" y="75"/>
                      <a:pt x="51" y="75"/>
                    </a:cubicBezTo>
                    <a:cubicBezTo>
                      <a:pt x="33" y="75"/>
                      <a:pt x="18" y="60"/>
                      <a:pt x="18" y="42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4" y="1"/>
                      <a:pt x="10" y="3"/>
                      <a:pt x="7" y="6"/>
                    </a:cubicBezTo>
                    <a:cubicBezTo>
                      <a:pt x="2" y="11"/>
                      <a:pt x="0" y="17"/>
                      <a:pt x="0" y="24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72"/>
                      <a:pt x="2" y="78"/>
                      <a:pt x="7" y="83"/>
                    </a:cubicBezTo>
                    <a:cubicBezTo>
                      <a:pt x="12" y="88"/>
                      <a:pt x="18" y="90"/>
                      <a:pt x="24" y="90"/>
                    </a:cubicBezTo>
                    <a:cubicBezTo>
                      <a:pt x="25" y="90"/>
                      <a:pt x="25" y="90"/>
                      <a:pt x="25" y="90"/>
                    </a:cubicBezTo>
                    <a:cubicBezTo>
                      <a:pt x="25" y="92"/>
                      <a:pt x="25" y="98"/>
                      <a:pt x="25" y="105"/>
                    </a:cubicBezTo>
                    <a:cubicBezTo>
                      <a:pt x="25" y="123"/>
                      <a:pt x="25" y="123"/>
                      <a:pt x="25" y="123"/>
                    </a:cubicBezTo>
                    <a:cubicBezTo>
                      <a:pt x="25" y="131"/>
                      <a:pt x="30" y="132"/>
                      <a:pt x="35" y="126"/>
                    </a:cubicBezTo>
                    <a:cubicBezTo>
                      <a:pt x="57" y="101"/>
                      <a:pt x="57" y="101"/>
                      <a:pt x="57" y="101"/>
                    </a:cubicBezTo>
                    <a:cubicBezTo>
                      <a:pt x="61" y="96"/>
                      <a:pt x="65" y="92"/>
                      <a:pt x="66" y="90"/>
                    </a:cubicBezTo>
                    <a:cubicBezTo>
                      <a:pt x="99" y="90"/>
                      <a:pt x="99" y="90"/>
                      <a:pt x="99" y="90"/>
                    </a:cubicBezTo>
                    <a:cubicBezTo>
                      <a:pt x="92" y="82"/>
                      <a:pt x="92" y="82"/>
                      <a:pt x="92" y="82"/>
                    </a:cubicBezTo>
                    <a:cubicBezTo>
                      <a:pt x="90" y="80"/>
                      <a:pt x="87" y="77"/>
                      <a:pt x="85" y="7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</a:endParaRPr>
              </a:p>
            </p:txBody>
          </p:sp>
          <p:sp>
            <p:nvSpPr>
              <p:cNvPr id="98" name="Freeform 135"/>
              <p:cNvSpPr>
                <a:spLocks noEditPoints="1"/>
              </p:cNvSpPr>
              <p:nvPr/>
            </p:nvSpPr>
            <p:spPr bwMode="auto">
              <a:xfrm>
                <a:off x="5022850" y="5792785"/>
                <a:ext cx="487363" cy="500062"/>
              </a:xfrm>
              <a:custGeom>
                <a:avLst/>
                <a:gdLst>
                  <a:gd name="T0" fmla="*/ 122 w 130"/>
                  <a:gd name="T1" fmla="*/ 7 h 133"/>
                  <a:gd name="T2" fmla="*/ 105 w 130"/>
                  <a:gd name="T3" fmla="*/ 0 h 133"/>
                  <a:gd name="T4" fmla="*/ 25 w 130"/>
                  <a:gd name="T5" fmla="*/ 0 h 133"/>
                  <a:gd name="T6" fmla="*/ 8 w 130"/>
                  <a:gd name="T7" fmla="*/ 7 h 133"/>
                  <a:gd name="T8" fmla="*/ 0 w 130"/>
                  <a:gd name="T9" fmla="*/ 25 h 133"/>
                  <a:gd name="T10" fmla="*/ 0 w 130"/>
                  <a:gd name="T11" fmla="*/ 67 h 133"/>
                  <a:gd name="T12" fmla="*/ 25 w 130"/>
                  <a:gd name="T13" fmla="*/ 91 h 133"/>
                  <a:gd name="T14" fmla="*/ 63 w 130"/>
                  <a:gd name="T15" fmla="*/ 91 h 133"/>
                  <a:gd name="T16" fmla="*/ 72 w 130"/>
                  <a:gd name="T17" fmla="*/ 102 h 133"/>
                  <a:gd name="T18" fmla="*/ 95 w 130"/>
                  <a:gd name="T19" fmla="*/ 127 h 133"/>
                  <a:gd name="T20" fmla="*/ 104 w 130"/>
                  <a:gd name="T21" fmla="*/ 124 h 133"/>
                  <a:gd name="T22" fmla="*/ 104 w 130"/>
                  <a:gd name="T23" fmla="*/ 106 h 133"/>
                  <a:gd name="T24" fmla="*/ 105 w 130"/>
                  <a:gd name="T25" fmla="*/ 91 h 133"/>
                  <a:gd name="T26" fmla="*/ 105 w 130"/>
                  <a:gd name="T27" fmla="*/ 91 h 133"/>
                  <a:gd name="T28" fmla="*/ 122 w 130"/>
                  <a:gd name="T29" fmla="*/ 84 h 133"/>
                  <a:gd name="T30" fmla="*/ 130 w 130"/>
                  <a:gd name="T31" fmla="*/ 67 h 133"/>
                  <a:gd name="T32" fmla="*/ 130 w 130"/>
                  <a:gd name="T33" fmla="*/ 25 h 133"/>
                  <a:gd name="T34" fmla="*/ 122 w 130"/>
                  <a:gd name="T35" fmla="*/ 7 h 133"/>
                  <a:gd name="T36" fmla="*/ 39 w 130"/>
                  <a:gd name="T37" fmla="*/ 58 h 133"/>
                  <a:gd name="T38" fmla="*/ 29 w 130"/>
                  <a:gd name="T39" fmla="*/ 48 h 133"/>
                  <a:gd name="T40" fmla="*/ 39 w 130"/>
                  <a:gd name="T41" fmla="*/ 38 h 133"/>
                  <a:gd name="T42" fmla="*/ 49 w 130"/>
                  <a:gd name="T43" fmla="*/ 48 h 133"/>
                  <a:gd name="T44" fmla="*/ 39 w 130"/>
                  <a:gd name="T45" fmla="*/ 58 h 133"/>
                  <a:gd name="T46" fmla="*/ 67 w 130"/>
                  <a:gd name="T47" fmla="*/ 58 h 133"/>
                  <a:gd name="T48" fmla="*/ 57 w 130"/>
                  <a:gd name="T49" fmla="*/ 48 h 133"/>
                  <a:gd name="T50" fmla="*/ 67 w 130"/>
                  <a:gd name="T51" fmla="*/ 38 h 133"/>
                  <a:gd name="T52" fmla="*/ 77 w 130"/>
                  <a:gd name="T53" fmla="*/ 48 h 133"/>
                  <a:gd name="T54" fmla="*/ 67 w 130"/>
                  <a:gd name="T55" fmla="*/ 58 h 133"/>
                  <a:gd name="T56" fmla="*/ 94 w 130"/>
                  <a:gd name="T57" fmla="*/ 58 h 133"/>
                  <a:gd name="T58" fmla="*/ 84 w 130"/>
                  <a:gd name="T59" fmla="*/ 48 h 133"/>
                  <a:gd name="T60" fmla="*/ 94 w 130"/>
                  <a:gd name="T61" fmla="*/ 38 h 133"/>
                  <a:gd name="T62" fmla="*/ 104 w 130"/>
                  <a:gd name="T63" fmla="*/ 48 h 133"/>
                  <a:gd name="T64" fmla="*/ 94 w 130"/>
                  <a:gd name="T65" fmla="*/ 58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30" h="133">
                    <a:moveTo>
                      <a:pt x="122" y="7"/>
                    </a:moveTo>
                    <a:cubicBezTo>
                      <a:pt x="118" y="3"/>
                      <a:pt x="112" y="0"/>
                      <a:pt x="105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8" y="0"/>
                      <a:pt x="12" y="3"/>
                      <a:pt x="8" y="7"/>
                    </a:cubicBezTo>
                    <a:cubicBezTo>
                      <a:pt x="3" y="12"/>
                      <a:pt x="0" y="18"/>
                      <a:pt x="0" y="25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80"/>
                      <a:pt x="11" y="91"/>
                      <a:pt x="25" y="91"/>
                    </a:cubicBezTo>
                    <a:cubicBezTo>
                      <a:pt x="63" y="91"/>
                      <a:pt x="63" y="91"/>
                      <a:pt x="63" y="91"/>
                    </a:cubicBezTo>
                    <a:cubicBezTo>
                      <a:pt x="65" y="93"/>
                      <a:pt x="68" y="97"/>
                      <a:pt x="72" y="102"/>
                    </a:cubicBezTo>
                    <a:cubicBezTo>
                      <a:pt x="95" y="127"/>
                      <a:pt x="95" y="127"/>
                      <a:pt x="95" y="127"/>
                    </a:cubicBezTo>
                    <a:cubicBezTo>
                      <a:pt x="100" y="133"/>
                      <a:pt x="104" y="132"/>
                      <a:pt x="104" y="124"/>
                    </a:cubicBezTo>
                    <a:cubicBezTo>
                      <a:pt x="104" y="106"/>
                      <a:pt x="104" y="106"/>
                      <a:pt x="104" y="106"/>
                    </a:cubicBezTo>
                    <a:cubicBezTo>
                      <a:pt x="104" y="99"/>
                      <a:pt x="104" y="93"/>
                      <a:pt x="105" y="91"/>
                    </a:cubicBezTo>
                    <a:cubicBezTo>
                      <a:pt x="105" y="91"/>
                      <a:pt x="105" y="91"/>
                      <a:pt x="105" y="91"/>
                    </a:cubicBezTo>
                    <a:cubicBezTo>
                      <a:pt x="112" y="91"/>
                      <a:pt x="118" y="89"/>
                      <a:pt x="122" y="84"/>
                    </a:cubicBezTo>
                    <a:cubicBezTo>
                      <a:pt x="127" y="80"/>
                      <a:pt x="130" y="73"/>
                      <a:pt x="130" y="67"/>
                    </a:cubicBezTo>
                    <a:cubicBezTo>
                      <a:pt x="130" y="25"/>
                      <a:pt x="130" y="25"/>
                      <a:pt x="130" y="25"/>
                    </a:cubicBezTo>
                    <a:cubicBezTo>
                      <a:pt x="130" y="18"/>
                      <a:pt x="127" y="12"/>
                      <a:pt x="122" y="7"/>
                    </a:cubicBezTo>
                    <a:close/>
                    <a:moveTo>
                      <a:pt x="39" y="58"/>
                    </a:moveTo>
                    <a:cubicBezTo>
                      <a:pt x="33" y="58"/>
                      <a:pt x="29" y="53"/>
                      <a:pt x="29" y="48"/>
                    </a:cubicBezTo>
                    <a:cubicBezTo>
                      <a:pt x="29" y="42"/>
                      <a:pt x="33" y="38"/>
                      <a:pt x="39" y="38"/>
                    </a:cubicBezTo>
                    <a:cubicBezTo>
                      <a:pt x="44" y="38"/>
                      <a:pt x="49" y="42"/>
                      <a:pt x="49" y="48"/>
                    </a:cubicBezTo>
                    <a:cubicBezTo>
                      <a:pt x="49" y="53"/>
                      <a:pt x="44" y="58"/>
                      <a:pt x="39" y="58"/>
                    </a:cubicBezTo>
                    <a:close/>
                    <a:moveTo>
                      <a:pt x="67" y="58"/>
                    </a:moveTo>
                    <a:cubicBezTo>
                      <a:pt x="61" y="58"/>
                      <a:pt x="57" y="53"/>
                      <a:pt x="57" y="48"/>
                    </a:cubicBezTo>
                    <a:cubicBezTo>
                      <a:pt x="57" y="42"/>
                      <a:pt x="61" y="38"/>
                      <a:pt x="67" y="38"/>
                    </a:cubicBezTo>
                    <a:cubicBezTo>
                      <a:pt x="72" y="38"/>
                      <a:pt x="77" y="42"/>
                      <a:pt x="77" y="48"/>
                    </a:cubicBezTo>
                    <a:cubicBezTo>
                      <a:pt x="77" y="53"/>
                      <a:pt x="72" y="58"/>
                      <a:pt x="67" y="58"/>
                    </a:cubicBezTo>
                    <a:close/>
                    <a:moveTo>
                      <a:pt x="94" y="58"/>
                    </a:moveTo>
                    <a:cubicBezTo>
                      <a:pt x="89" y="58"/>
                      <a:pt x="84" y="53"/>
                      <a:pt x="84" y="48"/>
                    </a:cubicBezTo>
                    <a:cubicBezTo>
                      <a:pt x="84" y="42"/>
                      <a:pt x="89" y="38"/>
                      <a:pt x="94" y="38"/>
                    </a:cubicBezTo>
                    <a:cubicBezTo>
                      <a:pt x="100" y="38"/>
                      <a:pt x="104" y="42"/>
                      <a:pt x="104" y="48"/>
                    </a:cubicBezTo>
                    <a:cubicBezTo>
                      <a:pt x="104" y="53"/>
                      <a:pt x="100" y="58"/>
                      <a:pt x="94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</a:endParaRPr>
              </a:p>
            </p:txBody>
          </p:sp>
        </p:grpSp>
      </p:grpSp>
      <p:grpSp>
        <p:nvGrpSpPr>
          <p:cNvPr id="99" name="组合 98"/>
          <p:cNvGrpSpPr/>
          <p:nvPr/>
        </p:nvGrpSpPr>
        <p:grpSpPr>
          <a:xfrm>
            <a:off x="5883161" y="2354514"/>
            <a:ext cx="442757" cy="442757"/>
            <a:chOff x="5984761" y="2252914"/>
            <a:chExt cx="442757" cy="442757"/>
          </a:xfrm>
        </p:grpSpPr>
        <p:sp>
          <p:nvSpPr>
            <p:cNvPr id="100" name="椭圆 99"/>
            <p:cNvSpPr/>
            <p:nvPr/>
          </p:nvSpPr>
          <p:spPr>
            <a:xfrm>
              <a:off x="5984761" y="2252914"/>
              <a:ext cx="442757" cy="442757"/>
            </a:xfrm>
            <a:prstGeom prst="ellipse">
              <a:avLst/>
            </a:prstGeom>
            <a:solidFill>
              <a:srgbClr val="8FA4B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grpSp>
          <p:nvGrpSpPr>
            <p:cNvPr id="101" name="组合 100"/>
            <p:cNvGrpSpPr/>
            <p:nvPr/>
          </p:nvGrpSpPr>
          <p:grpSpPr>
            <a:xfrm>
              <a:off x="6113082" y="2319512"/>
              <a:ext cx="186114" cy="274096"/>
              <a:chOff x="11255376" y="7265988"/>
              <a:chExt cx="436563" cy="642938"/>
            </a:xfrm>
            <a:solidFill>
              <a:schemeClr val="bg1"/>
            </a:solidFill>
          </p:grpSpPr>
          <p:sp>
            <p:nvSpPr>
              <p:cNvPr id="102" name="Freeform 182"/>
              <p:cNvSpPr>
                <a:spLocks/>
              </p:cNvSpPr>
              <p:nvPr/>
            </p:nvSpPr>
            <p:spPr bwMode="auto">
              <a:xfrm>
                <a:off x="11255376" y="7265988"/>
                <a:ext cx="187325" cy="142875"/>
              </a:xfrm>
              <a:custGeom>
                <a:avLst/>
                <a:gdLst>
                  <a:gd name="T0" fmla="*/ 47 w 50"/>
                  <a:gd name="T1" fmla="*/ 6 h 38"/>
                  <a:gd name="T2" fmla="*/ 33 w 50"/>
                  <a:gd name="T3" fmla="*/ 2 h 38"/>
                  <a:gd name="T4" fmla="*/ 6 w 50"/>
                  <a:gd name="T5" fmla="*/ 19 h 38"/>
                  <a:gd name="T6" fmla="*/ 3 w 50"/>
                  <a:gd name="T7" fmla="*/ 32 h 38"/>
                  <a:gd name="T8" fmla="*/ 6 w 50"/>
                  <a:gd name="T9" fmla="*/ 38 h 38"/>
                  <a:gd name="T10" fmla="*/ 50 w 50"/>
                  <a:gd name="T11" fmla="*/ 12 h 38"/>
                  <a:gd name="T12" fmla="*/ 47 w 50"/>
                  <a:gd name="T13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38">
                    <a:moveTo>
                      <a:pt x="47" y="6"/>
                    </a:moveTo>
                    <a:cubicBezTo>
                      <a:pt x="44" y="1"/>
                      <a:pt x="38" y="0"/>
                      <a:pt x="33" y="2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1" y="22"/>
                      <a:pt x="0" y="28"/>
                      <a:pt x="3" y="32"/>
                    </a:cubicBezTo>
                    <a:cubicBezTo>
                      <a:pt x="6" y="38"/>
                      <a:pt x="6" y="38"/>
                      <a:pt x="6" y="38"/>
                    </a:cubicBezTo>
                    <a:cubicBezTo>
                      <a:pt x="50" y="12"/>
                      <a:pt x="50" y="12"/>
                      <a:pt x="50" y="12"/>
                    </a:cubicBezTo>
                    <a:lnTo>
                      <a:pt x="47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</a:endParaRPr>
              </a:p>
            </p:txBody>
          </p:sp>
          <p:sp>
            <p:nvSpPr>
              <p:cNvPr id="103" name="Freeform 183"/>
              <p:cNvSpPr>
                <a:spLocks/>
              </p:cNvSpPr>
              <p:nvPr/>
            </p:nvSpPr>
            <p:spPr bwMode="auto">
              <a:xfrm>
                <a:off x="11299826" y="7345363"/>
                <a:ext cx="188913" cy="134938"/>
              </a:xfrm>
              <a:custGeom>
                <a:avLst/>
                <a:gdLst>
                  <a:gd name="T0" fmla="*/ 0 w 119"/>
                  <a:gd name="T1" fmla="*/ 61 h 85"/>
                  <a:gd name="T2" fmla="*/ 14 w 119"/>
                  <a:gd name="T3" fmla="*/ 85 h 85"/>
                  <a:gd name="T4" fmla="*/ 119 w 119"/>
                  <a:gd name="T5" fmla="*/ 23 h 85"/>
                  <a:gd name="T6" fmla="*/ 104 w 119"/>
                  <a:gd name="T7" fmla="*/ 0 h 85"/>
                  <a:gd name="T8" fmla="*/ 0 w 119"/>
                  <a:gd name="T9" fmla="*/ 61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85">
                    <a:moveTo>
                      <a:pt x="0" y="61"/>
                    </a:moveTo>
                    <a:lnTo>
                      <a:pt x="14" y="85"/>
                    </a:lnTo>
                    <a:lnTo>
                      <a:pt x="119" y="23"/>
                    </a:lnTo>
                    <a:lnTo>
                      <a:pt x="104" y="0"/>
                    </a:lnTo>
                    <a:lnTo>
                      <a:pt x="0" y="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</a:endParaRPr>
              </a:p>
            </p:txBody>
          </p:sp>
          <p:sp>
            <p:nvSpPr>
              <p:cNvPr id="104" name="Freeform 184"/>
              <p:cNvSpPr>
                <a:spLocks/>
              </p:cNvSpPr>
              <p:nvPr/>
            </p:nvSpPr>
            <p:spPr bwMode="auto">
              <a:xfrm>
                <a:off x="11566526" y="7750175"/>
                <a:ext cx="125413" cy="147638"/>
              </a:xfrm>
              <a:custGeom>
                <a:avLst/>
                <a:gdLst>
                  <a:gd name="T0" fmla="*/ 32 w 33"/>
                  <a:gd name="T1" fmla="*/ 34 h 39"/>
                  <a:gd name="T2" fmla="*/ 28 w 33"/>
                  <a:gd name="T3" fmla="*/ 0 h 39"/>
                  <a:gd name="T4" fmla="*/ 0 w 33"/>
                  <a:gd name="T5" fmla="*/ 18 h 39"/>
                  <a:gd name="T6" fmla="*/ 28 w 33"/>
                  <a:gd name="T7" fmla="*/ 37 h 39"/>
                  <a:gd name="T8" fmla="*/ 32 w 33"/>
                  <a:gd name="T9" fmla="*/ 3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9">
                    <a:moveTo>
                      <a:pt x="32" y="34"/>
                    </a:moveTo>
                    <a:cubicBezTo>
                      <a:pt x="28" y="0"/>
                      <a:pt x="28" y="0"/>
                      <a:pt x="28" y="0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31" y="39"/>
                      <a:pt x="33" y="38"/>
                      <a:pt x="32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</a:endParaRPr>
              </a:p>
            </p:txBody>
          </p:sp>
          <p:sp>
            <p:nvSpPr>
              <p:cNvPr id="105" name="Freeform 185"/>
              <p:cNvSpPr>
                <a:spLocks/>
              </p:cNvSpPr>
              <p:nvPr/>
            </p:nvSpPr>
            <p:spPr bwMode="auto">
              <a:xfrm>
                <a:off x="11453813" y="7416800"/>
                <a:ext cx="211138" cy="288925"/>
              </a:xfrm>
              <a:custGeom>
                <a:avLst/>
                <a:gdLst>
                  <a:gd name="T0" fmla="*/ 133 w 133"/>
                  <a:gd name="T1" fmla="*/ 161 h 182"/>
                  <a:gd name="T2" fmla="*/ 33 w 133"/>
                  <a:gd name="T3" fmla="*/ 0 h 182"/>
                  <a:gd name="T4" fmla="*/ 0 w 133"/>
                  <a:gd name="T5" fmla="*/ 21 h 182"/>
                  <a:gd name="T6" fmla="*/ 97 w 133"/>
                  <a:gd name="T7" fmla="*/ 182 h 182"/>
                  <a:gd name="T8" fmla="*/ 133 w 133"/>
                  <a:gd name="T9" fmla="*/ 161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3" h="182">
                    <a:moveTo>
                      <a:pt x="133" y="161"/>
                    </a:moveTo>
                    <a:lnTo>
                      <a:pt x="33" y="0"/>
                    </a:lnTo>
                    <a:lnTo>
                      <a:pt x="0" y="21"/>
                    </a:lnTo>
                    <a:lnTo>
                      <a:pt x="97" y="182"/>
                    </a:lnTo>
                    <a:lnTo>
                      <a:pt x="133" y="1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</a:endParaRPr>
              </a:p>
            </p:txBody>
          </p:sp>
          <p:sp>
            <p:nvSpPr>
              <p:cNvPr id="106" name="Freeform 186"/>
              <p:cNvSpPr>
                <a:spLocks/>
              </p:cNvSpPr>
              <p:nvPr/>
            </p:nvSpPr>
            <p:spPr bwMode="auto">
              <a:xfrm>
                <a:off x="11341101" y="7480300"/>
                <a:ext cx="211138" cy="293688"/>
              </a:xfrm>
              <a:custGeom>
                <a:avLst/>
                <a:gdLst>
                  <a:gd name="T0" fmla="*/ 133 w 133"/>
                  <a:gd name="T1" fmla="*/ 163 h 185"/>
                  <a:gd name="T2" fmla="*/ 36 w 133"/>
                  <a:gd name="T3" fmla="*/ 0 h 185"/>
                  <a:gd name="T4" fmla="*/ 0 w 133"/>
                  <a:gd name="T5" fmla="*/ 21 h 185"/>
                  <a:gd name="T6" fmla="*/ 100 w 133"/>
                  <a:gd name="T7" fmla="*/ 185 h 185"/>
                  <a:gd name="T8" fmla="*/ 133 w 133"/>
                  <a:gd name="T9" fmla="*/ 163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3" h="185">
                    <a:moveTo>
                      <a:pt x="133" y="163"/>
                    </a:moveTo>
                    <a:lnTo>
                      <a:pt x="36" y="0"/>
                    </a:lnTo>
                    <a:lnTo>
                      <a:pt x="0" y="21"/>
                    </a:lnTo>
                    <a:lnTo>
                      <a:pt x="100" y="185"/>
                    </a:lnTo>
                    <a:lnTo>
                      <a:pt x="133" y="1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</a:endParaRPr>
              </a:p>
            </p:txBody>
          </p:sp>
          <p:sp>
            <p:nvSpPr>
              <p:cNvPr id="107" name="Freeform 187"/>
              <p:cNvSpPr>
                <a:spLocks/>
              </p:cNvSpPr>
              <p:nvPr/>
            </p:nvSpPr>
            <p:spPr bwMode="auto">
              <a:xfrm>
                <a:off x="11263313" y="7878763"/>
                <a:ext cx="311150" cy="30163"/>
              </a:xfrm>
              <a:custGeom>
                <a:avLst/>
                <a:gdLst>
                  <a:gd name="T0" fmla="*/ 79 w 83"/>
                  <a:gd name="T1" fmla="*/ 0 h 8"/>
                  <a:gd name="T2" fmla="*/ 4 w 83"/>
                  <a:gd name="T3" fmla="*/ 0 h 8"/>
                  <a:gd name="T4" fmla="*/ 0 w 83"/>
                  <a:gd name="T5" fmla="*/ 4 h 8"/>
                  <a:gd name="T6" fmla="*/ 4 w 83"/>
                  <a:gd name="T7" fmla="*/ 8 h 8"/>
                  <a:gd name="T8" fmla="*/ 79 w 83"/>
                  <a:gd name="T9" fmla="*/ 8 h 8"/>
                  <a:gd name="T10" fmla="*/ 83 w 83"/>
                  <a:gd name="T11" fmla="*/ 4 h 8"/>
                  <a:gd name="T12" fmla="*/ 79 w 83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" h="8">
                    <a:moveTo>
                      <a:pt x="79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1" y="0"/>
                      <a:pt x="0" y="2"/>
                      <a:pt x="0" y="4"/>
                    </a:cubicBezTo>
                    <a:cubicBezTo>
                      <a:pt x="0" y="6"/>
                      <a:pt x="1" y="8"/>
                      <a:pt x="4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81" y="8"/>
                      <a:pt x="83" y="6"/>
                      <a:pt x="83" y="4"/>
                    </a:cubicBezTo>
                    <a:cubicBezTo>
                      <a:pt x="83" y="2"/>
                      <a:pt x="81" y="0"/>
                      <a:pt x="7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</a:endParaRPr>
              </a:p>
            </p:txBody>
          </p:sp>
        </p:grpSp>
      </p:grpSp>
      <p:sp>
        <p:nvSpPr>
          <p:cNvPr id="108" name="TextBox 37"/>
          <p:cNvSpPr txBox="1"/>
          <p:nvPr/>
        </p:nvSpPr>
        <p:spPr>
          <a:xfrm>
            <a:off x="819868" y="3989610"/>
            <a:ext cx="1772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-150" dirty="0">
                <a:solidFill>
                  <a:srgbClr val="6D6F71"/>
                </a:solidFill>
                <a:latin typeface="Arial"/>
                <a:cs typeface="+mn-ea"/>
              </a:rPr>
              <a:t>添加文本添加文本添加文本添加文本</a:t>
            </a:r>
          </a:p>
        </p:txBody>
      </p:sp>
      <p:sp>
        <p:nvSpPr>
          <p:cNvPr id="109" name="TextBox 37"/>
          <p:cNvSpPr txBox="1"/>
          <p:nvPr/>
        </p:nvSpPr>
        <p:spPr>
          <a:xfrm>
            <a:off x="3457965" y="1335491"/>
            <a:ext cx="1772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-150" dirty="0">
                <a:solidFill>
                  <a:srgbClr val="6D6F71"/>
                </a:solidFill>
                <a:latin typeface="Arial"/>
                <a:cs typeface="+mn-ea"/>
              </a:rPr>
              <a:t>添加文本添加文本添加文本添加文本</a:t>
            </a:r>
          </a:p>
        </p:txBody>
      </p:sp>
      <p:sp>
        <p:nvSpPr>
          <p:cNvPr id="110" name="TextBox 37"/>
          <p:cNvSpPr txBox="1"/>
          <p:nvPr/>
        </p:nvSpPr>
        <p:spPr>
          <a:xfrm>
            <a:off x="4297960" y="3947796"/>
            <a:ext cx="1772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-150" dirty="0">
                <a:solidFill>
                  <a:srgbClr val="6D6F71"/>
                </a:solidFill>
                <a:latin typeface="Arial"/>
                <a:cs typeface="+mn-ea"/>
              </a:rPr>
              <a:t>添加文本添加文本添加文本添加文本</a:t>
            </a:r>
          </a:p>
        </p:txBody>
      </p:sp>
      <p:sp>
        <p:nvSpPr>
          <p:cNvPr id="111" name="TextBox 37"/>
          <p:cNvSpPr txBox="1"/>
          <p:nvPr/>
        </p:nvSpPr>
        <p:spPr>
          <a:xfrm>
            <a:off x="6485348" y="1184600"/>
            <a:ext cx="1772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-150" dirty="0">
                <a:solidFill>
                  <a:srgbClr val="6D6F71"/>
                </a:solidFill>
                <a:latin typeface="Arial"/>
                <a:cs typeface="+mn-ea"/>
              </a:rPr>
              <a:t>添加文本添加文本添加文本添加文本</a:t>
            </a:r>
          </a:p>
        </p:txBody>
      </p:sp>
      <p:sp>
        <p:nvSpPr>
          <p:cNvPr id="58" name="TextBox 6"/>
          <p:cNvSpPr txBox="1">
            <a:spLocks noChangeArrowheads="1"/>
          </p:cNvSpPr>
          <p:nvPr/>
        </p:nvSpPr>
        <p:spPr bwMode="auto">
          <a:xfrm>
            <a:off x="3473783" y="434492"/>
            <a:ext cx="20510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工作完成情况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  <a:cs typeface="+mn-ea"/>
            </a:endParaRPr>
          </a:p>
        </p:txBody>
      </p:sp>
      <p:sp>
        <p:nvSpPr>
          <p:cNvPr id="59" name="TextBox 6"/>
          <p:cNvSpPr txBox="1">
            <a:spLocks noChangeArrowheads="1"/>
          </p:cNvSpPr>
          <p:nvPr/>
        </p:nvSpPr>
        <p:spPr bwMode="auto">
          <a:xfrm>
            <a:off x="3821045" y="752508"/>
            <a:ext cx="13159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cs typeface="+mn-ea"/>
              </a:rPr>
              <a:t>YOUR TITLE HERE</a:t>
            </a:r>
            <a:endParaRPr kumimoji="0" lang="zh-CN" sz="110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 Narrow" panose="020B0606020202030204" pitchFamily="34" charset="0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8179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5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9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6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8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9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9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500"/>
                            </p:stCondLst>
                            <p:childTnLst>
                              <p:par>
                                <p:cTn id="10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19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5" grpId="0" animBg="1"/>
      <p:bldP spid="76" grpId="0" animBg="1"/>
      <p:bldP spid="77" grpId="0" animBg="1"/>
      <p:bldP spid="78" grpId="0"/>
      <p:bldP spid="79" grpId="0"/>
      <p:bldP spid="80" grpId="0"/>
      <p:bldP spid="81" grpId="0"/>
      <p:bldP spid="108" grpId="0"/>
      <p:bldP spid="109" grpId="0"/>
      <p:bldP spid="110" grpId="0"/>
      <p:bldP spid="1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761" y="1701986"/>
            <a:ext cx="2486390" cy="2252806"/>
          </a:xfrm>
          <a:custGeom>
            <a:avLst/>
            <a:gdLst>
              <a:gd name="connsiteX0" fmla="*/ 470826 w 1533490"/>
              <a:gd name="connsiteY0" fmla="*/ 0 h 1377786"/>
              <a:gd name="connsiteX1" fmla="*/ 1062664 w 1533490"/>
              <a:gd name="connsiteY1" fmla="*/ 0 h 1377786"/>
              <a:gd name="connsiteX2" fmla="*/ 1126603 w 1533490"/>
              <a:gd name="connsiteY2" fmla="*/ 12909 h 1377786"/>
              <a:gd name="connsiteX3" fmla="*/ 1143938 w 1533490"/>
              <a:gd name="connsiteY3" fmla="*/ 22318 h 1377786"/>
              <a:gd name="connsiteX4" fmla="*/ 1145730 w 1533490"/>
              <a:gd name="connsiteY4" fmla="*/ 22987 h 1377786"/>
              <a:gd name="connsiteX5" fmla="*/ 1150051 w 1533490"/>
              <a:gd name="connsiteY5" fmla="*/ 25636 h 1377786"/>
              <a:gd name="connsiteX6" fmla="*/ 1154506 w 1533490"/>
              <a:gd name="connsiteY6" fmla="*/ 28054 h 1377786"/>
              <a:gd name="connsiteX7" fmla="*/ 1155981 w 1533490"/>
              <a:gd name="connsiteY7" fmla="*/ 29270 h 1377786"/>
              <a:gd name="connsiteX8" fmla="*/ 1172797 w 1533490"/>
              <a:gd name="connsiteY8" fmla="*/ 39578 h 1377786"/>
              <a:gd name="connsiteX9" fmla="*/ 1215945 w 1533490"/>
              <a:gd name="connsiteY9" fmla="*/ 88497 h 1377786"/>
              <a:gd name="connsiteX10" fmla="*/ 1511864 w 1533490"/>
              <a:gd name="connsiteY10" fmla="*/ 601045 h 1377786"/>
              <a:gd name="connsiteX11" fmla="*/ 1532655 w 1533490"/>
              <a:gd name="connsiteY11" fmla="*/ 662872 h 1377786"/>
              <a:gd name="connsiteX12" fmla="*/ 1533174 w 1533490"/>
              <a:gd name="connsiteY12" fmla="*/ 682588 h 1377786"/>
              <a:gd name="connsiteX13" fmla="*/ 1533490 w 1533490"/>
              <a:gd name="connsiteY13" fmla="*/ 684474 h 1377786"/>
              <a:gd name="connsiteX14" fmla="*/ 1533357 w 1533490"/>
              <a:gd name="connsiteY14" fmla="*/ 689545 h 1377786"/>
              <a:gd name="connsiteX15" fmla="*/ 1533490 w 1533490"/>
              <a:gd name="connsiteY15" fmla="*/ 694609 h 1377786"/>
              <a:gd name="connsiteX16" fmla="*/ 1533174 w 1533490"/>
              <a:gd name="connsiteY16" fmla="*/ 696493 h 1377786"/>
              <a:gd name="connsiteX17" fmla="*/ 1532655 w 1533490"/>
              <a:gd name="connsiteY17" fmla="*/ 716211 h 1377786"/>
              <a:gd name="connsiteX18" fmla="*/ 1511865 w 1533490"/>
              <a:gd name="connsiteY18" fmla="*/ 778039 h 1377786"/>
              <a:gd name="connsiteX19" fmla="*/ 1215946 w 1533490"/>
              <a:gd name="connsiteY19" fmla="*/ 1290586 h 1377786"/>
              <a:gd name="connsiteX20" fmla="*/ 1172797 w 1533490"/>
              <a:gd name="connsiteY20" fmla="*/ 1339504 h 1377786"/>
              <a:gd name="connsiteX21" fmla="*/ 1155980 w 1533490"/>
              <a:gd name="connsiteY21" fmla="*/ 1349813 h 1377786"/>
              <a:gd name="connsiteX22" fmla="*/ 1154506 w 1533490"/>
              <a:gd name="connsiteY22" fmla="*/ 1351029 h 1377786"/>
              <a:gd name="connsiteX23" fmla="*/ 1150054 w 1533490"/>
              <a:gd name="connsiteY23" fmla="*/ 1353446 h 1377786"/>
              <a:gd name="connsiteX24" fmla="*/ 1145730 w 1533490"/>
              <a:gd name="connsiteY24" fmla="*/ 1356096 h 1377786"/>
              <a:gd name="connsiteX25" fmla="*/ 1143938 w 1533490"/>
              <a:gd name="connsiteY25" fmla="*/ 1356766 h 1377786"/>
              <a:gd name="connsiteX26" fmla="*/ 1126603 w 1533490"/>
              <a:gd name="connsiteY26" fmla="*/ 1366174 h 1377786"/>
              <a:gd name="connsiteX27" fmla="*/ 1069085 w 1533490"/>
              <a:gd name="connsiteY27" fmla="*/ 1377786 h 1377786"/>
              <a:gd name="connsiteX28" fmla="*/ 462247 w 1533490"/>
              <a:gd name="connsiteY28" fmla="*/ 1377786 h 1377786"/>
              <a:gd name="connsiteX29" fmla="*/ 421979 w 1533490"/>
              <a:gd name="connsiteY29" fmla="*/ 1371698 h 1377786"/>
              <a:gd name="connsiteX30" fmla="*/ 378984 w 1533490"/>
              <a:gd name="connsiteY30" fmla="*/ 1351029 h 1377786"/>
              <a:gd name="connsiteX31" fmla="*/ 373599 w 1533490"/>
              <a:gd name="connsiteY31" fmla="*/ 1346586 h 1377786"/>
              <a:gd name="connsiteX32" fmla="*/ 360694 w 1533490"/>
              <a:gd name="connsiteY32" fmla="*/ 1339504 h 1377786"/>
              <a:gd name="connsiteX33" fmla="*/ 317545 w 1533490"/>
              <a:gd name="connsiteY33" fmla="*/ 1290586 h 1377786"/>
              <a:gd name="connsiteX34" fmla="*/ 21626 w 1533490"/>
              <a:gd name="connsiteY34" fmla="*/ 778038 h 1377786"/>
              <a:gd name="connsiteX35" fmla="*/ 836 w 1533490"/>
              <a:gd name="connsiteY35" fmla="*/ 716211 h 1377786"/>
              <a:gd name="connsiteX36" fmla="*/ 317 w 1533490"/>
              <a:gd name="connsiteY36" fmla="*/ 696495 h 1377786"/>
              <a:gd name="connsiteX37" fmla="*/ 0 w 1533490"/>
              <a:gd name="connsiteY37" fmla="*/ 694608 h 1377786"/>
              <a:gd name="connsiteX38" fmla="*/ 133 w 1533490"/>
              <a:gd name="connsiteY38" fmla="*/ 689537 h 1377786"/>
              <a:gd name="connsiteX39" fmla="*/ 0 w 1533490"/>
              <a:gd name="connsiteY39" fmla="*/ 684474 h 1377786"/>
              <a:gd name="connsiteX40" fmla="*/ 317 w 1533490"/>
              <a:gd name="connsiteY40" fmla="*/ 682590 h 1377786"/>
              <a:gd name="connsiteX41" fmla="*/ 836 w 1533490"/>
              <a:gd name="connsiteY41" fmla="*/ 662871 h 1377786"/>
              <a:gd name="connsiteX42" fmla="*/ 21626 w 1533490"/>
              <a:gd name="connsiteY42" fmla="*/ 601045 h 1377786"/>
              <a:gd name="connsiteX43" fmla="*/ 317545 w 1533490"/>
              <a:gd name="connsiteY43" fmla="*/ 88497 h 1377786"/>
              <a:gd name="connsiteX44" fmla="*/ 360694 w 1533490"/>
              <a:gd name="connsiteY44" fmla="*/ 39578 h 1377786"/>
              <a:gd name="connsiteX45" fmla="*/ 377511 w 1533490"/>
              <a:gd name="connsiteY45" fmla="*/ 29270 h 1377786"/>
              <a:gd name="connsiteX46" fmla="*/ 378984 w 1533490"/>
              <a:gd name="connsiteY46" fmla="*/ 28054 h 1377786"/>
              <a:gd name="connsiteX47" fmla="*/ 383436 w 1533490"/>
              <a:gd name="connsiteY47" fmla="*/ 25638 h 1377786"/>
              <a:gd name="connsiteX48" fmla="*/ 387761 w 1533490"/>
              <a:gd name="connsiteY48" fmla="*/ 22987 h 1377786"/>
              <a:gd name="connsiteX49" fmla="*/ 389553 w 1533490"/>
              <a:gd name="connsiteY49" fmla="*/ 22318 h 1377786"/>
              <a:gd name="connsiteX50" fmla="*/ 406887 w 1533490"/>
              <a:gd name="connsiteY50" fmla="*/ 12909 h 1377786"/>
              <a:gd name="connsiteX51" fmla="*/ 470826 w 1533490"/>
              <a:gd name="connsiteY51" fmla="*/ 0 h 1377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533490" h="1377786">
                <a:moveTo>
                  <a:pt x="470826" y="0"/>
                </a:moveTo>
                <a:lnTo>
                  <a:pt x="1062664" y="0"/>
                </a:lnTo>
                <a:cubicBezTo>
                  <a:pt x="1085344" y="0"/>
                  <a:pt x="1106951" y="4597"/>
                  <a:pt x="1126603" y="12909"/>
                </a:cubicBezTo>
                <a:lnTo>
                  <a:pt x="1143938" y="22318"/>
                </a:lnTo>
                <a:lnTo>
                  <a:pt x="1145730" y="22987"/>
                </a:lnTo>
                <a:lnTo>
                  <a:pt x="1150051" y="25636"/>
                </a:lnTo>
                <a:lnTo>
                  <a:pt x="1154506" y="28054"/>
                </a:lnTo>
                <a:lnTo>
                  <a:pt x="1155981" y="29270"/>
                </a:lnTo>
                <a:lnTo>
                  <a:pt x="1172797" y="39578"/>
                </a:lnTo>
                <a:cubicBezTo>
                  <a:pt x="1189821" y="52442"/>
                  <a:pt x="1204605" y="68856"/>
                  <a:pt x="1215945" y="88497"/>
                </a:cubicBezTo>
                <a:lnTo>
                  <a:pt x="1511864" y="601045"/>
                </a:lnTo>
                <a:cubicBezTo>
                  <a:pt x="1523205" y="620687"/>
                  <a:pt x="1530027" y="641696"/>
                  <a:pt x="1532655" y="662872"/>
                </a:cubicBezTo>
                <a:lnTo>
                  <a:pt x="1533174" y="682588"/>
                </a:lnTo>
                <a:lnTo>
                  <a:pt x="1533490" y="684474"/>
                </a:lnTo>
                <a:lnTo>
                  <a:pt x="1533357" y="689545"/>
                </a:lnTo>
                <a:lnTo>
                  <a:pt x="1533490" y="694609"/>
                </a:lnTo>
                <a:lnTo>
                  <a:pt x="1533174" y="696493"/>
                </a:lnTo>
                <a:lnTo>
                  <a:pt x="1532655" y="716211"/>
                </a:lnTo>
                <a:cubicBezTo>
                  <a:pt x="1530027" y="737387"/>
                  <a:pt x="1523205" y="758397"/>
                  <a:pt x="1511865" y="778039"/>
                </a:cubicBezTo>
                <a:lnTo>
                  <a:pt x="1215946" y="1290586"/>
                </a:lnTo>
                <a:cubicBezTo>
                  <a:pt x="1204605" y="1310227"/>
                  <a:pt x="1189822" y="1326641"/>
                  <a:pt x="1172797" y="1339504"/>
                </a:cubicBezTo>
                <a:lnTo>
                  <a:pt x="1155980" y="1349813"/>
                </a:lnTo>
                <a:lnTo>
                  <a:pt x="1154506" y="1351029"/>
                </a:lnTo>
                <a:lnTo>
                  <a:pt x="1150054" y="1353446"/>
                </a:lnTo>
                <a:lnTo>
                  <a:pt x="1145730" y="1356096"/>
                </a:lnTo>
                <a:lnTo>
                  <a:pt x="1143938" y="1356766"/>
                </a:lnTo>
                <a:lnTo>
                  <a:pt x="1126603" y="1366174"/>
                </a:lnTo>
                <a:lnTo>
                  <a:pt x="1069085" y="1377786"/>
                </a:lnTo>
                <a:lnTo>
                  <a:pt x="462247" y="1377786"/>
                </a:lnTo>
                <a:lnTo>
                  <a:pt x="421979" y="1371698"/>
                </a:lnTo>
                <a:cubicBezTo>
                  <a:pt x="406548" y="1366898"/>
                  <a:pt x="392093" y="1359885"/>
                  <a:pt x="378984" y="1351029"/>
                </a:cubicBezTo>
                <a:lnTo>
                  <a:pt x="373599" y="1346586"/>
                </a:lnTo>
                <a:lnTo>
                  <a:pt x="360694" y="1339504"/>
                </a:lnTo>
                <a:cubicBezTo>
                  <a:pt x="343669" y="1326641"/>
                  <a:pt x="328885" y="1310227"/>
                  <a:pt x="317545" y="1290586"/>
                </a:cubicBezTo>
                <a:lnTo>
                  <a:pt x="21626" y="778038"/>
                </a:lnTo>
                <a:cubicBezTo>
                  <a:pt x="10286" y="758397"/>
                  <a:pt x="3463" y="737386"/>
                  <a:pt x="836" y="716211"/>
                </a:cubicBezTo>
                <a:lnTo>
                  <a:pt x="317" y="696495"/>
                </a:lnTo>
                <a:lnTo>
                  <a:pt x="0" y="694608"/>
                </a:lnTo>
                <a:lnTo>
                  <a:pt x="133" y="689537"/>
                </a:lnTo>
                <a:lnTo>
                  <a:pt x="0" y="684474"/>
                </a:lnTo>
                <a:lnTo>
                  <a:pt x="317" y="682590"/>
                </a:lnTo>
                <a:lnTo>
                  <a:pt x="836" y="662871"/>
                </a:lnTo>
                <a:cubicBezTo>
                  <a:pt x="3463" y="641696"/>
                  <a:pt x="10285" y="620686"/>
                  <a:pt x="21626" y="601045"/>
                </a:cubicBezTo>
                <a:lnTo>
                  <a:pt x="317545" y="88497"/>
                </a:lnTo>
                <a:cubicBezTo>
                  <a:pt x="328885" y="68855"/>
                  <a:pt x="343668" y="52442"/>
                  <a:pt x="360694" y="39578"/>
                </a:cubicBezTo>
                <a:lnTo>
                  <a:pt x="377511" y="29270"/>
                </a:lnTo>
                <a:lnTo>
                  <a:pt x="378984" y="28054"/>
                </a:lnTo>
                <a:lnTo>
                  <a:pt x="383436" y="25638"/>
                </a:lnTo>
                <a:lnTo>
                  <a:pt x="387761" y="22987"/>
                </a:lnTo>
                <a:lnTo>
                  <a:pt x="389553" y="22318"/>
                </a:lnTo>
                <a:lnTo>
                  <a:pt x="406887" y="12909"/>
                </a:lnTo>
                <a:cubicBezTo>
                  <a:pt x="426539" y="4597"/>
                  <a:pt x="448146" y="0"/>
                  <a:pt x="470826" y="0"/>
                </a:cubicBezTo>
                <a:close/>
              </a:path>
            </a:pathLst>
          </a:custGeom>
        </p:spPr>
      </p:pic>
      <p:sp>
        <p:nvSpPr>
          <p:cNvPr id="4" name="任意多边形 3"/>
          <p:cNvSpPr/>
          <p:nvPr/>
        </p:nvSpPr>
        <p:spPr>
          <a:xfrm>
            <a:off x="400620" y="1229119"/>
            <a:ext cx="1255925" cy="1129466"/>
          </a:xfrm>
          <a:custGeom>
            <a:avLst/>
            <a:gdLst>
              <a:gd name="connsiteX0" fmla="*/ 531453 w 2150426"/>
              <a:gd name="connsiteY0" fmla="*/ 1894557 h 1933898"/>
              <a:gd name="connsiteX1" fmla="*/ 523901 w 2150426"/>
              <a:gd name="connsiteY1" fmla="*/ 1888327 h 1933898"/>
              <a:gd name="connsiteX2" fmla="*/ 505804 w 2150426"/>
              <a:gd name="connsiteY2" fmla="*/ 1878396 h 1933898"/>
              <a:gd name="connsiteX3" fmla="*/ 445296 w 2150426"/>
              <a:gd name="connsiteY3" fmla="*/ 1809798 h 1933898"/>
              <a:gd name="connsiteX4" fmla="*/ 30326 w 2150426"/>
              <a:gd name="connsiteY4" fmla="*/ 1091048 h 1933898"/>
              <a:gd name="connsiteX5" fmla="*/ 1172 w 2150426"/>
              <a:gd name="connsiteY5" fmla="*/ 1004348 h 1933898"/>
              <a:gd name="connsiteX6" fmla="*/ 444 w 2150426"/>
              <a:gd name="connsiteY6" fmla="*/ 976700 h 1933898"/>
              <a:gd name="connsiteX7" fmla="*/ 0 w 2150426"/>
              <a:gd name="connsiteY7" fmla="*/ 974054 h 1933898"/>
              <a:gd name="connsiteX8" fmla="*/ 187 w 2150426"/>
              <a:gd name="connsiteY8" fmla="*/ 966943 h 1933898"/>
              <a:gd name="connsiteX9" fmla="*/ 0 w 2150426"/>
              <a:gd name="connsiteY9" fmla="*/ 959843 h 1933898"/>
              <a:gd name="connsiteX10" fmla="*/ 444 w 2150426"/>
              <a:gd name="connsiteY10" fmla="*/ 957201 h 1933898"/>
              <a:gd name="connsiteX11" fmla="*/ 1172 w 2150426"/>
              <a:gd name="connsiteY11" fmla="*/ 929549 h 1933898"/>
              <a:gd name="connsiteX12" fmla="*/ 30326 w 2150426"/>
              <a:gd name="connsiteY12" fmla="*/ 842849 h 1933898"/>
              <a:gd name="connsiteX13" fmla="*/ 445296 w 2150426"/>
              <a:gd name="connsiteY13" fmla="*/ 124100 h 1933898"/>
              <a:gd name="connsiteX14" fmla="*/ 505804 w 2150426"/>
              <a:gd name="connsiteY14" fmla="*/ 55501 h 1933898"/>
              <a:gd name="connsiteX15" fmla="*/ 529387 w 2150426"/>
              <a:gd name="connsiteY15" fmla="*/ 41045 h 1933898"/>
              <a:gd name="connsiteX16" fmla="*/ 531453 w 2150426"/>
              <a:gd name="connsiteY16" fmla="*/ 39340 h 1933898"/>
              <a:gd name="connsiteX17" fmla="*/ 537695 w 2150426"/>
              <a:gd name="connsiteY17" fmla="*/ 35952 h 1933898"/>
              <a:gd name="connsiteX18" fmla="*/ 543760 w 2150426"/>
              <a:gd name="connsiteY18" fmla="*/ 32234 h 1933898"/>
              <a:gd name="connsiteX19" fmla="*/ 546274 w 2150426"/>
              <a:gd name="connsiteY19" fmla="*/ 31296 h 1933898"/>
              <a:gd name="connsiteX20" fmla="*/ 570581 w 2150426"/>
              <a:gd name="connsiteY20" fmla="*/ 18102 h 1933898"/>
              <a:gd name="connsiteX21" fmla="*/ 660243 w 2150426"/>
              <a:gd name="connsiteY21" fmla="*/ 0 h 1933898"/>
              <a:gd name="connsiteX22" fmla="*/ 1490183 w 2150426"/>
              <a:gd name="connsiteY22" fmla="*/ 0 h 1933898"/>
              <a:gd name="connsiteX23" fmla="*/ 1579845 w 2150426"/>
              <a:gd name="connsiteY23" fmla="*/ 18102 h 1933898"/>
              <a:gd name="connsiteX24" fmla="*/ 1604154 w 2150426"/>
              <a:gd name="connsiteY24" fmla="*/ 31297 h 1933898"/>
              <a:gd name="connsiteX25" fmla="*/ 1606666 w 2150426"/>
              <a:gd name="connsiteY25" fmla="*/ 32234 h 1933898"/>
              <a:gd name="connsiteX26" fmla="*/ 1612726 w 2150426"/>
              <a:gd name="connsiteY26" fmla="*/ 35949 h 1933898"/>
              <a:gd name="connsiteX27" fmla="*/ 1618973 w 2150426"/>
              <a:gd name="connsiteY27" fmla="*/ 39340 h 1933898"/>
              <a:gd name="connsiteX28" fmla="*/ 1621041 w 2150426"/>
              <a:gd name="connsiteY28" fmla="*/ 41046 h 1933898"/>
              <a:gd name="connsiteX29" fmla="*/ 1644623 w 2150426"/>
              <a:gd name="connsiteY29" fmla="*/ 55501 h 1933898"/>
              <a:gd name="connsiteX30" fmla="*/ 1705130 w 2150426"/>
              <a:gd name="connsiteY30" fmla="*/ 124100 h 1933898"/>
              <a:gd name="connsiteX31" fmla="*/ 2120100 w 2150426"/>
              <a:gd name="connsiteY31" fmla="*/ 842849 h 1933898"/>
              <a:gd name="connsiteX32" fmla="*/ 2149255 w 2150426"/>
              <a:gd name="connsiteY32" fmla="*/ 929550 h 1933898"/>
              <a:gd name="connsiteX33" fmla="*/ 2149982 w 2150426"/>
              <a:gd name="connsiteY33" fmla="*/ 957198 h 1933898"/>
              <a:gd name="connsiteX34" fmla="*/ 2150426 w 2150426"/>
              <a:gd name="connsiteY34" fmla="*/ 959843 h 1933898"/>
              <a:gd name="connsiteX35" fmla="*/ 2150239 w 2150426"/>
              <a:gd name="connsiteY35" fmla="*/ 966953 h 1933898"/>
              <a:gd name="connsiteX36" fmla="*/ 2150426 w 2150426"/>
              <a:gd name="connsiteY36" fmla="*/ 974055 h 1933898"/>
              <a:gd name="connsiteX37" fmla="*/ 2149983 w 2150426"/>
              <a:gd name="connsiteY37" fmla="*/ 976697 h 1933898"/>
              <a:gd name="connsiteX38" fmla="*/ 2149255 w 2150426"/>
              <a:gd name="connsiteY38" fmla="*/ 1004348 h 1933898"/>
              <a:gd name="connsiteX39" fmla="*/ 2120101 w 2150426"/>
              <a:gd name="connsiteY39" fmla="*/ 1091049 h 1933898"/>
              <a:gd name="connsiteX40" fmla="*/ 1705131 w 2150426"/>
              <a:gd name="connsiteY40" fmla="*/ 1809798 h 1933898"/>
              <a:gd name="connsiteX41" fmla="*/ 1644623 w 2150426"/>
              <a:gd name="connsiteY41" fmla="*/ 1878396 h 1933898"/>
              <a:gd name="connsiteX42" fmla="*/ 1621040 w 2150426"/>
              <a:gd name="connsiteY42" fmla="*/ 1892852 h 1933898"/>
              <a:gd name="connsiteX43" fmla="*/ 1618973 w 2150426"/>
              <a:gd name="connsiteY43" fmla="*/ 1894557 h 1933898"/>
              <a:gd name="connsiteX44" fmla="*/ 1612730 w 2150426"/>
              <a:gd name="connsiteY44" fmla="*/ 1897947 h 1933898"/>
              <a:gd name="connsiteX45" fmla="*/ 1606666 w 2150426"/>
              <a:gd name="connsiteY45" fmla="*/ 1901663 h 1933898"/>
              <a:gd name="connsiteX46" fmla="*/ 1604153 w 2150426"/>
              <a:gd name="connsiteY46" fmla="*/ 1902602 h 1933898"/>
              <a:gd name="connsiteX47" fmla="*/ 1579845 w 2150426"/>
              <a:gd name="connsiteY47" fmla="*/ 1915796 h 1933898"/>
              <a:gd name="connsiteX48" fmla="*/ 1490183 w 2150426"/>
              <a:gd name="connsiteY48" fmla="*/ 1933897 h 1933898"/>
              <a:gd name="connsiteX49" fmla="*/ 660243 w 2150426"/>
              <a:gd name="connsiteY49" fmla="*/ 1933898 h 1933898"/>
              <a:gd name="connsiteX50" fmla="*/ 531453 w 2150426"/>
              <a:gd name="connsiteY50" fmla="*/ 1894557 h 193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50426" h="1933898">
                <a:moveTo>
                  <a:pt x="531453" y="1894557"/>
                </a:moveTo>
                <a:lnTo>
                  <a:pt x="523901" y="1888327"/>
                </a:lnTo>
                <a:lnTo>
                  <a:pt x="505804" y="1878396"/>
                </a:lnTo>
                <a:cubicBezTo>
                  <a:pt x="481930" y="1860358"/>
                  <a:pt x="461198" y="1837341"/>
                  <a:pt x="445296" y="1809798"/>
                </a:cubicBezTo>
                <a:lnTo>
                  <a:pt x="30326" y="1091048"/>
                </a:lnTo>
                <a:cubicBezTo>
                  <a:pt x="14424" y="1063505"/>
                  <a:pt x="4856" y="1034042"/>
                  <a:pt x="1172" y="1004348"/>
                </a:cubicBezTo>
                <a:lnTo>
                  <a:pt x="444" y="976700"/>
                </a:lnTo>
                <a:lnTo>
                  <a:pt x="0" y="974054"/>
                </a:lnTo>
                <a:lnTo>
                  <a:pt x="187" y="966943"/>
                </a:lnTo>
                <a:lnTo>
                  <a:pt x="0" y="959843"/>
                </a:lnTo>
                <a:lnTo>
                  <a:pt x="444" y="957201"/>
                </a:lnTo>
                <a:lnTo>
                  <a:pt x="1172" y="929549"/>
                </a:lnTo>
                <a:cubicBezTo>
                  <a:pt x="4856" y="899855"/>
                  <a:pt x="14423" y="870392"/>
                  <a:pt x="30326" y="842849"/>
                </a:cubicBezTo>
                <a:lnTo>
                  <a:pt x="445296" y="124100"/>
                </a:lnTo>
                <a:cubicBezTo>
                  <a:pt x="461198" y="96556"/>
                  <a:pt x="481929" y="73539"/>
                  <a:pt x="505804" y="55501"/>
                </a:cubicBezTo>
                <a:lnTo>
                  <a:pt x="529387" y="41045"/>
                </a:lnTo>
                <a:lnTo>
                  <a:pt x="531453" y="39340"/>
                </a:lnTo>
                <a:lnTo>
                  <a:pt x="537695" y="35952"/>
                </a:lnTo>
                <a:lnTo>
                  <a:pt x="543760" y="32234"/>
                </a:lnTo>
                <a:lnTo>
                  <a:pt x="546274" y="31296"/>
                </a:lnTo>
                <a:lnTo>
                  <a:pt x="570581" y="18102"/>
                </a:lnTo>
                <a:cubicBezTo>
                  <a:pt x="598139" y="6446"/>
                  <a:pt x="628439" y="0"/>
                  <a:pt x="660243" y="0"/>
                </a:cubicBezTo>
                <a:lnTo>
                  <a:pt x="1490183" y="0"/>
                </a:lnTo>
                <a:cubicBezTo>
                  <a:pt x="1521987" y="0"/>
                  <a:pt x="1552286" y="6446"/>
                  <a:pt x="1579845" y="18102"/>
                </a:cubicBezTo>
                <a:lnTo>
                  <a:pt x="1604154" y="31297"/>
                </a:lnTo>
                <a:lnTo>
                  <a:pt x="1606666" y="32234"/>
                </a:lnTo>
                <a:lnTo>
                  <a:pt x="1612726" y="35949"/>
                </a:lnTo>
                <a:lnTo>
                  <a:pt x="1618973" y="39340"/>
                </a:lnTo>
                <a:lnTo>
                  <a:pt x="1621041" y="41046"/>
                </a:lnTo>
                <a:lnTo>
                  <a:pt x="1644623" y="55501"/>
                </a:lnTo>
                <a:cubicBezTo>
                  <a:pt x="1668496" y="73539"/>
                  <a:pt x="1689228" y="96557"/>
                  <a:pt x="1705130" y="124100"/>
                </a:cubicBezTo>
                <a:lnTo>
                  <a:pt x="2120100" y="842849"/>
                </a:lnTo>
                <a:cubicBezTo>
                  <a:pt x="2136003" y="870393"/>
                  <a:pt x="2145570" y="899855"/>
                  <a:pt x="2149255" y="929550"/>
                </a:cubicBezTo>
                <a:lnTo>
                  <a:pt x="2149982" y="957198"/>
                </a:lnTo>
                <a:lnTo>
                  <a:pt x="2150426" y="959843"/>
                </a:lnTo>
                <a:lnTo>
                  <a:pt x="2150239" y="966953"/>
                </a:lnTo>
                <a:lnTo>
                  <a:pt x="2150426" y="974055"/>
                </a:lnTo>
                <a:lnTo>
                  <a:pt x="2149983" y="976697"/>
                </a:lnTo>
                <a:lnTo>
                  <a:pt x="2149255" y="1004348"/>
                </a:lnTo>
                <a:cubicBezTo>
                  <a:pt x="2145570" y="1034043"/>
                  <a:pt x="2136003" y="1063505"/>
                  <a:pt x="2120101" y="1091049"/>
                </a:cubicBezTo>
                <a:lnTo>
                  <a:pt x="1705131" y="1809798"/>
                </a:lnTo>
                <a:cubicBezTo>
                  <a:pt x="1689228" y="1837341"/>
                  <a:pt x="1668497" y="1860358"/>
                  <a:pt x="1644623" y="1878396"/>
                </a:cubicBezTo>
                <a:lnTo>
                  <a:pt x="1621040" y="1892852"/>
                </a:lnTo>
                <a:lnTo>
                  <a:pt x="1618973" y="1894557"/>
                </a:lnTo>
                <a:lnTo>
                  <a:pt x="1612730" y="1897947"/>
                </a:lnTo>
                <a:lnTo>
                  <a:pt x="1606666" y="1901663"/>
                </a:lnTo>
                <a:lnTo>
                  <a:pt x="1604153" y="1902602"/>
                </a:lnTo>
                <a:lnTo>
                  <a:pt x="1579845" y="1915796"/>
                </a:lnTo>
                <a:cubicBezTo>
                  <a:pt x="1552287" y="1927452"/>
                  <a:pt x="1521988" y="1933897"/>
                  <a:pt x="1490183" y="1933897"/>
                </a:cubicBezTo>
                <a:lnTo>
                  <a:pt x="660243" y="1933898"/>
                </a:lnTo>
                <a:cubicBezTo>
                  <a:pt x="612537" y="1933898"/>
                  <a:pt x="568217" y="1919395"/>
                  <a:pt x="531453" y="189455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3036779" y="3434207"/>
            <a:ext cx="869830" cy="782248"/>
          </a:xfrm>
          <a:custGeom>
            <a:avLst/>
            <a:gdLst>
              <a:gd name="connsiteX0" fmla="*/ 531453 w 2150426"/>
              <a:gd name="connsiteY0" fmla="*/ 1894557 h 1933898"/>
              <a:gd name="connsiteX1" fmla="*/ 523901 w 2150426"/>
              <a:gd name="connsiteY1" fmla="*/ 1888327 h 1933898"/>
              <a:gd name="connsiteX2" fmla="*/ 505804 w 2150426"/>
              <a:gd name="connsiteY2" fmla="*/ 1878396 h 1933898"/>
              <a:gd name="connsiteX3" fmla="*/ 445296 w 2150426"/>
              <a:gd name="connsiteY3" fmla="*/ 1809798 h 1933898"/>
              <a:gd name="connsiteX4" fmla="*/ 30326 w 2150426"/>
              <a:gd name="connsiteY4" fmla="*/ 1091048 h 1933898"/>
              <a:gd name="connsiteX5" fmla="*/ 1172 w 2150426"/>
              <a:gd name="connsiteY5" fmla="*/ 1004348 h 1933898"/>
              <a:gd name="connsiteX6" fmla="*/ 444 w 2150426"/>
              <a:gd name="connsiteY6" fmla="*/ 976700 h 1933898"/>
              <a:gd name="connsiteX7" fmla="*/ 0 w 2150426"/>
              <a:gd name="connsiteY7" fmla="*/ 974054 h 1933898"/>
              <a:gd name="connsiteX8" fmla="*/ 187 w 2150426"/>
              <a:gd name="connsiteY8" fmla="*/ 966943 h 1933898"/>
              <a:gd name="connsiteX9" fmla="*/ 0 w 2150426"/>
              <a:gd name="connsiteY9" fmla="*/ 959843 h 1933898"/>
              <a:gd name="connsiteX10" fmla="*/ 444 w 2150426"/>
              <a:gd name="connsiteY10" fmla="*/ 957201 h 1933898"/>
              <a:gd name="connsiteX11" fmla="*/ 1172 w 2150426"/>
              <a:gd name="connsiteY11" fmla="*/ 929549 h 1933898"/>
              <a:gd name="connsiteX12" fmla="*/ 30326 w 2150426"/>
              <a:gd name="connsiteY12" fmla="*/ 842849 h 1933898"/>
              <a:gd name="connsiteX13" fmla="*/ 445296 w 2150426"/>
              <a:gd name="connsiteY13" fmla="*/ 124100 h 1933898"/>
              <a:gd name="connsiteX14" fmla="*/ 505804 w 2150426"/>
              <a:gd name="connsiteY14" fmla="*/ 55501 h 1933898"/>
              <a:gd name="connsiteX15" fmla="*/ 529387 w 2150426"/>
              <a:gd name="connsiteY15" fmla="*/ 41045 h 1933898"/>
              <a:gd name="connsiteX16" fmla="*/ 531453 w 2150426"/>
              <a:gd name="connsiteY16" fmla="*/ 39340 h 1933898"/>
              <a:gd name="connsiteX17" fmla="*/ 537695 w 2150426"/>
              <a:gd name="connsiteY17" fmla="*/ 35952 h 1933898"/>
              <a:gd name="connsiteX18" fmla="*/ 543760 w 2150426"/>
              <a:gd name="connsiteY18" fmla="*/ 32234 h 1933898"/>
              <a:gd name="connsiteX19" fmla="*/ 546274 w 2150426"/>
              <a:gd name="connsiteY19" fmla="*/ 31296 h 1933898"/>
              <a:gd name="connsiteX20" fmla="*/ 570581 w 2150426"/>
              <a:gd name="connsiteY20" fmla="*/ 18102 h 1933898"/>
              <a:gd name="connsiteX21" fmla="*/ 660243 w 2150426"/>
              <a:gd name="connsiteY21" fmla="*/ 0 h 1933898"/>
              <a:gd name="connsiteX22" fmla="*/ 1490183 w 2150426"/>
              <a:gd name="connsiteY22" fmla="*/ 0 h 1933898"/>
              <a:gd name="connsiteX23" fmla="*/ 1579845 w 2150426"/>
              <a:gd name="connsiteY23" fmla="*/ 18102 h 1933898"/>
              <a:gd name="connsiteX24" fmla="*/ 1604154 w 2150426"/>
              <a:gd name="connsiteY24" fmla="*/ 31297 h 1933898"/>
              <a:gd name="connsiteX25" fmla="*/ 1606666 w 2150426"/>
              <a:gd name="connsiteY25" fmla="*/ 32234 h 1933898"/>
              <a:gd name="connsiteX26" fmla="*/ 1612726 w 2150426"/>
              <a:gd name="connsiteY26" fmla="*/ 35949 h 1933898"/>
              <a:gd name="connsiteX27" fmla="*/ 1618973 w 2150426"/>
              <a:gd name="connsiteY27" fmla="*/ 39340 h 1933898"/>
              <a:gd name="connsiteX28" fmla="*/ 1621041 w 2150426"/>
              <a:gd name="connsiteY28" fmla="*/ 41046 h 1933898"/>
              <a:gd name="connsiteX29" fmla="*/ 1644623 w 2150426"/>
              <a:gd name="connsiteY29" fmla="*/ 55501 h 1933898"/>
              <a:gd name="connsiteX30" fmla="*/ 1705130 w 2150426"/>
              <a:gd name="connsiteY30" fmla="*/ 124100 h 1933898"/>
              <a:gd name="connsiteX31" fmla="*/ 2120100 w 2150426"/>
              <a:gd name="connsiteY31" fmla="*/ 842849 h 1933898"/>
              <a:gd name="connsiteX32" fmla="*/ 2149255 w 2150426"/>
              <a:gd name="connsiteY32" fmla="*/ 929550 h 1933898"/>
              <a:gd name="connsiteX33" fmla="*/ 2149982 w 2150426"/>
              <a:gd name="connsiteY33" fmla="*/ 957198 h 1933898"/>
              <a:gd name="connsiteX34" fmla="*/ 2150426 w 2150426"/>
              <a:gd name="connsiteY34" fmla="*/ 959843 h 1933898"/>
              <a:gd name="connsiteX35" fmla="*/ 2150239 w 2150426"/>
              <a:gd name="connsiteY35" fmla="*/ 966953 h 1933898"/>
              <a:gd name="connsiteX36" fmla="*/ 2150426 w 2150426"/>
              <a:gd name="connsiteY36" fmla="*/ 974055 h 1933898"/>
              <a:gd name="connsiteX37" fmla="*/ 2149983 w 2150426"/>
              <a:gd name="connsiteY37" fmla="*/ 976697 h 1933898"/>
              <a:gd name="connsiteX38" fmla="*/ 2149255 w 2150426"/>
              <a:gd name="connsiteY38" fmla="*/ 1004348 h 1933898"/>
              <a:gd name="connsiteX39" fmla="*/ 2120101 w 2150426"/>
              <a:gd name="connsiteY39" fmla="*/ 1091049 h 1933898"/>
              <a:gd name="connsiteX40" fmla="*/ 1705131 w 2150426"/>
              <a:gd name="connsiteY40" fmla="*/ 1809798 h 1933898"/>
              <a:gd name="connsiteX41" fmla="*/ 1644623 w 2150426"/>
              <a:gd name="connsiteY41" fmla="*/ 1878396 h 1933898"/>
              <a:gd name="connsiteX42" fmla="*/ 1621040 w 2150426"/>
              <a:gd name="connsiteY42" fmla="*/ 1892852 h 1933898"/>
              <a:gd name="connsiteX43" fmla="*/ 1618973 w 2150426"/>
              <a:gd name="connsiteY43" fmla="*/ 1894557 h 1933898"/>
              <a:gd name="connsiteX44" fmla="*/ 1612730 w 2150426"/>
              <a:gd name="connsiteY44" fmla="*/ 1897947 h 1933898"/>
              <a:gd name="connsiteX45" fmla="*/ 1606666 w 2150426"/>
              <a:gd name="connsiteY45" fmla="*/ 1901663 h 1933898"/>
              <a:gd name="connsiteX46" fmla="*/ 1604153 w 2150426"/>
              <a:gd name="connsiteY46" fmla="*/ 1902602 h 1933898"/>
              <a:gd name="connsiteX47" fmla="*/ 1579845 w 2150426"/>
              <a:gd name="connsiteY47" fmla="*/ 1915796 h 1933898"/>
              <a:gd name="connsiteX48" fmla="*/ 1490183 w 2150426"/>
              <a:gd name="connsiteY48" fmla="*/ 1933897 h 1933898"/>
              <a:gd name="connsiteX49" fmla="*/ 660243 w 2150426"/>
              <a:gd name="connsiteY49" fmla="*/ 1933898 h 1933898"/>
              <a:gd name="connsiteX50" fmla="*/ 531453 w 2150426"/>
              <a:gd name="connsiteY50" fmla="*/ 1894557 h 193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50426" h="1933898">
                <a:moveTo>
                  <a:pt x="531453" y="1894557"/>
                </a:moveTo>
                <a:lnTo>
                  <a:pt x="523901" y="1888327"/>
                </a:lnTo>
                <a:lnTo>
                  <a:pt x="505804" y="1878396"/>
                </a:lnTo>
                <a:cubicBezTo>
                  <a:pt x="481930" y="1860358"/>
                  <a:pt x="461198" y="1837341"/>
                  <a:pt x="445296" y="1809798"/>
                </a:cubicBezTo>
                <a:lnTo>
                  <a:pt x="30326" y="1091048"/>
                </a:lnTo>
                <a:cubicBezTo>
                  <a:pt x="14424" y="1063505"/>
                  <a:pt x="4856" y="1034042"/>
                  <a:pt x="1172" y="1004348"/>
                </a:cubicBezTo>
                <a:lnTo>
                  <a:pt x="444" y="976700"/>
                </a:lnTo>
                <a:lnTo>
                  <a:pt x="0" y="974054"/>
                </a:lnTo>
                <a:lnTo>
                  <a:pt x="187" y="966943"/>
                </a:lnTo>
                <a:lnTo>
                  <a:pt x="0" y="959843"/>
                </a:lnTo>
                <a:lnTo>
                  <a:pt x="444" y="957201"/>
                </a:lnTo>
                <a:lnTo>
                  <a:pt x="1172" y="929549"/>
                </a:lnTo>
                <a:cubicBezTo>
                  <a:pt x="4856" y="899855"/>
                  <a:pt x="14423" y="870392"/>
                  <a:pt x="30326" y="842849"/>
                </a:cubicBezTo>
                <a:lnTo>
                  <a:pt x="445296" y="124100"/>
                </a:lnTo>
                <a:cubicBezTo>
                  <a:pt x="461198" y="96556"/>
                  <a:pt x="481929" y="73539"/>
                  <a:pt x="505804" y="55501"/>
                </a:cubicBezTo>
                <a:lnTo>
                  <a:pt x="529387" y="41045"/>
                </a:lnTo>
                <a:lnTo>
                  <a:pt x="531453" y="39340"/>
                </a:lnTo>
                <a:lnTo>
                  <a:pt x="537695" y="35952"/>
                </a:lnTo>
                <a:lnTo>
                  <a:pt x="543760" y="32234"/>
                </a:lnTo>
                <a:lnTo>
                  <a:pt x="546274" y="31296"/>
                </a:lnTo>
                <a:lnTo>
                  <a:pt x="570581" y="18102"/>
                </a:lnTo>
                <a:cubicBezTo>
                  <a:pt x="598139" y="6446"/>
                  <a:pt x="628439" y="0"/>
                  <a:pt x="660243" y="0"/>
                </a:cubicBezTo>
                <a:lnTo>
                  <a:pt x="1490183" y="0"/>
                </a:lnTo>
                <a:cubicBezTo>
                  <a:pt x="1521987" y="0"/>
                  <a:pt x="1552286" y="6446"/>
                  <a:pt x="1579845" y="18102"/>
                </a:cubicBezTo>
                <a:lnTo>
                  <a:pt x="1604154" y="31297"/>
                </a:lnTo>
                <a:lnTo>
                  <a:pt x="1606666" y="32234"/>
                </a:lnTo>
                <a:lnTo>
                  <a:pt x="1612726" y="35949"/>
                </a:lnTo>
                <a:lnTo>
                  <a:pt x="1618973" y="39340"/>
                </a:lnTo>
                <a:lnTo>
                  <a:pt x="1621041" y="41046"/>
                </a:lnTo>
                <a:lnTo>
                  <a:pt x="1644623" y="55501"/>
                </a:lnTo>
                <a:cubicBezTo>
                  <a:pt x="1668496" y="73539"/>
                  <a:pt x="1689228" y="96557"/>
                  <a:pt x="1705130" y="124100"/>
                </a:cubicBezTo>
                <a:lnTo>
                  <a:pt x="2120100" y="842849"/>
                </a:lnTo>
                <a:cubicBezTo>
                  <a:pt x="2136003" y="870393"/>
                  <a:pt x="2145570" y="899855"/>
                  <a:pt x="2149255" y="929550"/>
                </a:cubicBezTo>
                <a:lnTo>
                  <a:pt x="2149982" y="957198"/>
                </a:lnTo>
                <a:lnTo>
                  <a:pt x="2150426" y="959843"/>
                </a:lnTo>
                <a:lnTo>
                  <a:pt x="2150239" y="966953"/>
                </a:lnTo>
                <a:lnTo>
                  <a:pt x="2150426" y="974055"/>
                </a:lnTo>
                <a:lnTo>
                  <a:pt x="2149983" y="976697"/>
                </a:lnTo>
                <a:lnTo>
                  <a:pt x="2149255" y="1004348"/>
                </a:lnTo>
                <a:cubicBezTo>
                  <a:pt x="2145570" y="1034043"/>
                  <a:pt x="2136003" y="1063505"/>
                  <a:pt x="2120101" y="1091049"/>
                </a:cubicBezTo>
                <a:lnTo>
                  <a:pt x="1705131" y="1809798"/>
                </a:lnTo>
                <a:cubicBezTo>
                  <a:pt x="1689228" y="1837341"/>
                  <a:pt x="1668497" y="1860358"/>
                  <a:pt x="1644623" y="1878396"/>
                </a:cubicBezTo>
                <a:lnTo>
                  <a:pt x="1621040" y="1892852"/>
                </a:lnTo>
                <a:lnTo>
                  <a:pt x="1618973" y="1894557"/>
                </a:lnTo>
                <a:lnTo>
                  <a:pt x="1612730" y="1897947"/>
                </a:lnTo>
                <a:lnTo>
                  <a:pt x="1606666" y="1901663"/>
                </a:lnTo>
                <a:lnTo>
                  <a:pt x="1604153" y="1902602"/>
                </a:lnTo>
                <a:lnTo>
                  <a:pt x="1579845" y="1915796"/>
                </a:lnTo>
                <a:cubicBezTo>
                  <a:pt x="1552287" y="1927452"/>
                  <a:pt x="1521988" y="1933897"/>
                  <a:pt x="1490183" y="1933897"/>
                </a:cubicBezTo>
                <a:lnTo>
                  <a:pt x="660243" y="1933898"/>
                </a:lnTo>
                <a:cubicBezTo>
                  <a:pt x="612537" y="1933898"/>
                  <a:pt x="568217" y="1919395"/>
                  <a:pt x="531453" y="1894557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6" name="任意多边形 5"/>
          <p:cNvSpPr/>
          <p:nvPr/>
        </p:nvSpPr>
        <p:spPr>
          <a:xfrm rot="10800000" flipV="1">
            <a:off x="1799805" y="1293779"/>
            <a:ext cx="576399" cy="518363"/>
          </a:xfrm>
          <a:custGeom>
            <a:avLst/>
            <a:gdLst>
              <a:gd name="connsiteX0" fmla="*/ 531453 w 2150426"/>
              <a:gd name="connsiteY0" fmla="*/ 1894557 h 1933898"/>
              <a:gd name="connsiteX1" fmla="*/ 523901 w 2150426"/>
              <a:gd name="connsiteY1" fmla="*/ 1888327 h 1933898"/>
              <a:gd name="connsiteX2" fmla="*/ 505804 w 2150426"/>
              <a:gd name="connsiteY2" fmla="*/ 1878396 h 1933898"/>
              <a:gd name="connsiteX3" fmla="*/ 445296 w 2150426"/>
              <a:gd name="connsiteY3" fmla="*/ 1809798 h 1933898"/>
              <a:gd name="connsiteX4" fmla="*/ 30326 w 2150426"/>
              <a:gd name="connsiteY4" fmla="*/ 1091048 h 1933898"/>
              <a:gd name="connsiteX5" fmla="*/ 1172 w 2150426"/>
              <a:gd name="connsiteY5" fmla="*/ 1004348 h 1933898"/>
              <a:gd name="connsiteX6" fmla="*/ 444 w 2150426"/>
              <a:gd name="connsiteY6" fmla="*/ 976700 h 1933898"/>
              <a:gd name="connsiteX7" fmla="*/ 0 w 2150426"/>
              <a:gd name="connsiteY7" fmla="*/ 974054 h 1933898"/>
              <a:gd name="connsiteX8" fmla="*/ 187 w 2150426"/>
              <a:gd name="connsiteY8" fmla="*/ 966943 h 1933898"/>
              <a:gd name="connsiteX9" fmla="*/ 0 w 2150426"/>
              <a:gd name="connsiteY9" fmla="*/ 959843 h 1933898"/>
              <a:gd name="connsiteX10" fmla="*/ 444 w 2150426"/>
              <a:gd name="connsiteY10" fmla="*/ 957201 h 1933898"/>
              <a:gd name="connsiteX11" fmla="*/ 1172 w 2150426"/>
              <a:gd name="connsiteY11" fmla="*/ 929549 h 1933898"/>
              <a:gd name="connsiteX12" fmla="*/ 30326 w 2150426"/>
              <a:gd name="connsiteY12" fmla="*/ 842849 h 1933898"/>
              <a:gd name="connsiteX13" fmla="*/ 445296 w 2150426"/>
              <a:gd name="connsiteY13" fmla="*/ 124100 h 1933898"/>
              <a:gd name="connsiteX14" fmla="*/ 505804 w 2150426"/>
              <a:gd name="connsiteY14" fmla="*/ 55501 h 1933898"/>
              <a:gd name="connsiteX15" fmla="*/ 529387 w 2150426"/>
              <a:gd name="connsiteY15" fmla="*/ 41045 h 1933898"/>
              <a:gd name="connsiteX16" fmla="*/ 531453 w 2150426"/>
              <a:gd name="connsiteY16" fmla="*/ 39340 h 1933898"/>
              <a:gd name="connsiteX17" fmla="*/ 537695 w 2150426"/>
              <a:gd name="connsiteY17" fmla="*/ 35952 h 1933898"/>
              <a:gd name="connsiteX18" fmla="*/ 543760 w 2150426"/>
              <a:gd name="connsiteY18" fmla="*/ 32234 h 1933898"/>
              <a:gd name="connsiteX19" fmla="*/ 546274 w 2150426"/>
              <a:gd name="connsiteY19" fmla="*/ 31296 h 1933898"/>
              <a:gd name="connsiteX20" fmla="*/ 570581 w 2150426"/>
              <a:gd name="connsiteY20" fmla="*/ 18102 h 1933898"/>
              <a:gd name="connsiteX21" fmla="*/ 660243 w 2150426"/>
              <a:gd name="connsiteY21" fmla="*/ 0 h 1933898"/>
              <a:gd name="connsiteX22" fmla="*/ 1490183 w 2150426"/>
              <a:gd name="connsiteY22" fmla="*/ 0 h 1933898"/>
              <a:gd name="connsiteX23" fmla="*/ 1579845 w 2150426"/>
              <a:gd name="connsiteY23" fmla="*/ 18102 h 1933898"/>
              <a:gd name="connsiteX24" fmla="*/ 1604154 w 2150426"/>
              <a:gd name="connsiteY24" fmla="*/ 31297 h 1933898"/>
              <a:gd name="connsiteX25" fmla="*/ 1606666 w 2150426"/>
              <a:gd name="connsiteY25" fmla="*/ 32234 h 1933898"/>
              <a:gd name="connsiteX26" fmla="*/ 1612726 w 2150426"/>
              <a:gd name="connsiteY26" fmla="*/ 35949 h 1933898"/>
              <a:gd name="connsiteX27" fmla="*/ 1618973 w 2150426"/>
              <a:gd name="connsiteY27" fmla="*/ 39340 h 1933898"/>
              <a:gd name="connsiteX28" fmla="*/ 1621041 w 2150426"/>
              <a:gd name="connsiteY28" fmla="*/ 41046 h 1933898"/>
              <a:gd name="connsiteX29" fmla="*/ 1644623 w 2150426"/>
              <a:gd name="connsiteY29" fmla="*/ 55501 h 1933898"/>
              <a:gd name="connsiteX30" fmla="*/ 1705130 w 2150426"/>
              <a:gd name="connsiteY30" fmla="*/ 124100 h 1933898"/>
              <a:gd name="connsiteX31" fmla="*/ 2120100 w 2150426"/>
              <a:gd name="connsiteY31" fmla="*/ 842849 h 1933898"/>
              <a:gd name="connsiteX32" fmla="*/ 2149255 w 2150426"/>
              <a:gd name="connsiteY32" fmla="*/ 929550 h 1933898"/>
              <a:gd name="connsiteX33" fmla="*/ 2149982 w 2150426"/>
              <a:gd name="connsiteY33" fmla="*/ 957198 h 1933898"/>
              <a:gd name="connsiteX34" fmla="*/ 2150426 w 2150426"/>
              <a:gd name="connsiteY34" fmla="*/ 959843 h 1933898"/>
              <a:gd name="connsiteX35" fmla="*/ 2150239 w 2150426"/>
              <a:gd name="connsiteY35" fmla="*/ 966953 h 1933898"/>
              <a:gd name="connsiteX36" fmla="*/ 2150426 w 2150426"/>
              <a:gd name="connsiteY36" fmla="*/ 974055 h 1933898"/>
              <a:gd name="connsiteX37" fmla="*/ 2149983 w 2150426"/>
              <a:gd name="connsiteY37" fmla="*/ 976697 h 1933898"/>
              <a:gd name="connsiteX38" fmla="*/ 2149255 w 2150426"/>
              <a:gd name="connsiteY38" fmla="*/ 1004348 h 1933898"/>
              <a:gd name="connsiteX39" fmla="*/ 2120101 w 2150426"/>
              <a:gd name="connsiteY39" fmla="*/ 1091049 h 1933898"/>
              <a:gd name="connsiteX40" fmla="*/ 1705131 w 2150426"/>
              <a:gd name="connsiteY40" fmla="*/ 1809798 h 1933898"/>
              <a:gd name="connsiteX41" fmla="*/ 1644623 w 2150426"/>
              <a:gd name="connsiteY41" fmla="*/ 1878396 h 1933898"/>
              <a:gd name="connsiteX42" fmla="*/ 1621040 w 2150426"/>
              <a:gd name="connsiteY42" fmla="*/ 1892852 h 1933898"/>
              <a:gd name="connsiteX43" fmla="*/ 1618973 w 2150426"/>
              <a:gd name="connsiteY43" fmla="*/ 1894557 h 1933898"/>
              <a:gd name="connsiteX44" fmla="*/ 1612730 w 2150426"/>
              <a:gd name="connsiteY44" fmla="*/ 1897947 h 1933898"/>
              <a:gd name="connsiteX45" fmla="*/ 1606666 w 2150426"/>
              <a:gd name="connsiteY45" fmla="*/ 1901663 h 1933898"/>
              <a:gd name="connsiteX46" fmla="*/ 1604153 w 2150426"/>
              <a:gd name="connsiteY46" fmla="*/ 1902602 h 1933898"/>
              <a:gd name="connsiteX47" fmla="*/ 1579845 w 2150426"/>
              <a:gd name="connsiteY47" fmla="*/ 1915796 h 1933898"/>
              <a:gd name="connsiteX48" fmla="*/ 1490183 w 2150426"/>
              <a:gd name="connsiteY48" fmla="*/ 1933897 h 1933898"/>
              <a:gd name="connsiteX49" fmla="*/ 660243 w 2150426"/>
              <a:gd name="connsiteY49" fmla="*/ 1933898 h 1933898"/>
              <a:gd name="connsiteX50" fmla="*/ 531453 w 2150426"/>
              <a:gd name="connsiteY50" fmla="*/ 1894557 h 193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50426" h="1933898">
                <a:moveTo>
                  <a:pt x="531453" y="1894557"/>
                </a:moveTo>
                <a:lnTo>
                  <a:pt x="523901" y="1888327"/>
                </a:lnTo>
                <a:lnTo>
                  <a:pt x="505804" y="1878396"/>
                </a:lnTo>
                <a:cubicBezTo>
                  <a:pt x="481930" y="1860358"/>
                  <a:pt x="461198" y="1837341"/>
                  <a:pt x="445296" y="1809798"/>
                </a:cubicBezTo>
                <a:lnTo>
                  <a:pt x="30326" y="1091048"/>
                </a:lnTo>
                <a:cubicBezTo>
                  <a:pt x="14424" y="1063505"/>
                  <a:pt x="4856" y="1034042"/>
                  <a:pt x="1172" y="1004348"/>
                </a:cubicBezTo>
                <a:lnTo>
                  <a:pt x="444" y="976700"/>
                </a:lnTo>
                <a:lnTo>
                  <a:pt x="0" y="974054"/>
                </a:lnTo>
                <a:lnTo>
                  <a:pt x="187" y="966943"/>
                </a:lnTo>
                <a:lnTo>
                  <a:pt x="0" y="959843"/>
                </a:lnTo>
                <a:lnTo>
                  <a:pt x="444" y="957201"/>
                </a:lnTo>
                <a:lnTo>
                  <a:pt x="1172" y="929549"/>
                </a:lnTo>
                <a:cubicBezTo>
                  <a:pt x="4856" y="899855"/>
                  <a:pt x="14423" y="870392"/>
                  <a:pt x="30326" y="842849"/>
                </a:cubicBezTo>
                <a:lnTo>
                  <a:pt x="445296" y="124100"/>
                </a:lnTo>
                <a:cubicBezTo>
                  <a:pt x="461198" y="96556"/>
                  <a:pt x="481929" y="73539"/>
                  <a:pt x="505804" y="55501"/>
                </a:cubicBezTo>
                <a:lnTo>
                  <a:pt x="529387" y="41045"/>
                </a:lnTo>
                <a:lnTo>
                  <a:pt x="531453" y="39340"/>
                </a:lnTo>
                <a:lnTo>
                  <a:pt x="537695" y="35952"/>
                </a:lnTo>
                <a:lnTo>
                  <a:pt x="543760" y="32234"/>
                </a:lnTo>
                <a:lnTo>
                  <a:pt x="546274" y="31296"/>
                </a:lnTo>
                <a:lnTo>
                  <a:pt x="570581" y="18102"/>
                </a:lnTo>
                <a:cubicBezTo>
                  <a:pt x="598139" y="6446"/>
                  <a:pt x="628439" y="0"/>
                  <a:pt x="660243" y="0"/>
                </a:cubicBezTo>
                <a:lnTo>
                  <a:pt x="1490183" y="0"/>
                </a:lnTo>
                <a:cubicBezTo>
                  <a:pt x="1521987" y="0"/>
                  <a:pt x="1552286" y="6446"/>
                  <a:pt x="1579845" y="18102"/>
                </a:cubicBezTo>
                <a:lnTo>
                  <a:pt x="1604154" y="31297"/>
                </a:lnTo>
                <a:lnTo>
                  <a:pt x="1606666" y="32234"/>
                </a:lnTo>
                <a:lnTo>
                  <a:pt x="1612726" y="35949"/>
                </a:lnTo>
                <a:lnTo>
                  <a:pt x="1618973" y="39340"/>
                </a:lnTo>
                <a:lnTo>
                  <a:pt x="1621041" y="41046"/>
                </a:lnTo>
                <a:lnTo>
                  <a:pt x="1644623" y="55501"/>
                </a:lnTo>
                <a:cubicBezTo>
                  <a:pt x="1668496" y="73539"/>
                  <a:pt x="1689228" y="96557"/>
                  <a:pt x="1705130" y="124100"/>
                </a:cubicBezTo>
                <a:lnTo>
                  <a:pt x="2120100" y="842849"/>
                </a:lnTo>
                <a:cubicBezTo>
                  <a:pt x="2136003" y="870393"/>
                  <a:pt x="2145570" y="899855"/>
                  <a:pt x="2149255" y="929550"/>
                </a:cubicBezTo>
                <a:lnTo>
                  <a:pt x="2149982" y="957198"/>
                </a:lnTo>
                <a:lnTo>
                  <a:pt x="2150426" y="959843"/>
                </a:lnTo>
                <a:lnTo>
                  <a:pt x="2150239" y="966953"/>
                </a:lnTo>
                <a:lnTo>
                  <a:pt x="2150426" y="974055"/>
                </a:lnTo>
                <a:lnTo>
                  <a:pt x="2149983" y="976697"/>
                </a:lnTo>
                <a:lnTo>
                  <a:pt x="2149255" y="1004348"/>
                </a:lnTo>
                <a:cubicBezTo>
                  <a:pt x="2145570" y="1034043"/>
                  <a:pt x="2136003" y="1063505"/>
                  <a:pt x="2120101" y="1091049"/>
                </a:cubicBezTo>
                <a:lnTo>
                  <a:pt x="1705131" y="1809798"/>
                </a:lnTo>
                <a:cubicBezTo>
                  <a:pt x="1689228" y="1837341"/>
                  <a:pt x="1668497" y="1860358"/>
                  <a:pt x="1644623" y="1878396"/>
                </a:cubicBezTo>
                <a:lnTo>
                  <a:pt x="1621040" y="1892852"/>
                </a:lnTo>
                <a:lnTo>
                  <a:pt x="1618973" y="1894557"/>
                </a:lnTo>
                <a:lnTo>
                  <a:pt x="1612730" y="1897947"/>
                </a:lnTo>
                <a:lnTo>
                  <a:pt x="1606666" y="1901663"/>
                </a:lnTo>
                <a:lnTo>
                  <a:pt x="1604153" y="1902602"/>
                </a:lnTo>
                <a:lnTo>
                  <a:pt x="1579845" y="1915796"/>
                </a:lnTo>
                <a:cubicBezTo>
                  <a:pt x="1552287" y="1927452"/>
                  <a:pt x="1521988" y="1933897"/>
                  <a:pt x="1490183" y="1933897"/>
                </a:cubicBezTo>
                <a:lnTo>
                  <a:pt x="660243" y="1933898"/>
                </a:lnTo>
                <a:cubicBezTo>
                  <a:pt x="612537" y="1933898"/>
                  <a:pt x="568217" y="1919395"/>
                  <a:pt x="531453" y="1894557"/>
                </a:cubicBezTo>
                <a:close/>
              </a:path>
            </a:pathLst>
          </a:custGeom>
          <a:solidFill>
            <a:srgbClr val="577188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956558" y="3161139"/>
            <a:ext cx="607286" cy="546137"/>
          </a:xfrm>
          <a:custGeom>
            <a:avLst/>
            <a:gdLst>
              <a:gd name="connsiteX0" fmla="*/ 531453 w 2150426"/>
              <a:gd name="connsiteY0" fmla="*/ 1894557 h 1933898"/>
              <a:gd name="connsiteX1" fmla="*/ 523901 w 2150426"/>
              <a:gd name="connsiteY1" fmla="*/ 1888327 h 1933898"/>
              <a:gd name="connsiteX2" fmla="*/ 505804 w 2150426"/>
              <a:gd name="connsiteY2" fmla="*/ 1878396 h 1933898"/>
              <a:gd name="connsiteX3" fmla="*/ 445296 w 2150426"/>
              <a:gd name="connsiteY3" fmla="*/ 1809798 h 1933898"/>
              <a:gd name="connsiteX4" fmla="*/ 30326 w 2150426"/>
              <a:gd name="connsiteY4" fmla="*/ 1091048 h 1933898"/>
              <a:gd name="connsiteX5" fmla="*/ 1172 w 2150426"/>
              <a:gd name="connsiteY5" fmla="*/ 1004348 h 1933898"/>
              <a:gd name="connsiteX6" fmla="*/ 444 w 2150426"/>
              <a:gd name="connsiteY6" fmla="*/ 976700 h 1933898"/>
              <a:gd name="connsiteX7" fmla="*/ 0 w 2150426"/>
              <a:gd name="connsiteY7" fmla="*/ 974054 h 1933898"/>
              <a:gd name="connsiteX8" fmla="*/ 187 w 2150426"/>
              <a:gd name="connsiteY8" fmla="*/ 966943 h 1933898"/>
              <a:gd name="connsiteX9" fmla="*/ 0 w 2150426"/>
              <a:gd name="connsiteY9" fmla="*/ 959843 h 1933898"/>
              <a:gd name="connsiteX10" fmla="*/ 444 w 2150426"/>
              <a:gd name="connsiteY10" fmla="*/ 957201 h 1933898"/>
              <a:gd name="connsiteX11" fmla="*/ 1172 w 2150426"/>
              <a:gd name="connsiteY11" fmla="*/ 929549 h 1933898"/>
              <a:gd name="connsiteX12" fmla="*/ 30326 w 2150426"/>
              <a:gd name="connsiteY12" fmla="*/ 842849 h 1933898"/>
              <a:gd name="connsiteX13" fmla="*/ 445296 w 2150426"/>
              <a:gd name="connsiteY13" fmla="*/ 124100 h 1933898"/>
              <a:gd name="connsiteX14" fmla="*/ 505804 w 2150426"/>
              <a:gd name="connsiteY14" fmla="*/ 55501 h 1933898"/>
              <a:gd name="connsiteX15" fmla="*/ 529387 w 2150426"/>
              <a:gd name="connsiteY15" fmla="*/ 41045 h 1933898"/>
              <a:gd name="connsiteX16" fmla="*/ 531453 w 2150426"/>
              <a:gd name="connsiteY16" fmla="*/ 39340 h 1933898"/>
              <a:gd name="connsiteX17" fmla="*/ 537695 w 2150426"/>
              <a:gd name="connsiteY17" fmla="*/ 35952 h 1933898"/>
              <a:gd name="connsiteX18" fmla="*/ 543760 w 2150426"/>
              <a:gd name="connsiteY18" fmla="*/ 32234 h 1933898"/>
              <a:gd name="connsiteX19" fmla="*/ 546274 w 2150426"/>
              <a:gd name="connsiteY19" fmla="*/ 31296 h 1933898"/>
              <a:gd name="connsiteX20" fmla="*/ 570581 w 2150426"/>
              <a:gd name="connsiteY20" fmla="*/ 18102 h 1933898"/>
              <a:gd name="connsiteX21" fmla="*/ 660243 w 2150426"/>
              <a:gd name="connsiteY21" fmla="*/ 0 h 1933898"/>
              <a:gd name="connsiteX22" fmla="*/ 1490183 w 2150426"/>
              <a:gd name="connsiteY22" fmla="*/ 0 h 1933898"/>
              <a:gd name="connsiteX23" fmla="*/ 1579845 w 2150426"/>
              <a:gd name="connsiteY23" fmla="*/ 18102 h 1933898"/>
              <a:gd name="connsiteX24" fmla="*/ 1604154 w 2150426"/>
              <a:gd name="connsiteY24" fmla="*/ 31297 h 1933898"/>
              <a:gd name="connsiteX25" fmla="*/ 1606666 w 2150426"/>
              <a:gd name="connsiteY25" fmla="*/ 32234 h 1933898"/>
              <a:gd name="connsiteX26" fmla="*/ 1612726 w 2150426"/>
              <a:gd name="connsiteY26" fmla="*/ 35949 h 1933898"/>
              <a:gd name="connsiteX27" fmla="*/ 1618973 w 2150426"/>
              <a:gd name="connsiteY27" fmla="*/ 39340 h 1933898"/>
              <a:gd name="connsiteX28" fmla="*/ 1621041 w 2150426"/>
              <a:gd name="connsiteY28" fmla="*/ 41046 h 1933898"/>
              <a:gd name="connsiteX29" fmla="*/ 1644623 w 2150426"/>
              <a:gd name="connsiteY29" fmla="*/ 55501 h 1933898"/>
              <a:gd name="connsiteX30" fmla="*/ 1705130 w 2150426"/>
              <a:gd name="connsiteY30" fmla="*/ 124100 h 1933898"/>
              <a:gd name="connsiteX31" fmla="*/ 2120100 w 2150426"/>
              <a:gd name="connsiteY31" fmla="*/ 842849 h 1933898"/>
              <a:gd name="connsiteX32" fmla="*/ 2149255 w 2150426"/>
              <a:gd name="connsiteY32" fmla="*/ 929550 h 1933898"/>
              <a:gd name="connsiteX33" fmla="*/ 2149982 w 2150426"/>
              <a:gd name="connsiteY33" fmla="*/ 957198 h 1933898"/>
              <a:gd name="connsiteX34" fmla="*/ 2150426 w 2150426"/>
              <a:gd name="connsiteY34" fmla="*/ 959843 h 1933898"/>
              <a:gd name="connsiteX35" fmla="*/ 2150239 w 2150426"/>
              <a:gd name="connsiteY35" fmla="*/ 966953 h 1933898"/>
              <a:gd name="connsiteX36" fmla="*/ 2150426 w 2150426"/>
              <a:gd name="connsiteY36" fmla="*/ 974055 h 1933898"/>
              <a:gd name="connsiteX37" fmla="*/ 2149983 w 2150426"/>
              <a:gd name="connsiteY37" fmla="*/ 976697 h 1933898"/>
              <a:gd name="connsiteX38" fmla="*/ 2149255 w 2150426"/>
              <a:gd name="connsiteY38" fmla="*/ 1004348 h 1933898"/>
              <a:gd name="connsiteX39" fmla="*/ 2120101 w 2150426"/>
              <a:gd name="connsiteY39" fmla="*/ 1091049 h 1933898"/>
              <a:gd name="connsiteX40" fmla="*/ 1705131 w 2150426"/>
              <a:gd name="connsiteY40" fmla="*/ 1809798 h 1933898"/>
              <a:gd name="connsiteX41" fmla="*/ 1644623 w 2150426"/>
              <a:gd name="connsiteY41" fmla="*/ 1878396 h 1933898"/>
              <a:gd name="connsiteX42" fmla="*/ 1621040 w 2150426"/>
              <a:gd name="connsiteY42" fmla="*/ 1892852 h 1933898"/>
              <a:gd name="connsiteX43" fmla="*/ 1618973 w 2150426"/>
              <a:gd name="connsiteY43" fmla="*/ 1894557 h 1933898"/>
              <a:gd name="connsiteX44" fmla="*/ 1612730 w 2150426"/>
              <a:gd name="connsiteY44" fmla="*/ 1897947 h 1933898"/>
              <a:gd name="connsiteX45" fmla="*/ 1606666 w 2150426"/>
              <a:gd name="connsiteY45" fmla="*/ 1901663 h 1933898"/>
              <a:gd name="connsiteX46" fmla="*/ 1604153 w 2150426"/>
              <a:gd name="connsiteY46" fmla="*/ 1902602 h 1933898"/>
              <a:gd name="connsiteX47" fmla="*/ 1579845 w 2150426"/>
              <a:gd name="connsiteY47" fmla="*/ 1915796 h 1933898"/>
              <a:gd name="connsiteX48" fmla="*/ 1490183 w 2150426"/>
              <a:gd name="connsiteY48" fmla="*/ 1933897 h 1933898"/>
              <a:gd name="connsiteX49" fmla="*/ 660243 w 2150426"/>
              <a:gd name="connsiteY49" fmla="*/ 1933898 h 1933898"/>
              <a:gd name="connsiteX50" fmla="*/ 531453 w 2150426"/>
              <a:gd name="connsiteY50" fmla="*/ 1894557 h 193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50426" h="1933898">
                <a:moveTo>
                  <a:pt x="531453" y="1894557"/>
                </a:moveTo>
                <a:lnTo>
                  <a:pt x="523901" y="1888327"/>
                </a:lnTo>
                <a:lnTo>
                  <a:pt x="505804" y="1878396"/>
                </a:lnTo>
                <a:cubicBezTo>
                  <a:pt x="481930" y="1860358"/>
                  <a:pt x="461198" y="1837341"/>
                  <a:pt x="445296" y="1809798"/>
                </a:cubicBezTo>
                <a:lnTo>
                  <a:pt x="30326" y="1091048"/>
                </a:lnTo>
                <a:cubicBezTo>
                  <a:pt x="14424" y="1063505"/>
                  <a:pt x="4856" y="1034042"/>
                  <a:pt x="1172" y="1004348"/>
                </a:cubicBezTo>
                <a:lnTo>
                  <a:pt x="444" y="976700"/>
                </a:lnTo>
                <a:lnTo>
                  <a:pt x="0" y="974054"/>
                </a:lnTo>
                <a:lnTo>
                  <a:pt x="187" y="966943"/>
                </a:lnTo>
                <a:lnTo>
                  <a:pt x="0" y="959843"/>
                </a:lnTo>
                <a:lnTo>
                  <a:pt x="444" y="957201"/>
                </a:lnTo>
                <a:lnTo>
                  <a:pt x="1172" y="929549"/>
                </a:lnTo>
                <a:cubicBezTo>
                  <a:pt x="4856" y="899855"/>
                  <a:pt x="14423" y="870392"/>
                  <a:pt x="30326" y="842849"/>
                </a:cubicBezTo>
                <a:lnTo>
                  <a:pt x="445296" y="124100"/>
                </a:lnTo>
                <a:cubicBezTo>
                  <a:pt x="461198" y="96556"/>
                  <a:pt x="481929" y="73539"/>
                  <a:pt x="505804" y="55501"/>
                </a:cubicBezTo>
                <a:lnTo>
                  <a:pt x="529387" y="41045"/>
                </a:lnTo>
                <a:lnTo>
                  <a:pt x="531453" y="39340"/>
                </a:lnTo>
                <a:lnTo>
                  <a:pt x="537695" y="35952"/>
                </a:lnTo>
                <a:lnTo>
                  <a:pt x="543760" y="32234"/>
                </a:lnTo>
                <a:lnTo>
                  <a:pt x="546274" y="31296"/>
                </a:lnTo>
                <a:lnTo>
                  <a:pt x="570581" y="18102"/>
                </a:lnTo>
                <a:cubicBezTo>
                  <a:pt x="598139" y="6446"/>
                  <a:pt x="628439" y="0"/>
                  <a:pt x="660243" y="0"/>
                </a:cubicBezTo>
                <a:lnTo>
                  <a:pt x="1490183" y="0"/>
                </a:lnTo>
                <a:cubicBezTo>
                  <a:pt x="1521987" y="0"/>
                  <a:pt x="1552286" y="6446"/>
                  <a:pt x="1579845" y="18102"/>
                </a:cubicBezTo>
                <a:lnTo>
                  <a:pt x="1604154" y="31297"/>
                </a:lnTo>
                <a:lnTo>
                  <a:pt x="1606666" y="32234"/>
                </a:lnTo>
                <a:lnTo>
                  <a:pt x="1612726" y="35949"/>
                </a:lnTo>
                <a:lnTo>
                  <a:pt x="1618973" y="39340"/>
                </a:lnTo>
                <a:lnTo>
                  <a:pt x="1621041" y="41046"/>
                </a:lnTo>
                <a:lnTo>
                  <a:pt x="1644623" y="55501"/>
                </a:lnTo>
                <a:cubicBezTo>
                  <a:pt x="1668496" y="73539"/>
                  <a:pt x="1689228" y="96557"/>
                  <a:pt x="1705130" y="124100"/>
                </a:cubicBezTo>
                <a:lnTo>
                  <a:pt x="2120100" y="842849"/>
                </a:lnTo>
                <a:cubicBezTo>
                  <a:pt x="2136003" y="870393"/>
                  <a:pt x="2145570" y="899855"/>
                  <a:pt x="2149255" y="929550"/>
                </a:cubicBezTo>
                <a:lnTo>
                  <a:pt x="2149982" y="957198"/>
                </a:lnTo>
                <a:lnTo>
                  <a:pt x="2150426" y="959843"/>
                </a:lnTo>
                <a:lnTo>
                  <a:pt x="2150239" y="966953"/>
                </a:lnTo>
                <a:lnTo>
                  <a:pt x="2150426" y="974055"/>
                </a:lnTo>
                <a:lnTo>
                  <a:pt x="2149983" y="976697"/>
                </a:lnTo>
                <a:lnTo>
                  <a:pt x="2149255" y="1004348"/>
                </a:lnTo>
                <a:cubicBezTo>
                  <a:pt x="2145570" y="1034043"/>
                  <a:pt x="2136003" y="1063505"/>
                  <a:pt x="2120101" y="1091049"/>
                </a:cubicBezTo>
                <a:lnTo>
                  <a:pt x="1705131" y="1809798"/>
                </a:lnTo>
                <a:cubicBezTo>
                  <a:pt x="1689228" y="1837341"/>
                  <a:pt x="1668497" y="1860358"/>
                  <a:pt x="1644623" y="1878396"/>
                </a:cubicBezTo>
                <a:lnTo>
                  <a:pt x="1621040" y="1892852"/>
                </a:lnTo>
                <a:lnTo>
                  <a:pt x="1618973" y="1894557"/>
                </a:lnTo>
                <a:lnTo>
                  <a:pt x="1612730" y="1897947"/>
                </a:lnTo>
                <a:lnTo>
                  <a:pt x="1606666" y="1901663"/>
                </a:lnTo>
                <a:lnTo>
                  <a:pt x="1604153" y="1902602"/>
                </a:lnTo>
                <a:lnTo>
                  <a:pt x="1579845" y="1915796"/>
                </a:lnTo>
                <a:cubicBezTo>
                  <a:pt x="1552287" y="1927452"/>
                  <a:pt x="1521988" y="1933897"/>
                  <a:pt x="1490183" y="1933897"/>
                </a:cubicBezTo>
                <a:lnTo>
                  <a:pt x="660243" y="1933898"/>
                </a:lnTo>
                <a:cubicBezTo>
                  <a:pt x="612537" y="1933898"/>
                  <a:pt x="568217" y="1919395"/>
                  <a:pt x="531453" y="1894557"/>
                </a:cubicBezTo>
                <a:close/>
              </a:path>
            </a:pathLst>
          </a:custGeom>
          <a:solidFill>
            <a:srgbClr val="0070C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4024946" y="1892564"/>
            <a:ext cx="4525543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您的内容打在这里，或者通过复制您的文本后，在此框中选择粘贴，并选择只保留文字您的内容打在这里，或者通过复制您的文本后，在此框中选择粘贴，并选择只保留文字</a:t>
            </a:r>
            <a:endParaRPr lang="zh-CN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4434521" y="1229119"/>
            <a:ext cx="30451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这里是具体内容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  <a:cs typeface="+mn-ea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3819525" y="1766002"/>
            <a:ext cx="461931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/>
          <p:cNvSpPr txBox="1">
            <a:spLocks noChangeArrowheads="1"/>
          </p:cNvSpPr>
          <p:nvPr/>
        </p:nvSpPr>
        <p:spPr bwMode="auto">
          <a:xfrm>
            <a:off x="3473783" y="434492"/>
            <a:ext cx="20510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工作完成情况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  <a:cs typeface="+mn-ea"/>
            </a:endParaRPr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3821045" y="752508"/>
            <a:ext cx="13159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cs typeface="+mn-ea"/>
              </a:rPr>
              <a:t>YOUR TITLE HERE</a:t>
            </a:r>
            <a:endParaRPr kumimoji="0" lang="zh-CN" sz="110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 Narrow" panose="020B0606020202030204" pitchFamily="34" charset="0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8387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5330" y="1252739"/>
            <a:ext cx="5087259" cy="3038143"/>
          </a:xfrm>
          <a:prstGeom prst="rect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-15330" y="1217669"/>
            <a:ext cx="9159330" cy="23680"/>
          </a:xfrm>
          <a:prstGeom prst="line">
            <a:avLst/>
          </a:prstGeom>
          <a:ln>
            <a:solidFill>
              <a:srgbClr val="57718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-41725" y="4295488"/>
            <a:ext cx="9185725" cy="0"/>
          </a:xfrm>
          <a:prstGeom prst="line">
            <a:avLst/>
          </a:prstGeom>
          <a:ln>
            <a:solidFill>
              <a:srgbClr val="57718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964624" y="1709940"/>
            <a:ext cx="290579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+mn-ea"/>
                <a:cs typeface="+mn-ea"/>
              </a:rPr>
              <a:t>您的内容打在这里，或者通过复制您的文本后，在此框中选择粘贴，并选择只保留文字您的内容打在这里，或者通过复制您的文本后，在此框中选择粘贴，并选择只保留文字</a:t>
            </a:r>
            <a:endParaRPr lang="zh-CN" altLang="en-US" sz="1400" dirty="0">
              <a:solidFill>
                <a:schemeClr val="bg1"/>
              </a:solidFill>
              <a:cs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214673" y="2290131"/>
            <a:ext cx="963357" cy="963357"/>
            <a:chOff x="7381679" y="3413269"/>
            <a:chExt cx="1181100" cy="1181100"/>
          </a:xfrm>
        </p:grpSpPr>
        <p:sp>
          <p:nvSpPr>
            <p:cNvPr id="8" name="椭圆 7"/>
            <p:cNvSpPr/>
            <p:nvPr/>
          </p:nvSpPr>
          <p:spPr>
            <a:xfrm>
              <a:off x="7381679" y="3413269"/>
              <a:ext cx="1181100" cy="1181100"/>
            </a:xfrm>
            <a:prstGeom prst="ellipse">
              <a:avLst/>
            </a:prstGeom>
            <a:solidFill>
              <a:srgbClr val="577188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2"/>
                </a:solidFill>
                <a:cs typeface="+mn-ea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703446" y="3689322"/>
              <a:ext cx="617894" cy="628994"/>
            </a:xfrm>
            <a:custGeom>
              <a:avLst/>
              <a:gdLst>
                <a:gd name="T0" fmla="*/ 241 w 667"/>
                <a:gd name="T1" fmla="*/ 15 h 680"/>
                <a:gd name="T2" fmla="*/ 305 w 667"/>
                <a:gd name="T3" fmla="*/ 94 h 680"/>
                <a:gd name="T4" fmla="*/ 360 w 667"/>
                <a:gd name="T5" fmla="*/ 96 h 680"/>
                <a:gd name="T6" fmla="*/ 372 w 667"/>
                <a:gd name="T7" fmla="*/ 108 h 680"/>
                <a:gd name="T8" fmla="*/ 370 w 667"/>
                <a:gd name="T9" fmla="*/ 126 h 680"/>
                <a:gd name="T10" fmla="*/ 353 w 667"/>
                <a:gd name="T11" fmla="*/ 132 h 680"/>
                <a:gd name="T12" fmla="*/ 402 w 667"/>
                <a:gd name="T13" fmla="*/ 189 h 680"/>
                <a:gd name="T14" fmla="*/ 442 w 667"/>
                <a:gd name="T15" fmla="*/ 208 h 680"/>
                <a:gd name="T16" fmla="*/ 434 w 667"/>
                <a:gd name="T17" fmla="*/ 225 h 680"/>
                <a:gd name="T18" fmla="*/ 404 w 667"/>
                <a:gd name="T19" fmla="*/ 227 h 680"/>
                <a:gd name="T20" fmla="*/ 574 w 667"/>
                <a:gd name="T21" fmla="*/ 306 h 680"/>
                <a:gd name="T22" fmla="*/ 646 w 667"/>
                <a:gd name="T23" fmla="*/ 322 h 680"/>
                <a:gd name="T24" fmla="*/ 661 w 667"/>
                <a:gd name="T25" fmla="*/ 352 h 680"/>
                <a:gd name="T26" fmla="*/ 597 w 667"/>
                <a:gd name="T27" fmla="*/ 375 h 680"/>
                <a:gd name="T28" fmla="*/ 404 w 667"/>
                <a:gd name="T29" fmla="*/ 454 h 680"/>
                <a:gd name="T30" fmla="*/ 434 w 667"/>
                <a:gd name="T31" fmla="*/ 456 h 680"/>
                <a:gd name="T32" fmla="*/ 442 w 667"/>
                <a:gd name="T33" fmla="*/ 471 h 680"/>
                <a:gd name="T34" fmla="*/ 402 w 667"/>
                <a:gd name="T35" fmla="*/ 492 h 680"/>
                <a:gd name="T36" fmla="*/ 353 w 667"/>
                <a:gd name="T37" fmla="*/ 547 h 680"/>
                <a:gd name="T38" fmla="*/ 370 w 667"/>
                <a:gd name="T39" fmla="*/ 555 h 680"/>
                <a:gd name="T40" fmla="*/ 372 w 667"/>
                <a:gd name="T41" fmla="*/ 572 h 680"/>
                <a:gd name="T42" fmla="*/ 360 w 667"/>
                <a:gd name="T43" fmla="*/ 585 h 680"/>
                <a:gd name="T44" fmla="*/ 305 w 667"/>
                <a:gd name="T45" fmla="*/ 587 h 680"/>
                <a:gd name="T46" fmla="*/ 241 w 667"/>
                <a:gd name="T47" fmla="*/ 665 h 680"/>
                <a:gd name="T48" fmla="*/ 212 w 667"/>
                <a:gd name="T49" fmla="*/ 680 h 680"/>
                <a:gd name="T50" fmla="*/ 193 w 667"/>
                <a:gd name="T51" fmla="*/ 668 h 680"/>
                <a:gd name="T52" fmla="*/ 192 w 667"/>
                <a:gd name="T53" fmla="*/ 651 h 680"/>
                <a:gd name="T54" fmla="*/ 222 w 667"/>
                <a:gd name="T55" fmla="*/ 598 h 680"/>
                <a:gd name="T56" fmla="*/ 271 w 667"/>
                <a:gd name="T57" fmla="*/ 498 h 680"/>
                <a:gd name="T58" fmla="*/ 309 w 667"/>
                <a:gd name="T59" fmla="*/ 403 h 680"/>
                <a:gd name="T60" fmla="*/ 307 w 667"/>
                <a:gd name="T61" fmla="*/ 382 h 680"/>
                <a:gd name="T62" fmla="*/ 264 w 667"/>
                <a:gd name="T63" fmla="*/ 377 h 680"/>
                <a:gd name="T64" fmla="*/ 108 w 667"/>
                <a:gd name="T65" fmla="*/ 365 h 680"/>
                <a:gd name="T66" fmla="*/ 78 w 667"/>
                <a:gd name="T67" fmla="*/ 403 h 680"/>
                <a:gd name="T68" fmla="*/ 46 w 667"/>
                <a:gd name="T69" fmla="*/ 443 h 680"/>
                <a:gd name="T70" fmla="*/ 8 w 667"/>
                <a:gd name="T71" fmla="*/ 449 h 680"/>
                <a:gd name="T72" fmla="*/ 2 w 667"/>
                <a:gd name="T73" fmla="*/ 430 h 680"/>
                <a:gd name="T74" fmla="*/ 34 w 667"/>
                <a:gd name="T75" fmla="*/ 341 h 680"/>
                <a:gd name="T76" fmla="*/ 2 w 667"/>
                <a:gd name="T77" fmla="*/ 248 h 680"/>
                <a:gd name="T78" fmla="*/ 8 w 667"/>
                <a:gd name="T79" fmla="*/ 233 h 680"/>
                <a:gd name="T80" fmla="*/ 46 w 667"/>
                <a:gd name="T81" fmla="*/ 238 h 680"/>
                <a:gd name="T82" fmla="*/ 78 w 667"/>
                <a:gd name="T83" fmla="*/ 278 h 680"/>
                <a:gd name="T84" fmla="*/ 108 w 667"/>
                <a:gd name="T85" fmla="*/ 316 h 680"/>
                <a:gd name="T86" fmla="*/ 222 w 667"/>
                <a:gd name="T87" fmla="*/ 305 h 680"/>
                <a:gd name="T88" fmla="*/ 307 w 667"/>
                <a:gd name="T89" fmla="*/ 297 h 680"/>
                <a:gd name="T90" fmla="*/ 301 w 667"/>
                <a:gd name="T91" fmla="*/ 255 h 680"/>
                <a:gd name="T92" fmla="*/ 252 w 667"/>
                <a:gd name="T93" fmla="*/ 142 h 680"/>
                <a:gd name="T94" fmla="*/ 210 w 667"/>
                <a:gd name="T95" fmla="*/ 62 h 680"/>
                <a:gd name="T96" fmla="*/ 190 w 667"/>
                <a:gd name="T97" fmla="*/ 22 h 680"/>
                <a:gd name="T98" fmla="*/ 199 w 667"/>
                <a:gd name="T99" fmla="*/ 7 h 680"/>
                <a:gd name="T100" fmla="*/ 218 w 667"/>
                <a:gd name="T101" fmla="*/ 0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67" h="680">
                  <a:moveTo>
                    <a:pt x="218" y="0"/>
                  </a:moveTo>
                  <a:lnTo>
                    <a:pt x="228" y="3"/>
                  </a:lnTo>
                  <a:lnTo>
                    <a:pt x="241" y="15"/>
                  </a:lnTo>
                  <a:lnTo>
                    <a:pt x="258" y="34"/>
                  </a:lnTo>
                  <a:lnTo>
                    <a:pt x="279" y="60"/>
                  </a:lnTo>
                  <a:lnTo>
                    <a:pt x="305" y="94"/>
                  </a:lnTo>
                  <a:lnTo>
                    <a:pt x="345" y="94"/>
                  </a:lnTo>
                  <a:lnTo>
                    <a:pt x="354" y="94"/>
                  </a:lnTo>
                  <a:lnTo>
                    <a:pt x="360" y="96"/>
                  </a:lnTo>
                  <a:lnTo>
                    <a:pt x="366" y="98"/>
                  </a:lnTo>
                  <a:lnTo>
                    <a:pt x="370" y="104"/>
                  </a:lnTo>
                  <a:lnTo>
                    <a:pt x="372" y="108"/>
                  </a:lnTo>
                  <a:lnTo>
                    <a:pt x="373" y="115"/>
                  </a:lnTo>
                  <a:lnTo>
                    <a:pt x="372" y="121"/>
                  </a:lnTo>
                  <a:lnTo>
                    <a:pt x="370" y="126"/>
                  </a:lnTo>
                  <a:lnTo>
                    <a:pt x="366" y="130"/>
                  </a:lnTo>
                  <a:lnTo>
                    <a:pt x="360" y="132"/>
                  </a:lnTo>
                  <a:lnTo>
                    <a:pt x="353" y="132"/>
                  </a:lnTo>
                  <a:lnTo>
                    <a:pt x="334" y="132"/>
                  </a:lnTo>
                  <a:lnTo>
                    <a:pt x="375" y="189"/>
                  </a:lnTo>
                  <a:lnTo>
                    <a:pt x="402" y="189"/>
                  </a:lnTo>
                  <a:lnTo>
                    <a:pt x="425" y="191"/>
                  </a:lnTo>
                  <a:lnTo>
                    <a:pt x="438" y="197"/>
                  </a:lnTo>
                  <a:lnTo>
                    <a:pt x="442" y="208"/>
                  </a:lnTo>
                  <a:lnTo>
                    <a:pt x="442" y="216"/>
                  </a:lnTo>
                  <a:lnTo>
                    <a:pt x="438" y="221"/>
                  </a:lnTo>
                  <a:lnTo>
                    <a:pt x="434" y="225"/>
                  </a:lnTo>
                  <a:lnTo>
                    <a:pt x="428" y="227"/>
                  </a:lnTo>
                  <a:lnTo>
                    <a:pt x="421" y="227"/>
                  </a:lnTo>
                  <a:lnTo>
                    <a:pt x="404" y="227"/>
                  </a:lnTo>
                  <a:lnTo>
                    <a:pt x="470" y="305"/>
                  </a:lnTo>
                  <a:lnTo>
                    <a:pt x="557" y="305"/>
                  </a:lnTo>
                  <a:lnTo>
                    <a:pt x="574" y="306"/>
                  </a:lnTo>
                  <a:lnTo>
                    <a:pt x="595" y="310"/>
                  </a:lnTo>
                  <a:lnTo>
                    <a:pt x="622" y="314"/>
                  </a:lnTo>
                  <a:lnTo>
                    <a:pt x="646" y="322"/>
                  </a:lnTo>
                  <a:lnTo>
                    <a:pt x="661" y="329"/>
                  </a:lnTo>
                  <a:lnTo>
                    <a:pt x="667" y="339"/>
                  </a:lnTo>
                  <a:lnTo>
                    <a:pt x="661" y="352"/>
                  </a:lnTo>
                  <a:lnTo>
                    <a:pt x="650" y="361"/>
                  </a:lnTo>
                  <a:lnTo>
                    <a:pt x="627" y="369"/>
                  </a:lnTo>
                  <a:lnTo>
                    <a:pt x="597" y="375"/>
                  </a:lnTo>
                  <a:lnTo>
                    <a:pt x="557" y="375"/>
                  </a:lnTo>
                  <a:lnTo>
                    <a:pt x="470" y="375"/>
                  </a:lnTo>
                  <a:lnTo>
                    <a:pt x="404" y="454"/>
                  </a:lnTo>
                  <a:lnTo>
                    <a:pt x="421" y="454"/>
                  </a:lnTo>
                  <a:lnTo>
                    <a:pt x="428" y="454"/>
                  </a:lnTo>
                  <a:lnTo>
                    <a:pt x="434" y="456"/>
                  </a:lnTo>
                  <a:lnTo>
                    <a:pt x="438" y="460"/>
                  </a:lnTo>
                  <a:lnTo>
                    <a:pt x="442" y="466"/>
                  </a:lnTo>
                  <a:lnTo>
                    <a:pt x="442" y="471"/>
                  </a:lnTo>
                  <a:lnTo>
                    <a:pt x="438" y="483"/>
                  </a:lnTo>
                  <a:lnTo>
                    <a:pt x="425" y="490"/>
                  </a:lnTo>
                  <a:lnTo>
                    <a:pt x="402" y="492"/>
                  </a:lnTo>
                  <a:lnTo>
                    <a:pt x="375" y="492"/>
                  </a:lnTo>
                  <a:lnTo>
                    <a:pt x="334" y="547"/>
                  </a:lnTo>
                  <a:lnTo>
                    <a:pt x="353" y="547"/>
                  </a:lnTo>
                  <a:lnTo>
                    <a:pt x="360" y="549"/>
                  </a:lnTo>
                  <a:lnTo>
                    <a:pt x="366" y="551"/>
                  </a:lnTo>
                  <a:lnTo>
                    <a:pt x="370" y="555"/>
                  </a:lnTo>
                  <a:lnTo>
                    <a:pt x="372" y="560"/>
                  </a:lnTo>
                  <a:lnTo>
                    <a:pt x="373" y="566"/>
                  </a:lnTo>
                  <a:lnTo>
                    <a:pt x="372" y="572"/>
                  </a:lnTo>
                  <a:lnTo>
                    <a:pt x="370" y="577"/>
                  </a:lnTo>
                  <a:lnTo>
                    <a:pt x="366" y="581"/>
                  </a:lnTo>
                  <a:lnTo>
                    <a:pt x="360" y="585"/>
                  </a:lnTo>
                  <a:lnTo>
                    <a:pt x="354" y="587"/>
                  </a:lnTo>
                  <a:lnTo>
                    <a:pt x="345" y="587"/>
                  </a:lnTo>
                  <a:lnTo>
                    <a:pt x="305" y="587"/>
                  </a:lnTo>
                  <a:lnTo>
                    <a:pt x="279" y="621"/>
                  </a:lnTo>
                  <a:lnTo>
                    <a:pt x="258" y="648"/>
                  </a:lnTo>
                  <a:lnTo>
                    <a:pt x="241" y="665"/>
                  </a:lnTo>
                  <a:lnTo>
                    <a:pt x="228" y="676"/>
                  </a:lnTo>
                  <a:lnTo>
                    <a:pt x="218" y="680"/>
                  </a:lnTo>
                  <a:lnTo>
                    <a:pt x="212" y="680"/>
                  </a:lnTo>
                  <a:lnTo>
                    <a:pt x="205" y="678"/>
                  </a:lnTo>
                  <a:lnTo>
                    <a:pt x="199" y="674"/>
                  </a:lnTo>
                  <a:lnTo>
                    <a:pt x="193" y="668"/>
                  </a:lnTo>
                  <a:lnTo>
                    <a:pt x="190" y="665"/>
                  </a:lnTo>
                  <a:lnTo>
                    <a:pt x="190" y="659"/>
                  </a:lnTo>
                  <a:lnTo>
                    <a:pt x="192" y="651"/>
                  </a:lnTo>
                  <a:lnTo>
                    <a:pt x="199" y="638"/>
                  </a:lnTo>
                  <a:lnTo>
                    <a:pt x="210" y="619"/>
                  </a:lnTo>
                  <a:lnTo>
                    <a:pt x="222" y="598"/>
                  </a:lnTo>
                  <a:lnTo>
                    <a:pt x="237" y="572"/>
                  </a:lnTo>
                  <a:lnTo>
                    <a:pt x="252" y="538"/>
                  </a:lnTo>
                  <a:lnTo>
                    <a:pt x="271" y="498"/>
                  </a:lnTo>
                  <a:lnTo>
                    <a:pt x="288" y="456"/>
                  </a:lnTo>
                  <a:lnTo>
                    <a:pt x="301" y="426"/>
                  </a:lnTo>
                  <a:lnTo>
                    <a:pt x="309" y="403"/>
                  </a:lnTo>
                  <a:lnTo>
                    <a:pt x="311" y="390"/>
                  </a:lnTo>
                  <a:lnTo>
                    <a:pt x="311" y="386"/>
                  </a:lnTo>
                  <a:lnTo>
                    <a:pt x="307" y="382"/>
                  </a:lnTo>
                  <a:lnTo>
                    <a:pt x="301" y="380"/>
                  </a:lnTo>
                  <a:lnTo>
                    <a:pt x="288" y="378"/>
                  </a:lnTo>
                  <a:lnTo>
                    <a:pt x="264" y="377"/>
                  </a:lnTo>
                  <a:lnTo>
                    <a:pt x="226" y="377"/>
                  </a:lnTo>
                  <a:lnTo>
                    <a:pt x="163" y="373"/>
                  </a:lnTo>
                  <a:lnTo>
                    <a:pt x="108" y="365"/>
                  </a:lnTo>
                  <a:lnTo>
                    <a:pt x="101" y="373"/>
                  </a:lnTo>
                  <a:lnTo>
                    <a:pt x="91" y="384"/>
                  </a:lnTo>
                  <a:lnTo>
                    <a:pt x="78" y="403"/>
                  </a:lnTo>
                  <a:lnTo>
                    <a:pt x="65" y="422"/>
                  </a:lnTo>
                  <a:lnTo>
                    <a:pt x="53" y="435"/>
                  </a:lnTo>
                  <a:lnTo>
                    <a:pt x="46" y="443"/>
                  </a:lnTo>
                  <a:lnTo>
                    <a:pt x="34" y="447"/>
                  </a:lnTo>
                  <a:lnTo>
                    <a:pt x="15" y="449"/>
                  </a:lnTo>
                  <a:lnTo>
                    <a:pt x="8" y="449"/>
                  </a:lnTo>
                  <a:lnTo>
                    <a:pt x="2" y="447"/>
                  </a:lnTo>
                  <a:lnTo>
                    <a:pt x="0" y="445"/>
                  </a:lnTo>
                  <a:lnTo>
                    <a:pt x="2" y="430"/>
                  </a:lnTo>
                  <a:lnTo>
                    <a:pt x="8" y="407"/>
                  </a:lnTo>
                  <a:lnTo>
                    <a:pt x="19" y="378"/>
                  </a:lnTo>
                  <a:lnTo>
                    <a:pt x="34" y="341"/>
                  </a:lnTo>
                  <a:lnTo>
                    <a:pt x="19" y="301"/>
                  </a:lnTo>
                  <a:lnTo>
                    <a:pt x="8" y="269"/>
                  </a:lnTo>
                  <a:lnTo>
                    <a:pt x="2" y="248"/>
                  </a:lnTo>
                  <a:lnTo>
                    <a:pt x="0" y="236"/>
                  </a:lnTo>
                  <a:lnTo>
                    <a:pt x="2" y="234"/>
                  </a:lnTo>
                  <a:lnTo>
                    <a:pt x="8" y="233"/>
                  </a:lnTo>
                  <a:lnTo>
                    <a:pt x="15" y="233"/>
                  </a:lnTo>
                  <a:lnTo>
                    <a:pt x="34" y="234"/>
                  </a:lnTo>
                  <a:lnTo>
                    <a:pt x="46" y="238"/>
                  </a:lnTo>
                  <a:lnTo>
                    <a:pt x="53" y="246"/>
                  </a:lnTo>
                  <a:lnTo>
                    <a:pt x="65" y="259"/>
                  </a:lnTo>
                  <a:lnTo>
                    <a:pt x="78" y="278"/>
                  </a:lnTo>
                  <a:lnTo>
                    <a:pt x="91" y="297"/>
                  </a:lnTo>
                  <a:lnTo>
                    <a:pt x="101" y="308"/>
                  </a:lnTo>
                  <a:lnTo>
                    <a:pt x="108" y="316"/>
                  </a:lnTo>
                  <a:lnTo>
                    <a:pt x="137" y="310"/>
                  </a:lnTo>
                  <a:lnTo>
                    <a:pt x="174" y="306"/>
                  </a:lnTo>
                  <a:lnTo>
                    <a:pt x="222" y="305"/>
                  </a:lnTo>
                  <a:lnTo>
                    <a:pt x="275" y="305"/>
                  </a:lnTo>
                  <a:lnTo>
                    <a:pt x="296" y="303"/>
                  </a:lnTo>
                  <a:lnTo>
                    <a:pt x="307" y="297"/>
                  </a:lnTo>
                  <a:lnTo>
                    <a:pt x="311" y="291"/>
                  </a:lnTo>
                  <a:lnTo>
                    <a:pt x="309" y="278"/>
                  </a:lnTo>
                  <a:lnTo>
                    <a:pt x="301" y="255"/>
                  </a:lnTo>
                  <a:lnTo>
                    <a:pt x="288" y="223"/>
                  </a:lnTo>
                  <a:lnTo>
                    <a:pt x="271" y="183"/>
                  </a:lnTo>
                  <a:lnTo>
                    <a:pt x="252" y="142"/>
                  </a:lnTo>
                  <a:lnTo>
                    <a:pt x="237" y="109"/>
                  </a:lnTo>
                  <a:lnTo>
                    <a:pt x="222" y="81"/>
                  </a:lnTo>
                  <a:lnTo>
                    <a:pt x="210" y="62"/>
                  </a:lnTo>
                  <a:lnTo>
                    <a:pt x="199" y="43"/>
                  </a:lnTo>
                  <a:lnTo>
                    <a:pt x="192" y="30"/>
                  </a:lnTo>
                  <a:lnTo>
                    <a:pt x="190" y="22"/>
                  </a:lnTo>
                  <a:lnTo>
                    <a:pt x="190" y="17"/>
                  </a:lnTo>
                  <a:lnTo>
                    <a:pt x="193" y="11"/>
                  </a:lnTo>
                  <a:lnTo>
                    <a:pt x="199" y="7"/>
                  </a:lnTo>
                  <a:lnTo>
                    <a:pt x="205" y="3"/>
                  </a:lnTo>
                  <a:lnTo>
                    <a:pt x="212" y="1"/>
                  </a:lnTo>
                  <a:lnTo>
                    <a:pt x="218" y="0"/>
                  </a:lnTo>
                  <a:close/>
                </a:path>
              </a:pathLst>
            </a:custGeom>
            <a:noFill/>
            <a:ln w="158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630983" y="2290131"/>
            <a:ext cx="963357" cy="963357"/>
            <a:chOff x="8797989" y="3413269"/>
            <a:chExt cx="1181100" cy="1181100"/>
          </a:xfrm>
        </p:grpSpPr>
        <p:sp>
          <p:nvSpPr>
            <p:cNvPr id="11" name="椭圆 10"/>
            <p:cNvSpPr/>
            <p:nvPr/>
          </p:nvSpPr>
          <p:spPr>
            <a:xfrm>
              <a:off x="8797989" y="3413269"/>
              <a:ext cx="1181100" cy="1181100"/>
            </a:xfrm>
            <a:prstGeom prst="ellipse">
              <a:avLst/>
            </a:prstGeom>
            <a:solidFill>
              <a:srgbClr val="577188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2"/>
                </a:solidFill>
                <a:cs typeface="+mn-ea"/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/>
          </p:nvSpPr>
          <p:spPr bwMode="auto">
            <a:xfrm>
              <a:off x="9160642" y="3766549"/>
              <a:ext cx="526286" cy="507206"/>
            </a:xfrm>
            <a:custGeom>
              <a:avLst/>
              <a:gdLst>
                <a:gd name="T0" fmla="*/ 532 w 661"/>
                <a:gd name="T1" fmla="*/ 544 h 639"/>
                <a:gd name="T2" fmla="*/ 549 w 661"/>
                <a:gd name="T3" fmla="*/ 604 h 639"/>
                <a:gd name="T4" fmla="*/ 593 w 661"/>
                <a:gd name="T5" fmla="*/ 563 h 639"/>
                <a:gd name="T6" fmla="*/ 420 w 661"/>
                <a:gd name="T7" fmla="*/ 337 h 639"/>
                <a:gd name="T8" fmla="*/ 619 w 661"/>
                <a:gd name="T9" fmla="*/ 542 h 639"/>
                <a:gd name="T10" fmla="*/ 627 w 661"/>
                <a:gd name="T11" fmla="*/ 582 h 639"/>
                <a:gd name="T12" fmla="*/ 608 w 661"/>
                <a:gd name="T13" fmla="*/ 618 h 639"/>
                <a:gd name="T14" fmla="*/ 577 w 661"/>
                <a:gd name="T15" fmla="*/ 635 h 639"/>
                <a:gd name="T16" fmla="*/ 543 w 661"/>
                <a:gd name="T17" fmla="*/ 635 h 639"/>
                <a:gd name="T18" fmla="*/ 513 w 661"/>
                <a:gd name="T19" fmla="*/ 618 h 639"/>
                <a:gd name="T20" fmla="*/ 325 w 661"/>
                <a:gd name="T21" fmla="*/ 385 h 639"/>
                <a:gd name="T22" fmla="*/ 373 w 661"/>
                <a:gd name="T23" fmla="*/ 409 h 639"/>
                <a:gd name="T24" fmla="*/ 420 w 661"/>
                <a:gd name="T25" fmla="*/ 362 h 639"/>
                <a:gd name="T26" fmla="*/ 420 w 661"/>
                <a:gd name="T27" fmla="*/ 347 h 639"/>
                <a:gd name="T28" fmla="*/ 140 w 661"/>
                <a:gd name="T29" fmla="*/ 15 h 639"/>
                <a:gd name="T30" fmla="*/ 210 w 661"/>
                <a:gd name="T31" fmla="*/ 34 h 639"/>
                <a:gd name="T32" fmla="*/ 259 w 661"/>
                <a:gd name="T33" fmla="*/ 80 h 639"/>
                <a:gd name="T34" fmla="*/ 280 w 661"/>
                <a:gd name="T35" fmla="*/ 136 h 639"/>
                <a:gd name="T36" fmla="*/ 276 w 661"/>
                <a:gd name="T37" fmla="*/ 193 h 639"/>
                <a:gd name="T38" fmla="*/ 322 w 661"/>
                <a:gd name="T39" fmla="*/ 239 h 639"/>
                <a:gd name="T40" fmla="*/ 305 w 661"/>
                <a:gd name="T41" fmla="*/ 241 h 639"/>
                <a:gd name="T42" fmla="*/ 238 w 661"/>
                <a:gd name="T43" fmla="*/ 297 h 639"/>
                <a:gd name="T44" fmla="*/ 274 w 661"/>
                <a:gd name="T45" fmla="*/ 333 h 639"/>
                <a:gd name="T46" fmla="*/ 185 w 661"/>
                <a:gd name="T47" fmla="*/ 290 h 639"/>
                <a:gd name="T48" fmla="*/ 155 w 661"/>
                <a:gd name="T49" fmla="*/ 296 h 639"/>
                <a:gd name="T50" fmla="*/ 94 w 661"/>
                <a:gd name="T51" fmla="*/ 288 h 639"/>
                <a:gd name="T52" fmla="*/ 41 w 661"/>
                <a:gd name="T53" fmla="*/ 256 h 639"/>
                <a:gd name="T54" fmla="*/ 5 w 661"/>
                <a:gd name="T55" fmla="*/ 191 h 639"/>
                <a:gd name="T56" fmla="*/ 5 w 661"/>
                <a:gd name="T57" fmla="*/ 119 h 639"/>
                <a:gd name="T58" fmla="*/ 162 w 661"/>
                <a:gd name="T59" fmla="*/ 178 h 639"/>
                <a:gd name="T60" fmla="*/ 104 w 661"/>
                <a:gd name="T61" fmla="*/ 21 h 639"/>
                <a:gd name="T62" fmla="*/ 558 w 661"/>
                <a:gd name="T63" fmla="*/ 0 h 639"/>
                <a:gd name="T64" fmla="*/ 481 w 661"/>
                <a:gd name="T65" fmla="*/ 280 h 639"/>
                <a:gd name="T66" fmla="*/ 441 w 661"/>
                <a:gd name="T67" fmla="*/ 288 h 639"/>
                <a:gd name="T68" fmla="*/ 411 w 661"/>
                <a:gd name="T69" fmla="*/ 318 h 639"/>
                <a:gd name="T70" fmla="*/ 403 w 661"/>
                <a:gd name="T71" fmla="*/ 356 h 639"/>
                <a:gd name="T72" fmla="*/ 325 w 661"/>
                <a:gd name="T73" fmla="*/ 362 h 639"/>
                <a:gd name="T74" fmla="*/ 155 w 661"/>
                <a:gd name="T75" fmla="*/ 548 h 639"/>
                <a:gd name="T76" fmla="*/ 36 w 661"/>
                <a:gd name="T77" fmla="*/ 639 h 639"/>
                <a:gd name="T78" fmla="*/ 79 w 661"/>
                <a:gd name="T79" fmla="*/ 532 h 639"/>
                <a:gd name="T80" fmla="*/ 119 w 661"/>
                <a:gd name="T81" fmla="*/ 512 h 639"/>
                <a:gd name="T82" fmla="*/ 261 w 661"/>
                <a:gd name="T83" fmla="*/ 297 h 639"/>
                <a:gd name="T84" fmla="*/ 324 w 661"/>
                <a:gd name="T85" fmla="*/ 256 h 639"/>
                <a:gd name="T86" fmla="*/ 360 w 661"/>
                <a:gd name="T87" fmla="*/ 237 h 639"/>
                <a:gd name="T88" fmla="*/ 378 w 661"/>
                <a:gd name="T89" fmla="*/ 201 h 639"/>
                <a:gd name="T90" fmla="*/ 558 w 661"/>
                <a:gd name="T91" fmla="*/ 0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61" h="639">
                  <a:moveTo>
                    <a:pt x="564" y="536"/>
                  </a:moveTo>
                  <a:lnTo>
                    <a:pt x="532" y="544"/>
                  </a:lnTo>
                  <a:lnTo>
                    <a:pt x="522" y="578"/>
                  </a:lnTo>
                  <a:lnTo>
                    <a:pt x="549" y="604"/>
                  </a:lnTo>
                  <a:lnTo>
                    <a:pt x="583" y="597"/>
                  </a:lnTo>
                  <a:lnTo>
                    <a:pt x="593" y="563"/>
                  </a:lnTo>
                  <a:lnTo>
                    <a:pt x="564" y="536"/>
                  </a:lnTo>
                  <a:close/>
                  <a:moveTo>
                    <a:pt x="420" y="337"/>
                  </a:moveTo>
                  <a:lnTo>
                    <a:pt x="608" y="525"/>
                  </a:lnTo>
                  <a:lnTo>
                    <a:pt x="619" y="542"/>
                  </a:lnTo>
                  <a:lnTo>
                    <a:pt x="627" y="561"/>
                  </a:lnTo>
                  <a:lnTo>
                    <a:pt x="627" y="582"/>
                  </a:lnTo>
                  <a:lnTo>
                    <a:pt x="619" y="601"/>
                  </a:lnTo>
                  <a:lnTo>
                    <a:pt x="608" y="618"/>
                  </a:lnTo>
                  <a:lnTo>
                    <a:pt x="593" y="629"/>
                  </a:lnTo>
                  <a:lnTo>
                    <a:pt x="577" y="635"/>
                  </a:lnTo>
                  <a:lnTo>
                    <a:pt x="560" y="637"/>
                  </a:lnTo>
                  <a:lnTo>
                    <a:pt x="543" y="635"/>
                  </a:lnTo>
                  <a:lnTo>
                    <a:pt x="528" y="629"/>
                  </a:lnTo>
                  <a:lnTo>
                    <a:pt x="513" y="618"/>
                  </a:lnTo>
                  <a:lnTo>
                    <a:pt x="303" y="407"/>
                  </a:lnTo>
                  <a:lnTo>
                    <a:pt x="325" y="385"/>
                  </a:lnTo>
                  <a:lnTo>
                    <a:pt x="361" y="421"/>
                  </a:lnTo>
                  <a:lnTo>
                    <a:pt x="373" y="409"/>
                  </a:lnTo>
                  <a:lnTo>
                    <a:pt x="414" y="368"/>
                  </a:lnTo>
                  <a:lnTo>
                    <a:pt x="420" y="362"/>
                  </a:lnTo>
                  <a:lnTo>
                    <a:pt x="420" y="354"/>
                  </a:lnTo>
                  <a:lnTo>
                    <a:pt x="420" y="347"/>
                  </a:lnTo>
                  <a:lnTo>
                    <a:pt x="420" y="337"/>
                  </a:lnTo>
                  <a:close/>
                  <a:moveTo>
                    <a:pt x="140" y="15"/>
                  </a:moveTo>
                  <a:lnTo>
                    <a:pt x="176" y="19"/>
                  </a:lnTo>
                  <a:lnTo>
                    <a:pt x="210" y="34"/>
                  </a:lnTo>
                  <a:lnTo>
                    <a:pt x="240" y="57"/>
                  </a:lnTo>
                  <a:lnTo>
                    <a:pt x="259" y="80"/>
                  </a:lnTo>
                  <a:lnTo>
                    <a:pt x="272" y="108"/>
                  </a:lnTo>
                  <a:lnTo>
                    <a:pt x="280" y="136"/>
                  </a:lnTo>
                  <a:lnTo>
                    <a:pt x="282" y="165"/>
                  </a:lnTo>
                  <a:lnTo>
                    <a:pt x="276" y="193"/>
                  </a:lnTo>
                  <a:lnTo>
                    <a:pt x="280" y="197"/>
                  </a:lnTo>
                  <a:lnTo>
                    <a:pt x="322" y="239"/>
                  </a:lnTo>
                  <a:lnTo>
                    <a:pt x="310" y="241"/>
                  </a:lnTo>
                  <a:lnTo>
                    <a:pt x="305" y="241"/>
                  </a:lnTo>
                  <a:lnTo>
                    <a:pt x="297" y="239"/>
                  </a:lnTo>
                  <a:lnTo>
                    <a:pt x="238" y="297"/>
                  </a:lnTo>
                  <a:lnTo>
                    <a:pt x="250" y="309"/>
                  </a:lnTo>
                  <a:lnTo>
                    <a:pt x="274" y="333"/>
                  </a:lnTo>
                  <a:lnTo>
                    <a:pt x="252" y="356"/>
                  </a:lnTo>
                  <a:lnTo>
                    <a:pt x="185" y="290"/>
                  </a:lnTo>
                  <a:lnTo>
                    <a:pt x="185" y="290"/>
                  </a:lnTo>
                  <a:lnTo>
                    <a:pt x="155" y="296"/>
                  </a:lnTo>
                  <a:lnTo>
                    <a:pt x="125" y="296"/>
                  </a:lnTo>
                  <a:lnTo>
                    <a:pt x="94" y="288"/>
                  </a:lnTo>
                  <a:lnTo>
                    <a:pt x="66" y="275"/>
                  </a:lnTo>
                  <a:lnTo>
                    <a:pt x="41" y="256"/>
                  </a:lnTo>
                  <a:lnTo>
                    <a:pt x="18" y="225"/>
                  </a:lnTo>
                  <a:lnTo>
                    <a:pt x="5" y="191"/>
                  </a:lnTo>
                  <a:lnTo>
                    <a:pt x="0" y="155"/>
                  </a:lnTo>
                  <a:lnTo>
                    <a:pt x="5" y="119"/>
                  </a:lnTo>
                  <a:lnTo>
                    <a:pt x="85" y="199"/>
                  </a:lnTo>
                  <a:lnTo>
                    <a:pt x="162" y="178"/>
                  </a:lnTo>
                  <a:lnTo>
                    <a:pt x="183" y="100"/>
                  </a:lnTo>
                  <a:lnTo>
                    <a:pt x="104" y="21"/>
                  </a:lnTo>
                  <a:lnTo>
                    <a:pt x="140" y="15"/>
                  </a:lnTo>
                  <a:close/>
                  <a:moveTo>
                    <a:pt x="558" y="0"/>
                  </a:moveTo>
                  <a:lnTo>
                    <a:pt x="661" y="100"/>
                  </a:lnTo>
                  <a:lnTo>
                    <a:pt x="481" y="280"/>
                  </a:lnTo>
                  <a:lnTo>
                    <a:pt x="460" y="282"/>
                  </a:lnTo>
                  <a:lnTo>
                    <a:pt x="441" y="288"/>
                  </a:lnTo>
                  <a:lnTo>
                    <a:pt x="424" y="301"/>
                  </a:lnTo>
                  <a:lnTo>
                    <a:pt x="411" y="318"/>
                  </a:lnTo>
                  <a:lnTo>
                    <a:pt x="405" y="337"/>
                  </a:lnTo>
                  <a:lnTo>
                    <a:pt x="403" y="356"/>
                  </a:lnTo>
                  <a:lnTo>
                    <a:pt x="363" y="398"/>
                  </a:lnTo>
                  <a:lnTo>
                    <a:pt x="325" y="362"/>
                  </a:lnTo>
                  <a:lnTo>
                    <a:pt x="147" y="540"/>
                  </a:lnTo>
                  <a:lnTo>
                    <a:pt x="155" y="548"/>
                  </a:lnTo>
                  <a:lnTo>
                    <a:pt x="126" y="582"/>
                  </a:lnTo>
                  <a:lnTo>
                    <a:pt x="36" y="639"/>
                  </a:lnTo>
                  <a:lnTo>
                    <a:pt x="22" y="623"/>
                  </a:lnTo>
                  <a:lnTo>
                    <a:pt x="79" y="532"/>
                  </a:lnTo>
                  <a:lnTo>
                    <a:pt x="113" y="506"/>
                  </a:lnTo>
                  <a:lnTo>
                    <a:pt x="119" y="512"/>
                  </a:lnTo>
                  <a:lnTo>
                    <a:pt x="297" y="333"/>
                  </a:lnTo>
                  <a:lnTo>
                    <a:pt x="261" y="297"/>
                  </a:lnTo>
                  <a:lnTo>
                    <a:pt x="303" y="256"/>
                  </a:lnTo>
                  <a:lnTo>
                    <a:pt x="324" y="256"/>
                  </a:lnTo>
                  <a:lnTo>
                    <a:pt x="342" y="248"/>
                  </a:lnTo>
                  <a:lnTo>
                    <a:pt x="360" y="237"/>
                  </a:lnTo>
                  <a:lnTo>
                    <a:pt x="371" y="220"/>
                  </a:lnTo>
                  <a:lnTo>
                    <a:pt x="378" y="201"/>
                  </a:lnTo>
                  <a:lnTo>
                    <a:pt x="378" y="180"/>
                  </a:lnTo>
                  <a:lnTo>
                    <a:pt x="558" y="0"/>
                  </a:lnTo>
                  <a:close/>
                </a:path>
              </a:pathLst>
            </a:custGeom>
            <a:noFill/>
            <a:ln w="158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8047293" y="2290131"/>
            <a:ext cx="963357" cy="963357"/>
            <a:chOff x="10214299" y="3413269"/>
            <a:chExt cx="1181100" cy="1181100"/>
          </a:xfrm>
        </p:grpSpPr>
        <p:sp>
          <p:nvSpPr>
            <p:cNvPr id="14" name="椭圆 13"/>
            <p:cNvSpPr/>
            <p:nvPr/>
          </p:nvSpPr>
          <p:spPr>
            <a:xfrm>
              <a:off x="10214299" y="3413269"/>
              <a:ext cx="1181100" cy="1181100"/>
            </a:xfrm>
            <a:prstGeom prst="ellipse">
              <a:avLst/>
            </a:prstGeom>
            <a:solidFill>
              <a:srgbClr val="577188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2"/>
                </a:solidFill>
                <a:cs typeface="+mn-ea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10570555" y="3741149"/>
              <a:ext cx="468587" cy="506255"/>
              <a:chOff x="5432426" y="298451"/>
              <a:chExt cx="493712" cy="533400"/>
            </a:xfrm>
            <a:noFill/>
          </p:grpSpPr>
          <p:sp>
            <p:nvSpPr>
              <p:cNvPr id="16" name="Freeform 18"/>
              <p:cNvSpPr>
                <a:spLocks noEditPoints="1"/>
              </p:cNvSpPr>
              <p:nvPr/>
            </p:nvSpPr>
            <p:spPr bwMode="auto">
              <a:xfrm>
                <a:off x="5432426" y="298451"/>
                <a:ext cx="381000" cy="382588"/>
              </a:xfrm>
              <a:custGeom>
                <a:avLst/>
                <a:gdLst>
                  <a:gd name="T0" fmla="*/ 178 w 479"/>
                  <a:gd name="T1" fmla="*/ 157 h 481"/>
                  <a:gd name="T2" fmla="*/ 134 w 479"/>
                  <a:gd name="T3" fmla="*/ 241 h 481"/>
                  <a:gd name="T4" fmla="*/ 178 w 479"/>
                  <a:gd name="T5" fmla="*/ 324 h 481"/>
                  <a:gd name="T6" fmla="*/ 272 w 479"/>
                  <a:gd name="T7" fmla="*/ 339 h 481"/>
                  <a:gd name="T8" fmla="*/ 337 w 479"/>
                  <a:gd name="T9" fmla="*/ 273 h 481"/>
                  <a:gd name="T10" fmla="*/ 324 w 479"/>
                  <a:gd name="T11" fmla="*/ 180 h 481"/>
                  <a:gd name="T12" fmla="*/ 238 w 479"/>
                  <a:gd name="T13" fmla="*/ 137 h 481"/>
                  <a:gd name="T14" fmla="*/ 263 w 479"/>
                  <a:gd name="T15" fmla="*/ 2 h 481"/>
                  <a:gd name="T16" fmla="*/ 278 w 479"/>
                  <a:gd name="T17" fmla="*/ 17 h 481"/>
                  <a:gd name="T18" fmla="*/ 284 w 479"/>
                  <a:gd name="T19" fmla="*/ 51 h 481"/>
                  <a:gd name="T20" fmla="*/ 316 w 479"/>
                  <a:gd name="T21" fmla="*/ 80 h 481"/>
                  <a:gd name="T22" fmla="*/ 352 w 479"/>
                  <a:gd name="T23" fmla="*/ 72 h 481"/>
                  <a:gd name="T24" fmla="*/ 386 w 479"/>
                  <a:gd name="T25" fmla="*/ 53 h 481"/>
                  <a:gd name="T26" fmla="*/ 426 w 479"/>
                  <a:gd name="T27" fmla="*/ 93 h 481"/>
                  <a:gd name="T28" fmla="*/ 409 w 479"/>
                  <a:gd name="T29" fmla="*/ 129 h 481"/>
                  <a:gd name="T30" fmla="*/ 405 w 479"/>
                  <a:gd name="T31" fmla="*/ 171 h 481"/>
                  <a:gd name="T32" fmla="*/ 416 w 479"/>
                  <a:gd name="T33" fmla="*/ 193 h 481"/>
                  <a:gd name="T34" fmla="*/ 437 w 479"/>
                  <a:gd name="T35" fmla="*/ 201 h 481"/>
                  <a:gd name="T36" fmla="*/ 470 w 479"/>
                  <a:gd name="T37" fmla="*/ 205 h 481"/>
                  <a:gd name="T38" fmla="*/ 479 w 479"/>
                  <a:gd name="T39" fmla="*/ 226 h 481"/>
                  <a:gd name="T40" fmla="*/ 473 w 479"/>
                  <a:gd name="T41" fmla="*/ 271 h 481"/>
                  <a:gd name="T42" fmla="*/ 454 w 479"/>
                  <a:gd name="T43" fmla="*/ 281 h 481"/>
                  <a:gd name="T44" fmla="*/ 416 w 479"/>
                  <a:gd name="T45" fmla="*/ 296 h 481"/>
                  <a:gd name="T46" fmla="*/ 398 w 479"/>
                  <a:gd name="T47" fmla="*/ 330 h 481"/>
                  <a:gd name="T48" fmla="*/ 420 w 479"/>
                  <a:gd name="T49" fmla="*/ 366 h 481"/>
                  <a:gd name="T50" fmla="*/ 420 w 479"/>
                  <a:gd name="T51" fmla="*/ 400 h 481"/>
                  <a:gd name="T52" fmla="*/ 375 w 479"/>
                  <a:gd name="T53" fmla="*/ 428 h 481"/>
                  <a:gd name="T54" fmla="*/ 341 w 479"/>
                  <a:gd name="T55" fmla="*/ 406 h 481"/>
                  <a:gd name="T56" fmla="*/ 299 w 479"/>
                  <a:gd name="T57" fmla="*/ 409 h 481"/>
                  <a:gd name="T58" fmla="*/ 282 w 479"/>
                  <a:gd name="T59" fmla="*/ 425 h 481"/>
                  <a:gd name="T60" fmla="*/ 278 w 479"/>
                  <a:gd name="T61" fmla="*/ 457 h 481"/>
                  <a:gd name="T62" fmla="*/ 269 w 479"/>
                  <a:gd name="T63" fmla="*/ 476 h 481"/>
                  <a:gd name="T64" fmla="*/ 223 w 479"/>
                  <a:gd name="T65" fmla="*/ 481 h 481"/>
                  <a:gd name="T66" fmla="*/ 204 w 479"/>
                  <a:gd name="T67" fmla="*/ 470 h 481"/>
                  <a:gd name="T68" fmla="*/ 199 w 479"/>
                  <a:gd name="T69" fmla="*/ 440 h 481"/>
                  <a:gd name="T70" fmla="*/ 172 w 479"/>
                  <a:gd name="T71" fmla="*/ 407 h 481"/>
                  <a:gd name="T72" fmla="*/ 138 w 479"/>
                  <a:gd name="T73" fmla="*/ 402 h 481"/>
                  <a:gd name="T74" fmla="*/ 104 w 479"/>
                  <a:gd name="T75" fmla="*/ 428 h 481"/>
                  <a:gd name="T76" fmla="*/ 58 w 479"/>
                  <a:gd name="T77" fmla="*/ 400 h 481"/>
                  <a:gd name="T78" fmla="*/ 58 w 479"/>
                  <a:gd name="T79" fmla="*/ 366 h 481"/>
                  <a:gd name="T80" fmla="*/ 75 w 479"/>
                  <a:gd name="T81" fmla="*/ 328 h 481"/>
                  <a:gd name="T82" fmla="*/ 66 w 479"/>
                  <a:gd name="T83" fmla="*/ 294 h 481"/>
                  <a:gd name="T84" fmla="*/ 47 w 479"/>
                  <a:gd name="T85" fmla="*/ 282 h 481"/>
                  <a:gd name="T86" fmla="*/ 15 w 479"/>
                  <a:gd name="T87" fmla="*/ 279 h 481"/>
                  <a:gd name="T88" fmla="*/ 0 w 479"/>
                  <a:gd name="T89" fmla="*/ 263 h 481"/>
                  <a:gd name="T90" fmla="*/ 0 w 479"/>
                  <a:gd name="T91" fmla="*/ 218 h 481"/>
                  <a:gd name="T92" fmla="*/ 15 w 479"/>
                  <a:gd name="T93" fmla="*/ 203 h 481"/>
                  <a:gd name="T94" fmla="*/ 51 w 479"/>
                  <a:gd name="T95" fmla="*/ 195 h 481"/>
                  <a:gd name="T96" fmla="*/ 77 w 479"/>
                  <a:gd name="T97" fmla="*/ 163 h 481"/>
                  <a:gd name="T98" fmla="*/ 70 w 479"/>
                  <a:gd name="T99" fmla="*/ 129 h 481"/>
                  <a:gd name="T100" fmla="*/ 53 w 479"/>
                  <a:gd name="T101" fmla="*/ 93 h 481"/>
                  <a:gd name="T102" fmla="*/ 91 w 479"/>
                  <a:gd name="T103" fmla="*/ 53 h 481"/>
                  <a:gd name="T104" fmla="*/ 127 w 479"/>
                  <a:gd name="T105" fmla="*/ 72 h 481"/>
                  <a:gd name="T106" fmla="*/ 168 w 479"/>
                  <a:gd name="T107" fmla="*/ 74 h 481"/>
                  <a:gd name="T108" fmla="*/ 191 w 479"/>
                  <a:gd name="T109" fmla="*/ 63 h 481"/>
                  <a:gd name="T110" fmla="*/ 199 w 479"/>
                  <a:gd name="T111" fmla="*/ 42 h 481"/>
                  <a:gd name="T112" fmla="*/ 204 w 479"/>
                  <a:gd name="T113" fmla="*/ 11 h 481"/>
                  <a:gd name="T114" fmla="*/ 223 w 479"/>
                  <a:gd name="T115" fmla="*/ 0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79" h="481">
                    <a:moveTo>
                      <a:pt x="238" y="137"/>
                    </a:moveTo>
                    <a:lnTo>
                      <a:pt x="206" y="142"/>
                    </a:lnTo>
                    <a:lnTo>
                      <a:pt x="178" y="157"/>
                    </a:lnTo>
                    <a:lnTo>
                      <a:pt x="155" y="180"/>
                    </a:lnTo>
                    <a:lnTo>
                      <a:pt x="140" y="209"/>
                    </a:lnTo>
                    <a:lnTo>
                      <a:pt x="134" y="241"/>
                    </a:lnTo>
                    <a:lnTo>
                      <a:pt x="140" y="273"/>
                    </a:lnTo>
                    <a:lnTo>
                      <a:pt x="155" y="301"/>
                    </a:lnTo>
                    <a:lnTo>
                      <a:pt x="178" y="324"/>
                    </a:lnTo>
                    <a:lnTo>
                      <a:pt x="206" y="339"/>
                    </a:lnTo>
                    <a:lnTo>
                      <a:pt x="238" y="345"/>
                    </a:lnTo>
                    <a:lnTo>
                      <a:pt x="272" y="339"/>
                    </a:lnTo>
                    <a:lnTo>
                      <a:pt x="301" y="324"/>
                    </a:lnTo>
                    <a:lnTo>
                      <a:pt x="324" y="301"/>
                    </a:lnTo>
                    <a:lnTo>
                      <a:pt x="337" y="273"/>
                    </a:lnTo>
                    <a:lnTo>
                      <a:pt x="343" y="241"/>
                    </a:lnTo>
                    <a:lnTo>
                      <a:pt x="337" y="209"/>
                    </a:lnTo>
                    <a:lnTo>
                      <a:pt x="324" y="180"/>
                    </a:lnTo>
                    <a:lnTo>
                      <a:pt x="301" y="157"/>
                    </a:lnTo>
                    <a:lnTo>
                      <a:pt x="272" y="142"/>
                    </a:lnTo>
                    <a:lnTo>
                      <a:pt x="238" y="137"/>
                    </a:lnTo>
                    <a:close/>
                    <a:moveTo>
                      <a:pt x="223" y="0"/>
                    </a:moveTo>
                    <a:lnTo>
                      <a:pt x="255" y="0"/>
                    </a:lnTo>
                    <a:lnTo>
                      <a:pt x="263" y="2"/>
                    </a:lnTo>
                    <a:lnTo>
                      <a:pt x="269" y="6"/>
                    </a:lnTo>
                    <a:lnTo>
                      <a:pt x="274" y="11"/>
                    </a:lnTo>
                    <a:lnTo>
                      <a:pt x="278" y="17"/>
                    </a:lnTo>
                    <a:lnTo>
                      <a:pt x="278" y="25"/>
                    </a:lnTo>
                    <a:lnTo>
                      <a:pt x="278" y="42"/>
                    </a:lnTo>
                    <a:lnTo>
                      <a:pt x="284" y="51"/>
                    </a:lnTo>
                    <a:lnTo>
                      <a:pt x="293" y="63"/>
                    </a:lnTo>
                    <a:lnTo>
                      <a:pt x="307" y="72"/>
                    </a:lnTo>
                    <a:lnTo>
                      <a:pt x="316" y="80"/>
                    </a:lnTo>
                    <a:lnTo>
                      <a:pt x="327" y="82"/>
                    </a:lnTo>
                    <a:lnTo>
                      <a:pt x="341" y="80"/>
                    </a:lnTo>
                    <a:lnTo>
                      <a:pt x="352" y="72"/>
                    </a:lnTo>
                    <a:lnTo>
                      <a:pt x="363" y="61"/>
                    </a:lnTo>
                    <a:lnTo>
                      <a:pt x="375" y="53"/>
                    </a:lnTo>
                    <a:lnTo>
                      <a:pt x="386" y="53"/>
                    </a:lnTo>
                    <a:lnTo>
                      <a:pt x="398" y="61"/>
                    </a:lnTo>
                    <a:lnTo>
                      <a:pt x="420" y="82"/>
                    </a:lnTo>
                    <a:lnTo>
                      <a:pt x="426" y="93"/>
                    </a:lnTo>
                    <a:lnTo>
                      <a:pt x="426" y="106"/>
                    </a:lnTo>
                    <a:lnTo>
                      <a:pt x="420" y="116"/>
                    </a:lnTo>
                    <a:lnTo>
                      <a:pt x="409" y="129"/>
                    </a:lnTo>
                    <a:lnTo>
                      <a:pt x="403" y="138"/>
                    </a:lnTo>
                    <a:lnTo>
                      <a:pt x="403" y="154"/>
                    </a:lnTo>
                    <a:lnTo>
                      <a:pt x="405" y="171"/>
                    </a:lnTo>
                    <a:lnTo>
                      <a:pt x="409" y="182"/>
                    </a:lnTo>
                    <a:lnTo>
                      <a:pt x="411" y="188"/>
                    </a:lnTo>
                    <a:lnTo>
                      <a:pt x="416" y="193"/>
                    </a:lnTo>
                    <a:lnTo>
                      <a:pt x="422" y="197"/>
                    </a:lnTo>
                    <a:lnTo>
                      <a:pt x="430" y="199"/>
                    </a:lnTo>
                    <a:lnTo>
                      <a:pt x="437" y="201"/>
                    </a:lnTo>
                    <a:lnTo>
                      <a:pt x="454" y="201"/>
                    </a:lnTo>
                    <a:lnTo>
                      <a:pt x="462" y="203"/>
                    </a:lnTo>
                    <a:lnTo>
                      <a:pt x="470" y="205"/>
                    </a:lnTo>
                    <a:lnTo>
                      <a:pt x="473" y="210"/>
                    </a:lnTo>
                    <a:lnTo>
                      <a:pt x="477" y="218"/>
                    </a:lnTo>
                    <a:lnTo>
                      <a:pt x="479" y="226"/>
                    </a:lnTo>
                    <a:lnTo>
                      <a:pt x="479" y="256"/>
                    </a:lnTo>
                    <a:lnTo>
                      <a:pt x="477" y="263"/>
                    </a:lnTo>
                    <a:lnTo>
                      <a:pt x="473" y="271"/>
                    </a:lnTo>
                    <a:lnTo>
                      <a:pt x="470" y="277"/>
                    </a:lnTo>
                    <a:lnTo>
                      <a:pt x="462" y="279"/>
                    </a:lnTo>
                    <a:lnTo>
                      <a:pt x="454" y="281"/>
                    </a:lnTo>
                    <a:lnTo>
                      <a:pt x="437" y="281"/>
                    </a:lnTo>
                    <a:lnTo>
                      <a:pt x="428" y="284"/>
                    </a:lnTo>
                    <a:lnTo>
                      <a:pt x="416" y="296"/>
                    </a:lnTo>
                    <a:lnTo>
                      <a:pt x="407" y="309"/>
                    </a:lnTo>
                    <a:lnTo>
                      <a:pt x="401" y="318"/>
                    </a:lnTo>
                    <a:lnTo>
                      <a:pt x="398" y="330"/>
                    </a:lnTo>
                    <a:lnTo>
                      <a:pt x="401" y="343"/>
                    </a:lnTo>
                    <a:lnTo>
                      <a:pt x="409" y="353"/>
                    </a:lnTo>
                    <a:lnTo>
                      <a:pt x="420" y="366"/>
                    </a:lnTo>
                    <a:lnTo>
                      <a:pt x="426" y="375"/>
                    </a:lnTo>
                    <a:lnTo>
                      <a:pt x="426" y="389"/>
                    </a:lnTo>
                    <a:lnTo>
                      <a:pt x="420" y="400"/>
                    </a:lnTo>
                    <a:lnTo>
                      <a:pt x="398" y="421"/>
                    </a:lnTo>
                    <a:lnTo>
                      <a:pt x="386" y="428"/>
                    </a:lnTo>
                    <a:lnTo>
                      <a:pt x="375" y="428"/>
                    </a:lnTo>
                    <a:lnTo>
                      <a:pt x="363" y="421"/>
                    </a:lnTo>
                    <a:lnTo>
                      <a:pt x="352" y="409"/>
                    </a:lnTo>
                    <a:lnTo>
                      <a:pt x="341" y="406"/>
                    </a:lnTo>
                    <a:lnTo>
                      <a:pt x="326" y="406"/>
                    </a:lnTo>
                    <a:lnTo>
                      <a:pt x="310" y="407"/>
                    </a:lnTo>
                    <a:lnTo>
                      <a:pt x="299" y="409"/>
                    </a:lnTo>
                    <a:lnTo>
                      <a:pt x="291" y="413"/>
                    </a:lnTo>
                    <a:lnTo>
                      <a:pt x="288" y="419"/>
                    </a:lnTo>
                    <a:lnTo>
                      <a:pt x="282" y="425"/>
                    </a:lnTo>
                    <a:lnTo>
                      <a:pt x="280" y="432"/>
                    </a:lnTo>
                    <a:lnTo>
                      <a:pt x="278" y="440"/>
                    </a:lnTo>
                    <a:lnTo>
                      <a:pt x="278" y="457"/>
                    </a:lnTo>
                    <a:lnTo>
                      <a:pt x="278" y="464"/>
                    </a:lnTo>
                    <a:lnTo>
                      <a:pt x="274" y="470"/>
                    </a:lnTo>
                    <a:lnTo>
                      <a:pt x="269" y="476"/>
                    </a:lnTo>
                    <a:lnTo>
                      <a:pt x="263" y="479"/>
                    </a:lnTo>
                    <a:lnTo>
                      <a:pt x="255" y="481"/>
                    </a:lnTo>
                    <a:lnTo>
                      <a:pt x="223" y="481"/>
                    </a:lnTo>
                    <a:lnTo>
                      <a:pt x="216" y="479"/>
                    </a:lnTo>
                    <a:lnTo>
                      <a:pt x="208" y="476"/>
                    </a:lnTo>
                    <a:lnTo>
                      <a:pt x="204" y="470"/>
                    </a:lnTo>
                    <a:lnTo>
                      <a:pt x="201" y="464"/>
                    </a:lnTo>
                    <a:lnTo>
                      <a:pt x="199" y="457"/>
                    </a:lnTo>
                    <a:lnTo>
                      <a:pt x="199" y="440"/>
                    </a:lnTo>
                    <a:lnTo>
                      <a:pt x="195" y="428"/>
                    </a:lnTo>
                    <a:lnTo>
                      <a:pt x="183" y="419"/>
                    </a:lnTo>
                    <a:lnTo>
                      <a:pt x="172" y="407"/>
                    </a:lnTo>
                    <a:lnTo>
                      <a:pt x="161" y="402"/>
                    </a:lnTo>
                    <a:lnTo>
                      <a:pt x="149" y="400"/>
                    </a:lnTo>
                    <a:lnTo>
                      <a:pt x="138" y="402"/>
                    </a:lnTo>
                    <a:lnTo>
                      <a:pt x="127" y="409"/>
                    </a:lnTo>
                    <a:lnTo>
                      <a:pt x="115" y="421"/>
                    </a:lnTo>
                    <a:lnTo>
                      <a:pt x="104" y="428"/>
                    </a:lnTo>
                    <a:lnTo>
                      <a:pt x="91" y="428"/>
                    </a:lnTo>
                    <a:lnTo>
                      <a:pt x="81" y="421"/>
                    </a:lnTo>
                    <a:lnTo>
                      <a:pt x="58" y="400"/>
                    </a:lnTo>
                    <a:lnTo>
                      <a:pt x="53" y="389"/>
                    </a:lnTo>
                    <a:lnTo>
                      <a:pt x="53" y="375"/>
                    </a:lnTo>
                    <a:lnTo>
                      <a:pt x="58" y="366"/>
                    </a:lnTo>
                    <a:lnTo>
                      <a:pt x="70" y="353"/>
                    </a:lnTo>
                    <a:lnTo>
                      <a:pt x="74" y="343"/>
                    </a:lnTo>
                    <a:lnTo>
                      <a:pt x="75" y="328"/>
                    </a:lnTo>
                    <a:lnTo>
                      <a:pt x="74" y="311"/>
                    </a:lnTo>
                    <a:lnTo>
                      <a:pt x="70" y="299"/>
                    </a:lnTo>
                    <a:lnTo>
                      <a:pt x="66" y="294"/>
                    </a:lnTo>
                    <a:lnTo>
                      <a:pt x="62" y="288"/>
                    </a:lnTo>
                    <a:lnTo>
                      <a:pt x="55" y="284"/>
                    </a:lnTo>
                    <a:lnTo>
                      <a:pt x="47" y="282"/>
                    </a:lnTo>
                    <a:lnTo>
                      <a:pt x="39" y="281"/>
                    </a:lnTo>
                    <a:lnTo>
                      <a:pt x="22" y="281"/>
                    </a:lnTo>
                    <a:lnTo>
                      <a:pt x="15" y="279"/>
                    </a:lnTo>
                    <a:lnTo>
                      <a:pt x="9" y="277"/>
                    </a:lnTo>
                    <a:lnTo>
                      <a:pt x="3" y="271"/>
                    </a:lnTo>
                    <a:lnTo>
                      <a:pt x="0" y="263"/>
                    </a:lnTo>
                    <a:lnTo>
                      <a:pt x="0" y="256"/>
                    </a:lnTo>
                    <a:lnTo>
                      <a:pt x="0" y="226"/>
                    </a:lnTo>
                    <a:lnTo>
                      <a:pt x="0" y="218"/>
                    </a:lnTo>
                    <a:lnTo>
                      <a:pt x="3" y="210"/>
                    </a:lnTo>
                    <a:lnTo>
                      <a:pt x="9" y="205"/>
                    </a:lnTo>
                    <a:lnTo>
                      <a:pt x="15" y="203"/>
                    </a:lnTo>
                    <a:lnTo>
                      <a:pt x="22" y="201"/>
                    </a:lnTo>
                    <a:lnTo>
                      <a:pt x="39" y="201"/>
                    </a:lnTo>
                    <a:lnTo>
                      <a:pt x="51" y="195"/>
                    </a:lnTo>
                    <a:lnTo>
                      <a:pt x="62" y="186"/>
                    </a:lnTo>
                    <a:lnTo>
                      <a:pt x="72" y="173"/>
                    </a:lnTo>
                    <a:lnTo>
                      <a:pt x="77" y="163"/>
                    </a:lnTo>
                    <a:lnTo>
                      <a:pt x="79" y="152"/>
                    </a:lnTo>
                    <a:lnTo>
                      <a:pt x="77" y="138"/>
                    </a:lnTo>
                    <a:lnTo>
                      <a:pt x="70" y="129"/>
                    </a:lnTo>
                    <a:lnTo>
                      <a:pt x="58" y="116"/>
                    </a:lnTo>
                    <a:lnTo>
                      <a:pt x="53" y="106"/>
                    </a:lnTo>
                    <a:lnTo>
                      <a:pt x="53" y="93"/>
                    </a:lnTo>
                    <a:lnTo>
                      <a:pt x="58" y="82"/>
                    </a:lnTo>
                    <a:lnTo>
                      <a:pt x="81" y="59"/>
                    </a:lnTo>
                    <a:lnTo>
                      <a:pt x="91" y="53"/>
                    </a:lnTo>
                    <a:lnTo>
                      <a:pt x="104" y="53"/>
                    </a:lnTo>
                    <a:lnTo>
                      <a:pt x="115" y="59"/>
                    </a:lnTo>
                    <a:lnTo>
                      <a:pt x="127" y="72"/>
                    </a:lnTo>
                    <a:lnTo>
                      <a:pt x="138" y="76"/>
                    </a:lnTo>
                    <a:lnTo>
                      <a:pt x="153" y="76"/>
                    </a:lnTo>
                    <a:lnTo>
                      <a:pt x="168" y="74"/>
                    </a:lnTo>
                    <a:lnTo>
                      <a:pt x="180" y="72"/>
                    </a:lnTo>
                    <a:lnTo>
                      <a:pt x="185" y="68"/>
                    </a:lnTo>
                    <a:lnTo>
                      <a:pt x="191" y="63"/>
                    </a:lnTo>
                    <a:lnTo>
                      <a:pt x="195" y="57"/>
                    </a:lnTo>
                    <a:lnTo>
                      <a:pt x="199" y="49"/>
                    </a:lnTo>
                    <a:lnTo>
                      <a:pt x="199" y="42"/>
                    </a:lnTo>
                    <a:lnTo>
                      <a:pt x="199" y="25"/>
                    </a:lnTo>
                    <a:lnTo>
                      <a:pt x="201" y="17"/>
                    </a:lnTo>
                    <a:lnTo>
                      <a:pt x="204" y="11"/>
                    </a:lnTo>
                    <a:lnTo>
                      <a:pt x="208" y="6"/>
                    </a:lnTo>
                    <a:lnTo>
                      <a:pt x="216" y="2"/>
                    </a:lnTo>
                    <a:lnTo>
                      <a:pt x="223" y="0"/>
                    </a:lnTo>
                    <a:close/>
                  </a:path>
                </a:pathLst>
              </a:custGeom>
              <a:grpFill/>
              <a:ln w="15875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</a:endParaRPr>
              </a:p>
            </p:txBody>
          </p:sp>
          <p:sp>
            <p:nvSpPr>
              <p:cNvPr id="17" name="Freeform 19"/>
              <p:cNvSpPr>
                <a:spLocks noEditPoints="1"/>
              </p:cNvSpPr>
              <p:nvPr/>
            </p:nvSpPr>
            <p:spPr bwMode="auto">
              <a:xfrm>
                <a:off x="5735638" y="641351"/>
                <a:ext cx="190500" cy="190500"/>
              </a:xfrm>
              <a:custGeom>
                <a:avLst/>
                <a:gdLst>
                  <a:gd name="T0" fmla="*/ 86 w 241"/>
                  <a:gd name="T1" fmla="*/ 101 h 241"/>
                  <a:gd name="T2" fmla="*/ 101 w 241"/>
                  <a:gd name="T3" fmla="*/ 155 h 241"/>
                  <a:gd name="T4" fmla="*/ 156 w 241"/>
                  <a:gd name="T5" fmla="*/ 140 h 241"/>
                  <a:gd name="T6" fmla="*/ 141 w 241"/>
                  <a:gd name="T7" fmla="*/ 85 h 241"/>
                  <a:gd name="T8" fmla="*/ 129 w 241"/>
                  <a:gd name="T9" fmla="*/ 0 h 241"/>
                  <a:gd name="T10" fmla="*/ 141 w 241"/>
                  <a:gd name="T11" fmla="*/ 8 h 241"/>
                  <a:gd name="T12" fmla="*/ 142 w 241"/>
                  <a:gd name="T13" fmla="*/ 25 h 241"/>
                  <a:gd name="T14" fmla="*/ 152 w 241"/>
                  <a:gd name="T15" fmla="*/ 36 h 241"/>
                  <a:gd name="T16" fmla="*/ 163 w 241"/>
                  <a:gd name="T17" fmla="*/ 42 h 241"/>
                  <a:gd name="T18" fmla="*/ 177 w 241"/>
                  <a:gd name="T19" fmla="*/ 36 h 241"/>
                  <a:gd name="T20" fmla="*/ 192 w 241"/>
                  <a:gd name="T21" fmla="*/ 27 h 241"/>
                  <a:gd name="T22" fmla="*/ 211 w 241"/>
                  <a:gd name="T23" fmla="*/ 42 h 241"/>
                  <a:gd name="T24" fmla="*/ 214 w 241"/>
                  <a:gd name="T25" fmla="*/ 55 h 241"/>
                  <a:gd name="T26" fmla="*/ 203 w 241"/>
                  <a:gd name="T27" fmla="*/ 68 h 241"/>
                  <a:gd name="T28" fmla="*/ 203 w 241"/>
                  <a:gd name="T29" fmla="*/ 83 h 241"/>
                  <a:gd name="T30" fmla="*/ 207 w 241"/>
                  <a:gd name="T31" fmla="*/ 95 h 241"/>
                  <a:gd name="T32" fmla="*/ 220 w 241"/>
                  <a:gd name="T33" fmla="*/ 101 h 241"/>
                  <a:gd name="T34" fmla="*/ 237 w 241"/>
                  <a:gd name="T35" fmla="*/ 104 h 241"/>
                  <a:gd name="T36" fmla="*/ 241 w 241"/>
                  <a:gd name="T37" fmla="*/ 129 h 241"/>
                  <a:gd name="T38" fmla="*/ 233 w 241"/>
                  <a:gd name="T39" fmla="*/ 140 h 241"/>
                  <a:gd name="T40" fmla="*/ 216 w 241"/>
                  <a:gd name="T41" fmla="*/ 142 h 241"/>
                  <a:gd name="T42" fmla="*/ 207 w 241"/>
                  <a:gd name="T43" fmla="*/ 152 h 241"/>
                  <a:gd name="T44" fmla="*/ 201 w 241"/>
                  <a:gd name="T45" fmla="*/ 163 h 241"/>
                  <a:gd name="T46" fmla="*/ 205 w 241"/>
                  <a:gd name="T47" fmla="*/ 176 h 241"/>
                  <a:gd name="T48" fmla="*/ 214 w 241"/>
                  <a:gd name="T49" fmla="*/ 191 h 241"/>
                  <a:gd name="T50" fmla="*/ 199 w 241"/>
                  <a:gd name="T51" fmla="*/ 210 h 241"/>
                  <a:gd name="T52" fmla="*/ 186 w 241"/>
                  <a:gd name="T53" fmla="*/ 214 h 241"/>
                  <a:gd name="T54" fmla="*/ 175 w 241"/>
                  <a:gd name="T55" fmla="*/ 203 h 241"/>
                  <a:gd name="T56" fmla="*/ 160 w 241"/>
                  <a:gd name="T57" fmla="*/ 203 h 241"/>
                  <a:gd name="T58" fmla="*/ 146 w 241"/>
                  <a:gd name="T59" fmla="*/ 207 h 241"/>
                  <a:gd name="T60" fmla="*/ 141 w 241"/>
                  <a:gd name="T61" fmla="*/ 220 h 241"/>
                  <a:gd name="T62" fmla="*/ 137 w 241"/>
                  <a:gd name="T63" fmla="*/ 237 h 241"/>
                  <a:gd name="T64" fmla="*/ 112 w 241"/>
                  <a:gd name="T65" fmla="*/ 241 h 241"/>
                  <a:gd name="T66" fmla="*/ 101 w 241"/>
                  <a:gd name="T67" fmla="*/ 233 h 241"/>
                  <a:gd name="T68" fmla="*/ 99 w 241"/>
                  <a:gd name="T69" fmla="*/ 216 h 241"/>
                  <a:gd name="T70" fmla="*/ 89 w 241"/>
                  <a:gd name="T71" fmla="*/ 207 h 241"/>
                  <a:gd name="T72" fmla="*/ 78 w 241"/>
                  <a:gd name="T73" fmla="*/ 201 h 241"/>
                  <a:gd name="T74" fmla="*/ 65 w 241"/>
                  <a:gd name="T75" fmla="*/ 205 h 241"/>
                  <a:gd name="T76" fmla="*/ 50 w 241"/>
                  <a:gd name="T77" fmla="*/ 214 h 241"/>
                  <a:gd name="T78" fmla="*/ 31 w 241"/>
                  <a:gd name="T79" fmla="*/ 199 h 241"/>
                  <a:gd name="T80" fmla="*/ 27 w 241"/>
                  <a:gd name="T81" fmla="*/ 186 h 241"/>
                  <a:gd name="T82" fmla="*/ 38 w 241"/>
                  <a:gd name="T83" fmla="*/ 174 h 241"/>
                  <a:gd name="T84" fmla="*/ 38 w 241"/>
                  <a:gd name="T85" fmla="*/ 159 h 241"/>
                  <a:gd name="T86" fmla="*/ 34 w 241"/>
                  <a:gd name="T87" fmla="*/ 146 h 241"/>
                  <a:gd name="T88" fmla="*/ 21 w 241"/>
                  <a:gd name="T89" fmla="*/ 140 h 241"/>
                  <a:gd name="T90" fmla="*/ 4 w 241"/>
                  <a:gd name="T91" fmla="*/ 137 h 241"/>
                  <a:gd name="T92" fmla="*/ 0 w 241"/>
                  <a:gd name="T93" fmla="*/ 112 h 241"/>
                  <a:gd name="T94" fmla="*/ 8 w 241"/>
                  <a:gd name="T95" fmla="*/ 101 h 241"/>
                  <a:gd name="T96" fmla="*/ 25 w 241"/>
                  <a:gd name="T97" fmla="*/ 99 h 241"/>
                  <a:gd name="T98" fmla="*/ 36 w 241"/>
                  <a:gd name="T99" fmla="*/ 89 h 241"/>
                  <a:gd name="T100" fmla="*/ 42 w 241"/>
                  <a:gd name="T101" fmla="*/ 78 h 241"/>
                  <a:gd name="T102" fmla="*/ 36 w 241"/>
                  <a:gd name="T103" fmla="*/ 65 h 241"/>
                  <a:gd name="T104" fmla="*/ 27 w 241"/>
                  <a:gd name="T105" fmla="*/ 49 h 241"/>
                  <a:gd name="T106" fmla="*/ 42 w 241"/>
                  <a:gd name="T107" fmla="*/ 30 h 241"/>
                  <a:gd name="T108" fmla="*/ 55 w 241"/>
                  <a:gd name="T109" fmla="*/ 27 h 241"/>
                  <a:gd name="T110" fmla="*/ 69 w 241"/>
                  <a:gd name="T111" fmla="*/ 38 h 241"/>
                  <a:gd name="T112" fmla="*/ 84 w 241"/>
                  <a:gd name="T113" fmla="*/ 38 h 241"/>
                  <a:gd name="T114" fmla="*/ 95 w 241"/>
                  <a:gd name="T115" fmla="*/ 34 h 241"/>
                  <a:gd name="T116" fmla="*/ 101 w 241"/>
                  <a:gd name="T117" fmla="*/ 21 h 241"/>
                  <a:gd name="T118" fmla="*/ 105 w 241"/>
                  <a:gd name="T119" fmla="*/ 4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41" h="241">
                    <a:moveTo>
                      <a:pt x="122" y="80"/>
                    </a:moveTo>
                    <a:lnTo>
                      <a:pt x="101" y="85"/>
                    </a:lnTo>
                    <a:lnTo>
                      <a:pt x="86" y="101"/>
                    </a:lnTo>
                    <a:lnTo>
                      <a:pt x="80" y="121"/>
                    </a:lnTo>
                    <a:lnTo>
                      <a:pt x="86" y="140"/>
                    </a:lnTo>
                    <a:lnTo>
                      <a:pt x="101" y="155"/>
                    </a:lnTo>
                    <a:lnTo>
                      <a:pt x="122" y="161"/>
                    </a:lnTo>
                    <a:lnTo>
                      <a:pt x="141" y="155"/>
                    </a:lnTo>
                    <a:lnTo>
                      <a:pt x="156" y="140"/>
                    </a:lnTo>
                    <a:lnTo>
                      <a:pt x="161" y="121"/>
                    </a:lnTo>
                    <a:lnTo>
                      <a:pt x="156" y="101"/>
                    </a:lnTo>
                    <a:lnTo>
                      <a:pt x="141" y="85"/>
                    </a:lnTo>
                    <a:lnTo>
                      <a:pt x="122" y="80"/>
                    </a:lnTo>
                    <a:close/>
                    <a:moveTo>
                      <a:pt x="112" y="0"/>
                    </a:moveTo>
                    <a:lnTo>
                      <a:pt x="129" y="0"/>
                    </a:lnTo>
                    <a:lnTo>
                      <a:pt x="133" y="2"/>
                    </a:lnTo>
                    <a:lnTo>
                      <a:pt x="137" y="4"/>
                    </a:lnTo>
                    <a:lnTo>
                      <a:pt x="141" y="8"/>
                    </a:lnTo>
                    <a:lnTo>
                      <a:pt x="141" y="13"/>
                    </a:lnTo>
                    <a:lnTo>
                      <a:pt x="141" y="21"/>
                    </a:lnTo>
                    <a:lnTo>
                      <a:pt x="142" y="25"/>
                    </a:lnTo>
                    <a:lnTo>
                      <a:pt x="144" y="29"/>
                    </a:lnTo>
                    <a:lnTo>
                      <a:pt x="148" y="32"/>
                    </a:lnTo>
                    <a:lnTo>
                      <a:pt x="152" y="36"/>
                    </a:lnTo>
                    <a:lnTo>
                      <a:pt x="156" y="38"/>
                    </a:lnTo>
                    <a:lnTo>
                      <a:pt x="160" y="40"/>
                    </a:lnTo>
                    <a:lnTo>
                      <a:pt x="163" y="42"/>
                    </a:lnTo>
                    <a:lnTo>
                      <a:pt x="169" y="40"/>
                    </a:lnTo>
                    <a:lnTo>
                      <a:pt x="173" y="38"/>
                    </a:lnTo>
                    <a:lnTo>
                      <a:pt x="177" y="36"/>
                    </a:lnTo>
                    <a:lnTo>
                      <a:pt x="182" y="30"/>
                    </a:lnTo>
                    <a:lnTo>
                      <a:pt x="186" y="27"/>
                    </a:lnTo>
                    <a:lnTo>
                      <a:pt x="192" y="27"/>
                    </a:lnTo>
                    <a:lnTo>
                      <a:pt x="196" y="27"/>
                    </a:lnTo>
                    <a:lnTo>
                      <a:pt x="199" y="30"/>
                    </a:lnTo>
                    <a:lnTo>
                      <a:pt x="211" y="42"/>
                    </a:lnTo>
                    <a:lnTo>
                      <a:pt x="214" y="46"/>
                    </a:lnTo>
                    <a:lnTo>
                      <a:pt x="214" y="49"/>
                    </a:lnTo>
                    <a:lnTo>
                      <a:pt x="214" y="55"/>
                    </a:lnTo>
                    <a:lnTo>
                      <a:pt x="211" y="59"/>
                    </a:lnTo>
                    <a:lnTo>
                      <a:pt x="205" y="65"/>
                    </a:lnTo>
                    <a:lnTo>
                      <a:pt x="203" y="68"/>
                    </a:lnTo>
                    <a:lnTo>
                      <a:pt x="203" y="72"/>
                    </a:lnTo>
                    <a:lnTo>
                      <a:pt x="203" y="78"/>
                    </a:lnTo>
                    <a:lnTo>
                      <a:pt x="203" y="83"/>
                    </a:lnTo>
                    <a:lnTo>
                      <a:pt x="205" y="87"/>
                    </a:lnTo>
                    <a:lnTo>
                      <a:pt x="205" y="91"/>
                    </a:lnTo>
                    <a:lnTo>
                      <a:pt x="207" y="95"/>
                    </a:lnTo>
                    <a:lnTo>
                      <a:pt x="211" y="97"/>
                    </a:lnTo>
                    <a:lnTo>
                      <a:pt x="216" y="101"/>
                    </a:lnTo>
                    <a:lnTo>
                      <a:pt x="220" y="101"/>
                    </a:lnTo>
                    <a:lnTo>
                      <a:pt x="230" y="101"/>
                    </a:lnTo>
                    <a:lnTo>
                      <a:pt x="233" y="101"/>
                    </a:lnTo>
                    <a:lnTo>
                      <a:pt x="237" y="104"/>
                    </a:lnTo>
                    <a:lnTo>
                      <a:pt x="239" y="108"/>
                    </a:lnTo>
                    <a:lnTo>
                      <a:pt x="241" y="112"/>
                    </a:lnTo>
                    <a:lnTo>
                      <a:pt x="241" y="129"/>
                    </a:lnTo>
                    <a:lnTo>
                      <a:pt x="239" y="133"/>
                    </a:lnTo>
                    <a:lnTo>
                      <a:pt x="237" y="137"/>
                    </a:lnTo>
                    <a:lnTo>
                      <a:pt x="233" y="140"/>
                    </a:lnTo>
                    <a:lnTo>
                      <a:pt x="230" y="140"/>
                    </a:lnTo>
                    <a:lnTo>
                      <a:pt x="220" y="140"/>
                    </a:lnTo>
                    <a:lnTo>
                      <a:pt x="216" y="142"/>
                    </a:lnTo>
                    <a:lnTo>
                      <a:pt x="213" y="144"/>
                    </a:lnTo>
                    <a:lnTo>
                      <a:pt x="209" y="148"/>
                    </a:lnTo>
                    <a:lnTo>
                      <a:pt x="207" y="152"/>
                    </a:lnTo>
                    <a:lnTo>
                      <a:pt x="203" y="155"/>
                    </a:lnTo>
                    <a:lnTo>
                      <a:pt x="201" y="159"/>
                    </a:lnTo>
                    <a:lnTo>
                      <a:pt x="201" y="163"/>
                    </a:lnTo>
                    <a:lnTo>
                      <a:pt x="201" y="169"/>
                    </a:lnTo>
                    <a:lnTo>
                      <a:pt x="203" y="173"/>
                    </a:lnTo>
                    <a:lnTo>
                      <a:pt x="205" y="176"/>
                    </a:lnTo>
                    <a:lnTo>
                      <a:pt x="211" y="182"/>
                    </a:lnTo>
                    <a:lnTo>
                      <a:pt x="214" y="186"/>
                    </a:lnTo>
                    <a:lnTo>
                      <a:pt x="214" y="191"/>
                    </a:lnTo>
                    <a:lnTo>
                      <a:pt x="214" y="195"/>
                    </a:lnTo>
                    <a:lnTo>
                      <a:pt x="211" y="199"/>
                    </a:lnTo>
                    <a:lnTo>
                      <a:pt x="199" y="210"/>
                    </a:lnTo>
                    <a:lnTo>
                      <a:pt x="196" y="214"/>
                    </a:lnTo>
                    <a:lnTo>
                      <a:pt x="192" y="214"/>
                    </a:lnTo>
                    <a:lnTo>
                      <a:pt x="186" y="214"/>
                    </a:lnTo>
                    <a:lnTo>
                      <a:pt x="182" y="210"/>
                    </a:lnTo>
                    <a:lnTo>
                      <a:pt x="177" y="205"/>
                    </a:lnTo>
                    <a:lnTo>
                      <a:pt x="175" y="203"/>
                    </a:lnTo>
                    <a:lnTo>
                      <a:pt x="169" y="203"/>
                    </a:lnTo>
                    <a:lnTo>
                      <a:pt x="163" y="203"/>
                    </a:lnTo>
                    <a:lnTo>
                      <a:pt x="160" y="203"/>
                    </a:lnTo>
                    <a:lnTo>
                      <a:pt x="154" y="205"/>
                    </a:lnTo>
                    <a:lnTo>
                      <a:pt x="150" y="205"/>
                    </a:lnTo>
                    <a:lnTo>
                      <a:pt x="146" y="207"/>
                    </a:lnTo>
                    <a:lnTo>
                      <a:pt x="144" y="210"/>
                    </a:lnTo>
                    <a:lnTo>
                      <a:pt x="142" y="216"/>
                    </a:lnTo>
                    <a:lnTo>
                      <a:pt x="141" y="220"/>
                    </a:lnTo>
                    <a:lnTo>
                      <a:pt x="141" y="229"/>
                    </a:lnTo>
                    <a:lnTo>
                      <a:pt x="141" y="233"/>
                    </a:lnTo>
                    <a:lnTo>
                      <a:pt x="137" y="237"/>
                    </a:lnTo>
                    <a:lnTo>
                      <a:pt x="133" y="239"/>
                    </a:lnTo>
                    <a:lnTo>
                      <a:pt x="129" y="241"/>
                    </a:lnTo>
                    <a:lnTo>
                      <a:pt x="112" y="241"/>
                    </a:lnTo>
                    <a:lnTo>
                      <a:pt x="108" y="239"/>
                    </a:lnTo>
                    <a:lnTo>
                      <a:pt x="105" y="237"/>
                    </a:lnTo>
                    <a:lnTo>
                      <a:pt x="101" y="233"/>
                    </a:lnTo>
                    <a:lnTo>
                      <a:pt x="101" y="229"/>
                    </a:lnTo>
                    <a:lnTo>
                      <a:pt x="101" y="220"/>
                    </a:lnTo>
                    <a:lnTo>
                      <a:pt x="99" y="216"/>
                    </a:lnTo>
                    <a:lnTo>
                      <a:pt x="97" y="212"/>
                    </a:lnTo>
                    <a:lnTo>
                      <a:pt x="93" y="209"/>
                    </a:lnTo>
                    <a:lnTo>
                      <a:pt x="89" y="207"/>
                    </a:lnTo>
                    <a:lnTo>
                      <a:pt x="86" y="203"/>
                    </a:lnTo>
                    <a:lnTo>
                      <a:pt x="82" y="201"/>
                    </a:lnTo>
                    <a:lnTo>
                      <a:pt x="78" y="201"/>
                    </a:lnTo>
                    <a:lnTo>
                      <a:pt x="72" y="201"/>
                    </a:lnTo>
                    <a:lnTo>
                      <a:pt x="69" y="203"/>
                    </a:lnTo>
                    <a:lnTo>
                      <a:pt x="65" y="205"/>
                    </a:lnTo>
                    <a:lnTo>
                      <a:pt x="59" y="210"/>
                    </a:lnTo>
                    <a:lnTo>
                      <a:pt x="55" y="214"/>
                    </a:lnTo>
                    <a:lnTo>
                      <a:pt x="50" y="214"/>
                    </a:lnTo>
                    <a:lnTo>
                      <a:pt x="46" y="214"/>
                    </a:lnTo>
                    <a:lnTo>
                      <a:pt x="42" y="210"/>
                    </a:lnTo>
                    <a:lnTo>
                      <a:pt x="31" y="199"/>
                    </a:lnTo>
                    <a:lnTo>
                      <a:pt x="27" y="195"/>
                    </a:lnTo>
                    <a:lnTo>
                      <a:pt x="27" y="191"/>
                    </a:lnTo>
                    <a:lnTo>
                      <a:pt x="27" y="186"/>
                    </a:lnTo>
                    <a:lnTo>
                      <a:pt x="31" y="182"/>
                    </a:lnTo>
                    <a:lnTo>
                      <a:pt x="36" y="176"/>
                    </a:lnTo>
                    <a:lnTo>
                      <a:pt x="38" y="174"/>
                    </a:lnTo>
                    <a:lnTo>
                      <a:pt x="38" y="169"/>
                    </a:lnTo>
                    <a:lnTo>
                      <a:pt x="38" y="163"/>
                    </a:lnTo>
                    <a:lnTo>
                      <a:pt x="38" y="159"/>
                    </a:lnTo>
                    <a:lnTo>
                      <a:pt x="36" y="154"/>
                    </a:lnTo>
                    <a:lnTo>
                      <a:pt x="36" y="150"/>
                    </a:lnTo>
                    <a:lnTo>
                      <a:pt x="34" y="146"/>
                    </a:lnTo>
                    <a:lnTo>
                      <a:pt x="31" y="144"/>
                    </a:lnTo>
                    <a:lnTo>
                      <a:pt x="27" y="140"/>
                    </a:lnTo>
                    <a:lnTo>
                      <a:pt x="21" y="140"/>
                    </a:lnTo>
                    <a:lnTo>
                      <a:pt x="14" y="140"/>
                    </a:lnTo>
                    <a:lnTo>
                      <a:pt x="8" y="140"/>
                    </a:lnTo>
                    <a:lnTo>
                      <a:pt x="4" y="137"/>
                    </a:lnTo>
                    <a:lnTo>
                      <a:pt x="2" y="133"/>
                    </a:lnTo>
                    <a:lnTo>
                      <a:pt x="0" y="129"/>
                    </a:lnTo>
                    <a:lnTo>
                      <a:pt x="0" y="112"/>
                    </a:lnTo>
                    <a:lnTo>
                      <a:pt x="2" y="108"/>
                    </a:lnTo>
                    <a:lnTo>
                      <a:pt x="4" y="104"/>
                    </a:lnTo>
                    <a:lnTo>
                      <a:pt x="8" y="101"/>
                    </a:lnTo>
                    <a:lnTo>
                      <a:pt x="14" y="101"/>
                    </a:lnTo>
                    <a:lnTo>
                      <a:pt x="21" y="101"/>
                    </a:lnTo>
                    <a:lnTo>
                      <a:pt x="25" y="99"/>
                    </a:lnTo>
                    <a:lnTo>
                      <a:pt x="29" y="97"/>
                    </a:lnTo>
                    <a:lnTo>
                      <a:pt x="33" y="93"/>
                    </a:lnTo>
                    <a:lnTo>
                      <a:pt x="36" y="89"/>
                    </a:lnTo>
                    <a:lnTo>
                      <a:pt x="38" y="85"/>
                    </a:lnTo>
                    <a:lnTo>
                      <a:pt x="40" y="82"/>
                    </a:lnTo>
                    <a:lnTo>
                      <a:pt x="42" y="78"/>
                    </a:lnTo>
                    <a:lnTo>
                      <a:pt x="40" y="72"/>
                    </a:lnTo>
                    <a:lnTo>
                      <a:pt x="38" y="68"/>
                    </a:lnTo>
                    <a:lnTo>
                      <a:pt x="36" y="65"/>
                    </a:lnTo>
                    <a:lnTo>
                      <a:pt x="31" y="59"/>
                    </a:lnTo>
                    <a:lnTo>
                      <a:pt x="27" y="55"/>
                    </a:lnTo>
                    <a:lnTo>
                      <a:pt x="27" y="49"/>
                    </a:lnTo>
                    <a:lnTo>
                      <a:pt x="27" y="46"/>
                    </a:lnTo>
                    <a:lnTo>
                      <a:pt x="31" y="42"/>
                    </a:lnTo>
                    <a:lnTo>
                      <a:pt x="42" y="30"/>
                    </a:lnTo>
                    <a:lnTo>
                      <a:pt x="46" y="27"/>
                    </a:lnTo>
                    <a:lnTo>
                      <a:pt x="50" y="27"/>
                    </a:lnTo>
                    <a:lnTo>
                      <a:pt x="55" y="27"/>
                    </a:lnTo>
                    <a:lnTo>
                      <a:pt x="59" y="30"/>
                    </a:lnTo>
                    <a:lnTo>
                      <a:pt x="65" y="36"/>
                    </a:lnTo>
                    <a:lnTo>
                      <a:pt x="69" y="38"/>
                    </a:lnTo>
                    <a:lnTo>
                      <a:pt x="72" y="38"/>
                    </a:lnTo>
                    <a:lnTo>
                      <a:pt x="78" y="38"/>
                    </a:lnTo>
                    <a:lnTo>
                      <a:pt x="84" y="38"/>
                    </a:lnTo>
                    <a:lnTo>
                      <a:pt x="88" y="36"/>
                    </a:lnTo>
                    <a:lnTo>
                      <a:pt x="91" y="36"/>
                    </a:lnTo>
                    <a:lnTo>
                      <a:pt x="95" y="34"/>
                    </a:lnTo>
                    <a:lnTo>
                      <a:pt x="99" y="30"/>
                    </a:lnTo>
                    <a:lnTo>
                      <a:pt x="101" y="27"/>
                    </a:lnTo>
                    <a:lnTo>
                      <a:pt x="101" y="21"/>
                    </a:lnTo>
                    <a:lnTo>
                      <a:pt x="101" y="13"/>
                    </a:lnTo>
                    <a:lnTo>
                      <a:pt x="103" y="8"/>
                    </a:lnTo>
                    <a:lnTo>
                      <a:pt x="105" y="4"/>
                    </a:lnTo>
                    <a:lnTo>
                      <a:pt x="108" y="2"/>
                    </a:lnTo>
                    <a:lnTo>
                      <a:pt x="112" y="0"/>
                    </a:lnTo>
                    <a:close/>
                  </a:path>
                </a:pathLst>
              </a:custGeom>
              <a:grpFill/>
              <a:ln w="15875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</a:endParaRPr>
              </a:p>
            </p:txBody>
          </p:sp>
        </p:grpSp>
      </p:grpSp>
      <p:cxnSp>
        <p:nvCxnSpPr>
          <p:cNvPr id="18" name="直接连接符 17"/>
          <p:cNvCxnSpPr/>
          <p:nvPr/>
        </p:nvCxnSpPr>
        <p:spPr>
          <a:xfrm flipV="1">
            <a:off x="5097807" y="1252740"/>
            <a:ext cx="0" cy="3038142"/>
          </a:xfrm>
          <a:prstGeom prst="line">
            <a:avLst/>
          </a:prstGeom>
          <a:ln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294422" y="1776131"/>
            <a:ext cx="1707739" cy="1898944"/>
            <a:chOff x="294422" y="1614206"/>
            <a:chExt cx="1707739" cy="1898944"/>
          </a:xfrm>
        </p:grpSpPr>
        <p:sp>
          <p:nvSpPr>
            <p:cNvPr id="30" name="任意多边形 29"/>
            <p:cNvSpPr/>
            <p:nvPr/>
          </p:nvSpPr>
          <p:spPr>
            <a:xfrm rot="5400000">
              <a:off x="198820" y="1709808"/>
              <a:ext cx="1898944" cy="1707739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2"/>
            <a:srcRect l="16625" t="2828" r="15509" b="2828"/>
            <a:stretch>
              <a:fillRect/>
            </a:stretch>
          </p:blipFill>
          <p:spPr>
            <a:xfrm>
              <a:off x="409722" y="1748882"/>
              <a:ext cx="1477142" cy="1629592"/>
            </a:xfrm>
            <a:custGeom>
              <a:avLst/>
              <a:gdLst>
                <a:gd name="connsiteX0" fmla="*/ 582318 w 1149320"/>
                <a:gd name="connsiteY0" fmla="*/ 0 h 1267937"/>
                <a:gd name="connsiteX1" fmla="*/ 586501 w 1149320"/>
                <a:gd name="connsiteY1" fmla="*/ 188 h 1267937"/>
                <a:gd name="connsiteX2" fmla="*/ 590696 w 1149320"/>
                <a:gd name="connsiteY2" fmla="*/ 156 h 1267937"/>
                <a:gd name="connsiteX3" fmla="*/ 592251 w 1149320"/>
                <a:gd name="connsiteY3" fmla="*/ 447 h 1267937"/>
                <a:gd name="connsiteX4" fmla="*/ 608543 w 1149320"/>
                <a:gd name="connsiteY4" fmla="*/ 1180 h 1267937"/>
                <a:gd name="connsiteX5" fmla="*/ 659336 w 1149320"/>
                <a:gd name="connsiteY5" fmla="*/ 19323 h 1267937"/>
                <a:gd name="connsiteX6" fmla="*/ 1078501 w 1149320"/>
                <a:gd name="connsiteY6" fmla="*/ 271887 h 1267937"/>
                <a:gd name="connsiteX7" fmla="*/ 1118277 w 1149320"/>
                <a:gd name="connsiteY7" fmla="*/ 308315 h 1267937"/>
                <a:gd name="connsiteX8" fmla="*/ 1126539 w 1149320"/>
                <a:gd name="connsiteY8" fmla="*/ 322377 h 1267937"/>
                <a:gd name="connsiteX9" fmla="*/ 1127522 w 1149320"/>
                <a:gd name="connsiteY9" fmla="*/ 323615 h 1267937"/>
                <a:gd name="connsiteX10" fmla="*/ 1129452 w 1149320"/>
                <a:gd name="connsiteY10" fmla="*/ 327335 h 1267937"/>
                <a:gd name="connsiteX11" fmla="*/ 1131575 w 1149320"/>
                <a:gd name="connsiteY11" fmla="*/ 330949 h 1267937"/>
                <a:gd name="connsiteX12" fmla="*/ 1132101 w 1149320"/>
                <a:gd name="connsiteY12" fmla="*/ 332440 h 1267937"/>
                <a:gd name="connsiteX13" fmla="*/ 1139612 w 1149320"/>
                <a:gd name="connsiteY13" fmla="*/ 346917 h 1267937"/>
                <a:gd name="connsiteX14" fmla="*/ 1149296 w 1149320"/>
                <a:gd name="connsiteY14" fmla="*/ 399977 h 1267937"/>
                <a:gd name="connsiteX15" fmla="*/ 1140152 w 1149320"/>
                <a:gd name="connsiteY15" fmla="*/ 889267 h 1267937"/>
                <a:gd name="connsiteX16" fmla="*/ 1128492 w 1149320"/>
                <a:gd name="connsiteY16" fmla="*/ 941928 h 1267937"/>
                <a:gd name="connsiteX17" fmla="*/ 1120445 w 1149320"/>
                <a:gd name="connsiteY17" fmla="*/ 956113 h 1267937"/>
                <a:gd name="connsiteX18" fmla="*/ 1119865 w 1149320"/>
                <a:gd name="connsiteY18" fmla="*/ 957584 h 1267937"/>
                <a:gd name="connsiteX19" fmla="*/ 1117607 w 1149320"/>
                <a:gd name="connsiteY19" fmla="*/ 961118 h 1267937"/>
                <a:gd name="connsiteX20" fmla="*/ 1115540 w 1149320"/>
                <a:gd name="connsiteY20" fmla="*/ 964762 h 1267937"/>
                <a:gd name="connsiteX21" fmla="*/ 1114512 w 1149320"/>
                <a:gd name="connsiteY21" fmla="*/ 965961 h 1267937"/>
                <a:gd name="connsiteX22" fmla="*/ 1105730 w 1149320"/>
                <a:gd name="connsiteY22" fmla="*/ 979705 h 1267937"/>
                <a:gd name="connsiteX23" fmla="*/ 1064621 w 1149320"/>
                <a:gd name="connsiteY23" fmla="*/ 1014622 h 1267937"/>
                <a:gd name="connsiteX24" fmla="*/ 636311 w 1149320"/>
                <a:gd name="connsiteY24" fmla="*/ 1251348 h 1267937"/>
                <a:gd name="connsiteX25" fmla="*/ 584876 w 1149320"/>
                <a:gd name="connsiteY25" fmla="*/ 1267581 h 1267937"/>
                <a:gd name="connsiteX26" fmla="*/ 568566 w 1149320"/>
                <a:gd name="connsiteY26" fmla="*/ 1267705 h 1267937"/>
                <a:gd name="connsiteX27" fmla="*/ 567003 w 1149320"/>
                <a:gd name="connsiteY27" fmla="*/ 1267937 h 1267937"/>
                <a:gd name="connsiteX28" fmla="*/ 562818 w 1149320"/>
                <a:gd name="connsiteY28" fmla="*/ 1267749 h 1267937"/>
                <a:gd name="connsiteX29" fmla="*/ 558625 w 1149320"/>
                <a:gd name="connsiteY29" fmla="*/ 1267781 h 1267937"/>
                <a:gd name="connsiteX30" fmla="*/ 557070 w 1149320"/>
                <a:gd name="connsiteY30" fmla="*/ 1267490 h 1267937"/>
                <a:gd name="connsiteX31" fmla="*/ 540778 w 1149320"/>
                <a:gd name="connsiteY31" fmla="*/ 1266757 h 1267937"/>
                <a:gd name="connsiteX32" fmla="*/ 489985 w 1149320"/>
                <a:gd name="connsiteY32" fmla="*/ 1248613 h 1267937"/>
                <a:gd name="connsiteX33" fmla="*/ 70819 w 1149320"/>
                <a:gd name="connsiteY33" fmla="*/ 996050 h 1267937"/>
                <a:gd name="connsiteX34" fmla="*/ 17745 w 1149320"/>
                <a:gd name="connsiteY34" fmla="*/ 936988 h 1267937"/>
                <a:gd name="connsiteX35" fmla="*/ 15827 w 1149320"/>
                <a:gd name="connsiteY35" fmla="*/ 931543 h 1267937"/>
                <a:gd name="connsiteX36" fmla="*/ 9709 w 1149320"/>
                <a:gd name="connsiteY36" fmla="*/ 921020 h 1267937"/>
                <a:gd name="connsiteX37" fmla="*/ 25 w 1149320"/>
                <a:gd name="connsiteY37" fmla="*/ 867961 h 1267937"/>
                <a:gd name="connsiteX38" fmla="*/ 9169 w 1149320"/>
                <a:gd name="connsiteY38" fmla="*/ 378670 h 1267937"/>
                <a:gd name="connsiteX39" fmla="*/ 20829 w 1149320"/>
                <a:gd name="connsiteY39" fmla="*/ 326009 h 1267937"/>
                <a:gd name="connsiteX40" fmla="*/ 28875 w 1149320"/>
                <a:gd name="connsiteY40" fmla="*/ 311824 h 1267937"/>
                <a:gd name="connsiteX41" fmla="*/ 29456 w 1149320"/>
                <a:gd name="connsiteY41" fmla="*/ 310353 h 1267937"/>
                <a:gd name="connsiteX42" fmla="*/ 31715 w 1149320"/>
                <a:gd name="connsiteY42" fmla="*/ 306818 h 1267937"/>
                <a:gd name="connsiteX43" fmla="*/ 33781 w 1149320"/>
                <a:gd name="connsiteY43" fmla="*/ 303175 h 1267937"/>
                <a:gd name="connsiteX44" fmla="*/ 34809 w 1149320"/>
                <a:gd name="connsiteY44" fmla="*/ 301976 h 1267937"/>
                <a:gd name="connsiteX45" fmla="*/ 43592 w 1149320"/>
                <a:gd name="connsiteY45" fmla="*/ 288232 h 1267937"/>
                <a:gd name="connsiteX46" fmla="*/ 84700 w 1149320"/>
                <a:gd name="connsiteY46" fmla="*/ 253315 h 1267937"/>
                <a:gd name="connsiteX47" fmla="*/ 513010 w 1149320"/>
                <a:gd name="connsiteY47" fmla="*/ 16589 h 1267937"/>
                <a:gd name="connsiteX48" fmla="*/ 564446 w 1149320"/>
                <a:gd name="connsiteY48" fmla="*/ 356 h 1267937"/>
                <a:gd name="connsiteX49" fmla="*/ 580755 w 1149320"/>
                <a:gd name="connsiteY49" fmla="*/ 232 h 1267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149320" h="1267937">
                  <a:moveTo>
                    <a:pt x="582318" y="0"/>
                  </a:moveTo>
                  <a:lnTo>
                    <a:pt x="586501" y="188"/>
                  </a:lnTo>
                  <a:lnTo>
                    <a:pt x="590696" y="156"/>
                  </a:lnTo>
                  <a:lnTo>
                    <a:pt x="592251" y="447"/>
                  </a:lnTo>
                  <a:lnTo>
                    <a:pt x="608543" y="1180"/>
                  </a:lnTo>
                  <a:cubicBezTo>
                    <a:pt x="626008" y="3680"/>
                    <a:pt x="643273" y="9645"/>
                    <a:pt x="659336" y="19323"/>
                  </a:cubicBezTo>
                  <a:lnTo>
                    <a:pt x="1078501" y="271887"/>
                  </a:lnTo>
                  <a:cubicBezTo>
                    <a:pt x="1094564" y="281566"/>
                    <a:pt x="1107905" y="294042"/>
                    <a:pt x="1118277" y="308315"/>
                  </a:cubicBezTo>
                  <a:lnTo>
                    <a:pt x="1126539" y="322377"/>
                  </a:lnTo>
                  <a:lnTo>
                    <a:pt x="1127522" y="323615"/>
                  </a:lnTo>
                  <a:lnTo>
                    <a:pt x="1129452" y="327335"/>
                  </a:lnTo>
                  <a:lnTo>
                    <a:pt x="1131575" y="330949"/>
                  </a:lnTo>
                  <a:lnTo>
                    <a:pt x="1132101" y="332440"/>
                  </a:lnTo>
                  <a:lnTo>
                    <a:pt x="1139612" y="346917"/>
                  </a:lnTo>
                  <a:cubicBezTo>
                    <a:pt x="1146180" y="363292"/>
                    <a:pt x="1149646" y="381227"/>
                    <a:pt x="1149296" y="399977"/>
                  </a:cubicBezTo>
                  <a:lnTo>
                    <a:pt x="1140152" y="889267"/>
                  </a:lnTo>
                  <a:cubicBezTo>
                    <a:pt x="1139801" y="908018"/>
                    <a:pt x="1135667" y="925809"/>
                    <a:pt x="1128492" y="941928"/>
                  </a:cubicBezTo>
                  <a:lnTo>
                    <a:pt x="1120445" y="956113"/>
                  </a:lnTo>
                  <a:lnTo>
                    <a:pt x="1119865" y="957584"/>
                  </a:lnTo>
                  <a:lnTo>
                    <a:pt x="1117607" y="961118"/>
                  </a:lnTo>
                  <a:lnTo>
                    <a:pt x="1115540" y="964762"/>
                  </a:lnTo>
                  <a:lnTo>
                    <a:pt x="1114512" y="965961"/>
                  </a:lnTo>
                  <a:lnTo>
                    <a:pt x="1105730" y="979705"/>
                  </a:lnTo>
                  <a:cubicBezTo>
                    <a:pt x="1094832" y="993581"/>
                    <a:pt x="1081034" y="1005550"/>
                    <a:pt x="1064621" y="1014622"/>
                  </a:cubicBezTo>
                  <a:lnTo>
                    <a:pt x="636311" y="1251348"/>
                  </a:lnTo>
                  <a:cubicBezTo>
                    <a:pt x="619897" y="1260420"/>
                    <a:pt x="602423" y="1265736"/>
                    <a:pt x="584876" y="1267581"/>
                  </a:cubicBezTo>
                  <a:lnTo>
                    <a:pt x="568566" y="1267705"/>
                  </a:lnTo>
                  <a:lnTo>
                    <a:pt x="567003" y="1267937"/>
                  </a:lnTo>
                  <a:lnTo>
                    <a:pt x="562818" y="1267749"/>
                  </a:lnTo>
                  <a:lnTo>
                    <a:pt x="558625" y="1267781"/>
                  </a:lnTo>
                  <a:lnTo>
                    <a:pt x="557070" y="1267490"/>
                  </a:lnTo>
                  <a:lnTo>
                    <a:pt x="540778" y="1266757"/>
                  </a:lnTo>
                  <a:cubicBezTo>
                    <a:pt x="523312" y="1264257"/>
                    <a:pt x="506048" y="1258292"/>
                    <a:pt x="489985" y="1248613"/>
                  </a:cubicBezTo>
                  <a:lnTo>
                    <a:pt x="70819" y="996050"/>
                  </a:lnTo>
                  <a:cubicBezTo>
                    <a:pt x="46725" y="981532"/>
                    <a:pt x="28755" y="960720"/>
                    <a:pt x="17745" y="936988"/>
                  </a:cubicBezTo>
                  <a:lnTo>
                    <a:pt x="15827" y="931543"/>
                  </a:lnTo>
                  <a:lnTo>
                    <a:pt x="9709" y="921020"/>
                  </a:lnTo>
                  <a:cubicBezTo>
                    <a:pt x="3141" y="904645"/>
                    <a:pt x="-326" y="886711"/>
                    <a:pt x="25" y="867961"/>
                  </a:cubicBezTo>
                  <a:lnTo>
                    <a:pt x="9169" y="378670"/>
                  </a:lnTo>
                  <a:cubicBezTo>
                    <a:pt x="9520" y="359920"/>
                    <a:pt x="13653" y="342128"/>
                    <a:pt x="20829" y="326009"/>
                  </a:cubicBezTo>
                  <a:lnTo>
                    <a:pt x="28875" y="311824"/>
                  </a:lnTo>
                  <a:lnTo>
                    <a:pt x="29456" y="310353"/>
                  </a:lnTo>
                  <a:lnTo>
                    <a:pt x="31715" y="306818"/>
                  </a:lnTo>
                  <a:lnTo>
                    <a:pt x="33781" y="303175"/>
                  </a:lnTo>
                  <a:lnTo>
                    <a:pt x="34809" y="301976"/>
                  </a:lnTo>
                  <a:lnTo>
                    <a:pt x="43592" y="288232"/>
                  </a:lnTo>
                  <a:cubicBezTo>
                    <a:pt x="54489" y="274356"/>
                    <a:pt x="68287" y="262387"/>
                    <a:pt x="84700" y="253315"/>
                  </a:cubicBezTo>
                  <a:lnTo>
                    <a:pt x="513010" y="16589"/>
                  </a:lnTo>
                  <a:cubicBezTo>
                    <a:pt x="529423" y="7517"/>
                    <a:pt x="546898" y="2201"/>
                    <a:pt x="564446" y="356"/>
                  </a:cubicBezTo>
                  <a:lnTo>
                    <a:pt x="580755" y="232"/>
                  </a:lnTo>
                  <a:close/>
                </a:path>
              </a:pathLst>
            </a:custGeom>
          </p:spPr>
        </p:pic>
      </p:grpSp>
      <p:sp>
        <p:nvSpPr>
          <p:cNvPr id="23" name="TextBox 6"/>
          <p:cNvSpPr txBox="1">
            <a:spLocks noChangeArrowheads="1"/>
          </p:cNvSpPr>
          <p:nvPr/>
        </p:nvSpPr>
        <p:spPr bwMode="auto">
          <a:xfrm>
            <a:off x="3473783" y="434492"/>
            <a:ext cx="20510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工作完成情况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  <a:cs typeface="+mn-ea"/>
            </a:endParaRPr>
          </a:p>
        </p:txBody>
      </p:sp>
      <p:sp>
        <p:nvSpPr>
          <p:cNvPr id="24" name="TextBox 6"/>
          <p:cNvSpPr txBox="1">
            <a:spLocks noChangeArrowheads="1"/>
          </p:cNvSpPr>
          <p:nvPr/>
        </p:nvSpPr>
        <p:spPr bwMode="auto">
          <a:xfrm>
            <a:off x="3821045" y="752508"/>
            <a:ext cx="13159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cs typeface="+mn-ea"/>
              </a:rPr>
              <a:t>YOUR TITLE HERE</a:t>
            </a:r>
            <a:endParaRPr kumimoji="0" lang="zh-CN" sz="110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 Narrow" panose="020B0606020202030204" pitchFamily="34" charset="0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7296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457371" y="0"/>
            <a:ext cx="3686629" cy="5143500"/>
          </a:xfrm>
          <a:prstGeom prst="rect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5457370" cy="51435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02668" y="605512"/>
            <a:ext cx="82586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“</a:t>
            </a:r>
            <a:endParaRPr lang="zh-CN" altLang="en-US" sz="15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6115601" y="1667341"/>
            <a:ext cx="2202366" cy="2354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+mn-ea"/>
                <a:cs typeface="+mn-ea"/>
              </a:rPr>
              <a:t>您的内容打在这里，或者通过复制您的文本后，在此框中选择粘贴，并选择只保留文字您的内容打在这里，或者通过复制您的文本后，在此框中选择粘贴，并选择只保留文字</a:t>
            </a:r>
            <a:endParaRPr lang="zh-CN" altLang="zh-CN" sz="1400" dirty="0">
              <a:solidFill>
                <a:schemeClr val="bg1"/>
              </a:solidFill>
              <a:latin typeface="+mn-ea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2033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2391526" y="2143263"/>
            <a:ext cx="145058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4800" u="none" strike="noStrike" cap="none" normalizeH="0" baseline="0" dirty="0" smtClean="0">
                <a:ln>
                  <a:noFill/>
                </a:ln>
                <a:solidFill>
                  <a:srgbClr val="577188"/>
                </a:solidFill>
                <a:effectLst/>
                <a:latin typeface="Impact" pitchFamily="34" charset="0"/>
                <a:cs typeface="+mn-ea"/>
              </a:rPr>
              <a:t>03</a:t>
            </a:r>
            <a:endParaRPr kumimoji="0" lang="zh-CN" sz="4400" u="none" strike="noStrike" cap="none" normalizeH="0" baseline="0" dirty="0">
              <a:ln>
                <a:noFill/>
              </a:ln>
              <a:solidFill>
                <a:srgbClr val="577188"/>
              </a:solidFill>
              <a:effectLst/>
              <a:latin typeface="Impact" pitchFamily="34" charset="0"/>
              <a:cs typeface="+mn-ea"/>
            </a:endParaRPr>
          </a:p>
        </p:txBody>
      </p:sp>
      <p:sp>
        <p:nvSpPr>
          <p:cNvPr id="12" name="TextBox 6"/>
          <p:cNvSpPr txBox="1">
            <a:spLocks noChangeArrowheads="1"/>
          </p:cNvSpPr>
          <p:nvPr/>
        </p:nvSpPr>
        <p:spPr bwMode="auto">
          <a:xfrm>
            <a:off x="3261496" y="1885268"/>
            <a:ext cx="30451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成功项目展示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  <a:cs typeface="+mn-ea"/>
            </a:endParaRPr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3666255" y="2265228"/>
            <a:ext cx="3189859" cy="526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000" i="0" u="none" strike="noStrike" cap="none" normalizeH="0" baseline="0" dirty="0">
                <a:ln>
                  <a:noFill/>
                </a:ln>
                <a:effectLst/>
                <a:latin typeface="+mn-ea"/>
                <a:cs typeface="+mn-ea"/>
              </a:rPr>
              <a:t>这里是其它的相关</a:t>
            </a:r>
            <a:r>
              <a:rPr lang="zh-CN" altLang="en-US" sz="1000" dirty="0">
                <a:latin typeface="+mn-ea"/>
                <a:cs typeface="+mn-ea"/>
              </a:rPr>
              <a:t>说明，这里添加其它说明</a:t>
            </a:r>
            <a:r>
              <a:rPr lang="zh-CN" altLang="en-US" sz="1000" dirty="0" smtClean="0">
                <a:latin typeface="+mn-ea"/>
                <a:cs typeface="+mn-ea"/>
              </a:rPr>
              <a:t>，</a:t>
            </a:r>
            <a:endParaRPr lang="en-US" altLang="zh-CN" sz="1000" dirty="0" smtClean="0">
              <a:latin typeface="+mn-ea"/>
              <a:cs typeface="+mn-ea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 smtClean="0">
                <a:latin typeface="+mn-ea"/>
                <a:cs typeface="+mn-ea"/>
              </a:rPr>
              <a:t>这里</a:t>
            </a:r>
            <a:r>
              <a:rPr lang="zh-CN" altLang="en-US" sz="1000" dirty="0">
                <a:latin typeface="+mn-ea"/>
                <a:cs typeface="+mn-ea"/>
              </a:rPr>
              <a:t>添加其它说明，这里添加其它</a:t>
            </a:r>
            <a:r>
              <a:rPr lang="zh-CN" altLang="en-US" sz="1000" dirty="0" smtClean="0">
                <a:latin typeface="+mn-ea"/>
                <a:cs typeface="+mn-ea"/>
              </a:rPr>
              <a:t>说明</a:t>
            </a:r>
            <a:endParaRPr lang="zh-CN" altLang="zh-CN" sz="1000" dirty="0">
              <a:latin typeface="+mn-ea"/>
              <a:cs typeface="+mn-ea"/>
            </a:endParaRPr>
          </a:p>
        </p:txBody>
      </p:sp>
      <p:sp>
        <p:nvSpPr>
          <p:cNvPr id="15" name="TextBox 6"/>
          <p:cNvSpPr txBox="1">
            <a:spLocks noChangeArrowheads="1"/>
          </p:cNvSpPr>
          <p:nvPr/>
        </p:nvSpPr>
        <p:spPr bwMode="auto">
          <a:xfrm>
            <a:off x="2458323" y="1897071"/>
            <a:ext cx="13169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577188"/>
                </a:solidFill>
                <a:effectLst/>
                <a:latin typeface="+mn-ea"/>
                <a:cs typeface="+mn-ea"/>
              </a:rPr>
              <a:t>PART</a:t>
            </a:r>
            <a:endParaRPr kumimoji="0" lang="zh-CN" sz="1800" b="0" i="0" u="none" strike="noStrike" cap="none" normalizeH="0" baseline="0" dirty="0">
              <a:ln>
                <a:noFill/>
              </a:ln>
              <a:solidFill>
                <a:srgbClr val="577188"/>
              </a:solidFill>
              <a:effectLst/>
              <a:latin typeface="Arial" pitchFamily="34" charset="0"/>
              <a:cs typeface="+mn-ea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666255" y="2278246"/>
            <a:ext cx="245932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>
            <a:extLst>
              <a:ext uri="{FF2B5EF4-FFF2-40B4-BE49-F238E27FC236}">
                <a16:creationId xmlns="" xmlns:a16="http://schemas.microsoft.com/office/drawing/2014/main" id="{8ACCCB30-9530-42D4-B53D-46AFE8D72478}"/>
              </a:ext>
            </a:extLst>
          </p:cNvPr>
          <p:cNvGrpSpPr/>
          <p:nvPr/>
        </p:nvGrpSpPr>
        <p:grpSpPr>
          <a:xfrm>
            <a:off x="1641872" y="4103688"/>
            <a:ext cx="6481763" cy="959644"/>
            <a:chOff x="1312863" y="187325"/>
            <a:chExt cx="8642350" cy="1279525"/>
          </a:xfrm>
          <a:solidFill>
            <a:srgbClr val="8FA4B7">
              <a:alpha val="42000"/>
            </a:srgbClr>
          </a:solidFill>
        </p:grpSpPr>
        <p:sp>
          <p:nvSpPr>
            <p:cNvPr id="18" name="Freeform 5">
              <a:extLst>
                <a:ext uri="{FF2B5EF4-FFF2-40B4-BE49-F238E27FC236}">
                  <a16:creationId xmlns="" xmlns:a16="http://schemas.microsoft.com/office/drawing/2014/main" id="{194DABD8-A4E2-4D3E-B236-0CC9006F0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2863" y="307975"/>
              <a:ext cx="2224088" cy="1158875"/>
            </a:xfrm>
            <a:custGeom>
              <a:avLst/>
              <a:gdLst>
                <a:gd name="T0" fmla="*/ 0 w 524"/>
                <a:gd name="T1" fmla="*/ 164 h 271"/>
                <a:gd name="T2" fmla="*/ 256 w 524"/>
                <a:gd name="T3" fmla="*/ 28 h 271"/>
                <a:gd name="T4" fmla="*/ 524 w 524"/>
                <a:gd name="T5" fmla="*/ 104 h 271"/>
                <a:gd name="T6" fmla="*/ 244 w 524"/>
                <a:gd name="T7" fmla="*/ 244 h 271"/>
                <a:gd name="T8" fmla="*/ 0 w 524"/>
                <a:gd name="T9" fmla="*/ 164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4" h="271">
                  <a:moveTo>
                    <a:pt x="0" y="164"/>
                  </a:moveTo>
                  <a:cubicBezTo>
                    <a:pt x="80" y="116"/>
                    <a:pt x="164" y="60"/>
                    <a:pt x="256" y="28"/>
                  </a:cubicBezTo>
                  <a:cubicBezTo>
                    <a:pt x="312" y="8"/>
                    <a:pt x="404" y="0"/>
                    <a:pt x="524" y="104"/>
                  </a:cubicBezTo>
                  <a:cubicBezTo>
                    <a:pt x="524" y="104"/>
                    <a:pt x="372" y="216"/>
                    <a:pt x="244" y="244"/>
                  </a:cubicBezTo>
                  <a:cubicBezTo>
                    <a:pt x="120" y="271"/>
                    <a:pt x="28" y="196"/>
                    <a:pt x="0" y="16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9" name="Freeform 6">
              <a:extLst>
                <a:ext uri="{FF2B5EF4-FFF2-40B4-BE49-F238E27FC236}">
                  <a16:creationId xmlns="" xmlns:a16="http://schemas.microsoft.com/office/drawing/2014/main" id="{5A54A1AD-4A06-4424-8577-FD51DDA2AE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7613" y="307975"/>
              <a:ext cx="1933575" cy="1125538"/>
            </a:xfrm>
            <a:custGeom>
              <a:avLst/>
              <a:gdLst>
                <a:gd name="T0" fmla="*/ 0 w 456"/>
                <a:gd name="T1" fmla="*/ 104 h 263"/>
                <a:gd name="T2" fmla="*/ 256 w 456"/>
                <a:gd name="T3" fmla="*/ 32 h 263"/>
                <a:gd name="T4" fmla="*/ 456 w 456"/>
                <a:gd name="T5" fmla="*/ 188 h 263"/>
                <a:gd name="T6" fmla="*/ 272 w 456"/>
                <a:gd name="T7" fmla="*/ 263 h 263"/>
                <a:gd name="T8" fmla="*/ 0 w 456"/>
                <a:gd name="T9" fmla="*/ 10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6" h="263">
                  <a:moveTo>
                    <a:pt x="0" y="104"/>
                  </a:moveTo>
                  <a:cubicBezTo>
                    <a:pt x="0" y="104"/>
                    <a:pt x="160" y="0"/>
                    <a:pt x="256" y="32"/>
                  </a:cubicBezTo>
                  <a:cubicBezTo>
                    <a:pt x="352" y="64"/>
                    <a:pt x="436" y="168"/>
                    <a:pt x="456" y="188"/>
                  </a:cubicBezTo>
                  <a:cubicBezTo>
                    <a:pt x="456" y="188"/>
                    <a:pt x="364" y="263"/>
                    <a:pt x="272" y="263"/>
                  </a:cubicBezTo>
                  <a:cubicBezTo>
                    <a:pt x="188" y="263"/>
                    <a:pt x="56" y="152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0" name="Freeform 7">
              <a:extLst>
                <a:ext uri="{FF2B5EF4-FFF2-40B4-BE49-F238E27FC236}">
                  <a16:creationId xmlns="" xmlns:a16="http://schemas.microsoft.com/office/drawing/2014/main" id="{48992316-171D-4D81-9677-C7BEB41DF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8513" y="855663"/>
              <a:ext cx="1103313" cy="527050"/>
            </a:xfrm>
            <a:custGeom>
              <a:avLst/>
              <a:gdLst>
                <a:gd name="T0" fmla="*/ 0 w 260"/>
                <a:gd name="T1" fmla="*/ 68 h 123"/>
                <a:gd name="T2" fmla="*/ 156 w 260"/>
                <a:gd name="T3" fmla="*/ 0 h 123"/>
                <a:gd name="T4" fmla="*/ 260 w 260"/>
                <a:gd name="T5" fmla="*/ 40 h 123"/>
                <a:gd name="T6" fmla="*/ 136 w 260"/>
                <a:gd name="T7" fmla="*/ 104 h 123"/>
                <a:gd name="T8" fmla="*/ 0 w 260"/>
                <a:gd name="T9" fmla="*/ 6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" h="123">
                  <a:moveTo>
                    <a:pt x="0" y="68"/>
                  </a:moveTo>
                  <a:cubicBezTo>
                    <a:pt x="0" y="68"/>
                    <a:pt x="80" y="0"/>
                    <a:pt x="156" y="0"/>
                  </a:cubicBezTo>
                  <a:cubicBezTo>
                    <a:pt x="232" y="4"/>
                    <a:pt x="248" y="36"/>
                    <a:pt x="260" y="40"/>
                  </a:cubicBezTo>
                  <a:cubicBezTo>
                    <a:pt x="260" y="40"/>
                    <a:pt x="204" y="88"/>
                    <a:pt x="136" y="104"/>
                  </a:cubicBezTo>
                  <a:cubicBezTo>
                    <a:pt x="68" y="123"/>
                    <a:pt x="16" y="84"/>
                    <a:pt x="0" y="68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1" name="Freeform 8">
              <a:extLst>
                <a:ext uri="{FF2B5EF4-FFF2-40B4-BE49-F238E27FC236}">
                  <a16:creationId xmlns="" xmlns:a16="http://schemas.microsoft.com/office/drawing/2014/main" id="{B322E208-0823-4C5F-A3F6-322BEC71483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4225" y="563563"/>
              <a:ext cx="1123950" cy="685800"/>
            </a:xfrm>
            <a:custGeom>
              <a:avLst/>
              <a:gdLst>
                <a:gd name="T0" fmla="*/ 0 w 265"/>
                <a:gd name="T1" fmla="*/ 104 h 160"/>
                <a:gd name="T2" fmla="*/ 133 w 265"/>
                <a:gd name="T3" fmla="*/ 20 h 160"/>
                <a:gd name="T4" fmla="*/ 265 w 265"/>
                <a:gd name="T5" fmla="*/ 20 h 160"/>
                <a:gd name="T6" fmla="*/ 149 w 265"/>
                <a:gd name="T7" fmla="*/ 144 h 160"/>
                <a:gd name="T8" fmla="*/ 0 w 265"/>
                <a:gd name="T9" fmla="*/ 10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160">
                  <a:moveTo>
                    <a:pt x="0" y="104"/>
                  </a:moveTo>
                  <a:cubicBezTo>
                    <a:pt x="0" y="104"/>
                    <a:pt x="81" y="40"/>
                    <a:pt x="133" y="20"/>
                  </a:cubicBezTo>
                  <a:cubicBezTo>
                    <a:pt x="173" y="4"/>
                    <a:pt x="221" y="0"/>
                    <a:pt x="265" y="20"/>
                  </a:cubicBezTo>
                  <a:cubicBezTo>
                    <a:pt x="265" y="20"/>
                    <a:pt x="209" y="128"/>
                    <a:pt x="149" y="144"/>
                  </a:cubicBezTo>
                  <a:cubicBezTo>
                    <a:pt x="85" y="160"/>
                    <a:pt x="0" y="104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2" name="Freeform 9">
              <a:extLst>
                <a:ext uri="{FF2B5EF4-FFF2-40B4-BE49-F238E27FC236}">
                  <a16:creationId xmlns="" xmlns:a16="http://schemas.microsoft.com/office/drawing/2014/main" id="{8FDAFA18-8310-4586-B2D6-8DFA9236F44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0575" y="187325"/>
              <a:ext cx="1544638" cy="1044575"/>
            </a:xfrm>
            <a:custGeom>
              <a:avLst/>
              <a:gdLst>
                <a:gd name="T0" fmla="*/ 0 w 364"/>
                <a:gd name="T1" fmla="*/ 96 h 244"/>
                <a:gd name="T2" fmla="*/ 116 w 364"/>
                <a:gd name="T3" fmla="*/ 24 h 244"/>
                <a:gd name="T4" fmla="*/ 364 w 364"/>
                <a:gd name="T5" fmla="*/ 184 h 244"/>
                <a:gd name="T6" fmla="*/ 256 w 364"/>
                <a:gd name="T7" fmla="*/ 224 h 244"/>
                <a:gd name="T8" fmla="*/ 0 w 364"/>
                <a:gd name="T9" fmla="*/ 96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" h="244">
                  <a:moveTo>
                    <a:pt x="0" y="96"/>
                  </a:moveTo>
                  <a:cubicBezTo>
                    <a:pt x="0" y="96"/>
                    <a:pt x="56" y="0"/>
                    <a:pt x="116" y="24"/>
                  </a:cubicBezTo>
                  <a:cubicBezTo>
                    <a:pt x="144" y="24"/>
                    <a:pt x="336" y="200"/>
                    <a:pt x="364" y="184"/>
                  </a:cubicBezTo>
                  <a:cubicBezTo>
                    <a:pt x="364" y="184"/>
                    <a:pt x="324" y="244"/>
                    <a:pt x="256" y="224"/>
                  </a:cubicBezTo>
                  <a:cubicBezTo>
                    <a:pt x="108" y="184"/>
                    <a:pt x="100" y="144"/>
                    <a:pt x="0" y="96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sp>
        <p:nvSpPr>
          <p:cNvPr id="23" name="任意多边形: 形状 2"/>
          <p:cNvSpPr/>
          <p:nvPr/>
        </p:nvSpPr>
        <p:spPr>
          <a:xfrm>
            <a:off x="26292" y="4130231"/>
            <a:ext cx="9024257" cy="954512"/>
          </a:xfrm>
          <a:custGeom>
            <a:avLst/>
            <a:gdLst>
              <a:gd name="connsiteX0" fmla="*/ 0 w 12032343"/>
              <a:gd name="connsiteY0" fmla="*/ 17481 h 1272682"/>
              <a:gd name="connsiteX1" fmla="*/ 1567543 w 12032343"/>
              <a:gd name="connsiteY1" fmla="*/ 902853 h 1272682"/>
              <a:gd name="connsiteX2" fmla="*/ 3599543 w 12032343"/>
              <a:gd name="connsiteY2" fmla="*/ 90053 h 1272682"/>
              <a:gd name="connsiteX3" fmla="*/ 5646057 w 12032343"/>
              <a:gd name="connsiteY3" fmla="*/ 1265710 h 1272682"/>
              <a:gd name="connsiteX4" fmla="*/ 7300686 w 12032343"/>
              <a:gd name="connsiteY4" fmla="*/ 598053 h 1272682"/>
              <a:gd name="connsiteX5" fmla="*/ 8563429 w 12032343"/>
              <a:gd name="connsiteY5" fmla="*/ 1033481 h 1272682"/>
              <a:gd name="connsiteX6" fmla="*/ 9608457 w 12032343"/>
              <a:gd name="connsiteY6" fmla="*/ 2967 h 1272682"/>
              <a:gd name="connsiteX7" fmla="*/ 10871200 w 12032343"/>
              <a:gd name="connsiteY7" fmla="*/ 699653 h 1272682"/>
              <a:gd name="connsiteX8" fmla="*/ 12032343 w 12032343"/>
              <a:gd name="connsiteY8" fmla="*/ 46510 h 12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32343" h="1272682">
                <a:moveTo>
                  <a:pt x="0" y="17481"/>
                </a:moveTo>
                <a:cubicBezTo>
                  <a:pt x="483809" y="454119"/>
                  <a:pt x="967619" y="890758"/>
                  <a:pt x="1567543" y="902853"/>
                </a:cubicBezTo>
                <a:cubicBezTo>
                  <a:pt x="2167467" y="914948"/>
                  <a:pt x="2919791" y="29577"/>
                  <a:pt x="3599543" y="90053"/>
                </a:cubicBezTo>
                <a:cubicBezTo>
                  <a:pt x="4279295" y="150529"/>
                  <a:pt x="5029200" y="1181043"/>
                  <a:pt x="5646057" y="1265710"/>
                </a:cubicBezTo>
                <a:cubicBezTo>
                  <a:pt x="6262914" y="1350377"/>
                  <a:pt x="6814457" y="636758"/>
                  <a:pt x="7300686" y="598053"/>
                </a:cubicBezTo>
                <a:cubicBezTo>
                  <a:pt x="7786915" y="559348"/>
                  <a:pt x="8178801" y="1132662"/>
                  <a:pt x="8563429" y="1033481"/>
                </a:cubicBezTo>
                <a:cubicBezTo>
                  <a:pt x="8948057" y="934300"/>
                  <a:pt x="9223829" y="58605"/>
                  <a:pt x="9608457" y="2967"/>
                </a:cubicBezTo>
                <a:cubicBezTo>
                  <a:pt x="9993086" y="-52671"/>
                  <a:pt x="10467219" y="692396"/>
                  <a:pt x="10871200" y="699653"/>
                </a:cubicBezTo>
                <a:cubicBezTo>
                  <a:pt x="11275181" y="706910"/>
                  <a:pt x="11831562" y="152948"/>
                  <a:pt x="12032343" y="46510"/>
                </a:cubicBezTo>
              </a:path>
            </a:pathLst>
          </a:custGeom>
          <a:noFill/>
          <a:ln w="19050"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062390" y="474241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07478" y="4228203"/>
            <a:ext cx="274486" cy="274486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2258478" y="4232918"/>
            <a:ext cx="133048" cy="13304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3452742" y="4591121"/>
            <a:ext cx="104618" cy="10461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320353" y="4939256"/>
            <a:ext cx="205038" cy="205038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5404956" y="4542788"/>
            <a:ext cx="100420" cy="100420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6386516" y="4805907"/>
            <a:ext cx="205038" cy="20503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7138992" y="4062436"/>
            <a:ext cx="147634" cy="147634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8120828" y="4537624"/>
            <a:ext cx="205038" cy="20503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任意多边形: 形状 4"/>
          <p:cNvSpPr/>
          <p:nvPr/>
        </p:nvSpPr>
        <p:spPr>
          <a:xfrm>
            <a:off x="26291" y="2907280"/>
            <a:ext cx="9128594" cy="2143034"/>
          </a:xfrm>
          <a:custGeom>
            <a:avLst/>
            <a:gdLst>
              <a:gd name="connsiteX0" fmla="*/ 0 w 12424228"/>
              <a:gd name="connsiteY0" fmla="*/ 0 h 2857379"/>
              <a:gd name="connsiteX1" fmla="*/ 2728685 w 12424228"/>
              <a:gd name="connsiteY1" fmla="*/ 2815772 h 2857379"/>
              <a:gd name="connsiteX2" fmla="*/ 5573485 w 12424228"/>
              <a:gd name="connsiteY2" fmla="*/ 1756229 h 2857379"/>
              <a:gd name="connsiteX3" fmla="*/ 7257143 w 12424228"/>
              <a:gd name="connsiteY3" fmla="*/ 2786743 h 2857379"/>
              <a:gd name="connsiteX4" fmla="*/ 8940800 w 12424228"/>
              <a:gd name="connsiteY4" fmla="*/ 1944915 h 2857379"/>
              <a:gd name="connsiteX5" fmla="*/ 10653485 w 12424228"/>
              <a:gd name="connsiteY5" fmla="*/ 2627086 h 2857379"/>
              <a:gd name="connsiteX6" fmla="*/ 11727543 w 12424228"/>
              <a:gd name="connsiteY6" fmla="*/ 1654629 h 2857379"/>
              <a:gd name="connsiteX7" fmla="*/ 12424228 w 12424228"/>
              <a:gd name="connsiteY7" fmla="*/ 1799772 h 2857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24228" h="2857379">
                <a:moveTo>
                  <a:pt x="0" y="0"/>
                </a:moveTo>
                <a:cubicBezTo>
                  <a:pt x="899885" y="1261533"/>
                  <a:pt x="1799771" y="2523067"/>
                  <a:pt x="2728685" y="2815772"/>
                </a:cubicBezTo>
                <a:cubicBezTo>
                  <a:pt x="3657599" y="3108477"/>
                  <a:pt x="4818742" y="1761067"/>
                  <a:pt x="5573485" y="1756229"/>
                </a:cubicBezTo>
                <a:cubicBezTo>
                  <a:pt x="6328228" y="1751391"/>
                  <a:pt x="6695924" y="2755295"/>
                  <a:pt x="7257143" y="2786743"/>
                </a:cubicBezTo>
                <a:cubicBezTo>
                  <a:pt x="7818362" y="2818191"/>
                  <a:pt x="8374743" y="1971525"/>
                  <a:pt x="8940800" y="1944915"/>
                </a:cubicBezTo>
                <a:cubicBezTo>
                  <a:pt x="9506857" y="1918306"/>
                  <a:pt x="10189028" y="2675467"/>
                  <a:pt x="10653485" y="2627086"/>
                </a:cubicBezTo>
                <a:cubicBezTo>
                  <a:pt x="11117942" y="2578705"/>
                  <a:pt x="11432419" y="1792515"/>
                  <a:pt x="11727543" y="1654629"/>
                </a:cubicBezTo>
                <a:cubicBezTo>
                  <a:pt x="12022667" y="1516743"/>
                  <a:pt x="12223447" y="1658257"/>
                  <a:pt x="12424228" y="1799772"/>
                </a:cubicBezTo>
              </a:path>
            </a:pathLst>
          </a:custGeom>
          <a:noFill/>
          <a:ln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523478" y="3649926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1423352" y="4590600"/>
            <a:ext cx="274486" cy="274486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4119564" y="4167386"/>
            <a:ext cx="133048" cy="133048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5367415" y="4939256"/>
            <a:ext cx="133048" cy="13304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5883627" y="466528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8942614" y="408668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76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5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9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2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2400"/>
                            </p:stCondLst>
                            <p:childTnLst>
                              <p:par>
                                <p:cTn id="2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2900"/>
                            </p:stCondLst>
                            <p:childTnLst>
                              <p:par>
                                <p:cTn id="2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3400"/>
                            </p:stCondLst>
                            <p:childTnLst>
                              <p:par>
                                <p:cTn id="2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5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/>
        </p:nvSpPr>
        <p:spPr>
          <a:xfrm rot="1864238">
            <a:off x="916966" y="2113597"/>
            <a:ext cx="1844312" cy="1658608"/>
          </a:xfrm>
          <a:custGeom>
            <a:avLst/>
            <a:gdLst>
              <a:gd name="connsiteX0" fmla="*/ 531453 w 2150426"/>
              <a:gd name="connsiteY0" fmla="*/ 1894557 h 1933898"/>
              <a:gd name="connsiteX1" fmla="*/ 523901 w 2150426"/>
              <a:gd name="connsiteY1" fmla="*/ 1888327 h 1933898"/>
              <a:gd name="connsiteX2" fmla="*/ 505804 w 2150426"/>
              <a:gd name="connsiteY2" fmla="*/ 1878396 h 1933898"/>
              <a:gd name="connsiteX3" fmla="*/ 445296 w 2150426"/>
              <a:gd name="connsiteY3" fmla="*/ 1809798 h 1933898"/>
              <a:gd name="connsiteX4" fmla="*/ 30326 w 2150426"/>
              <a:gd name="connsiteY4" fmla="*/ 1091048 h 1933898"/>
              <a:gd name="connsiteX5" fmla="*/ 1172 w 2150426"/>
              <a:gd name="connsiteY5" fmla="*/ 1004348 h 1933898"/>
              <a:gd name="connsiteX6" fmla="*/ 444 w 2150426"/>
              <a:gd name="connsiteY6" fmla="*/ 976700 h 1933898"/>
              <a:gd name="connsiteX7" fmla="*/ 0 w 2150426"/>
              <a:gd name="connsiteY7" fmla="*/ 974054 h 1933898"/>
              <a:gd name="connsiteX8" fmla="*/ 187 w 2150426"/>
              <a:gd name="connsiteY8" fmla="*/ 966943 h 1933898"/>
              <a:gd name="connsiteX9" fmla="*/ 0 w 2150426"/>
              <a:gd name="connsiteY9" fmla="*/ 959843 h 1933898"/>
              <a:gd name="connsiteX10" fmla="*/ 444 w 2150426"/>
              <a:gd name="connsiteY10" fmla="*/ 957201 h 1933898"/>
              <a:gd name="connsiteX11" fmla="*/ 1172 w 2150426"/>
              <a:gd name="connsiteY11" fmla="*/ 929549 h 1933898"/>
              <a:gd name="connsiteX12" fmla="*/ 30326 w 2150426"/>
              <a:gd name="connsiteY12" fmla="*/ 842849 h 1933898"/>
              <a:gd name="connsiteX13" fmla="*/ 445296 w 2150426"/>
              <a:gd name="connsiteY13" fmla="*/ 124100 h 1933898"/>
              <a:gd name="connsiteX14" fmla="*/ 505804 w 2150426"/>
              <a:gd name="connsiteY14" fmla="*/ 55501 h 1933898"/>
              <a:gd name="connsiteX15" fmla="*/ 529387 w 2150426"/>
              <a:gd name="connsiteY15" fmla="*/ 41045 h 1933898"/>
              <a:gd name="connsiteX16" fmla="*/ 531453 w 2150426"/>
              <a:gd name="connsiteY16" fmla="*/ 39340 h 1933898"/>
              <a:gd name="connsiteX17" fmla="*/ 537695 w 2150426"/>
              <a:gd name="connsiteY17" fmla="*/ 35952 h 1933898"/>
              <a:gd name="connsiteX18" fmla="*/ 543760 w 2150426"/>
              <a:gd name="connsiteY18" fmla="*/ 32234 h 1933898"/>
              <a:gd name="connsiteX19" fmla="*/ 546274 w 2150426"/>
              <a:gd name="connsiteY19" fmla="*/ 31296 h 1933898"/>
              <a:gd name="connsiteX20" fmla="*/ 570581 w 2150426"/>
              <a:gd name="connsiteY20" fmla="*/ 18102 h 1933898"/>
              <a:gd name="connsiteX21" fmla="*/ 660243 w 2150426"/>
              <a:gd name="connsiteY21" fmla="*/ 0 h 1933898"/>
              <a:gd name="connsiteX22" fmla="*/ 1490183 w 2150426"/>
              <a:gd name="connsiteY22" fmla="*/ 0 h 1933898"/>
              <a:gd name="connsiteX23" fmla="*/ 1579845 w 2150426"/>
              <a:gd name="connsiteY23" fmla="*/ 18102 h 1933898"/>
              <a:gd name="connsiteX24" fmla="*/ 1604154 w 2150426"/>
              <a:gd name="connsiteY24" fmla="*/ 31297 h 1933898"/>
              <a:gd name="connsiteX25" fmla="*/ 1606666 w 2150426"/>
              <a:gd name="connsiteY25" fmla="*/ 32234 h 1933898"/>
              <a:gd name="connsiteX26" fmla="*/ 1612726 w 2150426"/>
              <a:gd name="connsiteY26" fmla="*/ 35949 h 1933898"/>
              <a:gd name="connsiteX27" fmla="*/ 1618973 w 2150426"/>
              <a:gd name="connsiteY27" fmla="*/ 39340 h 1933898"/>
              <a:gd name="connsiteX28" fmla="*/ 1621041 w 2150426"/>
              <a:gd name="connsiteY28" fmla="*/ 41046 h 1933898"/>
              <a:gd name="connsiteX29" fmla="*/ 1644623 w 2150426"/>
              <a:gd name="connsiteY29" fmla="*/ 55501 h 1933898"/>
              <a:gd name="connsiteX30" fmla="*/ 1705130 w 2150426"/>
              <a:gd name="connsiteY30" fmla="*/ 124100 h 1933898"/>
              <a:gd name="connsiteX31" fmla="*/ 2120100 w 2150426"/>
              <a:gd name="connsiteY31" fmla="*/ 842849 h 1933898"/>
              <a:gd name="connsiteX32" fmla="*/ 2149255 w 2150426"/>
              <a:gd name="connsiteY32" fmla="*/ 929550 h 1933898"/>
              <a:gd name="connsiteX33" fmla="*/ 2149982 w 2150426"/>
              <a:gd name="connsiteY33" fmla="*/ 957198 h 1933898"/>
              <a:gd name="connsiteX34" fmla="*/ 2150426 w 2150426"/>
              <a:gd name="connsiteY34" fmla="*/ 959843 h 1933898"/>
              <a:gd name="connsiteX35" fmla="*/ 2150239 w 2150426"/>
              <a:gd name="connsiteY35" fmla="*/ 966953 h 1933898"/>
              <a:gd name="connsiteX36" fmla="*/ 2150426 w 2150426"/>
              <a:gd name="connsiteY36" fmla="*/ 974055 h 1933898"/>
              <a:gd name="connsiteX37" fmla="*/ 2149983 w 2150426"/>
              <a:gd name="connsiteY37" fmla="*/ 976697 h 1933898"/>
              <a:gd name="connsiteX38" fmla="*/ 2149255 w 2150426"/>
              <a:gd name="connsiteY38" fmla="*/ 1004348 h 1933898"/>
              <a:gd name="connsiteX39" fmla="*/ 2120101 w 2150426"/>
              <a:gd name="connsiteY39" fmla="*/ 1091049 h 1933898"/>
              <a:gd name="connsiteX40" fmla="*/ 1705131 w 2150426"/>
              <a:gd name="connsiteY40" fmla="*/ 1809798 h 1933898"/>
              <a:gd name="connsiteX41" fmla="*/ 1644623 w 2150426"/>
              <a:gd name="connsiteY41" fmla="*/ 1878396 h 1933898"/>
              <a:gd name="connsiteX42" fmla="*/ 1621040 w 2150426"/>
              <a:gd name="connsiteY42" fmla="*/ 1892852 h 1933898"/>
              <a:gd name="connsiteX43" fmla="*/ 1618973 w 2150426"/>
              <a:gd name="connsiteY43" fmla="*/ 1894557 h 1933898"/>
              <a:gd name="connsiteX44" fmla="*/ 1612730 w 2150426"/>
              <a:gd name="connsiteY44" fmla="*/ 1897947 h 1933898"/>
              <a:gd name="connsiteX45" fmla="*/ 1606666 w 2150426"/>
              <a:gd name="connsiteY45" fmla="*/ 1901663 h 1933898"/>
              <a:gd name="connsiteX46" fmla="*/ 1604153 w 2150426"/>
              <a:gd name="connsiteY46" fmla="*/ 1902602 h 1933898"/>
              <a:gd name="connsiteX47" fmla="*/ 1579845 w 2150426"/>
              <a:gd name="connsiteY47" fmla="*/ 1915796 h 1933898"/>
              <a:gd name="connsiteX48" fmla="*/ 1490183 w 2150426"/>
              <a:gd name="connsiteY48" fmla="*/ 1933897 h 1933898"/>
              <a:gd name="connsiteX49" fmla="*/ 660243 w 2150426"/>
              <a:gd name="connsiteY49" fmla="*/ 1933898 h 1933898"/>
              <a:gd name="connsiteX50" fmla="*/ 531453 w 2150426"/>
              <a:gd name="connsiteY50" fmla="*/ 1894557 h 193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50426" h="1933898">
                <a:moveTo>
                  <a:pt x="531453" y="1894557"/>
                </a:moveTo>
                <a:lnTo>
                  <a:pt x="523901" y="1888327"/>
                </a:lnTo>
                <a:lnTo>
                  <a:pt x="505804" y="1878396"/>
                </a:lnTo>
                <a:cubicBezTo>
                  <a:pt x="481930" y="1860358"/>
                  <a:pt x="461198" y="1837341"/>
                  <a:pt x="445296" y="1809798"/>
                </a:cubicBezTo>
                <a:lnTo>
                  <a:pt x="30326" y="1091048"/>
                </a:lnTo>
                <a:cubicBezTo>
                  <a:pt x="14424" y="1063505"/>
                  <a:pt x="4856" y="1034042"/>
                  <a:pt x="1172" y="1004348"/>
                </a:cubicBezTo>
                <a:lnTo>
                  <a:pt x="444" y="976700"/>
                </a:lnTo>
                <a:lnTo>
                  <a:pt x="0" y="974054"/>
                </a:lnTo>
                <a:lnTo>
                  <a:pt x="187" y="966943"/>
                </a:lnTo>
                <a:lnTo>
                  <a:pt x="0" y="959843"/>
                </a:lnTo>
                <a:lnTo>
                  <a:pt x="444" y="957201"/>
                </a:lnTo>
                <a:lnTo>
                  <a:pt x="1172" y="929549"/>
                </a:lnTo>
                <a:cubicBezTo>
                  <a:pt x="4856" y="899855"/>
                  <a:pt x="14423" y="870392"/>
                  <a:pt x="30326" y="842849"/>
                </a:cubicBezTo>
                <a:lnTo>
                  <a:pt x="445296" y="124100"/>
                </a:lnTo>
                <a:cubicBezTo>
                  <a:pt x="461198" y="96556"/>
                  <a:pt x="481929" y="73539"/>
                  <a:pt x="505804" y="55501"/>
                </a:cubicBezTo>
                <a:lnTo>
                  <a:pt x="529387" y="41045"/>
                </a:lnTo>
                <a:lnTo>
                  <a:pt x="531453" y="39340"/>
                </a:lnTo>
                <a:lnTo>
                  <a:pt x="537695" y="35952"/>
                </a:lnTo>
                <a:lnTo>
                  <a:pt x="543760" y="32234"/>
                </a:lnTo>
                <a:lnTo>
                  <a:pt x="546274" y="31296"/>
                </a:lnTo>
                <a:lnTo>
                  <a:pt x="570581" y="18102"/>
                </a:lnTo>
                <a:cubicBezTo>
                  <a:pt x="598139" y="6446"/>
                  <a:pt x="628439" y="0"/>
                  <a:pt x="660243" y="0"/>
                </a:cubicBezTo>
                <a:lnTo>
                  <a:pt x="1490183" y="0"/>
                </a:lnTo>
                <a:cubicBezTo>
                  <a:pt x="1521987" y="0"/>
                  <a:pt x="1552286" y="6446"/>
                  <a:pt x="1579845" y="18102"/>
                </a:cubicBezTo>
                <a:lnTo>
                  <a:pt x="1604154" y="31297"/>
                </a:lnTo>
                <a:lnTo>
                  <a:pt x="1606666" y="32234"/>
                </a:lnTo>
                <a:lnTo>
                  <a:pt x="1612726" y="35949"/>
                </a:lnTo>
                <a:lnTo>
                  <a:pt x="1618973" y="39340"/>
                </a:lnTo>
                <a:lnTo>
                  <a:pt x="1621041" y="41046"/>
                </a:lnTo>
                <a:lnTo>
                  <a:pt x="1644623" y="55501"/>
                </a:lnTo>
                <a:cubicBezTo>
                  <a:pt x="1668496" y="73539"/>
                  <a:pt x="1689228" y="96557"/>
                  <a:pt x="1705130" y="124100"/>
                </a:cubicBezTo>
                <a:lnTo>
                  <a:pt x="2120100" y="842849"/>
                </a:lnTo>
                <a:cubicBezTo>
                  <a:pt x="2136003" y="870393"/>
                  <a:pt x="2145570" y="899855"/>
                  <a:pt x="2149255" y="929550"/>
                </a:cubicBezTo>
                <a:lnTo>
                  <a:pt x="2149982" y="957198"/>
                </a:lnTo>
                <a:lnTo>
                  <a:pt x="2150426" y="959843"/>
                </a:lnTo>
                <a:lnTo>
                  <a:pt x="2150239" y="966953"/>
                </a:lnTo>
                <a:lnTo>
                  <a:pt x="2150426" y="974055"/>
                </a:lnTo>
                <a:lnTo>
                  <a:pt x="2149983" y="976697"/>
                </a:lnTo>
                <a:lnTo>
                  <a:pt x="2149255" y="1004348"/>
                </a:lnTo>
                <a:cubicBezTo>
                  <a:pt x="2145570" y="1034043"/>
                  <a:pt x="2136003" y="1063505"/>
                  <a:pt x="2120101" y="1091049"/>
                </a:cubicBezTo>
                <a:lnTo>
                  <a:pt x="1705131" y="1809798"/>
                </a:lnTo>
                <a:cubicBezTo>
                  <a:pt x="1689228" y="1837341"/>
                  <a:pt x="1668497" y="1860358"/>
                  <a:pt x="1644623" y="1878396"/>
                </a:cubicBezTo>
                <a:lnTo>
                  <a:pt x="1621040" y="1892852"/>
                </a:lnTo>
                <a:lnTo>
                  <a:pt x="1618973" y="1894557"/>
                </a:lnTo>
                <a:lnTo>
                  <a:pt x="1612730" y="1897947"/>
                </a:lnTo>
                <a:lnTo>
                  <a:pt x="1606666" y="1901663"/>
                </a:lnTo>
                <a:lnTo>
                  <a:pt x="1604153" y="1902602"/>
                </a:lnTo>
                <a:lnTo>
                  <a:pt x="1579845" y="1915796"/>
                </a:lnTo>
                <a:cubicBezTo>
                  <a:pt x="1552287" y="1927452"/>
                  <a:pt x="1521988" y="1933897"/>
                  <a:pt x="1490183" y="1933897"/>
                </a:cubicBezTo>
                <a:lnTo>
                  <a:pt x="660243" y="1933898"/>
                </a:lnTo>
                <a:cubicBezTo>
                  <a:pt x="612537" y="1933898"/>
                  <a:pt x="568217" y="1919395"/>
                  <a:pt x="531453" y="1894557"/>
                </a:cubicBezTo>
                <a:close/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12" name="任意多边形 11"/>
          <p:cNvSpPr/>
          <p:nvPr/>
        </p:nvSpPr>
        <p:spPr>
          <a:xfrm rot="1864238">
            <a:off x="2761700" y="2113597"/>
            <a:ext cx="1844312" cy="1658608"/>
          </a:xfrm>
          <a:custGeom>
            <a:avLst/>
            <a:gdLst>
              <a:gd name="connsiteX0" fmla="*/ 531453 w 2150426"/>
              <a:gd name="connsiteY0" fmla="*/ 1894557 h 1933898"/>
              <a:gd name="connsiteX1" fmla="*/ 523901 w 2150426"/>
              <a:gd name="connsiteY1" fmla="*/ 1888327 h 1933898"/>
              <a:gd name="connsiteX2" fmla="*/ 505804 w 2150426"/>
              <a:gd name="connsiteY2" fmla="*/ 1878396 h 1933898"/>
              <a:gd name="connsiteX3" fmla="*/ 445296 w 2150426"/>
              <a:gd name="connsiteY3" fmla="*/ 1809798 h 1933898"/>
              <a:gd name="connsiteX4" fmla="*/ 30326 w 2150426"/>
              <a:gd name="connsiteY4" fmla="*/ 1091048 h 1933898"/>
              <a:gd name="connsiteX5" fmla="*/ 1172 w 2150426"/>
              <a:gd name="connsiteY5" fmla="*/ 1004348 h 1933898"/>
              <a:gd name="connsiteX6" fmla="*/ 444 w 2150426"/>
              <a:gd name="connsiteY6" fmla="*/ 976700 h 1933898"/>
              <a:gd name="connsiteX7" fmla="*/ 0 w 2150426"/>
              <a:gd name="connsiteY7" fmla="*/ 974054 h 1933898"/>
              <a:gd name="connsiteX8" fmla="*/ 187 w 2150426"/>
              <a:gd name="connsiteY8" fmla="*/ 966943 h 1933898"/>
              <a:gd name="connsiteX9" fmla="*/ 0 w 2150426"/>
              <a:gd name="connsiteY9" fmla="*/ 959843 h 1933898"/>
              <a:gd name="connsiteX10" fmla="*/ 444 w 2150426"/>
              <a:gd name="connsiteY10" fmla="*/ 957201 h 1933898"/>
              <a:gd name="connsiteX11" fmla="*/ 1172 w 2150426"/>
              <a:gd name="connsiteY11" fmla="*/ 929549 h 1933898"/>
              <a:gd name="connsiteX12" fmla="*/ 30326 w 2150426"/>
              <a:gd name="connsiteY12" fmla="*/ 842849 h 1933898"/>
              <a:gd name="connsiteX13" fmla="*/ 445296 w 2150426"/>
              <a:gd name="connsiteY13" fmla="*/ 124100 h 1933898"/>
              <a:gd name="connsiteX14" fmla="*/ 505804 w 2150426"/>
              <a:gd name="connsiteY14" fmla="*/ 55501 h 1933898"/>
              <a:gd name="connsiteX15" fmla="*/ 529387 w 2150426"/>
              <a:gd name="connsiteY15" fmla="*/ 41045 h 1933898"/>
              <a:gd name="connsiteX16" fmla="*/ 531453 w 2150426"/>
              <a:gd name="connsiteY16" fmla="*/ 39340 h 1933898"/>
              <a:gd name="connsiteX17" fmla="*/ 537695 w 2150426"/>
              <a:gd name="connsiteY17" fmla="*/ 35952 h 1933898"/>
              <a:gd name="connsiteX18" fmla="*/ 543760 w 2150426"/>
              <a:gd name="connsiteY18" fmla="*/ 32234 h 1933898"/>
              <a:gd name="connsiteX19" fmla="*/ 546274 w 2150426"/>
              <a:gd name="connsiteY19" fmla="*/ 31296 h 1933898"/>
              <a:gd name="connsiteX20" fmla="*/ 570581 w 2150426"/>
              <a:gd name="connsiteY20" fmla="*/ 18102 h 1933898"/>
              <a:gd name="connsiteX21" fmla="*/ 660243 w 2150426"/>
              <a:gd name="connsiteY21" fmla="*/ 0 h 1933898"/>
              <a:gd name="connsiteX22" fmla="*/ 1490183 w 2150426"/>
              <a:gd name="connsiteY22" fmla="*/ 0 h 1933898"/>
              <a:gd name="connsiteX23" fmla="*/ 1579845 w 2150426"/>
              <a:gd name="connsiteY23" fmla="*/ 18102 h 1933898"/>
              <a:gd name="connsiteX24" fmla="*/ 1604154 w 2150426"/>
              <a:gd name="connsiteY24" fmla="*/ 31297 h 1933898"/>
              <a:gd name="connsiteX25" fmla="*/ 1606666 w 2150426"/>
              <a:gd name="connsiteY25" fmla="*/ 32234 h 1933898"/>
              <a:gd name="connsiteX26" fmla="*/ 1612726 w 2150426"/>
              <a:gd name="connsiteY26" fmla="*/ 35949 h 1933898"/>
              <a:gd name="connsiteX27" fmla="*/ 1618973 w 2150426"/>
              <a:gd name="connsiteY27" fmla="*/ 39340 h 1933898"/>
              <a:gd name="connsiteX28" fmla="*/ 1621041 w 2150426"/>
              <a:gd name="connsiteY28" fmla="*/ 41046 h 1933898"/>
              <a:gd name="connsiteX29" fmla="*/ 1644623 w 2150426"/>
              <a:gd name="connsiteY29" fmla="*/ 55501 h 1933898"/>
              <a:gd name="connsiteX30" fmla="*/ 1705130 w 2150426"/>
              <a:gd name="connsiteY30" fmla="*/ 124100 h 1933898"/>
              <a:gd name="connsiteX31" fmla="*/ 2120100 w 2150426"/>
              <a:gd name="connsiteY31" fmla="*/ 842849 h 1933898"/>
              <a:gd name="connsiteX32" fmla="*/ 2149255 w 2150426"/>
              <a:gd name="connsiteY32" fmla="*/ 929550 h 1933898"/>
              <a:gd name="connsiteX33" fmla="*/ 2149982 w 2150426"/>
              <a:gd name="connsiteY33" fmla="*/ 957198 h 1933898"/>
              <a:gd name="connsiteX34" fmla="*/ 2150426 w 2150426"/>
              <a:gd name="connsiteY34" fmla="*/ 959843 h 1933898"/>
              <a:gd name="connsiteX35" fmla="*/ 2150239 w 2150426"/>
              <a:gd name="connsiteY35" fmla="*/ 966953 h 1933898"/>
              <a:gd name="connsiteX36" fmla="*/ 2150426 w 2150426"/>
              <a:gd name="connsiteY36" fmla="*/ 974055 h 1933898"/>
              <a:gd name="connsiteX37" fmla="*/ 2149983 w 2150426"/>
              <a:gd name="connsiteY37" fmla="*/ 976697 h 1933898"/>
              <a:gd name="connsiteX38" fmla="*/ 2149255 w 2150426"/>
              <a:gd name="connsiteY38" fmla="*/ 1004348 h 1933898"/>
              <a:gd name="connsiteX39" fmla="*/ 2120101 w 2150426"/>
              <a:gd name="connsiteY39" fmla="*/ 1091049 h 1933898"/>
              <a:gd name="connsiteX40" fmla="*/ 1705131 w 2150426"/>
              <a:gd name="connsiteY40" fmla="*/ 1809798 h 1933898"/>
              <a:gd name="connsiteX41" fmla="*/ 1644623 w 2150426"/>
              <a:gd name="connsiteY41" fmla="*/ 1878396 h 1933898"/>
              <a:gd name="connsiteX42" fmla="*/ 1621040 w 2150426"/>
              <a:gd name="connsiteY42" fmla="*/ 1892852 h 1933898"/>
              <a:gd name="connsiteX43" fmla="*/ 1618973 w 2150426"/>
              <a:gd name="connsiteY43" fmla="*/ 1894557 h 1933898"/>
              <a:gd name="connsiteX44" fmla="*/ 1612730 w 2150426"/>
              <a:gd name="connsiteY44" fmla="*/ 1897947 h 1933898"/>
              <a:gd name="connsiteX45" fmla="*/ 1606666 w 2150426"/>
              <a:gd name="connsiteY45" fmla="*/ 1901663 h 1933898"/>
              <a:gd name="connsiteX46" fmla="*/ 1604153 w 2150426"/>
              <a:gd name="connsiteY46" fmla="*/ 1902602 h 1933898"/>
              <a:gd name="connsiteX47" fmla="*/ 1579845 w 2150426"/>
              <a:gd name="connsiteY47" fmla="*/ 1915796 h 1933898"/>
              <a:gd name="connsiteX48" fmla="*/ 1490183 w 2150426"/>
              <a:gd name="connsiteY48" fmla="*/ 1933897 h 1933898"/>
              <a:gd name="connsiteX49" fmla="*/ 660243 w 2150426"/>
              <a:gd name="connsiteY49" fmla="*/ 1933898 h 1933898"/>
              <a:gd name="connsiteX50" fmla="*/ 531453 w 2150426"/>
              <a:gd name="connsiteY50" fmla="*/ 1894557 h 193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50426" h="1933898">
                <a:moveTo>
                  <a:pt x="531453" y="1894557"/>
                </a:moveTo>
                <a:lnTo>
                  <a:pt x="523901" y="1888327"/>
                </a:lnTo>
                <a:lnTo>
                  <a:pt x="505804" y="1878396"/>
                </a:lnTo>
                <a:cubicBezTo>
                  <a:pt x="481930" y="1860358"/>
                  <a:pt x="461198" y="1837341"/>
                  <a:pt x="445296" y="1809798"/>
                </a:cubicBezTo>
                <a:lnTo>
                  <a:pt x="30326" y="1091048"/>
                </a:lnTo>
                <a:cubicBezTo>
                  <a:pt x="14424" y="1063505"/>
                  <a:pt x="4856" y="1034042"/>
                  <a:pt x="1172" y="1004348"/>
                </a:cubicBezTo>
                <a:lnTo>
                  <a:pt x="444" y="976700"/>
                </a:lnTo>
                <a:lnTo>
                  <a:pt x="0" y="974054"/>
                </a:lnTo>
                <a:lnTo>
                  <a:pt x="187" y="966943"/>
                </a:lnTo>
                <a:lnTo>
                  <a:pt x="0" y="959843"/>
                </a:lnTo>
                <a:lnTo>
                  <a:pt x="444" y="957201"/>
                </a:lnTo>
                <a:lnTo>
                  <a:pt x="1172" y="929549"/>
                </a:lnTo>
                <a:cubicBezTo>
                  <a:pt x="4856" y="899855"/>
                  <a:pt x="14423" y="870392"/>
                  <a:pt x="30326" y="842849"/>
                </a:cubicBezTo>
                <a:lnTo>
                  <a:pt x="445296" y="124100"/>
                </a:lnTo>
                <a:cubicBezTo>
                  <a:pt x="461198" y="96556"/>
                  <a:pt x="481929" y="73539"/>
                  <a:pt x="505804" y="55501"/>
                </a:cubicBezTo>
                <a:lnTo>
                  <a:pt x="529387" y="41045"/>
                </a:lnTo>
                <a:lnTo>
                  <a:pt x="531453" y="39340"/>
                </a:lnTo>
                <a:lnTo>
                  <a:pt x="537695" y="35952"/>
                </a:lnTo>
                <a:lnTo>
                  <a:pt x="543760" y="32234"/>
                </a:lnTo>
                <a:lnTo>
                  <a:pt x="546274" y="31296"/>
                </a:lnTo>
                <a:lnTo>
                  <a:pt x="570581" y="18102"/>
                </a:lnTo>
                <a:cubicBezTo>
                  <a:pt x="598139" y="6446"/>
                  <a:pt x="628439" y="0"/>
                  <a:pt x="660243" y="0"/>
                </a:cubicBezTo>
                <a:lnTo>
                  <a:pt x="1490183" y="0"/>
                </a:lnTo>
                <a:cubicBezTo>
                  <a:pt x="1521987" y="0"/>
                  <a:pt x="1552286" y="6446"/>
                  <a:pt x="1579845" y="18102"/>
                </a:cubicBezTo>
                <a:lnTo>
                  <a:pt x="1604154" y="31297"/>
                </a:lnTo>
                <a:lnTo>
                  <a:pt x="1606666" y="32234"/>
                </a:lnTo>
                <a:lnTo>
                  <a:pt x="1612726" y="35949"/>
                </a:lnTo>
                <a:lnTo>
                  <a:pt x="1618973" y="39340"/>
                </a:lnTo>
                <a:lnTo>
                  <a:pt x="1621041" y="41046"/>
                </a:lnTo>
                <a:lnTo>
                  <a:pt x="1644623" y="55501"/>
                </a:lnTo>
                <a:cubicBezTo>
                  <a:pt x="1668496" y="73539"/>
                  <a:pt x="1689228" y="96557"/>
                  <a:pt x="1705130" y="124100"/>
                </a:cubicBezTo>
                <a:lnTo>
                  <a:pt x="2120100" y="842849"/>
                </a:lnTo>
                <a:cubicBezTo>
                  <a:pt x="2136003" y="870393"/>
                  <a:pt x="2145570" y="899855"/>
                  <a:pt x="2149255" y="929550"/>
                </a:cubicBezTo>
                <a:lnTo>
                  <a:pt x="2149982" y="957198"/>
                </a:lnTo>
                <a:lnTo>
                  <a:pt x="2150426" y="959843"/>
                </a:lnTo>
                <a:lnTo>
                  <a:pt x="2150239" y="966953"/>
                </a:lnTo>
                <a:lnTo>
                  <a:pt x="2150426" y="974055"/>
                </a:lnTo>
                <a:lnTo>
                  <a:pt x="2149983" y="976697"/>
                </a:lnTo>
                <a:lnTo>
                  <a:pt x="2149255" y="1004348"/>
                </a:lnTo>
                <a:cubicBezTo>
                  <a:pt x="2145570" y="1034043"/>
                  <a:pt x="2136003" y="1063505"/>
                  <a:pt x="2120101" y="1091049"/>
                </a:cubicBezTo>
                <a:lnTo>
                  <a:pt x="1705131" y="1809798"/>
                </a:lnTo>
                <a:cubicBezTo>
                  <a:pt x="1689228" y="1837341"/>
                  <a:pt x="1668497" y="1860358"/>
                  <a:pt x="1644623" y="1878396"/>
                </a:cubicBezTo>
                <a:lnTo>
                  <a:pt x="1621040" y="1892852"/>
                </a:lnTo>
                <a:lnTo>
                  <a:pt x="1618973" y="1894557"/>
                </a:lnTo>
                <a:lnTo>
                  <a:pt x="1612730" y="1897947"/>
                </a:lnTo>
                <a:lnTo>
                  <a:pt x="1606666" y="1901663"/>
                </a:lnTo>
                <a:lnTo>
                  <a:pt x="1604153" y="1902602"/>
                </a:lnTo>
                <a:lnTo>
                  <a:pt x="1579845" y="1915796"/>
                </a:lnTo>
                <a:cubicBezTo>
                  <a:pt x="1552287" y="1927452"/>
                  <a:pt x="1521988" y="1933897"/>
                  <a:pt x="1490183" y="1933897"/>
                </a:cubicBezTo>
                <a:lnTo>
                  <a:pt x="660243" y="1933898"/>
                </a:lnTo>
                <a:cubicBezTo>
                  <a:pt x="612537" y="1933898"/>
                  <a:pt x="568217" y="1919395"/>
                  <a:pt x="531453" y="1894557"/>
                </a:cubicBezTo>
                <a:close/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14" name="任意多边形 13"/>
          <p:cNvSpPr/>
          <p:nvPr/>
        </p:nvSpPr>
        <p:spPr>
          <a:xfrm rot="1864238">
            <a:off x="4606434" y="2113597"/>
            <a:ext cx="1844312" cy="1658608"/>
          </a:xfrm>
          <a:custGeom>
            <a:avLst/>
            <a:gdLst>
              <a:gd name="connsiteX0" fmla="*/ 531453 w 2150426"/>
              <a:gd name="connsiteY0" fmla="*/ 1894557 h 1933898"/>
              <a:gd name="connsiteX1" fmla="*/ 523901 w 2150426"/>
              <a:gd name="connsiteY1" fmla="*/ 1888327 h 1933898"/>
              <a:gd name="connsiteX2" fmla="*/ 505804 w 2150426"/>
              <a:gd name="connsiteY2" fmla="*/ 1878396 h 1933898"/>
              <a:gd name="connsiteX3" fmla="*/ 445296 w 2150426"/>
              <a:gd name="connsiteY3" fmla="*/ 1809798 h 1933898"/>
              <a:gd name="connsiteX4" fmla="*/ 30326 w 2150426"/>
              <a:gd name="connsiteY4" fmla="*/ 1091048 h 1933898"/>
              <a:gd name="connsiteX5" fmla="*/ 1172 w 2150426"/>
              <a:gd name="connsiteY5" fmla="*/ 1004348 h 1933898"/>
              <a:gd name="connsiteX6" fmla="*/ 444 w 2150426"/>
              <a:gd name="connsiteY6" fmla="*/ 976700 h 1933898"/>
              <a:gd name="connsiteX7" fmla="*/ 0 w 2150426"/>
              <a:gd name="connsiteY7" fmla="*/ 974054 h 1933898"/>
              <a:gd name="connsiteX8" fmla="*/ 187 w 2150426"/>
              <a:gd name="connsiteY8" fmla="*/ 966943 h 1933898"/>
              <a:gd name="connsiteX9" fmla="*/ 0 w 2150426"/>
              <a:gd name="connsiteY9" fmla="*/ 959843 h 1933898"/>
              <a:gd name="connsiteX10" fmla="*/ 444 w 2150426"/>
              <a:gd name="connsiteY10" fmla="*/ 957201 h 1933898"/>
              <a:gd name="connsiteX11" fmla="*/ 1172 w 2150426"/>
              <a:gd name="connsiteY11" fmla="*/ 929549 h 1933898"/>
              <a:gd name="connsiteX12" fmla="*/ 30326 w 2150426"/>
              <a:gd name="connsiteY12" fmla="*/ 842849 h 1933898"/>
              <a:gd name="connsiteX13" fmla="*/ 445296 w 2150426"/>
              <a:gd name="connsiteY13" fmla="*/ 124100 h 1933898"/>
              <a:gd name="connsiteX14" fmla="*/ 505804 w 2150426"/>
              <a:gd name="connsiteY14" fmla="*/ 55501 h 1933898"/>
              <a:gd name="connsiteX15" fmla="*/ 529387 w 2150426"/>
              <a:gd name="connsiteY15" fmla="*/ 41045 h 1933898"/>
              <a:gd name="connsiteX16" fmla="*/ 531453 w 2150426"/>
              <a:gd name="connsiteY16" fmla="*/ 39340 h 1933898"/>
              <a:gd name="connsiteX17" fmla="*/ 537695 w 2150426"/>
              <a:gd name="connsiteY17" fmla="*/ 35952 h 1933898"/>
              <a:gd name="connsiteX18" fmla="*/ 543760 w 2150426"/>
              <a:gd name="connsiteY18" fmla="*/ 32234 h 1933898"/>
              <a:gd name="connsiteX19" fmla="*/ 546274 w 2150426"/>
              <a:gd name="connsiteY19" fmla="*/ 31296 h 1933898"/>
              <a:gd name="connsiteX20" fmla="*/ 570581 w 2150426"/>
              <a:gd name="connsiteY20" fmla="*/ 18102 h 1933898"/>
              <a:gd name="connsiteX21" fmla="*/ 660243 w 2150426"/>
              <a:gd name="connsiteY21" fmla="*/ 0 h 1933898"/>
              <a:gd name="connsiteX22" fmla="*/ 1490183 w 2150426"/>
              <a:gd name="connsiteY22" fmla="*/ 0 h 1933898"/>
              <a:gd name="connsiteX23" fmla="*/ 1579845 w 2150426"/>
              <a:gd name="connsiteY23" fmla="*/ 18102 h 1933898"/>
              <a:gd name="connsiteX24" fmla="*/ 1604154 w 2150426"/>
              <a:gd name="connsiteY24" fmla="*/ 31297 h 1933898"/>
              <a:gd name="connsiteX25" fmla="*/ 1606666 w 2150426"/>
              <a:gd name="connsiteY25" fmla="*/ 32234 h 1933898"/>
              <a:gd name="connsiteX26" fmla="*/ 1612726 w 2150426"/>
              <a:gd name="connsiteY26" fmla="*/ 35949 h 1933898"/>
              <a:gd name="connsiteX27" fmla="*/ 1618973 w 2150426"/>
              <a:gd name="connsiteY27" fmla="*/ 39340 h 1933898"/>
              <a:gd name="connsiteX28" fmla="*/ 1621041 w 2150426"/>
              <a:gd name="connsiteY28" fmla="*/ 41046 h 1933898"/>
              <a:gd name="connsiteX29" fmla="*/ 1644623 w 2150426"/>
              <a:gd name="connsiteY29" fmla="*/ 55501 h 1933898"/>
              <a:gd name="connsiteX30" fmla="*/ 1705130 w 2150426"/>
              <a:gd name="connsiteY30" fmla="*/ 124100 h 1933898"/>
              <a:gd name="connsiteX31" fmla="*/ 2120100 w 2150426"/>
              <a:gd name="connsiteY31" fmla="*/ 842849 h 1933898"/>
              <a:gd name="connsiteX32" fmla="*/ 2149255 w 2150426"/>
              <a:gd name="connsiteY32" fmla="*/ 929550 h 1933898"/>
              <a:gd name="connsiteX33" fmla="*/ 2149982 w 2150426"/>
              <a:gd name="connsiteY33" fmla="*/ 957198 h 1933898"/>
              <a:gd name="connsiteX34" fmla="*/ 2150426 w 2150426"/>
              <a:gd name="connsiteY34" fmla="*/ 959843 h 1933898"/>
              <a:gd name="connsiteX35" fmla="*/ 2150239 w 2150426"/>
              <a:gd name="connsiteY35" fmla="*/ 966953 h 1933898"/>
              <a:gd name="connsiteX36" fmla="*/ 2150426 w 2150426"/>
              <a:gd name="connsiteY36" fmla="*/ 974055 h 1933898"/>
              <a:gd name="connsiteX37" fmla="*/ 2149983 w 2150426"/>
              <a:gd name="connsiteY37" fmla="*/ 976697 h 1933898"/>
              <a:gd name="connsiteX38" fmla="*/ 2149255 w 2150426"/>
              <a:gd name="connsiteY38" fmla="*/ 1004348 h 1933898"/>
              <a:gd name="connsiteX39" fmla="*/ 2120101 w 2150426"/>
              <a:gd name="connsiteY39" fmla="*/ 1091049 h 1933898"/>
              <a:gd name="connsiteX40" fmla="*/ 1705131 w 2150426"/>
              <a:gd name="connsiteY40" fmla="*/ 1809798 h 1933898"/>
              <a:gd name="connsiteX41" fmla="*/ 1644623 w 2150426"/>
              <a:gd name="connsiteY41" fmla="*/ 1878396 h 1933898"/>
              <a:gd name="connsiteX42" fmla="*/ 1621040 w 2150426"/>
              <a:gd name="connsiteY42" fmla="*/ 1892852 h 1933898"/>
              <a:gd name="connsiteX43" fmla="*/ 1618973 w 2150426"/>
              <a:gd name="connsiteY43" fmla="*/ 1894557 h 1933898"/>
              <a:gd name="connsiteX44" fmla="*/ 1612730 w 2150426"/>
              <a:gd name="connsiteY44" fmla="*/ 1897947 h 1933898"/>
              <a:gd name="connsiteX45" fmla="*/ 1606666 w 2150426"/>
              <a:gd name="connsiteY45" fmla="*/ 1901663 h 1933898"/>
              <a:gd name="connsiteX46" fmla="*/ 1604153 w 2150426"/>
              <a:gd name="connsiteY46" fmla="*/ 1902602 h 1933898"/>
              <a:gd name="connsiteX47" fmla="*/ 1579845 w 2150426"/>
              <a:gd name="connsiteY47" fmla="*/ 1915796 h 1933898"/>
              <a:gd name="connsiteX48" fmla="*/ 1490183 w 2150426"/>
              <a:gd name="connsiteY48" fmla="*/ 1933897 h 1933898"/>
              <a:gd name="connsiteX49" fmla="*/ 660243 w 2150426"/>
              <a:gd name="connsiteY49" fmla="*/ 1933898 h 1933898"/>
              <a:gd name="connsiteX50" fmla="*/ 531453 w 2150426"/>
              <a:gd name="connsiteY50" fmla="*/ 1894557 h 193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50426" h="1933898">
                <a:moveTo>
                  <a:pt x="531453" y="1894557"/>
                </a:moveTo>
                <a:lnTo>
                  <a:pt x="523901" y="1888327"/>
                </a:lnTo>
                <a:lnTo>
                  <a:pt x="505804" y="1878396"/>
                </a:lnTo>
                <a:cubicBezTo>
                  <a:pt x="481930" y="1860358"/>
                  <a:pt x="461198" y="1837341"/>
                  <a:pt x="445296" y="1809798"/>
                </a:cubicBezTo>
                <a:lnTo>
                  <a:pt x="30326" y="1091048"/>
                </a:lnTo>
                <a:cubicBezTo>
                  <a:pt x="14424" y="1063505"/>
                  <a:pt x="4856" y="1034042"/>
                  <a:pt x="1172" y="1004348"/>
                </a:cubicBezTo>
                <a:lnTo>
                  <a:pt x="444" y="976700"/>
                </a:lnTo>
                <a:lnTo>
                  <a:pt x="0" y="974054"/>
                </a:lnTo>
                <a:lnTo>
                  <a:pt x="187" y="966943"/>
                </a:lnTo>
                <a:lnTo>
                  <a:pt x="0" y="959843"/>
                </a:lnTo>
                <a:lnTo>
                  <a:pt x="444" y="957201"/>
                </a:lnTo>
                <a:lnTo>
                  <a:pt x="1172" y="929549"/>
                </a:lnTo>
                <a:cubicBezTo>
                  <a:pt x="4856" y="899855"/>
                  <a:pt x="14423" y="870392"/>
                  <a:pt x="30326" y="842849"/>
                </a:cubicBezTo>
                <a:lnTo>
                  <a:pt x="445296" y="124100"/>
                </a:lnTo>
                <a:cubicBezTo>
                  <a:pt x="461198" y="96556"/>
                  <a:pt x="481929" y="73539"/>
                  <a:pt x="505804" y="55501"/>
                </a:cubicBezTo>
                <a:lnTo>
                  <a:pt x="529387" y="41045"/>
                </a:lnTo>
                <a:lnTo>
                  <a:pt x="531453" y="39340"/>
                </a:lnTo>
                <a:lnTo>
                  <a:pt x="537695" y="35952"/>
                </a:lnTo>
                <a:lnTo>
                  <a:pt x="543760" y="32234"/>
                </a:lnTo>
                <a:lnTo>
                  <a:pt x="546274" y="31296"/>
                </a:lnTo>
                <a:lnTo>
                  <a:pt x="570581" y="18102"/>
                </a:lnTo>
                <a:cubicBezTo>
                  <a:pt x="598139" y="6446"/>
                  <a:pt x="628439" y="0"/>
                  <a:pt x="660243" y="0"/>
                </a:cubicBezTo>
                <a:lnTo>
                  <a:pt x="1490183" y="0"/>
                </a:lnTo>
                <a:cubicBezTo>
                  <a:pt x="1521987" y="0"/>
                  <a:pt x="1552286" y="6446"/>
                  <a:pt x="1579845" y="18102"/>
                </a:cubicBezTo>
                <a:lnTo>
                  <a:pt x="1604154" y="31297"/>
                </a:lnTo>
                <a:lnTo>
                  <a:pt x="1606666" y="32234"/>
                </a:lnTo>
                <a:lnTo>
                  <a:pt x="1612726" y="35949"/>
                </a:lnTo>
                <a:lnTo>
                  <a:pt x="1618973" y="39340"/>
                </a:lnTo>
                <a:lnTo>
                  <a:pt x="1621041" y="41046"/>
                </a:lnTo>
                <a:lnTo>
                  <a:pt x="1644623" y="55501"/>
                </a:lnTo>
                <a:cubicBezTo>
                  <a:pt x="1668496" y="73539"/>
                  <a:pt x="1689228" y="96557"/>
                  <a:pt x="1705130" y="124100"/>
                </a:cubicBezTo>
                <a:lnTo>
                  <a:pt x="2120100" y="842849"/>
                </a:lnTo>
                <a:cubicBezTo>
                  <a:pt x="2136003" y="870393"/>
                  <a:pt x="2145570" y="899855"/>
                  <a:pt x="2149255" y="929550"/>
                </a:cubicBezTo>
                <a:lnTo>
                  <a:pt x="2149982" y="957198"/>
                </a:lnTo>
                <a:lnTo>
                  <a:pt x="2150426" y="959843"/>
                </a:lnTo>
                <a:lnTo>
                  <a:pt x="2150239" y="966953"/>
                </a:lnTo>
                <a:lnTo>
                  <a:pt x="2150426" y="974055"/>
                </a:lnTo>
                <a:lnTo>
                  <a:pt x="2149983" y="976697"/>
                </a:lnTo>
                <a:lnTo>
                  <a:pt x="2149255" y="1004348"/>
                </a:lnTo>
                <a:cubicBezTo>
                  <a:pt x="2145570" y="1034043"/>
                  <a:pt x="2136003" y="1063505"/>
                  <a:pt x="2120101" y="1091049"/>
                </a:cubicBezTo>
                <a:lnTo>
                  <a:pt x="1705131" y="1809798"/>
                </a:lnTo>
                <a:cubicBezTo>
                  <a:pt x="1689228" y="1837341"/>
                  <a:pt x="1668497" y="1860358"/>
                  <a:pt x="1644623" y="1878396"/>
                </a:cubicBezTo>
                <a:lnTo>
                  <a:pt x="1621040" y="1892852"/>
                </a:lnTo>
                <a:lnTo>
                  <a:pt x="1618973" y="1894557"/>
                </a:lnTo>
                <a:lnTo>
                  <a:pt x="1612730" y="1897947"/>
                </a:lnTo>
                <a:lnTo>
                  <a:pt x="1606666" y="1901663"/>
                </a:lnTo>
                <a:lnTo>
                  <a:pt x="1604153" y="1902602"/>
                </a:lnTo>
                <a:lnTo>
                  <a:pt x="1579845" y="1915796"/>
                </a:lnTo>
                <a:cubicBezTo>
                  <a:pt x="1552287" y="1927452"/>
                  <a:pt x="1521988" y="1933897"/>
                  <a:pt x="1490183" y="1933897"/>
                </a:cubicBezTo>
                <a:lnTo>
                  <a:pt x="660243" y="1933898"/>
                </a:lnTo>
                <a:cubicBezTo>
                  <a:pt x="612537" y="1933898"/>
                  <a:pt x="568217" y="1919395"/>
                  <a:pt x="531453" y="1894557"/>
                </a:cubicBezTo>
                <a:close/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16" name="任意多边形 15"/>
          <p:cNvSpPr/>
          <p:nvPr/>
        </p:nvSpPr>
        <p:spPr>
          <a:xfrm rot="1864238">
            <a:off x="6451168" y="2113597"/>
            <a:ext cx="1844312" cy="1658608"/>
          </a:xfrm>
          <a:custGeom>
            <a:avLst/>
            <a:gdLst>
              <a:gd name="connsiteX0" fmla="*/ 531453 w 2150426"/>
              <a:gd name="connsiteY0" fmla="*/ 1894557 h 1933898"/>
              <a:gd name="connsiteX1" fmla="*/ 523901 w 2150426"/>
              <a:gd name="connsiteY1" fmla="*/ 1888327 h 1933898"/>
              <a:gd name="connsiteX2" fmla="*/ 505804 w 2150426"/>
              <a:gd name="connsiteY2" fmla="*/ 1878396 h 1933898"/>
              <a:gd name="connsiteX3" fmla="*/ 445296 w 2150426"/>
              <a:gd name="connsiteY3" fmla="*/ 1809798 h 1933898"/>
              <a:gd name="connsiteX4" fmla="*/ 30326 w 2150426"/>
              <a:gd name="connsiteY4" fmla="*/ 1091048 h 1933898"/>
              <a:gd name="connsiteX5" fmla="*/ 1172 w 2150426"/>
              <a:gd name="connsiteY5" fmla="*/ 1004348 h 1933898"/>
              <a:gd name="connsiteX6" fmla="*/ 444 w 2150426"/>
              <a:gd name="connsiteY6" fmla="*/ 976700 h 1933898"/>
              <a:gd name="connsiteX7" fmla="*/ 0 w 2150426"/>
              <a:gd name="connsiteY7" fmla="*/ 974054 h 1933898"/>
              <a:gd name="connsiteX8" fmla="*/ 187 w 2150426"/>
              <a:gd name="connsiteY8" fmla="*/ 966943 h 1933898"/>
              <a:gd name="connsiteX9" fmla="*/ 0 w 2150426"/>
              <a:gd name="connsiteY9" fmla="*/ 959843 h 1933898"/>
              <a:gd name="connsiteX10" fmla="*/ 444 w 2150426"/>
              <a:gd name="connsiteY10" fmla="*/ 957201 h 1933898"/>
              <a:gd name="connsiteX11" fmla="*/ 1172 w 2150426"/>
              <a:gd name="connsiteY11" fmla="*/ 929549 h 1933898"/>
              <a:gd name="connsiteX12" fmla="*/ 30326 w 2150426"/>
              <a:gd name="connsiteY12" fmla="*/ 842849 h 1933898"/>
              <a:gd name="connsiteX13" fmla="*/ 445296 w 2150426"/>
              <a:gd name="connsiteY13" fmla="*/ 124100 h 1933898"/>
              <a:gd name="connsiteX14" fmla="*/ 505804 w 2150426"/>
              <a:gd name="connsiteY14" fmla="*/ 55501 h 1933898"/>
              <a:gd name="connsiteX15" fmla="*/ 529387 w 2150426"/>
              <a:gd name="connsiteY15" fmla="*/ 41045 h 1933898"/>
              <a:gd name="connsiteX16" fmla="*/ 531453 w 2150426"/>
              <a:gd name="connsiteY16" fmla="*/ 39340 h 1933898"/>
              <a:gd name="connsiteX17" fmla="*/ 537695 w 2150426"/>
              <a:gd name="connsiteY17" fmla="*/ 35952 h 1933898"/>
              <a:gd name="connsiteX18" fmla="*/ 543760 w 2150426"/>
              <a:gd name="connsiteY18" fmla="*/ 32234 h 1933898"/>
              <a:gd name="connsiteX19" fmla="*/ 546274 w 2150426"/>
              <a:gd name="connsiteY19" fmla="*/ 31296 h 1933898"/>
              <a:gd name="connsiteX20" fmla="*/ 570581 w 2150426"/>
              <a:gd name="connsiteY20" fmla="*/ 18102 h 1933898"/>
              <a:gd name="connsiteX21" fmla="*/ 660243 w 2150426"/>
              <a:gd name="connsiteY21" fmla="*/ 0 h 1933898"/>
              <a:gd name="connsiteX22" fmla="*/ 1490183 w 2150426"/>
              <a:gd name="connsiteY22" fmla="*/ 0 h 1933898"/>
              <a:gd name="connsiteX23" fmla="*/ 1579845 w 2150426"/>
              <a:gd name="connsiteY23" fmla="*/ 18102 h 1933898"/>
              <a:gd name="connsiteX24" fmla="*/ 1604154 w 2150426"/>
              <a:gd name="connsiteY24" fmla="*/ 31297 h 1933898"/>
              <a:gd name="connsiteX25" fmla="*/ 1606666 w 2150426"/>
              <a:gd name="connsiteY25" fmla="*/ 32234 h 1933898"/>
              <a:gd name="connsiteX26" fmla="*/ 1612726 w 2150426"/>
              <a:gd name="connsiteY26" fmla="*/ 35949 h 1933898"/>
              <a:gd name="connsiteX27" fmla="*/ 1618973 w 2150426"/>
              <a:gd name="connsiteY27" fmla="*/ 39340 h 1933898"/>
              <a:gd name="connsiteX28" fmla="*/ 1621041 w 2150426"/>
              <a:gd name="connsiteY28" fmla="*/ 41046 h 1933898"/>
              <a:gd name="connsiteX29" fmla="*/ 1644623 w 2150426"/>
              <a:gd name="connsiteY29" fmla="*/ 55501 h 1933898"/>
              <a:gd name="connsiteX30" fmla="*/ 1705130 w 2150426"/>
              <a:gd name="connsiteY30" fmla="*/ 124100 h 1933898"/>
              <a:gd name="connsiteX31" fmla="*/ 2120100 w 2150426"/>
              <a:gd name="connsiteY31" fmla="*/ 842849 h 1933898"/>
              <a:gd name="connsiteX32" fmla="*/ 2149255 w 2150426"/>
              <a:gd name="connsiteY32" fmla="*/ 929550 h 1933898"/>
              <a:gd name="connsiteX33" fmla="*/ 2149982 w 2150426"/>
              <a:gd name="connsiteY33" fmla="*/ 957198 h 1933898"/>
              <a:gd name="connsiteX34" fmla="*/ 2150426 w 2150426"/>
              <a:gd name="connsiteY34" fmla="*/ 959843 h 1933898"/>
              <a:gd name="connsiteX35" fmla="*/ 2150239 w 2150426"/>
              <a:gd name="connsiteY35" fmla="*/ 966953 h 1933898"/>
              <a:gd name="connsiteX36" fmla="*/ 2150426 w 2150426"/>
              <a:gd name="connsiteY36" fmla="*/ 974055 h 1933898"/>
              <a:gd name="connsiteX37" fmla="*/ 2149983 w 2150426"/>
              <a:gd name="connsiteY37" fmla="*/ 976697 h 1933898"/>
              <a:gd name="connsiteX38" fmla="*/ 2149255 w 2150426"/>
              <a:gd name="connsiteY38" fmla="*/ 1004348 h 1933898"/>
              <a:gd name="connsiteX39" fmla="*/ 2120101 w 2150426"/>
              <a:gd name="connsiteY39" fmla="*/ 1091049 h 1933898"/>
              <a:gd name="connsiteX40" fmla="*/ 1705131 w 2150426"/>
              <a:gd name="connsiteY40" fmla="*/ 1809798 h 1933898"/>
              <a:gd name="connsiteX41" fmla="*/ 1644623 w 2150426"/>
              <a:gd name="connsiteY41" fmla="*/ 1878396 h 1933898"/>
              <a:gd name="connsiteX42" fmla="*/ 1621040 w 2150426"/>
              <a:gd name="connsiteY42" fmla="*/ 1892852 h 1933898"/>
              <a:gd name="connsiteX43" fmla="*/ 1618973 w 2150426"/>
              <a:gd name="connsiteY43" fmla="*/ 1894557 h 1933898"/>
              <a:gd name="connsiteX44" fmla="*/ 1612730 w 2150426"/>
              <a:gd name="connsiteY44" fmla="*/ 1897947 h 1933898"/>
              <a:gd name="connsiteX45" fmla="*/ 1606666 w 2150426"/>
              <a:gd name="connsiteY45" fmla="*/ 1901663 h 1933898"/>
              <a:gd name="connsiteX46" fmla="*/ 1604153 w 2150426"/>
              <a:gd name="connsiteY46" fmla="*/ 1902602 h 1933898"/>
              <a:gd name="connsiteX47" fmla="*/ 1579845 w 2150426"/>
              <a:gd name="connsiteY47" fmla="*/ 1915796 h 1933898"/>
              <a:gd name="connsiteX48" fmla="*/ 1490183 w 2150426"/>
              <a:gd name="connsiteY48" fmla="*/ 1933897 h 1933898"/>
              <a:gd name="connsiteX49" fmla="*/ 660243 w 2150426"/>
              <a:gd name="connsiteY49" fmla="*/ 1933898 h 1933898"/>
              <a:gd name="connsiteX50" fmla="*/ 531453 w 2150426"/>
              <a:gd name="connsiteY50" fmla="*/ 1894557 h 193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50426" h="1933898">
                <a:moveTo>
                  <a:pt x="531453" y="1894557"/>
                </a:moveTo>
                <a:lnTo>
                  <a:pt x="523901" y="1888327"/>
                </a:lnTo>
                <a:lnTo>
                  <a:pt x="505804" y="1878396"/>
                </a:lnTo>
                <a:cubicBezTo>
                  <a:pt x="481930" y="1860358"/>
                  <a:pt x="461198" y="1837341"/>
                  <a:pt x="445296" y="1809798"/>
                </a:cubicBezTo>
                <a:lnTo>
                  <a:pt x="30326" y="1091048"/>
                </a:lnTo>
                <a:cubicBezTo>
                  <a:pt x="14424" y="1063505"/>
                  <a:pt x="4856" y="1034042"/>
                  <a:pt x="1172" y="1004348"/>
                </a:cubicBezTo>
                <a:lnTo>
                  <a:pt x="444" y="976700"/>
                </a:lnTo>
                <a:lnTo>
                  <a:pt x="0" y="974054"/>
                </a:lnTo>
                <a:lnTo>
                  <a:pt x="187" y="966943"/>
                </a:lnTo>
                <a:lnTo>
                  <a:pt x="0" y="959843"/>
                </a:lnTo>
                <a:lnTo>
                  <a:pt x="444" y="957201"/>
                </a:lnTo>
                <a:lnTo>
                  <a:pt x="1172" y="929549"/>
                </a:lnTo>
                <a:cubicBezTo>
                  <a:pt x="4856" y="899855"/>
                  <a:pt x="14423" y="870392"/>
                  <a:pt x="30326" y="842849"/>
                </a:cubicBezTo>
                <a:lnTo>
                  <a:pt x="445296" y="124100"/>
                </a:lnTo>
                <a:cubicBezTo>
                  <a:pt x="461198" y="96556"/>
                  <a:pt x="481929" y="73539"/>
                  <a:pt x="505804" y="55501"/>
                </a:cubicBezTo>
                <a:lnTo>
                  <a:pt x="529387" y="41045"/>
                </a:lnTo>
                <a:lnTo>
                  <a:pt x="531453" y="39340"/>
                </a:lnTo>
                <a:lnTo>
                  <a:pt x="537695" y="35952"/>
                </a:lnTo>
                <a:lnTo>
                  <a:pt x="543760" y="32234"/>
                </a:lnTo>
                <a:lnTo>
                  <a:pt x="546274" y="31296"/>
                </a:lnTo>
                <a:lnTo>
                  <a:pt x="570581" y="18102"/>
                </a:lnTo>
                <a:cubicBezTo>
                  <a:pt x="598139" y="6446"/>
                  <a:pt x="628439" y="0"/>
                  <a:pt x="660243" y="0"/>
                </a:cubicBezTo>
                <a:lnTo>
                  <a:pt x="1490183" y="0"/>
                </a:lnTo>
                <a:cubicBezTo>
                  <a:pt x="1521987" y="0"/>
                  <a:pt x="1552286" y="6446"/>
                  <a:pt x="1579845" y="18102"/>
                </a:cubicBezTo>
                <a:lnTo>
                  <a:pt x="1604154" y="31297"/>
                </a:lnTo>
                <a:lnTo>
                  <a:pt x="1606666" y="32234"/>
                </a:lnTo>
                <a:lnTo>
                  <a:pt x="1612726" y="35949"/>
                </a:lnTo>
                <a:lnTo>
                  <a:pt x="1618973" y="39340"/>
                </a:lnTo>
                <a:lnTo>
                  <a:pt x="1621041" y="41046"/>
                </a:lnTo>
                <a:lnTo>
                  <a:pt x="1644623" y="55501"/>
                </a:lnTo>
                <a:cubicBezTo>
                  <a:pt x="1668496" y="73539"/>
                  <a:pt x="1689228" y="96557"/>
                  <a:pt x="1705130" y="124100"/>
                </a:cubicBezTo>
                <a:lnTo>
                  <a:pt x="2120100" y="842849"/>
                </a:lnTo>
                <a:cubicBezTo>
                  <a:pt x="2136003" y="870393"/>
                  <a:pt x="2145570" y="899855"/>
                  <a:pt x="2149255" y="929550"/>
                </a:cubicBezTo>
                <a:lnTo>
                  <a:pt x="2149982" y="957198"/>
                </a:lnTo>
                <a:lnTo>
                  <a:pt x="2150426" y="959843"/>
                </a:lnTo>
                <a:lnTo>
                  <a:pt x="2150239" y="966953"/>
                </a:lnTo>
                <a:lnTo>
                  <a:pt x="2150426" y="974055"/>
                </a:lnTo>
                <a:lnTo>
                  <a:pt x="2149983" y="976697"/>
                </a:lnTo>
                <a:lnTo>
                  <a:pt x="2149255" y="1004348"/>
                </a:lnTo>
                <a:cubicBezTo>
                  <a:pt x="2145570" y="1034043"/>
                  <a:pt x="2136003" y="1063505"/>
                  <a:pt x="2120101" y="1091049"/>
                </a:cubicBezTo>
                <a:lnTo>
                  <a:pt x="1705131" y="1809798"/>
                </a:lnTo>
                <a:cubicBezTo>
                  <a:pt x="1689228" y="1837341"/>
                  <a:pt x="1668497" y="1860358"/>
                  <a:pt x="1644623" y="1878396"/>
                </a:cubicBezTo>
                <a:lnTo>
                  <a:pt x="1621040" y="1892852"/>
                </a:lnTo>
                <a:lnTo>
                  <a:pt x="1618973" y="1894557"/>
                </a:lnTo>
                <a:lnTo>
                  <a:pt x="1612730" y="1897947"/>
                </a:lnTo>
                <a:lnTo>
                  <a:pt x="1606666" y="1901663"/>
                </a:lnTo>
                <a:lnTo>
                  <a:pt x="1604153" y="1902602"/>
                </a:lnTo>
                <a:lnTo>
                  <a:pt x="1579845" y="1915796"/>
                </a:lnTo>
                <a:cubicBezTo>
                  <a:pt x="1552287" y="1927452"/>
                  <a:pt x="1521988" y="1933897"/>
                  <a:pt x="1490183" y="1933897"/>
                </a:cubicBezTo>
                <a:lnTo>
                  <a:pt x="660243" y="1933898"/>
                </a:lnTo>
                <a:cubicBezTo>
                  <a:pt x="612537" y="1933898"/>
                  <a:pt x="568217" y="1919395"/>
                  <a:pt x="531453" y="1894557"/>
                </a:cubicBezTo>
                <a:close/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462" y="1458250"/>
            <a:ext cx="1149320" cy="1292384"/>
          </a:xfrm>
          <a:custGeom>
            <a:avLst/>
            <a:gdLst>
              <a:gd name="connsiteX0" fmla="*/ 582318 w 1149320"/>
              <a:gd name="connsiteY0" fmla="*/ 0 h 1267937"/>
              <a:gd name="connsiteX1" fmla="*/ 586501 w 1149320"/>
              <a:gd name="connsiteY1" fmla="*/ 188 h 1267937"/>
              <a:gd name="connsiteX2" fmla="*/ 590696 w 1149320"/>
              <a:gd name="connsiteY2" fmla="*/ 156 h 1267937"/>
              <a:gd name="connsiteX3" fmla="*/ 592251 w 1149320"/>
              <a:gd name="connsiteY3" fmla="*/ 447 h 1267937"/>
              <a:gd name="connsiteX4" fmla="*/ 608542 w 1149320"/>
              <a:gd name="connsiteY4" fmla="*/ 1180 h 1267937"/>
              <a:gd name="connsiteX5" fmla="*/ 659335 w 1149320"/>
              <a:gd name="connsiteY5" fmla="*/ 19323 h 1267937"/>
              <a:gd name="connsiteX6" fmla="*/ 1078501 w 1149320"/>
              <a:gd name="connsiteY6" fmla="*/ 271887 h 1267937"/>
              <a:gd name="connsiteX7" fmla="*/ 1118277 w 1149320"/>
              <a:gd name="connsiteY7" fmla="*/ 308315 h 1267937"/>
              <a:gd name="connsiteX8" fmla="*/ 1126539 w 1149320"/>
              <a:gd name="connsiteY8" fmla="*/ 322377 h 1267937"/>
              <a:gd name="connsiteX9" fmla="*/ 1127522 w 1149320"/>
              <a:gd name="connsiteY9" fmla="*/ 323615 h 1267937"/>
              <a:gd name="connsiteX10" fmla="*/ 1129452 w 1149320"/>
              <a:gd name="connsiteY10" fmla="*/ 327335 h 1267937"/>
              <a:gd name="connsiteX11" fmla="*/ 1131575 w 1149320"/>
              <a:gd name="connsiteY11" fmla="*/ 330949 h 1267937"/>
              <a:gd name="connsiteX12" fmla="*/ 1132101 w 1149320"/>
              <a:gd name="connsiteY12" fmla="*/ 332440 h 1267937"/>
              <a:gd name="connsiteX13" fmla="*/ 1139612 w 1149320"/>
              <a:gd name="connsiteY13" fmla="*/ 346917 h 1267937"/>
              <a:gd name="connsiteX14" fmla="*/ 1149296 w 1149320"/>
              <a:gd name="connsiteY14" fmla="*/ 399977 h 1267937"/>
              <a:gd name="connsiteX15" fmla="*/ 1140151 w 1149320"/>
              <a:gd name="connsiteY15" fmla="*/ 889267 h 1267937"/>
              <a:gd name="connsiteX16" fmla="*/ 1128492 w 1149320"/>
              <a:gd name="connsiteY16" fmla="*/ 941928 h 1267937"/>
              <a:gd name="connsiteX17" fmla="*/ 1120445 w 1149320"/>
              <a:gd name="connsiteY17" fmla="*/ 956113 h 1267937"/>
              <a:gd name="connsiteX18" fmla="*/ 1119865 w 1149320"/>
              <a:gd name="connsiteY18" fmla="*/ 957584 h 1267937"/>
              <a:gd name="connsiteX19" fmla="*/ 1117606 w 1149320"/>
              <a:gd name="connsiteY19" fmla="*/ 961118 h 1267937"/>
              <a:gd name="connsiteX20" fmla="*/ 1115540 w 1149320"/>
              <a:gd name="connsiteY20" fmla="*/ 964762 h 1267937"/>
              <a:gd name="connsiteX21" fmla="*/ 1114512 w 1149320"/>
              <a:gd name="connsiteY21" fmla="*/ 965961 h 1267937"/>
              <a:gd name="connsiteX22" fmla="*/ 1105730 w 1149320"/>
              <a:gd name="connsiteY22" fmla="*/ 979705 h 1267937"/>
              <a:gd name="connsiteX23" fmla="*/ 1064621 w 1149320"/>
              <a:gd name="connsiteY23" fmla="*/ 1014622 h 1267937"/>
              <a:gd name="connsiteX24" fmla="*/ 636311 w 1149320"/>
              <a:gd name="connsiteY24" fmla="*/ 1251348 h 1267937"/>
              <a:gd name="connsiteX25" fmla="*/ 584876 w 1149320"/>
              <a:gd name="connsiteY25" fmla="*/ 1267581 h 1267937"/>
              <a:gd name="connsiteX26" fmla="*/ 568566 w 1149320"/>
              <a:gd name="connsiteY26" fmla="*/ 1267705 h 1267937"/>
              <a:gd name="connsiteX27" fmla="*/ 567003 w 1149320"/>
              <a:gd name="connsiteY27" fmla="*/ 1267937 h 1267937"/>
              <a:gd name="connsiteX28" fmla="*/ 562818 w 1149320"/>
              <a:gd name="connsiteY28" fmla="*/ 1267749 h 1267937"/>
              <a:gd name="connsiteX29" fmla="*/ 558625 w 1149320"/>
              <a:gd name="connsiteY29" fmla="*/ 1267781 h 1267937"/>
              <a:gd name="connsiteX30" fmla="*/ 557070 w 1149320"/>
              <a:gd name="connsiteY30" fmla="*/ 1267490 h 1267937"/>
              <a:gd name="connsiteX31" fmla="*/ 540778 w 1149320"/>
              <a:gd name="connsiteY31" fmla="*/ 1266757 h 1267937"/>
              <a:gd name="connsiteX32" fmla="*/ 489985 w 1149320"/>
              <a:gd name="connsiteY32" fmla="*/ 1248613 h 1267937"/>
              <a:gd name="connsiteX33" fmla="*/ 70819 w 1149320"/>
              <a:gd name="connsiteY33" fmla="*/ 996050 h 1267937"/>
              <a:gd name="connsiteX34" fmla="*/ 17745 w 1149320"/>
              <a:gd name="connsiteY34" fmla="*/ 936988 h 1267937"/>
              <a:gd name="connsiteX35" fmla="*/ 15827 w 1149320"/>
              <a:gd name="connsiteY35" fmla="*/ 931543 h 1267937"/>
              <a:gd name="connsiteX36" fmla="*/ 9709 w 1149320"/>
              <a:gd name="connsiteY36" fmla="*/ 921020 h 1267937"/>
              <a:gd name="connsiteX37" fmla="*/ 25 w 1149320"/>
              <a:gd name="connsiteY37" fmla="*/ 867961 h 1267937"/>
              <a:gd name="connsiteX38" fmla="*/ 9169 w 1149320"/>
              <a:gd name="connsiteY38" fmla="*/ 378670 h 1267937"/>
              <a:gd name="connsiteX39" fmla="*/ 20829 w 1149320"/>
              <a:gd name="connsiteY39" fmla="*/ 326009 h 1267937"/>
              <a:gd name="connsiteX40" fmla="*/ 28875 w 1149320"/>
              <a:gd name="connsiteY40" fmla="*/ 311824 h 1267937"/>
              <a:gd name="connsiteX41" fmla="*/ 29456 w 1149320"/>
              <a:gd name="connsiteY41" fmla="*/ 310353 h 1267937"/>
              <a:gd name="connsiteX42" fmla="*/ 31714 w 1149320"/>
              <a:gd name="connsiteY42" fmla="*/ 306818 h 1267937"/>
              <a:gd name="connsiteX43" fmla="*/ 33781 w 1149320"/>
              <a:gd name="connsiteY43" fmla="*/ 303175 h 1267937"/>
              <a:gd name="connsiteX44" fmla="*/ 34809 w 1149320"/>
              <a:gd name="connsiteY44" fmla="*/ 301976 h 1267937"/>
              <a:gd name="connsiteX45" fmla="*/ 43591 w 1149320"/>
              <a:gd name="connsiteY45" fmla="*/ 288232 h 1267937"/>
              <a:gd name="connsiteX46" fmla="*/ 84700 w 1149320"/>
              <a:gd name="connsiteY46" fmla="*/ 253315 h 1267937"/>
              <a:gd name="connsiteX47" fmla="*/ 513010 w 1149320"/>
              <a:gd name="connsiteY47" fmla="*/ 16589 h 1267937"/>
              <a:gd name="connsiteX48" fmla="*/ 564445 w 1149320"/>
              <a:gd name="connsiteY48" fmla="*/ 356 h 1267937"/>
              <a:gd name="connsiteX49" fmla="*/ 580755 w 1149320"/>
              <a:gd name="connsiteY49" fmla="*/ 232 h 1267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149320" h="1267937">
                <a:moveTo>
                  <a:pt x="582318" y="0"/>
                </a:moveTo>
                <a:lnTo>
                  <a:pt x="586501" y="188"/>
                </a:lnTo>
                <a:lnTo>
                  <a:pt x="590696" y="156"/>
                </a:lnTo>
                <a:lnTo>
                  <a:pt x="592251" y="447"/>
                </a:lnTo>
                <a:lnTo>
                  <a:pt x="608542" y="1180"/>
                </a:lnTo>
                <a:cubicBezTo>
                  <a:pt x="626008" y="3680"/>
                  <a:pt x="643273" y="9645"/>
                  <a:pt x="659335" y="19323"/>
                </a:cubicBezTo>
                <a:lnTo>
                  <a:pt x="1078501" y="271887"/>
                </a:lnTo>
                <a:cubicBezTo>
                  <a:pt x="1094564" y="281566"/>
                  <a:pt x="1107905" y="294042"/>
                  <a:pt x="1118277" y="308315"/>
                </a:cubicBezTo>
                <a:lnTo>
                  <a:pt x="1126539" y="322377"/>
                </a:lnTo>
                <a:lnTo>
                  <a:pt x="1127522" y="323615"/>
                </a:lnTo>
                <a:lnTo>
                  <a:pt x="1129452" y="327335"/>
                </a:lnTo>
                <a:lnTo>
                  <a:pt x="1131575" y="330949"/>
                </a:lnTo>
                <a:lnTo>
                  <a:pt x="1132101" y="332440"/>
                </a:lnTo>
                <a:lnTo>
                  <a:pt x="1139612" y="346917"/>
                </a:lnTo>
                <a:cubicBezTo>
                  <a:pt x="1146180" y="363292"/>
                  <a:pt x="1149646" y="381227"/>
                  <a:pt x="1149296" y="399977"/>
                </a:cubicBezTo>
                <a:lnTo>
                  <a:pt x="1140151" y="889267"/>
                </a:lnTo>
                <a:cubicBezTo>
                  <a:pt x="1139801" y="908018"/>
                  <a:pt x="1135667" y="925809"/>
                  <a:pt x="1128492" y="941928"/>
                </a:cubicBezTo>
                <a:lnTo>
                  <a:pt x="1120445" y="956113"/>
                </a:lnTo>
                <a:lnTo>
                  <a:pt x="1119865" y="957584"/>
                </a:lnTo>
                <a:lnTo>
                  <a:pt x="1117606" y="961118"/>
                </a:lnTo>
                <a:lnTo>
                  <a:pt x="1115540" y="964762"/>
                </a:lnTo>
                <a:lnTo>
                  <a:pt x="1114512" y="965961"/>
                </a:lnTo>
                <a:lnTo>
                  <a:pt x="1105730" y="979705"/>
                </a:lnTo>
                <a:cubicBezTo>
                  <a:pt x="1094832" y="993581"/>
                  <a:pt x="1081034" y="1005550"/>
                  <a:pt x="1064621" y="1014622"/>
                </a:cubicBezTo>
                <a:lnTo>
                  <a:pt x="636311" y="1251348"/>
                </a:lnTo>
                <a:cubicBezTo>
                  <a:pt x="619897" y="1260420"/>
                  <a:pt x="602422" y="1265736"/>
                  <a:pt x="584876" y="1267581"/>
                </a:cubicBezTo>
                <a:lnTo>
                  <a:pt x="568566" y="1267705"/>
                </a:lnTo>
                <a:lnTo>
                  <a:pt x="567003" y="1267937"/>
                </a:lnTo>
                <a:lnTo>
                  <a:pt x="562818" y="1267749"/>
                </a:lnTo>
                <a:lnTo>
                  <a:pt x="558625" y="1267781"/>
                </a:lnTo>
                <a:lnTo>
                  <a:pt x="557070" y="1267490"/>
                </a:lnTo>
                <a:lnTo>
                  <a:pt x="540778" y="1266757"/>
                </a:lnTo>
                <a:cubicBezTo>
                  <a:pt x="523312" y="1264257"/>
                  <a:pt x="506048" y="1258292"/>
                  <a:pt x="489985" y="1248613"/>
                </a:cubicBezTo>
                <a:lnTo>
                  <a:pt x="70819" y="996050"/>
                </a:lnTo>
                <a:cubicBezTo>
                  <a:pt x="46725" y="981532"/>
                  <a:pt x="28754" y="960720"/>
                  <a:pt x="17745" y="936988"/>
                </a:cubicBezTo>
                <a:lnTo>
                  <a:pt x="15827" y="931543"/>
                </a:lnTo>
                <a:lnTo>
                  <a:pt x="9709" y="921020"/>
                </a:lnTo>
                <a:cubicBezTo>
                  <a:pt x="3141" y="904645"/>
                  <a:pt x="-326" y="886711"/>
                  <a:pt x="25" y="867961"/>
                </a:cubicBezTo>
                <a:lnTo>
                  <a:pt x="9169" y="378670"/>
                </a:lnTo>
                <a:cubicBezTo>
                  <a:pt x="9519" y="359920"/>
                  <a:pt x="13653" y="342128"/>
                  <a:pt x="20829" y="326009"/>
                </a:cubicBezTo>
                <a:lnTo>
                  <a:pt x="28875" y="311824"/>
                </a:lnTo>
                <a:lnTo>
                  <a:pt x="29456" y="310353"/>
                </a:lnTo>
                <a:lnTo>
                  <a:pt x="31714" y="306818"/>
                </a:lnTo>
                <a:lnTo>
                  <a:pt x="33781" y="303175"/>
                </a:lnTo>
                <a:lnTo>
                  <a:pt x="34809" y="301976"/>
                </a:lnTo>
                <a:lnTo>
                  <a:pt x="43591" y="288232"/>
                </a:lnTo>
                <a:cubicBezTo>
                  <a:pt x="54488" y="274356"/>
                  <a:pt x="68286" y="262387"/>
                  <a:pt x="84700" y="253315"/>
                </a:cubicBezTo>
                <a:lnTo>
                  <a:pt x="513010" y="16589"/>
                </a:lnTo>
                <a:cubicBezTo>
                  <a:pt x="529423" y="7517"/>
                  <a:pt x="546898" y="2201"/>
                  <a:pt x="564445" y="356"/>
                </a:cubicBezTo>
                <a:lnTo>
                  <a:pt x="580755" y="232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196" y="1458768"/>
            <a:ext cx="1149320" cy="1291352"/>
          </a:xfrm>
          <a:custGeom>
            <a:avLst/>
            <a:gdLst>
              <a:gd name="connsiteX0" fmla="*/ 582318 w 1149320"/>
              <a:gd name="connsiteY0" fmla="*/ 0 h 1267937"/>
              <a:gd name="connsiteX1" fmla="*/ 586501 w 1149320"/>
              <a:gd name="connsiteY1" fmla="*/ 188 h 1267937"/>
              <a:gd name="connsiteX2" fmla="*/ 590696 w 1149320"/>
              <a:gd name="connsiteY2" fmla="*/ 156 h 1267937"/>
              <a:gd name="connsiteX3" fmla="*/ 592251 w 1149320"/>
              <a:gd name="connsiteY3" fmla="*/ 447 h 1267937"/>
              <a:gd name="connsiteX4" fmla="*/ 608543 w 1149320"/>
              <a:gd name="connsiteY4" fmla="*/ 1180 h 1267937"/>
              <a:gd name="connsiteX5" fmla="*/ 659336 w 1149320"/>
              <a:gd name="connsiteY5" fmla="*/ 19323 h 1267937"/>
              <a:gd name="connsiteX6" fmla="*/ 1078501 w 1149320"/>
              <a:gd name="connsiteY6" fmla="*/ 271887 h 1267937"/>
              <a:gd name="connsiteX7" fmla="*/ 1118277 w 1149320"/>
              <a:gd name="connsiteY7" fmla="*/ 308315 h 1267937"/>
              <a:gd name="connsiteX8" fmla="*/ 1126539 w 1149320"/>
              <a:gd name="connsiteY8" fmla="*/ 322377 h 1267937"/>
              <a:gd name="connsiteX9" fmla="*/ 1127522 w 1149320"/>
              <a:gd name="connsiteY9" fmla="*/ 323615 h 1267937"/>
              <a:gd name="connsiteX10" fmla="*/ 1129452 w 1149320"/>
              <a:gd name="connsiteY10" fmla="*/ 327335 h 1267937"/>
              <a:gd name="connsiteX11" fmla="*/ 1131575 w 1149320"/>
              <a:gd name="connsiteY11" fmla="*/ 330949 h 1267937"/>
              <a:gd name="connsiteX12" fmla="*/ 1132101 w 1149320"/>
              <a:gd name="connsiteY12" fmla="*/ 332440 h 1267937"/>
              <a:gd name="connsiteX13" fmla="*/ 1139612 w 1149320"/>
              <a:gd name="connsiteY13" fmla="*/ 346917 h 1267937"/>
              <a:gd name="connsiteX14" fmla="*/ 1149296 w 1149320"/>
              <a:gd name="connsiteY14" fmla="*/ 399977 h 1267937"/>
              <a:gd name="connsiteX15" fmla="*/ 1140152 w 1149320"/>
              <a:gd name="connsiteY15" fmla="*/ 889267 h 1267937"/>
              <a:gd name="connsiteX16" fmla="*/ 1128492 w 1149320"/>
              <a:gd name="connsiteY16" fmla="*/ 941928 h 1267937"/>
              <a:gd name="connsiteX17" fmla="*/ 1120445 w 1149320"/>
              <a:gd name="connsiteY17" fmla="*/ 956113 h 1267937"/>
              <a:gd name="connsiteX18" fmla="*/ 1119865 w 1149320"/>
              <a:gd name="connsiteY18" fmla="*/ 957584 h 1267937"/>
              <a:gd name="connsiteX19" fmla="*/ 1117607 w 1149320"/>
              <a:gd name="connsiteY19" fmla="*/ 961118 h 1267937"/>
              <a:gd name="connsiteX20" fmla="*/ 1115540 w 1149320"/>
              <a:gd name="connsiteY20" fmla="*/ 964762 h 1267937"/>
              <a:gd name="connsiteX21" fmla="*/ 1114512 w 1149320"/>
              <a:gd name="connsiteY21" fmla="*/ 965961 h 1267937"/>
              <a:gd name="connsiteX22" fmla="*/ 1105730 w 1149320"/>
              <a:gd name="connsiteY22" fmla="*/ 979705 h 1267937"/>
              <a:gd name="connsiteX23" fmla="*/ 1064621 w 1149320"/>
              <a:gd name="connsiteY23" fmla="*/ 1014622 h 1267937"/>
              <a:gd name="connsiteX24" fmla="*/ 636311 w 1149320"/>
              <a:gd name="connsiteY24" fmla="*/ 1251348 h 1267937"/>
              <a:gd name="connsiteX25" fmla="*/ 584876 w 1149320"/>
              <a:gd name="connsiteY25" fmla="*/ 1267581 h 1267937"/>
              <a:gd name="connsiteX26" fmla="*/ 568566 w 1149320"/>
              <a:gd name="connsiteY26" fmla="*/ 1267705 h 1267937"/>
              <a:gd name="connsiteX27" fmla="*/ 567003 w 1149320"/>
              <a:gd name="connsiteY27" fmla="*/ 1267937 h 1267937"/>
              <a:gd name="connsiteX28" fmla="*/ 562818 w 1149320"/>
              <a:gd name="connsiteY28" fmla="*/ 1267749 h 1267937"/>
              <a:gd name="connsiteX29" fmla="*/ 558625 w 1149320"/>
              <a:gd name="connsiteY29" fmla="*/ 1267781 h 1267937"/>
              <a:gd name="connsiteX30" fmla="*/ 557070 w 1149320"/>
              <a:gd name="connsiteY30" fmla="*/ 1267490 h 1267937"/>
              <a:gd name="connsiteX31" fmla="*/ 540778 w 1149320"/>
              <a:gd name="connsiteY31" fmla="*/ 1266757 h 1267937"/>
              <a:gd name="connsiteX32" fmla="*/ 489985 w 1149320"/>
              <a:gd name="connsiteY32" fmla="*/ 1248613 h 1267937"/>
              <a:gd name="connsiteX33" fmla="*/ 70819 w 1149320"/>
              <a:gd name="connsiteY33" fmla="*/ 996050 h 1267937"/>
              <a:gd name="connsiteX34" fmla="*/ 17745 w 1149320"/>
              <a:gd name="connsiteY34" fmla="*/ 936988 h 1267937"/>
              <a:gd name="connsiteX35" fmla="*/ 15827 w 1149320"/>
              <a:gd name="connsiteY35" fmla="*/ 931543 h 1267937"/>
              <a:gd name="connsiteX36" fmla="*/ 9709 w 1149320"/>
              <a:gd name="connsiteY36" fmla="*/ 921020 h 1267937"/>
              <a:gd name="connsiteX37" fmla="*/ 25 w 1149320"/>
              <a:gd name="connsiteY37" fmla="*/ 867961 h 1267937"/>
              <a:gd name="connsiteX38" fmla="*/ 9169 w 1149320"/>
              <a:gd name="connsiteY38" fmla="*/ 378670 h 1267937"/>
              <a:gd name="connsiteX39" fmla="*/ 20829 w 1149320"/>
              <a:gd name="connsiteY39" fmla="*/ 326009 h 1267937"/>
              <a:gd name="connsiteX40" fmla="*/ 28875 w 1149320"/>
              <a:gd name="connsiteY40" fmla="*/ 311824 h 1267937"/>
              <a:gd name="connsiteX41" fmla="*/ 29456 w 1149320"/>
              <a:gd name="connsiteY41" fmla="*/ 310353 h 1267937"/>
              <a:gd name="connsiteX42" fmla="*/ 31714 w 1149320"/>
              <a:gd name="connsiteY42" fmla="*/ 306818 h 1267937"/>
              <a:gd name="connsiteX43" fmla="*/ 33781 w 1149320"/>
              <a:gd name="connsiteY43" fmla="*/ 303175 h 1267937"/>
              <a:gd name="connsiteX44" fmla="*/ 34809 w 1149320"/>
              <a:gd name="connsiteY44" fmla="*/ 301976 h 1267937"/>
              <a:gd name="connsiteX45" fmla="*/ 43592 w 1149320"/>
              <a:gd name="connsiteY45" fmla="*/ 288232 h 1267937"/>
              <a:gd name="connsiteX46" fmla="*/ 84700 w 1149320"/>
              <a:gd name="connsiteY46" fmla="*/ 253315 h 1267937"/>
              <a:gd name="connsiteX47" fmla="*/ 513010 w 1149320"/>
              <a:gd name="connsiteY47" fmla="*/ 16589 h 1267937"/>
              <a:gd name="connsiteX48" fmla="*/ 564445 w 1149320"/>
              <a:gd name="connsiteY48" fmla="*/ 356 h 1267937"/>
              <a:gd name="connsiteX49" fmla="*/ 580755 w 1149320"/>
              <a:gd name="connsiteY49" fmla="*/ 232 h 1267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149320" h="1267937">
                <a:moveTo>
                  <a:pt x="582318" y="0"/>
                </a:moveTo>
                <a:lnTo>
                  <a:pt x="586501" y="188"/>
                </a:lnTo>
                <a:lnTo>
                  <a:pt x="590696" y="156"/>
                </a:lnTo>
                <a:lnTo>
                  <a:pt x="592251" y="447"/>
                </a:lnTo>
                <a:lnTo>
                  <a:pt x="608543" y="1180"/>
                </a:lnTo>
                <a:cubicBezTo>
                  <a:pt x="626008" y="3680"/>
                  <a:pt x="643273" y="9645"/>
                  <a:pt x="659336" y="19323"/>
                </a:cubicBezTo>
                <a:lnTo>
                  <a:pt x="1078501" y="271887"/>
                </a:lnTo>
                <a:cubicBezTo>
                  <a:pt x="1094564" y="281566"/>
                  <a:pt x="1107905" y="294042"/>
                  <a:pt x="1118277" y="308315"/>
                </a:cubicBezTo>
                <a:lnTo>
                  <a:pt x="1126539" y="322377"/>
                </a:lnTo>
                <a:lnTo>
                  <a:pt x="1127522" y="323615"/>
                </a:lnTo>
                <a:lnTo>
                  <a:pt x="1129452" y="327335"/>
                </a:lnTo>
                <a:lnTo>
                  <a:pt x="1131575" y="330949"/>
                </a:lnTo>
                <a:lnTo>
                  <a:pt x="1132101" y="332440"/>
                </a:lnTo>
                <a:lnTo>
                  <a:pt x="1139612" y="346917"/>
                </a:lnTo>
                <a:cubicBezTo>
                  <a:pt x="1146180" y="363292"/>
                  <a:pt x="1149646" y="381227"/>
                  <a:pt x="1149296" y="399977"/>
                </a:cubicBezTo>
                <a:lnTo>
                  <a:pt x="1140152" y="889267"/>
                </a:lnTo>
                <a:cubicBezTo>
                  <a:pt x="1139801" y="908018"/>
                  <a:pt x="1135667" y="925809"/>
                  <a:pt x="1128492" y="941928"/>
                </a:cubicBezTo>
                <a:lnTo>
                  <a:pt x="1120445" y="956113"/>
                </a:lnTo>
                <a:lnTo>
                  <a:pt x="1119865" y="957584"/>
                </a:lnTo>
                <a:lnTo>
                  <a:pt x="1117607" y="961118"/>
                </a:lnTo>
                <a:lnTo>
                  <a:pt x="1115540" y="964762"/>
                </a:lnTo>
                <a:lnTo>
                  <a:pt x="1114512" y="965961"/>
                </a:lnTo>
                <a:lnTo>
                  <a:pt x="1105730" y="979705"/>
                </a:lnTo>
                <a:cubicBezTo>
                  <a:pt x="1094832" y="993581"/>
                  <a:pt x="1081034" y="1005550"/>
                  <a:pt x="1064621" y="1014622"/>
                </a:cubicBezTo>
                <a:lnTo>
                  <a:pt x="636311" y="1251348"/>
                </a:lnTo>
                <a:cubicBezTo>
                  <a:pt x="619897" y="1260420"/>
                  <a:pt x="602423" y="1265736"/>
                  <a:pt x="584876" y="1267581"/>
                </a:cubicBezTo>
                <a:lnTo>
                  <a:pt x="568566" y="1267705"/>
                </a:lnTo>
                <a:lnTo>
                  <a:pt x="567003" y="1267937"/>
                </a:lnTo>
                <a:lnTo>
                  <a:pt x="562818" y="1267749"/>
                </a:lnTo>
                <a:lnTo>
                  <a:pt x="558625" y="1267781"/>
                </a:lnTo>
                <a:lnTo>
                  <a:pt x="557070" y="1267490"/>
                </a:lnTo>
                <a:lnTo>
                  <a:pt x="540778" y="1266757"/>
                </a:lnTo>
                <a:cubicBezTo>
                  <a:pt x="523312" y="1264257"/>
                  <a:pt x="506048" y="1258292"/>
                  <a:pt x="489985" y="1248613"/>
                </a:cubicBezTo>
                <a:lnTo>
                  <a:pt x="70819" y="996050"/>
                </a:lnTo>
                <a:cubicBezTo>
                  <a:pt x="46725" y="981532"/>
                  <a:pt x="28754" y="960720"/>
                  <a:pt x="17745" y="936988"/>
                </a:cubicBezTo>
                <a:lnTo>
                  <a:pt x="15827" y="931543"/>
                </a:lnTo>
                <a:lnTo>
                  <a:pt x="9709" y="921020"/>
                </a:lnTo>
                <a:cubicBezTo>
                  <a:pt x="3141" y="904645"/>
                  <a:pt x="-326" y="886711"/>
                  <a:pt x="25" y="867961"/>
                </a:cubicBezTo>
                <a:lnTo>
                  <a:pt x="9169" y="378670"/>
                </a:lnTo>
                <a:cubicBezTo>
                  <a:pt x="9520" y="359920"/>
                  <a:pt x="13653" y="342128"/>
                  <a:pt x="20829" y="326009"/>
                </a:cubicBezTo>
                <a:lnTo>
                  <a:pt x="28875" y="311824"/>
                </a:lnTo>
                <a:lnTo>
                  <a:pt x="29456" y="310353"/>
                </a:lnTo>
                <a:lnTo>
                  <a:pt x="31714" y="306818"/>
                </a:lnTo>
                <a:lnTo>
                  <a:pt x="33781" y="303175"/>
                </a:lnTo>
                <a:lnTo>
                  <a:pt x="34809" y="301976"/>
                </a:lnTo>
                <a:lnTo>
                  <a:pt x="43592" y="288232"/>
                </a:lnTo>
                <a:cubicBezTo>
                  <a:pt x="54488" y="274356"/>
                  <a:pt x="68286" y="262387"/>
                  <a:pt x="84700" y="253315"/>
                </a:cubicBezTo>
                <a:lnTo>
                  <a:pt x="513010" y="16589"/>
                </a:lnTo>
                <a:cubicBezTo>
                  <a:pt x="529423" y="7517"/>
                  <a:pt x="546898" y="2201"/>
                  <a:pt x="564445" y="356"/>
                </a:cubicBezTo>
                <a:lnTo>
                  <a:pt x="580755" y="232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rcRect l="16625" t="2828" r="15509" b="2828"/>
          <a:stretch>
            <a:fillRect/>
          </a:stretch>
        </p:blipFill>
        <p:spPr>
          <a:xfrm>
            <a:off x="6798664" y="1470474"/>
            <a:ext cx="1149320" cy="1267937"/>
          </a:xfrm>
          <a:custGeom>
            <a:avLst/>
            <a:gdLst>
              <a:gd name="connsiteX0" fmla="*/ 582318 w 1149320"/>
              <a:gd name="connsiteY0" fmla="*/ 0 h 1267937"/>
              <a:gd name="connsiteX1" fmla="*/ 586501 w 1149320"/>
              <a:gd name="connsiteY1" fmla="*/ 188 h 1267937"/>
              <a:gd name="connsiteX2" fmla="*/ 590696 w 1149320"/>
              <a:gd name="connsiteY2" fmla="*/ 156 h 1267937"/>
              <a:gd name="connsiteX3" fmla="*/ 592251 w 1149320"/>
              <a:gd name="connsiteY3" fmla="*/ 447 h 1267937"/>
              <a:gd name="connsiteX4" fmla="*/ 608543 w 1149320"/>
              <a:gd name="connsiteY4" fmla="*/ 1180 h 1267937"/>
              <a:gd name="connsiteX5" fmla="*/ 659336 w 1149320"/>
              <a:gd name="connsiteY5" fmla="*/ 19323 h 1267937"/>
              <a:gd name="connsiteX6" fmla="*/ 1078501 w 1149320"/>
              <a:gd name="connsiteY6" fmla="*/ 271887 h 1267937"/>
              <a:gd name="connsiteX7" fmla="*/ 1118277 w 1149320"/>
              <a:gd name="connsiteY7" fmla="*/ 308315 h 1267937"/>
              <a:gd name="connsiteX8" fmla="*/ 1126539 w 1149320"/>
              <a:gd name="connsiteY8" fmla="*/ 322377 h 1267937"/>
              <a:gd name="connsiteX9" fmla="*/ 1127522 w 1149320"/>
              <a:gd name="connsiteY9" fmla="*/ 323615 h 1267937"/>
              <a:gd name="connsiteX10" fmla="*/ 1129452 w 1149320"/>
              <a:gd name="connsiteY10" fmla="*/ 327335 h 1267937"/>
              <a:gd name="connsiteX11" fmla="*/ 1131575 w 1149320"/>
              <a:gd name="connsiteY11" fmla="*/ 330949 h 1267937"/>
              <a:gd name="connsiteX12" fmla="*/ 1132101 w 1149320"/>
              <a:gd name="connsiteY12" fmla="*/ 332440 h 1267937"/>
              <a:gd name="connsiteX13" fmla="*/ 1139612 w 1149320"/>
              <a:gd name="connsiteY13" fmla="*/ 346917 h 1267937"/>
              <a:gd name="connsiteX14" fmla="*/ 1149296 w 1149320"/>
              <a:gd name="connsiteY14" fmla="*/ 399977 h 1267937"/>
              <a:gd name="connsiteX15" fmla="*/ 1140152 w 1149320"/>
              <a:gd name="connsiteY15" fmla="*/ 889267 h 1267937"/>
              <a:gd name="connsiteX16" fmla="*/ 1128492 w 1149320"/>
              <a:gd name="connsiteY16" fmla="*/ 941928 h 1267937"/>
              <a:gd name="connsiteX17" fmla="*/ 1120445 w 1149320"/>
              <a:gd name="connsiteY17" fmla="*/ 956113 h 1267937"/>
              <a:gd name="connsiteX18" fmla="*/ 1119865 w 1149320"/>
              <a:gd name="connsiteY18" fmla="*/ 957584 h 1267937"/>
              <a:gd name="connsiteX19" fmla="*/ 1117607 w 1149320"/>
              <a:gd name="connsiteY19" fmla="*/ 961118 h 1267937"/>
              <a:gd name="connsiteX20" fmla="*/ 1115540 w 1149320"/>
              <a:gd name="connsiteY20" fmla="*/ 964762 h 1267937"/>
              <a:gd name="connsiteX21" fmla="*/ 1114512 w 1149320"/>
              <a:gd name="connsiteY21" fmla="*/ 965961 h 1267937"/>
              <a:gd name="connsiteX22" fmla="*/ 1105730 w 1149320"/>
              <a:gd name="connsiteY22" fmla="*/ 979705 h 1267937"/>
              <a:gd name="connsiteX23" fmla="*/ 1064621 w 1149320"/>
              <a:gd name="connsiteY23" fmla="*/ 1014622 h 1267937"/>
              <a:gd name="connsiteX24" fmla="*/ 636311 w 1149320"/>
              <a:gd name="connsiteY24" fmla="*/ 1251348 h 1267937"/>
              <a:gd name="connsiteX25" fmla="*/ 584876 w 1149320"/>
              <a:gd name="connsiteY25" fmla="*/ 1267581 h 1267937"/>
              <a:gd name="connsiteX26" fmla="*/ 568566 w 1149320"/>
              <a:gd name="connsiteY26" fmla="*/ 1267705 h 1267937"/>
              <a:gd name="connsiteX27" fmla="*/ 567003 w 1149320"/>
              <a:gd name="connsiteY27" fmla="*/ 1267937 h 1267937"/>
              <a:gd name="connsiteX28" fmla="*/ 562818 w 1149320"/>
              <a:gd name="connsiteY28" fmla="*/ 1267749 h 1267937"/>
              <a:gd name="connsiteX29" fmla="*/ 558625 w 1149320"/>
              <a:gd name="connsiteY29" fmla="*/ 1267781 h 1267937"/>
              <a:gd name="connsiteX30" fmla="*/ 557070 w 1149320"/>
              <a:gd name="connsiteY30" fmla="*/ 1267490 h 1267937"/>
              <a:gd name="connsiteX31" fmla="*/ 540778 w 1149320"/>
              <a:gd name="connsiteY31" fmla="*/ 1266757 h 1267937"/>
              <a:gd name="connsiteX32" fmla="*/ 489985 w 1149320"/>
              <a:gd name="connsiteY32" fmla="*/ 1248613 h 1267937"/>
              <a:gd name="connsiteX33" fmla="*/ 70819 w 1149320"/>
              <a:gd name="connsiteY33" fmla="*/ 996050 h 1267937"/>
              <a:gd name="connsiteX34" fmla="*/ 17745 w 1149320"/>
              <a:gd name="connsiteY34" fmla="*/ 936988 h 1267937"/>
              <a:gd name="connsiteX35" fmla="*/ 15827 w 1149320"/>
              <a:gd name="connsiteY35" fmla="*/ 931543 h 1267937"/>
              <a:gd name="connsiteX36" fmla="*/ 9709 w 1149320"/>
              <a:gd name="connsiteY36" fmla="*/ 921020 h 1267937"/>
              <a:gd name="connsiteX37" fmla="*/ 25 w 1149320"/>
              <a:gd name="connsiteY37" fmla="*/ 867961 h 1267937"/>
              <a:gd name="connsiteX38" fmla="*/ 9169 w 1149320"/>
              <a:gd name="connsiteY38" fmla="*/ 378670 h 1267937"/>
              <a:gd name="connsiteX39" fmla="*/ 20829 w 1149320"/>
              <a:gd name="connsiteY39" fmla="*/ 326009 h 1267937"/>
              <a:gd name="connsiteX40" fmla="*/ 28875 w 1149320"/>
              <a:gd name="connsiteY40" fmla="*/ 311824 h 1267937"/>
              <a:gd name="connsiteX41" fmla="*/ 29456 w 1149320"/>
              <a:gd name="connsiteY41" fmla="*/ 310353 h 1267937"/>
              <a:gd name="connsiteX42" fmla="*/ 31715 w 1149320"/>
              <a:gd name="connsiteY42" fmla="*/ 306818 h 1267937"/>
              <a:gd name="connsiteX43" fmla="*/ 33781 w 1149320"/>
              <a:gd name="connsiteY43" fmla="*/ 303175 h 1267937"/>
              <a:gd name="connsiteX44" fmla="*/ 34809 w 1149320"/>
              <a:gd name="connsiteY44" fmla="*/ 301976 h 1267937"/>
              <a:gd name="connsiteX45" fmla="*/ 43592 w 1149320"/>
              <a:gd name="connsiteY45" fmla="*/ 288232 h 1267937"/>
              <a:gd name="connsiteX46" fmla="*/ 84700 w 1149320"/>
              <a:gd name="connsiteY46" fmla="*/ 253315 h 1267937"/>
              <a:gd name="connsiteX47" fmla="*/ 513010 w 1149320"/>
              <a:gd name="connsiteY47" fmla="*/ 16589 h 1267937"/>
              <a:gd name="connsiteX48" fmla="*/ 564446 w 1149320"/>
              <a:gd name="connsiteY48" fmla="*/ 356 h 1267937"/>
              <a:gd name="connsiteX49" fmla="*/ 580755 w 1149320"/>
              <a:gd name="connsiteY49" fmla="*/ 232 h 1267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149320" h="1267937">
                <a:moveTo>
                  <a:pt x="582318" y="0"/>
                </a:moveTo>
                <a:lnTo>
                  <a:pt x="586501" y="188"/>
                </a:lnTo>
                <a:lnTo>
                  <a:pt x="590696" y="156"/>
                </a:lnTo>
                <a:lnTo>
                  <a:pt x="592251" y="447"/>
                </a:lnTo>
                <a:lnTo>
                  <a:pt x="608543" y="1180"/>
                </a:lnTo>
                <a:cubicBezTo>
                  <a:pt x="626008" y="3680"/>
                  <a:pt x="643273" y="9645"/>
                  <a:pt x="659336" y="19323"/>
                </a:cubicBezTo>
                <a:lnTo>
                  <a:pt x="1078501" y="271887"/>
                </a:lnTo>
                <a:cubicBezTo>
                  <a:pt x="1094564" y="281566"/>
                  <a:pt x="1107905" y="294042"/>
                  <a:pt x="1118277" y="308315"/>
                </a:cubicBezTo>
                <a:lnTo>
                  <a:pt x="1126539" y="322377"/>
                </a:lnTo>
                <a:lnTo>
                  <a:pt x="1127522" y="323615"/>
                </a:lnTo>
                <a:lnTo>
                  <a:pt x="1129452" y="327335"/>
                </a:lnTo>
                <a:lnTo>
                  <a:pt x="1131575" y="330949"/>
                </a:lnTo>
                <a:lnTo>
                  <a:pt x="1132101" y="332440"/>
                </a:lnTo>
                <a:lnTo>
                  <a:pt x="1139612" y="346917"/>
                </a:lnTo>
                <a:cubicBezTo>
                  <a:pt x="1146180" y="363292"/>
                  <a:pt x="1149646" y="381227"/>
                  <a:pt x="1149296" y="399977"/>
                </a:cubicBezTo>
                <a:lnTo>
                  <a:pt x="1140152" y="889267"/>
                </a:lnTo>
                <a:cubicBezTo>
                  <a:pt x="1139801" y="908018"/>
                  <a:pt x="1135667" y="925809"/>
                  <a:pt x="1128492" y="941928"/>
                </a:cubicBezTo>
                <a:lnTo>
                  <a:pt x="1120445" y="956113"/>
                </a:lnTo>
                <a:lnTo>
                  <a:pt x="1119865" y="957584"/>
                </a:lnTo>
                <a:lnTo>
                  <a:pt x="1117607" y="961118"/>
                </a:lnTo>
                <a:lnTo>
                  <a:pt x="1115540" y="964762"/>
                </a:lnTo>
                <a:lnTo>
                  <a:pt x="1114512" y="965961"/>
                </a:lnTo>
                <a:lnTo>
                  <a:pt x="1105730" y="979705"/>
                </a:lnTo>
                <a:cubicBezTo>
                  <a:pt x="1094832" y="993581"/>
                  <a:pt x="1081034" y="1005550"/>
                  <a:pt x="1064621" y="1014622"/>
                </a:cubicBezTo>
                <a:lnTo>
                  <a:pt x="636311" y="1251348"/>
                </a:lnTo>
                <a:cubicBezTo>
                  <a:pt x="619897" y="1260420"/>
                  <a:pt x="602423" y="1265736"/>
                  <a:pt x="584876" y="1267581"/>
                </a:cubicBezTo>
                <a:lnTo>
                  <a:pt x="568566" y="1267705"/>
                </a:lnTo>
                <a:lnTo>
                  <a:pt x="567003" y="1267937"/>
                </a:lnTo>
                <a:lnTo>
                  <a:pt x="562818" y="1267749"/>
                </a:lnTo>
                <a:lnTo>
                  <a:pt x="558625" y="1267781"/>
                </a:lnTo>
                <a:lnTo>
                  <a:pt x="557070" y="1267490"/>
                </a:lnTo>
                <a:lnTo>
                  <a:pt x="540778" y="1266757"/>
                </a:lnTo>
                <a:cubicBezTo>
                  <a:pt x="523312" y="1264257"/>
                  <a:pt x="506048" y="1258292"/>
                  <a:pt x="489985" y="1248613"/>
                </a:cubicBezTo>
                <a:lnTo>
                  <a:pt x="70819" y="996050"/>
                </a:lnTo>
                <a:cubicBezTo>
                  <a:pt x="46725" y="981532"/>
                  <a:pt x="28755" y="960720"/>
                  <a:pt x="17745" y="936988"/>
                </a:cubicBezTo>
                <a:lnTo>
                  <a:pt x="15827" y="931543"/>
                </a:lnTo>
                <a:lnTo>
                  <a:pt x="9709" y="921020"/>
                </a:lnTo>
                <a:cubicBezTo>
                  <a:pt x="3141" y="904645"/>
                  <a:pt x="-326" y="886711"/>
                  <a:pt x="25" y="867961"/>
                </a:cubicBezTo>
                <a:lnTo>
                  <a:pt x="9169" y="378670"/>
                </a:lnTo>
                <a:cubicBezTo>
                  <a:pt x="9520" y="359920"/>
                  <a:pt x="13653" y="342128"/>
                  <a:pt x="20829" y="326009"/>
                </a:cubicBezTo>
                <a:lnTo>
                  <a:pt x="28875" y="311824"/>
                </a:lnTo>
                <a:lnTo>
                  <a:pt x="29456" y="310353"/>
                </a:lnTo>
                <a:lnTo>
                  <a:pt x="31715" y="306818"/>
                </a:lnTo>
                <a:lnTo>
                  <a:pt x="33781" y="303175"/>
                </a:lnTo>
                <a:lnTo>
                  <a:pt x="34809" y="301976"/>
                </a:lnTo>
                <a:lnTo>
                  <a:pt x="43592" y="288232"/>
                </a:lnTo>
                <a:cubicBezTo>
                  <a:pt x="54489" y="274356"/>
                  <a:pt x="68287" y="262387"/>
                  <a:pt x="84700" y="253315"/>
                </a:cubicBezTo>
                <a:lnTo>
                  <a:pt x="513010" y="16589"/>
                </a:lnTo>
                <a:cubicBezTo>
                  <a:pt x="529423" y="7517"/>
                  <a:pt x="546898" y="2201"/>
                  <a:pt x="564446" y="356"/>
                </a:cubicBezTo>
                <a:lnTo>
                  <a:pt x="580755" y="232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5"/>
          <a:srcRect l="12361" t="202" r="4330" b="202"/>
          <a:stretch>
            <a:fillRect/>
          </a:stretch>
        </p:blipFill>
        <p:spPr>
          <a:xfrm>
            <a:off x="4943317" y="1458764"/>
            <a:ext cx="1170545" cy="1291355"/>
          </a:xfrm>
          <a:custGeom>
            <a:avLst/>
            <a:gdLst>
              <a:gd name="connsiteX0" fmla="*/ 593072 w 1170545"/>
              <a:gd name="connsiteY0" fmla="*/ 0 h 1291355"/>
              <a:gd name="connsiteX1" fmla="*/ 597333 w 1170545"/>
              <a:gd name="connsiteY1" fmla="*/ 192 h 1291355"/>
              <a:gd name="connsiteX2" fmla="*/ 601605 w 1170545"/>
              <a:gd name="connsiteY2" fmla="*/ 159 h 1291355"/>
              <a:gd name="connsiteX3" fmla="*/ 603189 w 1170545"/>
              <a:gd name="connsiteY3" fmla="*/ 456 h 1291355"/>
              <a:gd name="connsiteX4" fmla="*/ 619781 w 1170545"/>
              <a:gd name="connsiteY4" fmla="*/ 1203 h 1291355"/>
              <a:gd name="connsiteX5" fmla="*/ 671512 w 1170545"/>
              <a:gd name="connsiteY5" fmla="*/ 19681 h 1291355"/>
              <a:gd name="connsiteX6" fmla="*/ 1098419 w 1170545"/>
              <a:gd name="connsiteY6" fmla="*/ 276909 h 1291355"/>
              <a:gd name="connsiteX7" fmla="*/ 1138929 w 1170545"/>
              <a:gd name="connsiteY7" fmla="*/ 314010 h 1291355"/>
              <a:gd name="connsiteX8" fmla="*/ 1147344 w 1170545"/>
              <a:gd name="connsiteY8" fmla="*/ 328332 h 1291355"/>
              <a:gd name="connsiteX9" fmla="*/ 1148346 w 1170545"/>
              <a:gd name="connsiteY9" fmla="*/ 329592 h 1291355"/>
              <a:gd name="connsiteX10" fmla="*/ 1150311 w 1170545"/>
              <a:gd name="connsiteY10" fmla="*/ 333381 h 1291355"/>
              <a:gd name="connsiteX11" fmla="*/ 1152474 w 1170545"/>
              <a:gd name="connsiteY11" fmla="*/ 337062 h 1291355"/>
              <a:gd name="connsiteX12" fmla="*/ 1153009 w 1170545"/>
              <a:gd name="connsiteY12" fmla="*/ 338580 h 1291355"/>
              <a:gd name="connsiteX13" fmla="*/ 1160659 w 1170545"/>
              <a:gd name="connsiteY13" fmla="*/ 353325 h 1291355"/>
              <a:gd name="connsiteX14" fmla="*/ 1170521 w 1170545"/>
              <a:gd name="connsiteY14" fmla="*/ 407364 h 1291355"/>
              <a:gd name="connsiteX15" fmla="*/ 1161208 w 1170545"/>
              <a:gd name="connsiteY15" fmla="*/ 905691 h 1291355"/>
              <a:gd name="connsiteX16" fmla="*/ 1149333 w 1170545"/>
              <a:gd name="connsiteY16" fmla="*/ 959325 h 1291355"/>
              <a:gd name="connsiteX17" fmla="*/ 1141138 w 1170545"/>
              <a:gd name="connsiteY17" fmla="*/ 973772 h 1291355"/>
              <a:gd name="connsiteX18" fmla="*/ 1140547 w 1170545"/>
              <a:gd name="connsiteY18" fmla="*/ 975270 h 1291355"/>
              <a:gd name="connsiteX19" fmla="*/ 1138247 w 1170545"/>
              <a:gd name="connsiteY19" fmla="*/ 978869 h 1291355"/>
              <a:gd name="connsiteX20" fmla="*/ 1136142 w 1170545"/>
              <a:gd name="connsiteY20" fmla="*/ 982580 h 1291355"/>
              <a:gd name="connsiteX21" fmla="*/ 1135095 w 1170545"/>
              <a:gd name="connsiteY21" fmla="*/ 983802 h 1291355"/>
              <a:gd name="connsiteX22" fmla="*/ 1126151 w 1170545"/>
              <a:gd name="connsiteY22" fmla="*/ 997799 h 1291355"/>
              <a:gd name="connsiteX23" fmla="*/ 1084283 w 1170545"/>
              <a:gd name="connsiteY23" fmla="*/ 1033361 h 1291355"/>
              <a:gd name="connsiteX24" fmla="*/ 648063 w 1170545"/>
              <a:gd name="connsiteY24" fmla="*/ 1274459 h 1291355"/>
              <a:gd name="connsiteX25" fmla="*/ 595677 w 1170545"/>
              <a:gd name="connsiteY25" fmla="*/ 1290991 h 1291355"/>
              <a:gd name="connsiteX26" fmla="*/ 579066 w 1170545"/>
              <a:gd name="connsiteY26" fmla="*/ 1291118 h 1291355"/>
              <a:gd name="connsiteX27" fmla="*/ 577475 w 1170545"/>
              <a:gd name="connsiteY27" fmla="*/ 1291355 h 1291355"/>
              <a:gd name="connsiteX28" fmla="*/ 573213 w 1170545"/>
              <a:gd name="connsiteY28" fmla="*/ 1291163 h 1291355"/>
              <a:gd name="connsiteX29" fmla="*/ 568942 w 1170545"/>
              <a:gd name="connsiteY29" fmla="*/ 1291195 h 1291355"/>
              <a:gd name="connsiteX30" fmla="*/ 567358 w 1170545"/>
              <a:gd name="connsiteY30" fmla="*/ 1290899 h 1291355"/>
              <a:gd name="connsiteX31" fmla="*/ 550765 w 1170545"/>
              <a:gd name="connsiteY31" fmla="*/ 1290152 h 1291355"/>
              <a:gd name="connsiteX32" fmla="*/ 499034 w 1170545"/>
              <a:gd name="connsiteY32" fmla="*/ 1271674 h 1291355"/>
              <a:gd name="connsiteX33" fmla="*/ 72127 w 1170545"/>
              <a:gd name="connsiteY33" fmla="*/ 1014446 h 1291355"/>
              <a:gd name="connsiteX34" fmla="*/ 18073 w 1170545"/>
              <a:gd name="connsiteY34" fmla="*/ 954293 h 1291355"/>
              <a:gd name="connsiteX35" fmla="*/ 16119 w 1170545"/>
              <a:gd name="connsiteY35" fmla="*/ 948748 h 1291355"/>
              <a:gd name="connsiteX36" fmla="*/ 9888 w 1170545"/>
              <a:gd name="connsiteY36" fmla="*/ 938030 h 1291355"/>
              <a:gd name="connsiteX37" fmla="*/ 25 w 1170545"/>
              <a:gd name="connsiteY37" fmla="*/ 883991 h 1291355"/>
              <a:gd name="connsiteX38" fmla="*/ 9339 w 1170545"/>
              <a:gd name="connsiteY38" fmla="*/ 385664 h 1291355"/>
              <a:gd name="connsiteX39" fmla="*/ 21214 w 1170545"/>
              <a:gd name="connsiteY39" fmla="*/ 332031 h 1291355"/>
              <a:gd name="connsiteX40" fmla="*/ 29408 w 1170545"/>
              <a:gd name="connsiteY40" fmla="*/ 317584 h 1291355"/>
              <a:gd name="connsiteX41" fmla="*/ 30000 w 1170545"/>
              <a:gd name="connsiteY41" fmla="*/ 316085 h 1291355"/>
              <a:gd name="connsiteX42" fmla="*/ 32300 w 1170545"/>
              <a:gd name="connsiteY42" fmla="*/ 312485 h 1291355"/>
              <a:gd name="connsiteX43" fmla="*/ 34405 w 1170545"/>
              <a:gd name="connsiteY43" fmla="*/ 308775 h 1291355"/>
              <a:gd name="connsiteX44" fmla="*/ 35452 w 1170545"/>
              <a:gd name="connsiteY44" fmla="*/ 307554 h 1291355"/>
              <a:gd name="connsiteX45" fmla="*/ 44397 w 1170545"/>
              <a:gd name="connsiteY45" fmla="*/ 293556 h 1291355"/>
              <a:gd name="connsiteX46" fmla="*/ 86264 w 1170545"/>
              <a:gd name="connsiteY46" fmla="*/ 257994 h 1291355"/>
              <a:gd name="connsiteX47" fmla="*/ 522484 w 1170545"/>
              <a:gd name="connsiteY47" fmla="*/ 16896 h 1291355"/>
              <a:gd name="connsiteX48" fmla="*/ 574870 w 1170545"/>
              <a:gd name="connsiteY48" fmla="*/ 364 h 1291355"/>
              <a:gd name="connsiteX49" fmla="*/ 591481 w 1170545"/>
              <a:gd name="connsiteY49" fmla="*/ 237 h 1291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170545" h="1291355">
                <a:moveTo>
                  <a:pt x="593072" y="0"/>
                </a:moveTo>
                <a:lnTo>
                  <a:pt x="597333" y="192"/>
                </a:lnTo>
                <a:lnTo>
                  <a:pt x="601605" y="159"/>
                </a:lnTo>
                <a:lnTo>
                  <a:pt x="603189" y="456"/>
                </a:lnTo>
                <a:lnTo>
                  <a:pt x="619781" y="1203"/>
                </a:lnTo>
                <a:cubicBezTo>
                  <a:pt x="637569" y="3748"/>
                  <a:pt x="655153" y="9824"/>
                  <a:pt x="671512" y="19681"/>
                </a:cubicBezTo>
                <a:lnTo>
                  <a:pt x="1098419" y="276909"/>
                </a:lnTo>
                <a:cubicBezTo>
                  <a:pt x="1114779" y="286767"/>
                  <a:pt x="1128366" y="299473"/>
                  <a:pt x="1138929" y="314010"/>
                </a:cubicBezTo>
                <a:lnTo>
                  <a:pt x="1147344" y="328332"/>
                </a:lnTo>
                <a:lnTo>
                  <a:pt x="1148346" y="329592"/>
                </a:lnTo>
                <a:lnTo>
                  <a:pt x="1150311" y="333381"/>
                </a:lnTo>
                <a:lnTo>
                  <a:pt x="1152474" y="337062"/>
                </a:lnTo>
                <a:lnTo>
                  <a:pt x="1153009" y="338580"/>
                </a:lnTo>
                <a:lnTo>
                  <a:pt x="1160659" y="353325"/>
                </a:lnTo>
                <a:cubicBezTo>
                  <a:pt x="1167348" y="370002"/>
                  <a:pt x="1170878" y="388268"/>
                  <a:pt x="1170521" y="407364"/>
                </a:cubicBezTo>
                <a:lnTo>
                  <a:pt x="1161208" y="905691"/>
                </a:lnTo>
                <a:cubicBezTo>
                  <a:pt x="1160852" y="924788"/>
                  <a:pt x="1156641" y="942908"/>
                  <a:pt x="1149333" y="959325"/>
                </a:cubicBezTo>
                <a:lnTo>
                  <a:pt x="1141138" y="973772"/>
                </a:lnTo>
                <a:lnTo>
                  <a:pt x="1140547" y="975270"/>
                </a:lnTo>
                <a:lnTo>
                  <a:pt x="1138247" y="978869"/>
                </a:lnTo>
                <a:lnTo>
                  <a:pt x="1136142" y="982580"/>
                </a:lnTo>
                <a:lnTo>
                  <a:pt x="1135095" y="983802"/>
                </a:lnTo>
                <a:lnTo>
                  <a:pt x="1126151" y="997799"/>
                </a:lnTo>
                <a:cubicBezTo>
                  <a:pt x="1115052" y="1011932"/>
                  <a:pt x="1100999" y="1024122"/>
                  <a:pt x="1084283" y="1033361"/>
                </a:cubicBezTo>
                <a:lnTo>
                  <a:pt x="648063" y="1274459"/>
                </a:lnTo>
                <a:cubicBezTo>
                  <a:pt x="631346" y="1283698"/>
                  <a:pt x="613548" y="1289112"/>
                  <a:pt x="595677" y="1290991"/>
                </a:cubicBezTo>
                <a:lnTo>
                  <a:pt x="579066" y="1291118"/>
                </a:lnTo>
                <a:lnTo>
                  <a:pt x="577475" y="1291355"/>
                </a:lnTo>
                <a:lnTo>
                  <a:pt x="573213" y="1291163"/>
                </a:lnTo>
                <a:lnTo>
                  <a:pt x="568942" y="1291195"/>
                </a:lnTo>
                <a:lnTo>
                  <a:pt x="567358" y="1290899"/>
                </a:lnTo>
                <a:lnTo>
                  <a:pt x="550765" y="1290152"/>
                </a:lnTo>
                <a:cubicBezTo>
                  <a:pt x="532977" y="1287607"/>
                  <a:pt x="515394" y="1281531"/>
                  <a:pt x="499034" y="1271674"/>
                </a:cubicBezTo>
                <a:lnTo>
                  <a:pt x="72127" y="1014446"/>
                </a:lnTo>
                <a:cubicBezTo>
                  <a:pt x="47588" y="999660"/>
                  <a:pt x="29286" y="978464"/>
                  <a:pt x="18073" y="954293"/>
                </a:cubicBezTo>
                <a:lnTo>
                  <a:pt x="16119" y="948748"/>
                </a:lnTo>
                <a:lnTo>
                  <a:pt x="9888" y="938030"/>
                </a:lnTo>
                <a:cubicBezTo>
                  <a:pt x="3199" y="921352"/>
                  <a:pt x="-332" y="903087"/>
                  <a:pt x="25" y="883991"/>
                </a:cubicBezTo>
                <a:lnTo>
                  <a:pt x="9339" y="385664"/>
                </a:lnTo>
                <a:cubicBezTo>
                  <a:pt x="9695" y="366568"/>
                  <a:pt x="13905" y="348447"/>
                  <a:pt x="21214" y="332031"/>
                </a:cubicBezTo>
                <a:lnTo>
                  <a:pt x="29408" y="317584"/>
                </a:lnTo>
                <a:lnTo>
                  <a:pt x="30000" y="316085"/>
                </a:lnTo>
                <a:lnTo>
                  <a:pt x="32300" y="312485"/>
                </a:lnTo>
                <a:lnTo>
                  <a:pt x="34405" y="308775"/>
                </a:lnTo>
                <a:lnTo>
                  <a:pt x="35452" y="307554"/>
                </a:lnTo>
                <a:lnTo>
                  <a:pt x="44397" y="293556"/>
                </a:lnTo>
                <a:cubicBezTo>
                  <a:pt x="55495" y="279423"/>
                  <a:pt x="69548" y="267233"/>
                  <a:pt x="86264" y="257994"/>
                </a:cubicBezTo>
                <a:lnTo>
                  <a:pt x="522484" y="16896"/>
                </a:lnTo>
                <a:cubicBezTo>
                  <a:pt x="539201" y="7657"/>
                  <a:pt x="556998" y="2242"/>
                  <a:pt x="574870" y="364"/>
                </a:cubicBezTo>
                <a:lnTo>
                  <a:pt x="591481" y="237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3" name="TextBox 6"/>
          <p:cNvSpPr txBox="1">
            <a:spLocks noChangeArrowheads="1"/>
          </p:cNvSpPr>
          <p:nvPr/>
        </p:nvSpPr>
        <p:spPr bwMode="auto">
          <a:xfrm>
            <a:off x="1126062" y="2655260"/>
            <a:ext cx="149813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这里是具体内容这里是具体内容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.</a:t>
            </a:r>
            <a:endParaRPr lang="zh-CN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515044" y="3297804"/>
            <a:ext cx="561975" cy="400110"/>
            <a:chOff x="1515044" y="3297804"/>
            <a:chExt cx="561975" cy="400110"/>
          </a:xfrm>
        </p:grpSpPr>
        <p:sp>
          <p:nvSpPr>
            <p:cNvPr id="5" name="圆角矩形 4"/>
            <p:cNvSpPr/>
            <p:nvPr/>
          </p:nvSpPr>
          <p:spPr>
            <a:xfrm>
              <a:off x="1515044" y="3366021"/>
              <a:ext cx="561975" cy="263676"/>
            </a:xfrm>
            <a:prstGeom prst="roundRect">
              <a:avLst/>
            </a:prstGeom>
            <a:solidFill>
              <a:srgbClr val="577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26" name="TextBox 6"/>
            <p:cNvSpPr txBox="1">
              <a:spLocks noChangeArrowheads="1"/>
            </p:cNvSpPr>
            <p:nvPr/>
          </p:nvSpPr>
          <p:spPr bwMode="auto">
            <a:xfrm>
              <a:off x="1574653" y="3297804"/>
              <a:ext cx="44275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gency FB" panose="020B0503020202020204" pitchFamily="34" charset="0"/>
                  <a:cs typeface="+mn-ea"/>
                </a:rPr>
                <a:t>01</a:t>
              </a:r>
              <a:endParaRPr kumimoji="0" lang="zh-CN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gency FB" panose="020B0503020202020204" pitchFamily="34" charset="0"/>
                <a:cs typeface="+mn-ea"/>
              </a:endParaRPr>
            </a:p>
          </p:txBody>
        </p:sp>
      </p:grpSp>
      <p:sp>
        <p:nvSpPr>
          <p:cNvPr id="27" name="TextBox 6"/>
          <p:cNvSpPr txBox="1">
            <a:spLocks noChangeArrowheads="1"/>
          </p:cNvSpPr>
          <p:nvPr/>
        </p:nvSpPr>
        <p:spPr bwMode="auto">
          <a:xfrm>
            <a:off x="2997368" y="2655260"/>
            <a:ext cx="149813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这里是具体内容这里是具体内容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.</a:t>
            </a:r>
            <a:endParaRPr lang="zh-CN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386350" y="3297804"/>
            <a:ext cx="561975" cy="400110"/>
            <a:chOff x="3386350" y="3297804"/>
            <a:chExt cx="561975" cy="400110"/>
          </a:xfrm>
        </p:grpSpPr>
        <p:sp>
          <p:nvSpPr>
            <p:cNvPr id="28" name="圆角矩形 27"/>
            <p:cNvSpPr/>
            <p:nvPr/>
          </p:nvSpPr>
          <p:spPr>
            <a:xfrm>
              <a:off x="3386350" y="3366021"/>
              <a:ext cx="561975" cy="263676"/>
            </a:xfrm>
            <a:prstGeom prst="roundRect">
              <a:avLst/>
            </a:prstGeom>
            <a:solidFill>
              <a:srgbClr val="8FA4B7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29" name="TextBox 6"/>
            <p:cNvSpPr txBox="1">
              <a:spLocks noChangeArrowheads="1"/>
            </p:cNvSpPr>
            <p:nvPr/>
          </p:nvSpPr>
          <p:spPr bwMode="auto">
            <a:xfrm>
              <a:off x="3445959" y="3297804"/>
              <a:ext cx="44275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gency FB" panose="020B0503020202020204" pitchFamily="34" charset="0"/>
                  <a:cs typeface="+mn-ea"/>
                </a:rPr>
                <a:t>02</a:t>
              </a:r>
              <a:endParaRPr kumimoji="0" lang="zh-CN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gency FB" panose="020B0503020202020204" pitchFamily="34" charset="0"/>
                <a:cs typeface="+mn-ea"/>
              </a:endParaRPr>
            </a:p>
          </p:txBody>
        </p:sp>
      </p:grpSp>
      <p:sp>
        <p:nvSpPr>
          <p:cNvPr id="30" name="TextBox 6"/>
          <p:cNvSpPr txBox="1">
            <a:spLocks noChangeArrowheads="1"/>
          </p:cNvSpPr>
          <p:nvPr/>
        </p:nvSpPr>
        <p:spPr bwMode="auto">
          <a:xfrm>
            <a:off x="4826288" y="2655260"/>
            <a:ext cx="149813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这里是具体内容这里是具体内容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.</a:t>
            </a:r>
            <a:endParaRPr lang="zh-CN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215270" y="3297804"/>
            <a:ext cx="561975" cy="400110"/>
            <a:chOff x="5215270" y="3297804"/>
            <a:chExt cx="561975" cy="400110"/>
          </a:xfrm>
        </p:grpSpPr>
        <p:sp>
          <p:nvSpPr>
            <p:cNvPr id="31" name="圆角矩形 30"/>
            <p:cNvSpPr/>
            <p:nvPr/>
          </p:nvSpPr>
          <p:spPr>
            <a:xfrm>
              <a:off x="5215270" y="3366021"/>
              <a:ext cx="561975" cy="263676"/>
            </a:xfrm>
            <a:prstGeom prst="roundRect">
              <a:avLst/>
            </a:prstGeom>
            <a:solidFill>
              <a:srgbClr val="577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32" name="TextBox 6"/>
            <p:cNvSpPr txBox="1">
              <a:spLocks noChangeArrowheads="1"/>
            </p:cNvSpPr>
            <p:nvPr/>
          </p:nvSpPr>
          <p:spPr bwMode="auto">
            <a:xfrm>
              <a:off x="5274879" y="3297804"/>
              <a:ext cx="44275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gency FB" panose="020B0503020202020204" pitchFamily="34" charset="0"/>
                  <a:cs typeface="+mn-ea"/>
                </a:rPr>
                <a:t>03</a:t>
              </a:r>
              <a:endParaRPr kumimoji="0" lang="zh-CN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gency FB" panose="020B0503020202020204" pitchFamily="34" charset="0"/>
                <a:cs typeface="+mn-ea"/>
              </a:endParaRPr>
            </a:p>
          </p:txBody>
        </p:sp>
      </p:grpSp>
      <p:sp>
        <p:nvSpPr>
          <p:cNvPr id="33" name="TextBox 6"/>
          <p:cNvSpPr txBox="1">
            <a:spLocks noChangeArrowheads="1"/>
          </p:cNvSpPr>
          <p:nvPr/>
        </p:nvSpPr>
        <p:spPr bwMode="auto">
          <a:xfrm>
            <a:off x="6719873" y="2655260"/>
            <a:ext cx="149813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这里是具体内容这里是具体内容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.</a:t>
            </a:r>
            <a:endParaRPr lang="zh-CN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108855" y="3297804"/>
            <a:ext cx="561975" cy="400110"/>
            <a:chOff x="7108855" y="3297804"/>
            <a:chExt cx="561975" cy="400110"/>
          </a:xfrm>
        </p:grpSpPr>
        <p:sp>
          <p:nvSpPr>
            <p:cNvPr id="34" name="圆角矩形 33"/>
            <p:cNvSpPr/>
            <p:nvPr/>
          </p:nvSpPr>
          <p:spPr>
            <a:xfrm>
              <a:off x="7108855" y="3366021"/>
              <a:ext cx="561975" cy="263676"/>
            </a:xfrm>
            <a:prstGeom prst="roundRect">
              <a:avLst/>
            </a:prstGeom>
            <a:solidFill>
              <a:srgbClr val="8FA4B7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35" name="TextBox 6"/>
            <p:cNvSpPr txBox="1">
              <a:spLocks noChangeArrowheads="1"/>
            </p:cNvSpPr>
            <p:nvPr/>
          </p:nvSpPr>
          <p:spPr bwMode="auto">
            <a:xfrm>
              <a:off x="7168464" y="3297804"/>
              <a:ext cx="44275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gency FB" panose="020B0503020202020204" pitchFamily="34" charset="0"/>
                  <a:cs typeface="+mn-ea"/>
                </a:rPr>
                <a:t>04</a:t>
              </a:r>
              <a:endParaRPr kumimoji="0" lang="zh-CN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gency FB" panose="020B0503020202020204" pitchFamily="34" charset="0"/>
                <a:cs typeface="+mn-ea"/>
              </a:endParaRPr>
            </a:p>
          </p:txBody>
        </p:sp>
      </p:grpSp>
      <p:sp>
        <p:nvSpPr>
          <p:cNvPr id="37" name="TextBox 6"/>
          <p:cNvSpPr txBox="1">
            <a:spLocks noChangeArrowheads="1"/>
          </p:cNvSpPr>
          <p:nvPr/>
        </p:nvSpPr>
        <p:spPr bwMode="auto">
          <a:xfrm>
            <a:off x="3473783" y="434492"/>
            <a:ext cx="20510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成功项目展示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  <a:cs typeface="+mn-ea"/>
            </a:endParaRPr>
          </a:p>
        </p:txBody>
      </p:sp>
      <p:sp>
        <p:nvSpPr>
          <p:cNvPr id="38" name="TextBox 6"/>
          <p:cNvSpPr txBox="1">
            <a:spLocks noChangeArrowheads="1"/>
          </p:cNvSpPr>
          <p:nvPr/>
        </p:nvSpPr>
        <p:spPr bwMode="auto">
          <a:xfrm>
            <a:off x="3821045" y="752508"/>
            <a:ext cx="13159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cs typeface="+mn-ea"/>
              </a:rPr>
              <a:t>YOUR TITLE HERE</a:t>
            </a:r>
            <a:endParaRPr kumimoji="0" lang="zh-CN" sz="110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 Narrow" panose="020B0606020202030204" pitchFamily="34" charset="0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262028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  <p:bldP spid="16" grpId="0" animBg="1"/>
      <p:bldP spid="13" grpId="0"/>
      <p:bldP spid="27" grpId="0"/>
      <p:bldP spid="30" grpId="0"/>
      <p:bldP spid="3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687" y="3328471"/>
            <a:ext cx="1132447" cy="1307750"/>
          </a:xfrm>
          <a:custGeom>
            <a:avLst/>
            <a:gdLst>
              <a:gd name="connsiteX0" fmla="*/ 566223 w 1132447"/>
              <a:gd name="connsiteY0" fmla="*/ 0 h 1307748"/>
              <a:gd name="connsiteX1" fmla="*/ 1132447 w 1132447"/>
              <a:gd name="connsiteY1" fmla="*/ 336665 h 1307748"/>
              <a:gd name="connsiteX2" fmla="*/ 1132447 w 1132447"/>
              <a:gd name="connsiteY2" fmla="*/ 971083 h 1307748"/>
              <a:gd name="connsiteX3" fmla="*/ 566223 w 1132447"/>
              <a:gd name="connsiteY3" fmla="*/ 1307748 h 1307748"/>
              <a:gd name="connsiteX4" fmla="*/ 0 w 1132447"/>
              <a:gd name="connsiteY4" fmla="*/ 971083 h 1307748"/>
              <a:gd name="connsiteX5" fmla="*/ 0 w 1132447"/>
              <a:gd name="connsiteY5" fmla="*/ 336665 h 130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2447" h="1307748">
                <a:moveTo>
                  <a:pt x="566223" y="0"/>
                </a:moveTo>
                <a:lnTo>
                  <a:pt x="1132447" y="336665"/>
                </a:lnTo>
                <a:lnTo>
                  <a:pt x="1132447" y="971083"/>
                </a:lnTo>
                <a:lnTo>
                  <a:pt x="566223" y="1307748"/>
                </a:lnTo>
                <a:lnTo>
                  <a:pt x="0" y="971083"/>
                </a:lnTo>
                <a:lnTo>
                  <a:pt x="0" y="336665"/>
                </a:lnTo>
                <a:close/>
              </a:path>
            </a:pathLst>
          </a:cu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rcRect l="484" t="1331" r="11957"/>
          <a:stretch>
            <a:fillRect/>
          </a:stretch>
        </p:blipFill>
        <p:spPr>
          <a:xfrm>
            <a:off x="5299255" y="2280196"/>
            <a:ext cx="1132447" cy="1307748"/>
          </a:xfrm>
          <a:custGeom>
            <a:avLst/>
            <a:gdLst>
              <a:gd name="connsiteX0" fmla="*/ 566223 w 1132447"/>
              <a:gd name="connsiteY0" fmla="*/ 0 h 1307748"/>
              <a:gd name="connsiteX1" fmla="*/ 1132447 w 1132447"/>
              <a:gd name="connsiteY1" fmla="*/ 336665 h 1307748"/>
              <a:gd name="connsiteX2" fmla="*/ 1132447 w 1132447"/>
              <a:gd name="connsiteY2" fmla="*/ 971083 h 1307748"/>
              <a:gd name="connsiteX3" fmla="*/ 566223 w 1132447"/>
              <a:gd name="connsiteY3" fmla="*/ 1307748 h 1307748"/>
              <a:gd name="connsiteX4" fmla="*/ 0 w 1132447"/>
              <a:gd name="connsiteY4" fmla="*/ 971083 h 1307748"/>
              <a:gd name="connsiteX5" fmla="*/ 0 w 1132447"/>
              <a:gd name="connsiteY5" fmla="*/ 336665 h 130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2447" h="1307748">
                <a:moveTo>
                  <a:pt x="566223" y="0"/>
                </a:moveTo>
                <a:lnTo>
                  <a:pt x="1132447" y="336665"/>
                </a:lnTo>
                <a:lnTo>
                  <a:pt x="1132447" y="971083"/>
                </a:lnTo>
                <a:lnTo>
                  <a:pt x="566223" y="1307748"/>
                </a:lnTo>
                <a:lnTo>
                  <a:pt x="0" y="971083"/>
                </a:lnTo>
                <a:lnTo>
                  <a:pt x="0" y="336665"/>
                </a:lnTo>
                <a:close/>
              </a:path>
            </a:pathLst>
          </a:cu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rcRect l="11531" t="539" r="14570" b="539"/>
          <a:stretch>
            <a:fillRect/>
          </a:stretch>
        </p:blipFill>
        <p:spPr>
          <a:xfrm>
            <a:off x="3418026" y="1210856"/>
            <a:ext cx="1132447" cy="1307748"/>
          </a:xfrm>
          <a:custGeom>
            <a:avLst/>
            <a:gdLst>
              <a:gd name="connsiteX0" fmla="*/ 566223 w 1132447"/>
              <a:gd name="connsiteY0" fmla="*/ 0 h 1307748"/>
              <a:gd name="connsiteX1" fmla="*/ 1132447 w 1132447"/>
              <a:gd name="connsiteY1" fmla="*/ 336665 h 1307748"/>
              <a:gd name="connsiteX2" fmla="*/ 1132447 w 1132447"/>
              <a:gd name="connsiteY2" fmla="*/ 971083 h 1307748"/>
              <a:gd name="connsiteX3" fmla="*/ 566223 w 1132447"/>
              <a:gd name="connsiteY3" fmla="*/ 1307748 h 1307748"/>
              <a:gd name="connsiteX4" fmla="*/ 0 w 1132447"/>
              <a:gd name="connsiteY4" fmla="*/ 971083 h 1307748"/>
              <a:gd name="connsiteX5" fmla="*/ 0 w 1132447"/>
              <a:gd name="connsiteY5" fmla="*/ 336665 h 130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2447" h="1307748">
                <a:moveTo>
                  <a:pt x="566223" y="0"/>
                </a:moveTo>
                <a:lnTo>
                  <a:pt x="1132447" y="336665"/>
                </a:lnTo>
                <a:lnTo>
                  <a:pt x="1132447" y="971083"/>
                </a:lnTo>
                <a:lnTo>
                  <a:pt x="566223" y="1307748"/>
                </a:lnTo>
                <a:lnTo>
                  <a:pt x="0" y="971083"/>
                </a:lnTo>
                <a:lnTo>
                  <a:pt x="0" y="336665"/>
                </a:lnTo>
                <a:close/>
              </a:path>
            </a:pathLst>
          </a:custGeom>
        </p:spPr>
      </p:pic>
      <p:sp>
        <p:nvSpPr>
          <p:cNvPr id="5" name="六边形 4"/>
          <p:cNvSpPr/>
          <p:nvPr/>
        </p:nvSpPr>
        <p:spPr>
          <a:xfrm rot="5400000">
            <a:off x="2083544" y="1298506"/>
            <a:ext cx="1307748" cy="1132447"/>
          </a:xfrm>
          <a:prstGeom prst="hexagon">
            <a:avLst>
              <a:gd name="adj" fmla="val 29729"/>
              <a:gd name="vf" fmla="val 115470"/>
            </a:avLst>
          </a:prstGeom>
          <a:solidFill>
            <a:schemeClr val="bg1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6" name="六边形 5"/>
          <p:cNvSpPr/>
          <p:nvPr/>
        </p:nvSpPr>
        <p:spPr>
          <a:xfrm rot="5400000">
            <a:off x="5824036" y="1298506"/>
            <a:ext cx="1307748" cy="1132447"/>
          </a:xfrm>
          <a:prstGeom prst="hexagon">
            <a:avLst>
              <a:gd name="adj" fmla="val 29729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7" name="六边形 6"/>
          <p:cNvSpPr/>
          <p:nvPr/>
        </p:nvSpPr>
        <p:spPr>
          <a:xfrm rot="5400000">
            <a:off x="4577205" y="1298506"/>
            <a:ext cx="1307748" cy="1132447"/>
          </a:xfrm>
          <a:prstGeom prst="hexagon">
            <a:avLst>
              <a:gd name="adj" fmla="val 29729"/>
              <a:gd name="vf" fmla="val 115470"/>
            </a:avLst>
          </a:prstGeom>
          <a:solidFill>
            <a:srgbClr val="8FA4B7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8" name="六边形 7"/>
          <p:cNvSpPr/>
          <p:nvPr/>
        </p:nvSpPr>
        <p:spPr>
          <a:xfrm rot="5400000">
            <a:off x="1463415" y="2367846"/>
            <a:ext cx="1307748" cy="1132447"/>
          </a:xfrm>
          <a:prstGeom prst="hexagon">
            <a:avLst>
              <a:gd name="adj" fmla="val 29729"/>
              <a:gd name="vf" fmla="val 115470"/>
            </a:avLst>
          </a:prstGeom>
          <a:solidFill>
            <a:schemeClr val="bg2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9" name="六边形 8"/>
          <p:cNvSpPr/>
          <p:nvPr/>
        </p:nvSpPr>
        <p:spPr>
          <a:xfrm rot="5400000">
            <a:off x="6461000" y="2367846"/>
            <a:ext cx="1307748" cy="1132447"/>
          </a:xfrm>
          <a:prstGeom prst="hexagon">
            <a:avLst>
              <a:gd name="adj" fmla="val 29729"/>
              <a:gd name="vf" fmla="val 115470"/>
            </a:avLst>
          </a:prstGeom>
          <a:solidFill>
            <a:srgbClr val="57718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10" name="六边形 9"/>
          <p:cNvSpPr/>
          <p:nvPr/>
        </p:nvSpPr>
        <p:spPr>
          <a:xfrm rot="5400000">
            <a:off x="3962207" y="2367846"/>
            <a:ext cx="1307748" cy="1132447"/>
          </a:xfrm>
          <a:prstGeom prst="hexagon">
            <a:avLst>
              <a:gd name="adj" fmla="val 29729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11" name="六边形 10"/>
          <p:cNvSpPr/>
          <p:nvPr/>
        </p:nvSpPr>
        <p:spPr>
          <a:xfrm rot="5400000">
            <a:off x="2712810" y="2367846"/>
            <a:ext cx="1307748" cy="1132447"/>
          </a:xfrm>
          <a:prstGeom prst="hexagon">
            <a:avLst>
              <a:gd name="adj" fmla="val 29729"/>
              <a:gd name="vf" fmla="val 115470"/>
            </a:avLst>
          </a:prstGeom>
          <a:solidFill>
            <a:srgbClr val="57718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12" name="六边形 11"/>
          <p:cNvSpPr/>
          <p:nvPr/>
        </p:nvSpPr>
        <p:spPr>
          <a:xfrm rot="5400000">
            <a:off x="2083544" y="3416122"/>
            <a:ext cx="1307748" cy="1132447"/>
          </a:xfrm>
          <a:prstGeom prst="hexagon">
            <a:avLst>
              <a:gd name="adj" fmla="val 29729"/>
              <a:gd name="vf" fmla="val 115470"/>
            </a:avLst>
          </a:prstGeom>
          <a:solidFill>
            <a:srgbClr val="8FA4B7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13" name="六边形 12"/>
          <p:cNvSpPr/>
          <p:nvPr/>
        </p:nvSpPr>
        <p:spPr>
          <a:xfrm rot="5400000">
            <a:off x="4577205" y="3416122"/>
            <a:ext cx="1307748" cy="1132447"/>
          </a:xfrm>
          <a:prstGeom prst="hexagon">
            <a:avLst>
              <a:gd name="adj" fmla="val 29729"/>
              <a:gd name="vf" fmla="val 115470"/>
            </a:avLst>
          </a:prstGeom>
          <a:solidFill>
            <a:srgbClr val="8FA4B7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14" name="六边形 13"/>
          <p:cNvSpPr/>
          <p:nvPr/>
        </p:nvSpPr>
        <p:spPr>
          <a:xfrm rot="5400000">
            <a:off x="3330374" y="3416122"/>
            <a:ext cx="1307748" cy="1132447"/>
          </a:xfrm>
          <a:prstGeom prst="hexagon">
            <a:avLst>
              <a:gd name="adj" fmla="val 29729"/>
              <a:gd name="vf" fmla="val 115470"/>
            </a:avLst>
          </a:prstGeom>
          <a:solidFill>
            <a:schemeClr val="bg1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270693" y="3834122"/>
            <a:ext cx="933449" cy="390525"/>
            <a:chOff x="1150938" y="1535113"/>
            <a:chExt cx="933449" cy="390525"/>
          </a:xfrm>
          <a:solidFill>
            <a:schemeClr val="bg1">
              <a:lumMod val="95000"/>
            </a:schemeClr>
          </a:solidFill>
        </p:grpSpPr>
        <p:sp>
          <p:nvSpPr>
            <p:cNvPr id="16" name="Freeform 66"/>
            <p:cNvSpPr>
              <a:spLocks/>
            </p:cNvSpPr>
            <p:nvPr/>
          </p:nvSpPr>
          <p:spPr bwMode="auto">
            <a:xfrm>
              <a:off x="1150938" y="1677988"/>
              <a:ext cx="293687" cy="247650"/>
            </a:xfrm>
            <a:custGeom>
              <a:avLst/>
              <a:gdLst>
                <a:gd name="T0" fmla="*/ 0 w 115"/>
                <a:gd name="T1" fmla="*/ 30 h 97"/>
                <a:gd name="T2" fmla="*/ 72 w 115"/>
                <a:gd name="T3" fmla="*/ 97 h 97"/>
                <a:gd name="T4" fmla="*/ 115 w 115"/>
                <a:gd name="T5" fmla="*/ 65 h 97"/>
                <a:gd name="T6" fmla="*/ 39 w 115"/>
                <a:gd name="T7" fmla="*/ 0 h 97"/>
                <a:gd name="T8" fmla="*/ 0 w 115"/>
                <a:gd name="T9" fmla="*/ 3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97">
                  <a:moveTo>
                    <a:pt x="0" y="30"/>
                  </a:moveTo>
                  <a:cubicBezTo>
                    <a:pt x="72" y="97"/>
                    <a:pt x="72" y="97"/>
                    <a:pt x="72" y="97"/>
                  </a:cubicBezTo>
                  <a:cubicBezTo>
                    <a:pt x="72" y="97"/>
                    <a:pt x="94" y="80"/>
                    <a:pt x="115" y="65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11" y="20"/>
                    <a:pt x="0" y="30"/>
                    <a:pt x="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17" name="Freeform 67"/>
            <p:cNvSpPr>
              <a:spLocks/>
            </p:cNvSpPr>
            <p:nvPr/>
          </p:nvSpPr>
          <p:spPr bwMode="auto">
            <a:xfrm>
              <a:off x="1295400" y="1535113"/>
              <a:ext cx="788987" cy="292100"/>
            </a:xfrm>
            <a:custGeom>
              <a:avLst/>
              <a:gdLst>
                <a:gd name="T0" fmla="*/ 261 w 309"/>
                <a:gd name="T1" fmla="*/ 33 h 114"/>
                <a:gd name="T2" fmla="*/ 205 w 309"/>
                <a:gd name="T3" fmla="*/ 64 h 114"/>
                <a:gd name="T4" fmla="*/ 125 w 309"/>
                <a:gd name="T5" fmla="*/ 55 h 114"/>
                <a:gd name="T6" fmla="*/ 176 w 309"/>
                <a:gd name="T7" fmla="*/ 48 h 114"/>
                <a:gd name="T8" fmla="*/ 217 w 309"/>
                <a:gd name="T9" fmla="*/ 19 h 114"/>
                <a:gd name="T10" fmla="*/ 140 w 309"/>
                <a:gd name="T11" fmla="*/ 14 h 114"/>
                <a:gd name="T12" fmla="*/ 66 w 309"/>
                <a:gd name="T13" fmla="*/ 14 h 114"/>
                <a:gd name="T14" fmla="*/ 0 w 309"/>
                <a:gd name="T15" fmla="*/ 54 h 114"/>
                <a:gd name="T16" fmla="*/ 68 w 309"/>
                <a:gd name="T17" fmla="*/ 114 h 114"/>
                <a:gd name="T18" fmla="*/ 91 w 309"/>
                <a:gd name="T19" fmla="*/ 102 h 114"/>
                <a:gd name="T20" fmla="*/ 205 w 309"/>
                <a:gd name="T21" fmla="*/ 102 h 114"/>
                <a:gd name="T22" fmla="*/ 309 w 309"/>
                <a:gd name="T23" fmla="*/ 19 h 114"/>
                <a:gd name="T24" fmla="*/ 261 w 309"/>
                <a:gd name="T25" fmla="*/ 3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9" h="114">
                  <a:moveTo>
                    <a:pt x="261" y="33"/>
                  </a:moveTo>
                  <a:cubicBezTo>
                    <a:pt x="243" y="49"/>
                    <a:pt x="227" y="60"/>
                    <a:pt x="205" y="64"/>
                  </a:cubicBezTo>
                  <a:cubicBezTo>
                    <a:pt x="170" y="70"/>
                    <a:pt x="135" y="62"/>
                    <a:pt x="125" y="55"/>
                  </a:cubicBezTo>
                  <a:cubicBezTo>
                    <a:pt x="108" y="44"/>
                    <a:pt x="126" y="51"/>
                    <a:pt x="176" y="48"/>
                  </a:cubicBezTo>
                  <a:cubicBezTo>
                    <a:pt x="227" y="45"/>
                    <a:pt x="217" y="19"/>
                    <a:pt x="217" y="19"/>
                  </a:cubicBezTo>
                  <a:cubicBezTo>
                    <a:pt x="206" y="17"/>
                    <a:pt x="193" y="16"/>
                    <a:pt x="140" y="14"/>
                  </a:cubicBezTo>
                  <a:cubicBezTo>
                    <a:pt x="121" y="14"/>
                    <a:pt x="84" y="10"/>
                    <a:pt x="66" y="14"/>
                  </a:cubicBezTo>
                  <a:cubicBezTo>
                    <a:pt x="46" y="18"/>
                    <a:pt x="28" y="35"/>
                    <a:pt x="0" y="5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79" y="107"/>
                    <a:pt x="87" y="102"/>
                    <a:pt x="91" y="102"/>
                  </a:cubicBezTo>
                  <a:cubicBezTo>
                    <a:pt x="112" y="102"/>
                    <a:pt x="166" y="107"/>
                    <a:pt x="205" y="102"/>
                  </a:cubicBezTo>
                  <a:cubicBezTo>
                    <a:pt x="282" y="64"/>
                    <a:pt x="309" y="19"/>
                    <a:pt x="309" y="19"/>
                  </a:cubicBezTo>
                  <a:cubicBezTo>
                    <a:pt x="309" y="19"/>
                    <a:pt x="288" y="0"/>
                    <a:pt x="261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821504" y="3746839"/>
            <a:ext cx="722312" cy="441325"/>
            <a:chOff x="979488" y="2314575"/>
            <a:chExt cx="722312" cy="441325"/>
          </a:xfrm>
          <a:solidFill>
            <a:schemeClr val="bg1">
              <a:lumMod val="95000"/>
            </a:schemeClr>
          </a:solidFill>
        </p:grpSpPr>
        <p:sp>
          <p:nvSpPr>
            <p:cNvPr id="19" name="Freeform 84"/>
            <p:cNvSpPr>
              <a:spLocks/>
            </p:cNvSpPr>
            <p:nvPr/>
          </p:nvSpPr>
          <p:spPr bwMode="auto">
            <a:xfrm>
              <a:off x="1047750" y="2692400"/>
              <a:ext cx="87312" cy="63500"/>
            </a:xfrm>
            <a:custGeom>
              <a:avLst/>
              <a:gdLst>
                <a:gd name="T0" fmla="*/ 34 w 34"/>
                <a:gd name="T1" fmla="*/ 21 h 25"/>
                <a:gd name="T2" fmla="*/ 34 w 34"/>
                <a:gd name="T3" fmla="*/ 0 h 25"/>
                <a:gd name="T4" fmla="*/ 1 w 34"/>
                <a:gd name="T5" fmla="*/ 25 h 25"/>
                <a:gd name="T6" fmla="*/ 31 w 34"/>
                <a:gd name="T7" fmla="*/ 25 h 25"/>
                <a:gd name="T8" fmla="*/ 34 w 34"/>
                <a:gd name="T9" fmla="*/ 2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5">
                  <a:moveTo>
                    <a:pt x="34" y="21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0" y="25"/>
                    <a:pt x="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3" y="25"/>
                    <a:pt x="34" y="23"/>
                    <a:pt x="34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20" name="Freeform 85"/>
            <p:cNvSpPr>
              <a:spLocks/>
            </p:cNvSpPr>
            <p:nvPr/>
          </p:nvSpPr>
          <p:spPr bwMode="auto">
            <a:xfrm>
              <a:off x="1163638" y="2600325"/>
              <a:ext cx="93662" cy="155575"/>
            </a:xfrm>
            <a:custGeom>
              <a:avLst/>
              <a:gdLst>
                <a:gd name="T0" fmla="*/ 33 w 37"/>
                <a:gd name="T1" fmla="*/ 61 h 61"/>
                <a:gd name="T2" fmla="*/ 37 w 37"/>
                <a:gd name="T3" fmla="*/ 57 h 61"/>
                <a:gd name="T4" fmla="*/ 37 w 37"/>
                <a:gd name="T5" fmla="*/ 0 h 61"/>
                <a:gd name="T6" fmla="*/ 1 w 37"/>
                <a:gd name="T7" fmla="*/ 27 h 61"/>
                <a:gd name="T8" fmla="*/ 0 w 37"/>
                <a:gd name="T9" fmla="*/ 28 h 61"/>
                <a:gd name="T10" fmla="*/ 0 w 37"/>
                <a:gd name="T11" fmla="*/ 57 h 61"/>
                <a:gd name="T12" fmla="*/ 3 w 37"/>
                <a:gd name="T13" fmla="*/ 61 h 61"/>
                <a:gd name="T14" fmla="*/ 33 w 37"/>
                <a:gd name="T15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61">
                  <a:moveTo>
                    <a:pt x="33" y="61"/>
                  </a:moveTo>
                  <a:cubicBezTo>
                    <a:pt x="35" y="61"/>
                    <a:pt x="37" y="59"/>
                    <a:pt x="37" y="57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9"/>
                    <a:pt x="1" y="61"/>
                    <a:pt x="3" y="61"/>
                  </a:cubicBezTo>
                  <a:lnTo>
                    <a:pt x="33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21" name="Freeform 86"/>
            <p:cNvSpPr>
              <a:spLocks/>
            </p:cNvSpPr>
            <p:nvPr/>
          </p:nvSpPr>
          <p:spPr bwMode="auto">
            <a:xfrm>
              <a:off x="1282700" y="2525713"/>
              <a:ext cx="95250" cy="230187"/>
            </a:xfrm>
            <a:custGeom>
              <a:avLst/>
              <a:gdLst>
                <a:gd name="T0" fmla="*/ 34 w 37"/>
                <a:gd name="T1" fmla="*/ 90 h 90"/>
                <a:gd name="T2" fmla="*/ 37 w 37"/>
                <a:gd name="T3" fmla="*/ 86 h 90"/>
                <a:gd name="T4" fmla="*/ 37 w 37"/>
                <a:gd name="T5" fmla="*/ 11 h 90"/>
                <a:gd name="T6" fmla="*/ 27 w 37"/>
                <a:gd name="T7" fmla="*/ 0 h 90"/>
                <a:gd name="T8" fmla="*/ 12 w 37"/>
                <a:gd name="T9" fmla="*/ 12 h 90"/>
                <a:gd name="T10" fmla="*/ 0 w 37"/>
                <a:gd name="T11" fmla="*/ 21 h 90"/>
                <a:gd name="T12" fmla="*/ 0 w 37"/>
                <a:gd name="T13" fmla="*/ 86 h 90"/>
                <a:gd name="T14" fmla="*/ 4 w 37"/>
                <a:gd name="T15" fmla="*/ 90 h 90"/>
                <a:gd name="T16" fmla="*/ 34 w 37"/>
                <a:gd name="T1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90">
                  <a:moveTo>
                    <a:pt x="34" y="90"/>
                  </a:moveTo>
                  <a:cubicBezTo>
                    <a:pt x="35" y="90"/>
                    <a:pt x="37" y="88"/>
                    <a:pt x="37" y="8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8"/>
                    <a:pt x="2" y="90"/>
                    <a:pt x="4" y="90"/>
                  </a:cubicBezTo>
                  <a:lnTo>
                    <a:pt x="34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22" name="Freeform 87"/>
            <p:cNvSpPr>
              <a:spLocks/>
            </p:cNvSpPr>
            <p:nvPr/>
          </p:nvSpPr>
          <p:spPr bwMode="auto">
            <a:xfrm>
              <a:off x="1404938" y="2562225"/>
              <a:ext cx="92075" cy="193675"/>
            </a:xfrm>
            <a:custGeom>
              <a:avLst/>
              <a:gdLst>
                <a:gd name="T0" fmla="*/ 33 w 36"/>
                <a:gd name="T1" fmla="*/ 76 h 76"/>
                <a:gd name="T2" fmla="*/ 36 w 36"/>
                <a:gd name="T3" fmla="*/ 72 h 76"/>
                <a:gd name="T4" fmla="*/ 36 w 36"/>
                <a:gd name="T5" fmla="*/ 0 h 76"/>
                <a:gd name="T6" fmla="*/ 22 w 36"/>
                <a:gd name="T7" fmla="*/ 11 h 76"/>
                <a:gd name="T8" fmla="*/ 18 w 36"/>
                <a:gd name="T9" fmla="*/ 14 h 76"/>
                <a:gd name="T10" fmla="*/ 5 w 36"/>
                <a:gd name="T11" fmla="*/ 13 h 76"/>
                <a:gd name="T12" fmla="*/ 4 w 36"/>
                <a:gd name="T13" fmla="*/ 12 h 76"/>
                <a:gd name="T14" fmla="*/ 0 w 36"/>
                <a:gd name="T15" fmla="*/ 8 h 76"/>
                <a:gd name="T16" fmla="*/ 0 w 36"/>
                <a:gd name="T17" fmla="*/ 72 h 76"/>
                <a:gd name="T18" fmla="*/ 3 w 36"/>
                <a:gd name="T19" fmla="*/ 76 h 76"/>
                <a:gd name="T20" fmla="*/ 33 w 36"/>
                <a:gd name="T21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" h="76">
                  <a:moveTo>
                    <a:pt x="33" y="76"/>
                  </a:moveTo>
                  <a:cubicBezTo>
                    <a:pt x="35" y="76"/>
                    <a:pt x="36" y="74"/>
                    <a:pt x="36" y="72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4" y="17"/>
                    <a:pt x="9" y="17"/>
                    <a:pt x="5" y="13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4"/>
                    <a:pt x="1" y="76"/>
                    <a:pt x="3" y="76"/>
                  </a:cubicBezTo>
                  <a:lnTo>
                    <a:pt x="33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23" name="Freeform 88"/>
            <p:cNvSpPr>
              <a:spLocks/>
            </p:cNvSpPr>
            <p:nvPr/>
          </p:nvSpPr>
          <p:spPr bwMode="auto">
            <a:xfrm>
              <a:off x="1525588" y="2465388"/>
              <a:ext cx="95250" cy="290512"/>
            </a:xfrm>
            <a:custGeom>
              <a:avLst/>
              <a:gdLst>
                <a:gd name="T0" fmla="*/ 33 w 37"/>
                <a:gd name="T1" fmla="*/ 114 h 114"/>
                <a:gd name="T2" fmla="*/ 37 w 37"/>
                <a:gd name="T3" fmla="*/ 110 h 114"/>
                <a:gd name="T4" fmla="*/ 37 w 37"/>
                <a:gd name="T5" fmla="*/ 0 h 114"/>
                <a:gd name="T6" fmla="*/ 15 w 37"/>
                <a:gd name="T7" fmla="*/ 18 h 114"/>
                <a:gd name="T8" fmla="*/ 0 w 37"/>
                <a:gd name="T9" fmla="*/ 29 h 114"/>
                <a:gd name="T10" fmla="*/ 0 w 37"/>
                <a:gd name="T11" fmla="*/ 110 h 114"/>
                <a:gd name="T12" fmla="*/ 3 w 37"/>
                <a:gd name="T13" fmla="*/ 114 h 114"/>
                <a:gd name="T14" fmla="*/ 33 w 37"/>
                <a:gd name="T15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114">
                  <a:moveTo>
                    <a:pt x="33" y="114"/>
                  </a:moveTo>
                  <a:cubicBezTo>
                    <a:pt x="35" y="114"/>
                    <a:pt x="37" y="112"/>
                    <a:pt x="37" y="11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112"/>
                    <a:pt x="1" y="114"/>
                    <a:pt x="3" y="114"/>
                  </a:cubicBezTo>
                  <a:lnTo>
                    <a:pt x="33" y="1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24" name="Freeform 89"/>
            <p:cNvSpPr>
              <a:spLocks/>
            </p:cNvSpPr>
            <p:nvPr/>
          </p:nvSpPr>
          <p:spPr bwMode="auto">
            <a:xfrm>
              <a:off x="979488" y="2314575"/>
              <a:ext cx="722312" cy="420687"/>
            </a:xfrm>
            <a:custGeom>
              <a:avLst/>
              <a:gdLst>
                <a:gd name="T0" fmla="*/ 283 w 283"/>
                <a:gd name="T1" fmla="*/ 10 h 165"/>
                <a:gd name="T2" fmla="*/ 280 w 283"/>
                <a:gd name="T3" fmla="*/ 3 h 165"/>
                <a:gd name="T4" fmla="*/ 273 w 283"/>
                <a:gd name="T5" fmla="*/ 0 h 165"/>
                <a:gd name="T6" fmla="*/ 263 w 283"/>
                <a:gd name="T7" fmla="*/ 0 h 165"/>
                <a:gd name="T8" fmla="*/ 229 w 283"/>
                <a:gd name="T9" fmla="*/ 0 h 165"/>
                <a:gd name="T10" fmla="*/ 225 w 283"/>
                <a:gd name="T11" fmla="*/ 1 h 165"/>
                <a:gd name="T12" fmla="*/ 225 w 283"/>
                <a:gd name="T13" fmla="*/ 1 h 165"/>
                <a:gd name="T14" fmla="*/ 219 w 283"/>
                <a:gd name="T15" fmla="*/ 10 h 165"/>
                <a:gd name="T16" fmla="*/ 225 w 283"/>
                <a:gd name="T17" fmla="*/ 19 h 165"/>
                <a:gd name="T18" fmla="*/ 229 w 283"/>
                <a:gd name="T19" fmla="*/ 20 h 165"/>
                <a:gd name="T20" fmla="*/ 240 w 283"/>
                <a:gd name="T21" fmla="*/ 20 h 165"/>
                <a:gd name="T22" fmla="*/ 246 w 283"/>
                <a:gd name="T23" fmla="*/ 20 h 165"/>
                <a:gd name="T24" fmla="*/ 235 w 283"/>
                <a:gd name="T25" fmla="*/ 28 h 165"/>
                <a:gd name="T26" fmla="*/ 216 w 283"/>
                <a:gd name="T27" fmla="*/ 45 h 165"/>
                <a:gd name="T28" fmla="*/ 205 w 283"/>
                <a:gd name="T29" fmla="*/ 54 h 165"/>
                <a:gd name="T30" fmla="*/ 190 w 283"/>
                <a:gd name="T31" fmla="*/ 66 h 165"/>
                <a:gd name="T32" fmla="*/ 181 w 283"/>
                <a:gd name="T33" fmla="*/ 73 h 165"/>
                <a:gd name="T34" fmla="*/ 171 w 283"/>
                <a:gd name="T35" fmla="*/ 63 h 165"/>
                <a:gd name="T36" fmla="*/ 167 w 283"/>
                <a:gd name="T37" fmla="*/ 59 h 165"/>
                <a:gd name="T38" fmla="*/ 156 w 283"/>
                <a:gd name="T39" fmla="*/ 48 h 165"/>
                <a:gd name="T40" fmla="*/ 154 w 283"/>
                <a:gd name="T41" fmla="*/ 46 h 165"/>
                <a:gd name="T42" fmla="*/ 141 w 283"/>
                <a:gd name="T43" fmla="*/ 45 h 165"/>
                <a:gd name="T44" fmla="*/ 131 w 283"/>
                <a:gd name="T45" fmla="*/ 53 h 165"/>
                <a:gd name="T46" fmla="*/ 119 w 283"/>
                <a:gd name="T47" fmla="*/ 62 h 165"/>
                <a:gd name="T48" fmla="*/ 112 w 283"/>
                <a:gd name="T49" fmla="*/ 67 h 165"/>
                <a:gd name="T50" fmla="*/ 108 w 283"/>
                <a:gd name="T51" fmla="*/ 70 h 165"/>
                <a:gd name="T52" fmla="*/ 71 w 283"/>
                <a:gd name="T53" fmla="*/ 98 h 165"/>
                <a:gd name="T54" fmla="*/ 70 w 283"/>
                <a:gd name="T55" fmla="*/ 98 h 165"/>
                <a:gd name="T56" fmla="*/ 59 w 283"/>
                <a:gd name="T57" fmla="*/ 107 h 165"/>
                <a:gd name="T58" fmla="*/ 11 w 283"/>
                <a:gd name="T59" fmla="*/ 142 h 165"/>
                <a:gd name="T60" fmla="*/ 6 w 283"/>
                <a:gd name="T61" fmla="*/ 147 h 165"/>
                <a:gd name="T62" fmla="*/ 4 w 283"/>
                <a:gd name="T63" fmla="*/ 160 h 165"/>
                <a:gd name="T64" fmla="*/ 13 w 283"/>
                <a:gd name="T65" fmla="*/ 164 h 165"/>
                <a:gd name="T66" fmla="*/ 17 w 283"/>
                <a:gd name="T67" fmla="*/ 162 h 165"/>
                <a:gd name="T68" fmla="*/ 59 w 283"/>
                <a:gd name="T69" fmla="*/ 131 h 165"/>
                <a:gd name="T70" fmla="*/ 70 w 283"/>
                <a:gd name="T71" fmla="*/ 123 h 165"/>
                <a:gd name="T72" fmla="*/ 71 w 283"/>
                <a:gd name="T73" fmla="*/ 122 h 165"/>
                <a:gd name="T74" fmla="*/ 108 w 283"/>
                <a:gd name="T75" fmla="*/ 94 h 165"/>
                <a:gd name="T76" fmla="*/ 112 w 283"/>
                <a:gd name="T77" fmla="*/ 91 h 165"/>
                <a:gd name="T78" fmla="*/ 119 w 283"/>
                <a:gd name="T79" fmla="*/ 86 h 165"/>
                <a:gd name="T80" fmla="*/ 131 w 283"/>
                <a:gd name="T81" fmla="*/ 77 h 165"/>
                <a:gd name="T82" fmla="*/ 146 w 283"/>
                <a:gd name="T83" fmla="*/ 65 h 165"/>
                <a:gd name="T84" fmla="*/ 156 w 283"/>
                <a:gd name="T85" fmla="*/ 76 h 165"/>
                <a:gd name="T86" fmla="*/ 167 w 283"/>
                <a:gd name="T87" fmla="*/ 87 h 165"/>
                <a:gd name="T88" fmla="*/ 171 w 283"/>
                <a:gd name="T89" fmla="*/ 91 h 165"/>
                <a:gd name="T90" fmla="*/ 173 w 283"/>
                <a:gd name="T91" fmla="*/ 93 h 165"/>
                <a:gd name="T92" fmla="*/ 186 w 283"/>
                <a:gd name="T93" fmla="*/ 94 h 165"/>
                <a:gd name="T94" fmla="*/ 190 w 283"/>
                <a:gd name="T95" fmla="*/ 90 h 165"/>
                <a:gd name="T96" fmla="*/ 205 w 283"/>
                <a:gd name="T97" fmla="*/ 79 h 165"/>
                <a:gd name="T98" fmla="*/ 216 w 283"/>
                <a:gd name="T99" fmla="*/ 70 h 165"/>
                <a:gd name="T100" fmla="*/ 231 w 283"/>
                <a:gd name="T101" fmla="*/ 58 h 165"/>
                <a:gd name="T102" fmla="*/ 263 w 283"/>
                <a:gd name="T103" fmla="*/ 31 h 165"/>
                <a:gd name="T104" fmla="*/ 264 w 283"/>
                <a:gd name="T105" fmla="*/ 31 h 165"/>
                <a:gd name="T106" fmla="*/ 264 w 283"/>
                <a:gd name="T107" fmla="*/ 53 h 165"/>
                <a:gd name="T108" fmla="*/ 274 w 283"/>
                <a:gd name="T109" fmla="*/ 62 h 165"/>
                <a:gd name="T110" fmla="*/ 283 w 283"/>
                <a:gd name="T111" fmla="*/ 53 h 165"/>
                <a:gd name="T112" fmla="*/ 283 w 283"/>
                <a:gd name="T113" fmla="*/ 1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83" h="165">
                  <a:moveTo>
                    <a:pt x="283" y="10"/>
                  </a:moveTo>
                  <a:cubicBezTo>
                    <a:pt x="283" y="7"/>
                    <a:pt x="282" y="5"/>
                    <a:pt x="280" y="3"/>
                  </a:cubicBezTo>
                  <a:cubicBezTo>
                    <a:pt x="278" y="1"/>
                    <a:pt x="276" y="0"/>
                    <a:pt x="273" y="0"/>
                  </a:cubicBezTo>
                  <a:cubicBezTo>
                    <a:pt x="263" y="0"/>
                    <a:pt x="263" y="0"/>
                    <a:pt x="263" y="0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227" y="0"/>
                    <a:pt x="226" y="1"/>
                    <a:pt x="225" y="1"/>
                  </a:cubicBezTo>
                  <a:cubicBezTo>
                    <a:pt x="225" y="1"/>
                    <a:pt x="225" y="1"/>
                    <a:pt x="225" y="1"/>
                  </a:cubicBezTo>
                  <a:cubicBezTo>
                    <a:pt x="221" y="3"/>
                    <a:pt x="219" y="6"/>
                    <a:pt x="219" y="10"/>
                  </a:cubicBezTo>
                  <a:cubicBezTo>
                    <a:pt x="219" y="14"/>
                    <a:pt x="222" y="18"/>
                    <a:pt x="225" y="19"/>
                  </a:cubicBezTo>
                  <a:cubicBezTo>
                    <a:pt x="226" y="20"/>
                    <a:pt x="227" y="20"/>
                    <a:pt x="229" y="20"/>
                  </a:cubicBezTo>
                  <a:cubicBezTo>
                    <a:pt x="240" y="20"/>
                    <a:pt x="240" y="20"/>
                    <a:pt x="240" y="20"/>
                  </a:cubicBezTo>
                  <a:cubicBezTo>
                    <a:pt x="246" y="20"/>
                    <a:pt x="246" y="20"/>
                    <a:pt x="246" y="20"/>
                  </a:cubicBezTo>
                  <a:cubicBezTo>
                    <a:pt x="235" y="28"/>
                    <a:pt x="235" y="28"/>
                    <a:pt x="235" y="28"/>
                  </a:cubicBezTo>
                  <a:cubicBezTo>
                    <a:pt x="216" y="45"/>
                    <a:pt x="216" y="45"/>
                    <a:pt x="216" y="45"/>
                  </a:cubicBezTo>
                  <a:cubicBezTo>
                    <a:pt x="205" y="54"/>
                    <a:pt x="205" y="54"/>
                    <a:pt x="205" y="54"/>
                  </a:cubicBezTo>
                  <a:cubicBezTo>
                    <a:pt x="190" y="66"/>
                    <a:pt x="190" y="66"/>
                    <a:pt x="190" y="66"/>
                  </a:cubicBezTo>
                  <a:cubicBezTo>
                    <a:pt x="181" y="73"/>
                    <a:pt x="181" y="73"/>
                    <a:pt x="181" y="73"/>
                  </a:cubicBezTo>
                  <a:cubicBezTo>
                    <a:pt x="171" y="63"/>
                    <a:pt x="171" y="63"/>
                    <a:pt x="171" y="63"/>
                  </a:cubicBezTo>
                  <a:cubicBezTo>
                    <a:pt x="167" y="59"/>
                    <a:pt x="167" y="59"/>
                    <a:pt x="167" y="59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1" y="42"/>
                    <a:pt x="145" y="42"/>
                    <a:pt x="141" y="45"/>
                  </a:cubicBezTo>
                  <a:cubicBezTo>
                    <a:pt x="131" y="53"/>
                    <a:pt x="131" y="53"/>
                    <a:pt x="131" y="53"/>
                  </a:cubicBezTo>
                  <a:cubicBezTo>
                    <a:pt x="119" y="62"/>
                    <a:pt x="119" y="62"/>
                    <a:pt x="119" y="62"/>
                  </a:cubicBezTo>
                  <a:cubicBezTo>
                    <a:pt x="112" y="67"/>
                    <a:pt x="112" y="67"/>
                    <a:pt x="112" y="67"/>
                  </a:cubicBezTo>
                  <a:cubicBezTo>
                    <a:pt x="108" y="70"/>
                    <a:pt x="108" y="70"/>
                    <a:pt x="108" y="70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0" y="98"/>
                    <a:pt x="70" y="98"/>
                    <a:pt x="70" y="98"/>
                  </a:cubicBezTo>
                  <a:cubicBezTo>
                    <a:pt x="59" y="107"/>
                    <a:pt x="59" y="107"/>
                    <a:pt x="59" y="107"/>
                  </a:cubicBezTo>
                  <a:cubicBezTo>
                    <a:pt x="11" y="142"/>
                    <a:pt x="11" y="142"/>
                    <a:pt x="11" y="142"/>
                  </a:cubicBezTo>
                  <a:cubicBezTo>
                    <a:pt x="6" y="147"/>
                    <a:pt x="6" y="147"/>
                    <a:pt x="6" y="147"/>
                  </a:cubicBezTo>
                  <a:cubicBezTo>
                    <a:pt x="1" y="150"/>
                    <a:pt x="0" y="156"/>
                    <a:pt x="4" y="160"/>
                  </a:cubicBezTo>
                  <a:cubicBezTo>
                    <a:pt x="6" y="163"/>
                    <a:pt x="10" y="165"/>
                    <a:pt x="13" y="164"/>
                  </a:cubicBezTo>
                  <a:cubicBezTo>
                    <a:pt x="15" y="164"/>
                    <a:pt x="16" y="163"/>
                    <a:pt x="17" y="162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1" y="122"/>
                    <a:pt x="71" y="122"/>
                    <a:pt x="71" y="122"/>
                  </a:cubicBezTo>
                  <a:cubicBezTo>
                    <a:pt x="108" y="94"/>
                    <a:pt x="108" y="94"/>
                    <a:pt x="108" y="94"/>
                  </a:cubicBezTo>
                  <a:cubicBezTo>
                    <a:pt x="112" y="91"/>
                    <a:pt x="112" y="91"/>
                    <a:pt x="112" y="91"/>
                  </a:cubicBezTo>
                  <a:cubicBezTo>
                    <a:pt x="119" y="86"/>
                    <a:pt x="119" y="86"/>
                    <a:pt x="119" y="86"/>
                  </a:cubicBezTo>
                  <a:cubicBezTo>
                    <a:pt x="131" y="77"/>
                    <a:pt x="131" y="77"/>
                    <a:pt x="131" y="77"/>
                  </a:cubicBezTo>
                  <a:cubicBezTo>
                    <a:pt x="146" y="65"/>
                    <a:pt x="146" y="65"/>
                    <a:pt x="146" y="65"/>
                  </a:cubicBezTo>
                  <a:cubicBezTo>
                    <a:pt x="156" y="76"/>
                    <a:pt x="156" y="76"/>
                    <a:pt x="156" y="76"/>
                  </a:cubicBezTo>
                  <a:cubicBezTo>
                    <a:pt x="167" y="87"/>
                    <a:pt x="167" y="87"/>
                    <a:pt x="167" y="87"/>
                  </a:cubicBezTo>
                  <a:cubicBezTo>
                    <a:pt x="171" y="91"/>
                    <a:pt x="171" y="91"/>
                    <a:pt x="171" y="91"/>
                  </a:cubicBezTo>
                  <a:cubicBezTo>
                    <a:pt x="173" y="93"/>
                    <a:pt x="173" y="93"/>
                    <a:pt x="173" y="93"/>
                  </a:cubicBezTo>
                  <a:cubicBezTo>
                    <a:pt x="177" y="96"/>
                    <a:pt x="182" y="97"/>
                    <a:pt x="186" y="94"/>
                  </a:cubicBezTo>
                  <a:cubicBezTo>
                    <a:pt x="190" y="90"/>
                    <a:pt x="190" y="90"/>
                    <a:pt x="190" y="90"/>
                  </a:cubicBezTo>
                  <a:cubicBezTo>
                    <a:pt x="205" y="79"/>
                    <a:pt x="205" y="79"/>
                    <a:pt x="205" y="79"/>
                  </a:cubicBezTo>
                  <a:cubicBezTo>
                    <a:pt x="216" y="70"/>
                    <a:pt x="216" y="70"/>
                    <a:pt x="216" y="70"/>
                  </a:cubicBezTo>
                  <a:cubicBezTo>
                    <a:pt x="231" y="58"/>
                    <a:pt x="231" y="58"/>
                    <a:pt x="231" y="58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4" y="31"/>
                    <a:pt x="264" y="31"/>
                    <a:pt x="264" y="31"/>
                  </a:cubicBezTo>
                  <a:cubicBezTo>
                    <a:pt x="264" y="53"/>
                    <a:pt x="264" y="53"/>
                    <a:pt x="264" y="53"/>
                  </a:cubicBezTo>
                  <a:cubicBezTo>
                    <a:pt x="264" y="58"/>
                    <a:pt x="268" y="62"/>
                    <a:pt x="274" y="62"/>
                  </a:cubicBezTo>
                  <a:cubicBezTo>
                    <a:pt x="279" y="62"/>
                    <a:pt x="283" y="58"/>
                    <a:pt x="283" y="53"/>
                  </a:cubicBezTo>
                  <a:lnTo>
                    <a:pt x="283" y="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821504" y="1614901"/>
            <a:ext cx="819150" cy="595313"/>
            <a:chOff x="11041063" y="4914900"/>
            <a:chExt cx="819150" cy="595313"/>
          </a:xfrm>
          <a:solidFill>
            <a:schemeClr val="bg1">
              <a:lumMod val="95000"/>
            </a:schemeClr>
          </a:solidFill>
        </p:grpSpPr>
        <p:sp>
          <p:nvSpPr>
            <p:cNvPr id="26" name="Freeform 167"/>
            <p:cNvSpPr>
              <a:spLocks/>
            </p:cNvSpPr>
            <p:nvPr/>
          </p:nvSpPr>
          <p:spPr bwMode="auto">
            <a:xfrm>
              <a:off x="11447463" y="4914900"/>
              <a:ext cx="412750" cy="534988"/>
            </a:xfrm>
            <a:custGeom>
              <a:avLst/>
              <a:gdLst>
                <a:gd name="T0" fmla="*/ 110 w 110"/>
                <a:gd name="T1" fmla="*/ 55 h 142"/>
                <a:gd name="T2" fmla="*/ 39 w 110"/>
                <a:gd name="T3" fmla="*/ 0 h 142"/>
                <a:gd name="T4" fmla="*/ 0 w 110"/>
                <a:gd name="T5" fmla="*/ 10 h 142"/>
                <a:gd name="T6" fmla="*/ 45 w 110"/>
                <a:gd name="T7" fmla="*/ 67 h 142"/>
                <a:gd name="T8" fmla="*/ 15 w 110"/>
                <a:gd name="T9" fmla="*/ 117 h 142"/>
                <a:gd name="T10" fmla="*/ 64 w 110"/>
                <a:gd name="T11" fmla="*/ 140 h 142"/>
                <a:gd name="T12" fmla="*/ 42 w 110"/>
                <a:gd name="T13" fmla="*/ 110 h 142"/>
                <a:gd name="T14" fmla="*/ 43 w 110"/>
                <a:gd name="T15" fmla="*/ 110 h 142"/>
                <a:gd name="T16" fmla="*/ 110 w 110"/>
                <a:gd name="T17" fmla="*/ 5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142">
                  <a:moveTo>
                    <a:pt x="110" y="55"/>
                  </a:moveTo>
                  <a:cubicBezTo>
                    <a:pt x="110" y="25"/>
                    <a:pt x="79" y="0"/>
                    <a:pt x="39" y="0"/>
                  </a:cubicBezTo>
                  <a:cubicBezTo>
                    <a:pt x="25" y="0"/>
                    <a:pt x="11" y="4"/>
                    <a:pt x="0" y="10"/>
                  </a:cubicBezTo>
                  <a:cubicBezTo>
                    <a:pt x="27" y="20"/>
                    <a:pt x="45" y="42"/>
                    <a:pt x="45" y="67"/>
                  </a:cubicBezTo>
                  <a:cubicBezTo>
                    <a:pt x="45" y="87"/>
                    <a:pt x="34" y="105"/>
                    <a:pt x="15" y="117"/>
                  </a:cubicBezTo>
                  <a:cubicBezTo>
                    <a:pt x="25" y="132"/>
                    <a:pt x="44" y="142"/>
                    <a:pt x="64" y="140"/>
                  </a:cubicBezTo>
                  <a:cubicBezTo>
                    <a:pt x="56" y="137"/>
                    <a:pt x="41" y="130"/>
                    <a:pt x="42" y="110"/>
                  </a:cubicBezTo>
                  <a:cubicBezTo>
                    <a:pt x="42" y="110"/>
                    <a:pt x="43" y="110"/>
                    <a:pt x="43" y="110"/>
                  </a:cubicBezTo>
                  <a:cubicBezTo>
                    <a:pt x="80" y="108"/>
                    <a:pt x="110" y="84"/>
                    <a:pt x="110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27" name="Freeform 168"/>
            <p:cNvSpPr>
              <a:spLocks noEditPoints="1"/>
            </p:cNvSpPr>
            <p:nvPr/>
          </p:nvSpPr>
          <p:spPr bwMode="auto">
            <a:xfrm>
              <a:off x="11041063" y="4956175"/>
              <a:ext cx="549275" cy="554038"/>
            </a:xfrm>
            <a:custGeom>
              <a:avLst/>
              <a:gdLst>
                <a:gd name="T0" fmla="*/ 146 w 146"/>
                <a:gd name="T1" fmla="*/ 56 h 147"/>
                <a:gd name="T2" fmla="*/ 73 w 146"/>
                <a:gd name="T3" fmla="*/ 0 h 147"/>
                <a:gd name="T4" fmla="*/ 0 w 146"/>
                <a:gd name="T5" fmla="*/ 56 h 147"/>
                <a:gd name="T6" fmla="*/ 69 w 146"/>
                <a:gd name="T7" fmla="*/ 113 h 147"/>
                <a:gd name="T8" fmla="*/ 70 w 146"/>
                <a:gd name="T9" fmla="*/ 113 h 147"/>
                <a:gd name="T10" fmla="*/ 48 w 146"/>
                <a:gd name="T11" fmla="*/ 144 h 147"/>
                <a:gd name="T12" fmla="*/ 103 w 146"/>
                <a:gd name="T13" fmla="*/ 107 h 147"/>
                <a:gd name="T14" fmla="*/ 103 w 146"/>
                <a:gd name="T15" fmla="*/ 107 h 147"/>
                <a:gd name="T16" fmla="*/ 146 w 146"/>
                <a:gd name="T17" fmla="*/ 56 h 147"/>
                <a:gd name="T18" fmla="*/ 73 w 146"/>
                <a:gd name="T19" fmla="*/ 26 h 147"/>
                <a:gd name="T20" fmla="*/ 82 w 146"/>
                <a:gd name="T21" fmla="*/ 35 h 147"/>
                <a:gd name="T22" fmla="*/ 78 w 146"/>
                <a:gd name="T23" fmla="*/ 61 h 147"/>
                <a:gd name="T24" fmla="*/ 73 w 146"/>
                <a:gd name="T25" fmla="*/ 66 h 147"/>
                <a:gd name="T26" fmla="*/ 67 w 146"/>
                <a:gd name="T27" fmla="*/ 61 h 147"/>
                <a:gd name="T28" fmla="*/ 63 w 146"/>
                <a:gd name="T29" fmla="*/ 35 h 147"/>
                <a:gd name="T30" fmla="*/ 73 w 146"/>
                <a:gd name="T31" fmla="*/ 26 h 147"/>
                <a:gd name="T32" fmla="*/ 73 w 146"/>
                <a:gd name="T33" fmla="*/ 88 h 147"/>
                <a:gd name="T34" fmla="*/ 63 w 146"/>
                <a:gd name="T35" fmla="*/ 78 h 147"/>
                <a:gd name="T36" fmla="*/ 73 w 146"/>
                <a:gd name="T37" fmla="*/ 69 h 147"/>
                <a:gd name="T38" fmla="*/ 82 w 146"/>
                <a:gd name="T39" fmla="*/ 78 h 147"/>
                <a:gd name="T40" fmla="*/ 73 w 146"/>
                <a:gd name="T41" fmla="*/ 88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6" h="147">
                  <a:moveTo>
                    <a:pt x="146" y="56"/>
                  </a:moveTo>
                  <a:cubicBezTo>
                    <a:pt x="146" y="25"/>
                    <a:pt x="113" y="0"/>
                    <a:pt x="73" y="0"/>
                  </a:cubicBezTo>
                  <a:cubicBezTo>
                    <a:pt x="32" y="0"/>
                    <a:pt x="0" y="25"/>
                    <a:pt x="0" y="56"/>
                  </a:cubicBezTo>
                  <a:cubicBezTo>
                    <a:pt x="0" y="86"/>
                    <a:pt x="30" y="111"/>
                    <a:pt x="69" y="113"/>
                  </a:cubicBezTo>
                  <a:cubicBezTo>
                    <a:pt x="69" y="113"/>
                    <a:pt x="70" y="113"/>
                    <a:pt x="70" y="113"/>
                  </a:cubicBezTo>
                  <a:cubicBezTo>
                    <a:pt x="71" y="134"/>
                    <a:pt x="56" y="141"/>
                    <a:pt x="48" y="144"/>
                  </a:cubicBezTo>
                  <a:cubicBezTo>
                    <a:pt x="74" y="147"/>
                    <a:pt x="98" y="129"/>
                    <a:pt x="103" y="107"/>
                  </a:cubicBezTo>
                  <a:cubicBezTo>
                    <a:pt x="103" y="107"/>
                    <a:pt x="103" y="107"/>
                    <a:pt x="103" y="107"/>
                  </a:cubicBezTo>
                  <a:cubicBezTo>
                    <a:pt x="128" y="98"/>
                    <a:pt x="146" y="79"/>
                    <a:pt x="146" y="56"/>
                  </a:cubicBezTo>
                  <a:close/>
                  <a:moveTo>
                    <a:pt x="73" y="26"/>
                  </a:moveTo>
                  <a:cubicBezTo>
                    <a:pt x="79" y="26"/>
                    <a:pt x="82" y="29"/>
                    <a:pt x="82" y="35"/>
                  </a:cubicBezTo>
                  <a:cubicBezTo>
                    <a:pt x="82" y="41"/>
                    <a:pt x="80" y="51"/>
                    <a:pt x="78" y="61"/>
                  </a:cubicBezTo>
                  <a:cubicBezTo>
                    <a:pt x="77" y="64"/>
                    <a:pt x="76" y="66"/>
                    <a:pt x="73" y="66"/>
                  </a:cubicBezTo>
                  <a:cubicBezTo>
                    <a:pt x="69" y="66"/>
                    <a:pt x="68" y="64"/>
                    <a:pt x="67" y="61"/>
                  </a:cubicBezTo>
                  <a:cubicBezTo>
                    <a:pt x="65" y="51"/>
                    <a:pt x="63" y="41"/>
                    <a:pt x="63" y="35"/>
                  </a:cubicBezTo>
                  <a:cubicBezTo>
                    <a:pt x="63" y="29"/>
                    <a:pt x="66" y="26"/>
                    <a:pt x="73" y="26"/>
                  </a:cubicBezTo>
                  <a:close/>
                  <a:moveTo>
                    <a:pt x="73" y="88"/>
                  </a:moveTo>
                  <a:cubicBezTo>
                    <a:pt x="67" y="88"/>
                    <a:pt x="63" y="84"/>
                    <a:pt x="63" y="78"/>
                  </a:cubicBezTo>
                  <a:cubicBezTo>
                    <a:pt x="63" y="73"/>
                    <a:pt x="67" y="69"/>
                    <a:pt x="73" y="69"/>
                  </a:cubicBezTo>
                  <a:cubicBezTo>
                    <a:pt x="78" y="69"/>
                    <a:pt x="82" y="73"/>
                    <a:pt x="82" y="78"/>
                  </a:cubicBezTo>
                  <a:cubicBezTo>
                    <a:pt x="82" y="84"/>
                    <a:pt x="78" y="88"/>
                    <a:pt x="73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013465" y="2668045"/>
            <a:ext cx="706438" cy="596900"/>
            <a:chOff x="8507413" y="4900613"/>
            <a:chExt cx="706438" cy="596900"/>
          </a:xfrm>
          <a:solidFill>
            <a:schemeClr val="bg1">
              <a:lumMod val="95000"/>
            </a:schemeClr>
          </a:solidFill>
        </p:grpSpPr>
        <p:sp>
          <p:nvSpPr>
            <p:cNvPr id="29" name="Oval 188"/>
            <p:cNvSpPr>
              <a:spLocks noChangeArrowheads="1"/>
            </p:cNvSpPr>
            <p:nvPr/>
          </p:nvSpPr>
          <p:spPr bwMode="auto">
            <a:xfrm>
              <a:off x="8759826" y="4967288"/>
              <a:ext cx="203200" cy="2032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30" name="Freeform 189"/>
            <p:cNvSpPr>
              <a:spLocks/>
            </p:cNvSpPr>
            <p:nvPr/>
          </p:nvSpPr>
          <p:spPr bwMode="auto">
            <a:xfrm>
              <a:off x="8683626" y="5189538"/>
              <a:ext cx="357188" cy="307975"/>
            </a:xfrm>
            <a:custGeom>
              <a:avLst/>
              <a:gdLst>
                <a:gd name="T0" fmla="*/ 65 w 95"/>
                <a:gd name="T1" fmla="*/ 0 h 82"/>
                <a:gd name="T2" fmla="*/ 48 w 95"/>
                <a:gd name="T3" fmla="*/ 20 h 82"/>
                <a:gd name="T4" fmla="*/ 31 w 95"/>
                <a:gd name="T5" fmla="*/ 0 h 82"/>
                <a:gd name="T6" fmla="*/ 0 w 95"/>
                <a:gd name="T7" fmla="*/ 51 h 82"/>
                <a:gd name="T8" fmla="*/ 1 w 95"/>
                <a:gd name="T9" fmla="*/ 61 h 82"/>
                <a:gd name="T10" fmla="*/ 48 w 95"/>
                <a:gd name="T11" fmla="*/ 82 h 82"/>
                <a:gd name="T12" fmla="*/ 94 w 95"/>
                <a:gd name="T13" fmla="*/ 61 h 82"/>
                <a:gd name="T14" fmla="*/ 95 w 95"/>
                <a:gd name="T15" fmla="*/ 51 h 82"/>
                <a:gd name="T16" fmla="*/ 65 w 95"/>
                <a:gd name="T17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" h="82">
                  <a:moveTo>
                    <a:pt x="65" y="0"/>
                  </a:moveTo>
                  <a:cubicBezTo>
                    <a:pt x="48" y="20"/>
                    <a:pt x="48" y="20"/>
                    <a:pt x="48" y="2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3" y="8"/>
                    <a:pt x="0" y="28"/>
                    <a:pt x="0" y="51"/>
                  </a:cubicBezTo>
                  <a:cubicBezTo>
                    <a:pt x="0" y="54"/>
                    <a:pt x="1" y="57"/>
                    <a:pt x="1" y="61"/>
                  </a:cubicBezTo>
                  <a:cubicBezTo>
                    <a:pt x="11" y="73"/>
                    <a:pt x="28" y="82"/>
                    <a:pt x="48" y="82"/>
                  </a:cubicBezTo>
                  <a:cubicBezTo>
                    <a:pt x="67" y="82"/>
                    <a:pt x="84" y="73"/>
                    <a:pt x="94" y="61"/>
                  </a:cubicBezTo>
                  <a:cubicBezTo>
                    <a:pt x="95" y="57"/>
                    <a:pt x="95" y="54"/>
                    <a:pt x="95" y="51"/>
                  </a:cubicBezTo>
                  <a:cubicBezTo>
                    <a:pt x="95" y="28"/>
                    <a:pt x="82" y="7"/>
                    <a:pt x="6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31" name="Freeform 190"/>
            <p:cNvSpPr>
              <a:spLocks/>
            </p:cNvSpPr>
            <p:nvPr/>
          </p:nvSpPr>
          <p:spPr bwMode="auto">
            <a:xfrm>
              <a:off x="8958263" y="4900613"/>
              <a:ext cx="184150" cy="187325"/>
            </a:xfrm>
            <a:custGeom>
              <a:avLst/>
              <a:gdLst>
                <a:gd name="T0" fmla="*/ 24 w 49"/>
                <a:gd name="T1" fmla="*/ 0 h 50"/>
                <a:gd name="T2" fmla="*/ 0 w 49"/>
                <a:gd name="T3" fmla="*/ 18 h 50"/>
                <a:gd name="T4" fmla="*/ 11 w 49"/>
                <a:gd name="T5" fmla="*/ 45 h 50"/>
                <a:gd name="T6" fmla="*/ 11 w 49"/>
                <a:gd name="T7" fmla="*/ 46 h 50"/>
                <a:gd name="T8" fmla="*/ 24 w 49"/>
                <a:gd name="T9" fmla="*/ 50 h 50"/>
                <a:gd name="T10" fmla="*/ 49 w 49"/>
                <a:gd name="T11" fmla="*/ 25 h 50"/>
                <a:gd name="T12" fmla="*/ 24 w 49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0">
                  <a:moveTo>
                    <a:pt x="24" y="0"/>
                  </a:moveTo>
                  <a:cubicBezTo>
                    <a:pt x="12" y="0"/>
                    <a:pt x="2" y="8"/>
                    <a:pt x="0" y="18"/>
                  </a:cubicBezTo>
                  <a:cubicBezTo>
                    <a:pt x="6" y="25"/>
                    <a:pt x="11" y="34"/>
                    <a:pt x="11" y="45"/>
                  </a:cubicBezTo>
                  <a:cubicBezTo>
                    <a:pt x="11" y="45"/>
                    <a:pt x="11" y="46"/>
                    <a:pt x="11" y="46"/>
                  </a:cubicBezTo>
                  <a:cubicBezTo>
                    <a:pt x="14" y="49"/>
                    <a:pt x="19" y="50"/>
                    <a:pt x="24" y="50"/>
                  </a:cubicBezTo>
                  <a:cubicBezTo>
                    <a:pt x="37" y="50"/>
                    <a:pt x="49" y="39"/>
                    <a:pt x="49" y="25"/>
                  </a:cubicBezTo>
                  <a:cubicBezTo>
                    <a:pt x="49" y="11"/>
                    <a:pt x="37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32" name="Freeform 191"/>
            <p:cNvSpPr>
              <a:spLocks/>
            </p:cNvSpPr>
            <p:nvPr/>
          </p:nvSpPr>
          <p:spPr bwMode="auto">
            <a:xfrm>
              <a:off x="8575676" y="4900613"/>
              <a:ext cx="187325" cy="187325"/>
            </a:xfrm>
            <a:custGeom>
              <a:avLst/>
              <a:gdLst>
                <a:gd name="T0" fmla="*/ 40 w 50"/>
                <a:gd name="T1" fmla="*/ 45 h 50"/>
                <a:gd name="T2" fmla="*/ 50 w 50"/>
                <a:gd name="T3" fmla="*/ 20 h 50"/>
                <a:gd name="T4" fmla="*/ 25 w 50"/>
                <a:gd name="T5" fmla="*/ 0 h 50"/>
                <a:gd name="T6" fmla="*/ 0 w 50"/>
                <a:gd name="T7" fmla="*/ 25 h 50"/>
                <a:gd name="T8" fmla="*/ 25 w 50"/>
                <a:gd name="T9" fmla="*/ 50 h 50"/>
                <a:gd name="T10" fmla="*/ 40 w 50"/>
                <a:gd name="T11" fmla="*/ 45 h 50"/>
                <a:gd name="T12" fmla="*/ 40 w 50"/>
                <a:gd name="T13" fmla="*/ 4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50">
                  <a:moveTo>
                    <a:pt x="40" y="45"/>
                  </a:moveTo>
                  <a:cubicBezTo>
                    <a:pt x="40" y="35"/>
                    <a:pt x="44" y="26"/>
                    <a:pt x="50" y="20"/>
                  </a:cubicBezTo>
                  <a:cubicBezTo>
                    <a:pt x="48" y="8"/>
                    <a:pt x="37" y="0"/>
                    <a:pt x="25" y="0"/>
                  </a:cubicBezTo>
                  <a:cubicBezTo>
                    <a:pt x="12" y="0"/>
                    <a:pt x="0" y="11"/>
                    <a:pt x="0" y="25"/>
                  </a:cubicBezTo>
                  <a:cubicBezTo>
                    <a:pt x="0" y="39"/>
                    <a:pt x="12" y="50"/>
                    <a:pt x="25" y="50"/>
                  </a:cubicBezTo>
                  <a:cubicBezTo>
                    <a:pt x="31" y="50"/>
                    <a:pt x="36" y="48"/>
                    <a:pt x="40" y="45"/>
                  </a:cubicBezTo>
                  <a:cubicBezTo>
                    <a:pt x="40" y="45"/>
                    <a:pt x="40" y="45"/>
                    <a:pt x="40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33" name="Freeform 192"/>
            <p:cNvSpPr>
              <a:spLocks/>
            </p:cNvSpPr>
            <p:nvPr/>
          </p:nvSpPr>
          <p:spPr bwMode="auto">
            <a:xfrm>
              <a:off x="8958263" y="5103813"/>
              <a:ext cx="255588" cy="285750"/>
            </a:xfrm>
            <a:custGeom>
              <a:avLst/>
              <a:gdLst>
                <a:gd name="T0" fmla="*/ 40 w 68"/>
                <a:gd name="T1" fmla="*/ 0 h 76"/>
                <a:gd name="T2" fmla="*/ 24 w 68"/>
                <a:gd name="T3" fmla="*/ 19 h 76"/>
                <a:gd name="T4" fmla="*/ 9 w 68"/>
                <a:gd name="T5" fmla="*/ 2 h 76"/>
                <a:gd name="T6" fmla="*/ 0 w 68"/>
                <a:gd name="T7" fmla="*/ 16 h 76"/>
                <a:gd name="T8" fmla="*/ 32 w 68"/>
                <a:gd name="T9" fmla="*/ 74 h 76"/>
                <a:gd name="T10" fmla="*/ 31 w 68"/>
                <a:gd name="T11" fmla="*/ 76 h 76"/>
                <a:gd name="T12" fmla="*/ 67 w 68"/>
                <a:gd name="T13" fmla="*/ 57 h 76"/>
                <a:gd name="T14" fmla="*/ 68 w 68"/>
                <a:gd name="T15" fmla="*/ 48 h 76"/>
                <a:gd name="T16" fmla="*/ 40 w 68"/>
                <a:gd name="T1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76">
                  <a:moveTo>
                    <a:pt x="40" y="0"/>
                  </a:moveTo>
                  <a:cubicBezTo>
                    <a:pt x="24" y="19"/>
                    <a:pt x="24" y="19"/>
                    <a:pt x="24" y="19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7"/>
                    <a:pt x="4" y="12"/>
                    <a:pt x="0" y="16"/>
                  </a:cubicBezTo>
                  <a:cubicBezTo>
                    <a:pt x="19" y="27"/>
                    <a:pt x="32" y="49"/>
                    <a:pt x="32" y="74"/>
                  </a:cubicBezTo>
                  <a:cubicBezTo>
                    <a:pt x="32" y="75"/>
                    <a:pt x="31" y="75"/>
                    <a:pt x="31" y="76"/>
                  </a:cubicBezTo>
                  <a:cubicBezTo>
                    <a:pt x="46" y="74"/>
                    <a:pt x="59" y="67"/>
                    <a:pt x="67" y="57"/>
                  </a:cubicBezTo>
                  <a:cubicBezTo>
                    <a:pt x="68" y="54"/>
                    <a:pt x="68" y="51"/>
                    <a:pt x="68" y="48"/>
                  </a:cubicBezTo>
                  <a:cubicBezTo>
                    <a:pt x="68" y="26"/>
                    <a:pt x="56" y="8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34" name="Freeform 193"/>
            <p:cNvSpPr>
              <a:spLocks/>
            </p:cNvSpPr>
            <p:nvPr/>
          </p:nvSpPr>
          <p:spPr bwMode="auto">
            <a:xfrm>
              <a:off x="8507413" y="5103813"/>
              <a:ext cx="258763" cy="285750"/>
            </a:xfrm>
            <a:custGeom>
              <a:avLst/>
              <a:gdLst>
                <a:gd name="T0" fmla="*/ 38 w 69"/>
                <a:gd name="T1" fmla="*/ 74 h 76"/>
                <a:gd name="T2" fmla="*/ 69 w 69"/>
                <a:gd name="T3" fmla="*/ 17 h 76"/>
                <a:gd name="T4" fmla="*/ 59 w 69"/>
                <a:gd name="T5" fmla="*/ 0 h 76"/>
                <a:gd name="T6" fmla="*/ 59 w 69"/>
                <a:gd name="T7" fmla="*/ 0 h 76"/>
                <a:gd name="T8" fmla="*/ 44 w 69"/>
                <a:gd name="T9" fmla="*/ 19 h 76"/>
                <a:gd name="T10" fmla="*/ 28 w 69"/>
                <a:gd name="T11" fmla="*/ 1 h 76"/>
                <a:gd name="T12" fmla="*/ 0 w 69"/>
                <a:gd name="T13" fmla="*/ 48 h 76"/>
                <a:gd name="T14" fmla="*/ 0 w 69"/>
                <a:gd name="T15" fmla="*/ 57 h 76"/>
                <a:gd name="T16" fmla="*/ 38 w 69"/>
                <a:gd name="T17" fmla="*/ 76 h 76"/>
                <a:gd name="T18" fmla="*/ 38 w 69"/>
                <a:gd name="T19" fmla="*/ 7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" h="76">
                  <a:moveTo>
                    <a:pt x="38" y="74"/>
                  </a:moveTo>
                  <a:cubicBezTo>
                    <a:pt x="38" y="49"/>
                    <a:pt x="50" y="28"/>
                    <a:pt x="69" y="17"/>
                  </a:cubicBezTo>
                  <a:cubicBezTo>
                    <a:pt x="65" y="12"/>
                    <a:pt x="61" y="7"/>
                    <a:pt x="5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12" y="8"/>
                    <a:pt x="0" y="26"/>
                    <a:pt x="0" y="48"/>
                  </a:cubicBezTo>
                  <a:cubicBezTo>
                    <a:pt x="0" y="51"/>
                    <a:pt x="0" y="54"/>
                    <a:pt x="0" y="57"/>
                  </a:cubicBezTo>
                  <a:cubicBezTo>
                    <a:pt x="9" y="67"/>
                    <a:pt x="22" y="75"/>
                    <a:pt x="38" y="76"/>
                  </a:cubicBezTo>
                  <a:cubicBezTo>
                    <a:pt x="38" y="75"/>
                    <a:pt x="38" y="75"/>
                    <a:pt x="38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</a:endParaRPr>
            </a:p>
          </p:txBody>
        </p:sp>
      </p:grpSp>
      <p:sp>
        <p:nvSpPr>
          <p:cNvPr id="35" name="TextBox 37"/>
          <p:cNvSpPr txBox="1"/>
          <p:nvPr/>
        </p:nvSpPr>
        <p:spPr>
          <a:xfrm>
            <a:off x="1626218" y="2615269"/>
            <a:ext cx="976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-150" dirty="0">
                <a:solidFill>
                  <a:schemeClr val="bg1"/>
                </a:solidFill>
                <a:latin typeface="Arial"/>
                <a:cs typeface="+mn-ea"/>
              </a:rPr>
              <a:t>添加文本添加文本</a:t>
            </a:r>
          </a:p>
        </p:txBody>
      </p:sp>
      <p:sp>
        <p:nvSpPr>
          <p:cNvPr id="36" name="TextBox 37"/>
          <p:cNvSpPr txBox="1"/>
          <p:nvPr/>
        </p:nvSpPr>
        <p:spPr>
          <a:xfrm>
            <a:off x="3530897" y="3697612"/>
            <a:ext cx="976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-150" dirty="0">
                <a:solidFill>
                  <a:schemeClr val="bg1"/>
                </a:solidFill>
                <a:latin typeface="Arial"/>
                <a:cs typeface="+mn-ea"/>
              </a:rPr>
              <a:t>添加文本添加文本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4128038" y="2668045"/>
            <a:ext cx="976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-150" dirty="0">
                <a:solidFill>
                  <a:schemeClr val="bg1"/>
                </a:solidFill>
                <a:latin typeface="Arial"/>
                <a:cs typeface="+mn-ea"/>
              </a:rPr>
              <a:t>添加文本添加文本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262074" y="1587361"/>
            <a:ext cx="976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-150" dirty="0">
                <a:solidFill>
                  <a:schemeClr val="bg1"/>
                </a:solidFill>
                <a:latin typeface="Arial"/>
                <a:cs typeface="+mn-ea"/>
              </a:rPr>
              <a:t>添加文本添加文本</a:t>
            </a:r>
          </a:p>
        </p:txBody>
      </p:sp>
      <p:sp>
        <p:nvSpPr>
          <p:cNvPr id="39" name="TextBox 37"/>
          <p:cNvSpPr txBox="1"/>
          <p:nvPr/>
        </p:nvSpPr>
        <p:spPr>
          <a:xfrm>
            <a:off x="5989867" y="1587362"/>
            <a:ext cx="976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-150" dirty="0">
                <a:solidFill>
                  <a:schemeClr val="bg1"/>
                </a:solidFill>
                <a:latin typeface="Arial"/>
                <a:cs typeface="+mn-ea"/>
              </a:rPr>
              <a:t>添加文本添加文本</a:t>
            </a:r>
          </a:p>
        </p:txBody>
      </p:sp>
      <p:sp>
        <p:nvSpPr>
          <p:cNvPr id="40" name="TextBox 37"/>
          <p:cNvSpPr txBox="1"/>
          <p:nvPr/>
        </p:nvSpPr>
        <p:spPr>
          <a:xfrm>
            <a:off x="6626831" y="2626662"/>
            <a:ext cx="976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-150" dirty="0">
                <a:solidFill>
                  <a:schemeClr val="bg1"/>
                </a:solidFill>
                <a:latin typeface="Arial"/>
                <a:cs typeface="+mn-ea"/>
              </a:rPr>
              <a:t>添加文本添加文本</a:t>
            </a:r>
          </a:p>
        </p:txBody>
      </p:sp>
      <p:sp>
        <p:nvSpPr>
          <p:cNvPr id="42" name="TextBox 6"/>
          <p:cNvSpPr txBox="1">
            <a:spLocks noChangeArrowheads="1"/>
          </p:cNvSpPr>
          <p:nvPr/>
        </p:nvSpPr>
        <p:spPr bwMode="auto">
          <a:xfrm>
            <a:off x="3473783" y="434492"/>
            <a:ext cx="20510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成功项目展示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  <a:cs typeface="+mn-ea"/>
            </a:endParaRPr>
          </a:p>
        </p:txBody>
      </p:sp>
      <p:sp>
        <p:nvSpPr>
          <p:cNvPr id="43" name="TextBox 6"/>
          <p:cNvSpPr txBox="1">
            <a:spLocks noChangeArrowheads="1"/>
          </p:cNvSpPr>
          <p:nvPr/>
        </p:nvSpPr>
        <p:spPr bwMode="auto">
          <a:xfrm>
            <a:off x="3821045" y="752508"/>
            <a:ext cx="13159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cs typeface="+mn-ea"/>
              </a:rPr>
              <a:t>YOUR TITLE HERE</a:t>
            </a:r>
            <a:endParaRPr kumimoji="0" lang="zh-CN" sz="110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 Narrow" panose="020B0606020202030204" pitchFamily="34" charset="0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3825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52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52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52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3" presetClass="entr" presetSubtype="52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3" presetClass="entr" presetSubtype="52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3" presetClass="entr" presetSubtype="528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3" presetClass="entr" presetSubtype="52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3" presetClass="entr" presetSubtype="52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528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3" presetClass="entr" presetSubtype="528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52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56" presetClass="entr" presetSubtype="0" fill="hold" grpId="0" nodeType="withEffect">
                                  <p:stCondLst>
                                    <p:cond delay="2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9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9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1" presetID="56" presetClass="entr" presetSubtype="0" fill="hold" grpId="0" nodeType="withEffect">
                                  <p:stCondLst>
                                    <p:cond delay="24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0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04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0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7" presetID="56" presetClass="entr" presetSubtype="0" fill="hold" grpId="0" nodeType="withEffect">
                                  <p:stCondLst>
                                    <p:cond delay="2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0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1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3" presetID="56" presetClass="entr" presetSubtype="0" fill="hold" grpId="0" nodeType="withEffect">
                                  <p:stCondLst>
                                    <p:cond delay="29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16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9" presetID="56" presetClass="entr" presetSubtype="0" fill="hold" grpId="0" nodeType="withEffect">
                                  <p:stCondLst>
                                    <p:cond delay="3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2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5" presetID="56" presetClass="entr" presetSubtype="0" fill="hold" grpId="0" nodeType="withEffect">
                                  <p:stCondLst>
                                    <p:cond delay="3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35" grpId="0"/>
      <p:bldP spid="36" grpId="0"/>
      <p:bldP spid="37" grpId="0"/>
      <p:bldP spid="38" grpId="0"/>
      <p:bldP spid="39" grpId="0"/>
      <p:bldP spid="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3404238" y="916331"/>
            <a:ext cx="7713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>
                <a:solidFill>
                  <a:srgbClr val="577188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</a:t>
            </a:r>
            <a:endParaRPr lang="zh-CN" altLang="en-US" sz="7200" dirty="0">
              <a:solidFill>
                <a:srgbClr val="577188"/>
              </a:solidFill>
              <a:latin typeface="Malgun Gothic" panose="020B0503020000020004" pitchFamily="34" charset="-127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90046" y="1470996"/>
            <a:ext cx="1232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577188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ontents</a:t>
            </a:r>
            <a:endParaRPr lang="zh-CN" altLang="en-US" sz="2400" dirty="0">
              <a:solidFill>
                <a:srgbClr val="577188"/>
              </a:solidFill>
              <a:latin typeface="Malgun Gothic" panose="020B0503020000020004" pitchFamily="34" charset="-127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069298" y="105592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solidFill>
                  <a:srgbClr val="577188"/>
                </a:solidFill>
                <a:latin typeface="站酷高端黑" panose="02010600030101010101" pitchFamily="2" charset="-122"/>
                <a:ea typeface="站酷高端黑" panose="02010600030101010101" pitchFamily="2" charset="-122"/>
              </a:rPr>
              <a:t>目录</a:t>
            </a:r>
          </a:p>
        </p:txBody>
      </p:sp>
      <p:sp>
        <p:nvSpPr>
          <p:cNvPr id="24" name="TextBox 6"/>
          <p:cNvSpPr txBox="1">
            <a:spLocks noChangeArrowheads="1"/>
          </p:cNvSpPr>
          <p:nvPr/>
        </p:nvSpPr>
        <p:spPr bwMode="auto">
          <a:xfrm>
            <a:off x="1952175" y="2310484"/>
            <a:ext cx="2250591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年度工作概述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489166" y="2322031"/>
            <a:ext cx="566993" cy="401083"/>
            <a:chOff x="1489166" y="2322031"/>
            <a:chExt cx="566993" cy="401083"/>
          </a:xfrm>
        </p:grpSpPr>
        <p:sp>
          <p:nvSpPr>
            <p:cNvPr id="8" name="任意多边形 7"/>
            <p:cNvSpPr>
              <a:spLocks noChangeAspect="1"/>
            </p:cNvSpPr>
            <p:nvPr/>
          </p:nvSpPr>
          <p:spPr>
            <a:xfrm>
              <a:off x="1563012" y="2322031"/>
              <a:ext cx="432000" cy="388503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25400">
              <a:solidFill>
                <a:srgbClr val="5771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TextBox 6"/>
            <p:cNvSpPr txBox="1">
              <a:spLocks noChangeArrowheads="1"/>
            </p:cNvSpPr>
            <p:nvPr/>
          </p:nvSpPr>
          <p:spPr bwMode="auto">
            <a:xfrm>
              <a:off x="1489166" y="2323004"/>
              <a:ext cx="56699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u="none" strike="noStrike" cap="none" normalizeH="0" baseline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Impact" pitchFamily="34" charset="0"/>
                  <a:ea typeface="微软雅黑" pitchFamily="34" charset="-122"/>
                  <a:cs typeface="Times New Roman" pitchFamily="18" charset="0"/>
                </a:rPr>
                <a:t>01</a:t>
              </a:r>
              <a:endParaRPr kumimoji="0" lang="zh-CN" sz="180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Impact" pitchFamily="34" charset="0"/>
                <a:ea typeface="宋体" pitchFamily="2" charset="-122"/>
                <a:cs typeface="Times New Roman" pitchFamily="18" charset="0"/>
              </a:endParaRPr>
            </a:p>
          </p:txBody>
        </p:sp>
      </p:grpSp>
      <p:sp>
        <p:nvSpPr>
          <p:cNvPr id="27" name="TextBox 6"/>
          <p:cNvSpPr txBox="1">
            <a:spLocks noChangeArrowheads="1"/>
          </p:cNvSpPr>
          <p:nvPr/>
        </p:nvSpPr>
        <p:spPr bwMode="auto">
          <a:xfrm>
            <a:off x="5448340" y="2310484"/>
            <a:ext cx="2250591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工作完成情况</a:t>
            </a:r>
            <a:endParaRPr lang="zh-CN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985331" y="2322031"/>
            <a:ext cx="566993" cy="401083"/>
            <a:chOff x="4985331" y="2322031"/>
            <a:chExt cx="566993" cy="401083"/>
          </a:xfrm>
        </p:grpSpPr>
        <p:sp>
          <p:nvSpPr>
            <p:cNvPr id="26" name="任意多边形 25"/>
            <p:cNvSpPr>
              <a:spLocks noChangeAspect="1"/>
            </p:cNvSpPr>
            <p:nvPr/>
          </p:nvSpPr>
          <p:spPr>
            <a:xfrm>
              <a:off x="5059177" y="2322031"/>
              <a:ext cx="432000" cy="388503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25400">
              <a:solidFill>
                <a:srgbClr val="5771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TextBox 6"/>
            <p:cNvSpPr txBox="1">
              <a:spLocks noChangeArrowheads="1"/>
            </p:cNvSpPr>
            <p:nvPr/>
          </p:nvSpPr>
          <p:spPr bwMode="auto">
            <a:xfrm>
              <a:off x="4985331" y="2323004"/>
              <a:ext cx="56699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u="none" strike="noStrike" cap="none" normalizeH="0" baseline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Impact" pitchFamily="34" charset="0"/>
                  <a:ea typeface="微软雅黑" pitchFamily="34" charset="-122"/>
                  <a:cs typeface="Times New Roman" pitchFamily="18" charset="0"/>
                </a:rPr>
                <a:t>02</a:t>
              </a:r>
              <a:endParaRPr kumimoji="0" lang="zh-CN" sz="180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Impact" pitchFamily="34" charset="0"/>
                <a:ea typeface="宋体" pitchFamily="2" charset="-122"/>
                <a:cs typeface="Times New Roman" pitchFamily="18" charset="0"/>
              </a:endParaRPr>
            </a:p>
          </p:txBody>
        </p:sp>
      </p:grpSp>
      <p:sp>
        <p:nvSpPr>
          <p:cNvPr id="30" name="TextBox 6"/>
          <p:cNvSpPr txBox="1">
            <a:spLocks noChangeArrowheads="1"/>
          </p:cNvSpPr>
          <p:nvPr/>
        </p:nvSpPr>
        <p:spPr bwMode="auto">
          <a:xfrm>
            <a:off x="5448340" y="3313359"/>
            <a:ext cx="2250591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明年工作计划</a:t>
            </a:r>
            <a:endParaRPr lang="zh-CN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985331" y="3324906"/>
            <a:ext cx="566993" cy="401083"/>
            <a:chOff x="4985331" y="3324906"/>
            <a:chExt cx="566993" cy="401083"/>
          </a:xfrm>
        </p:grpSpPr>
        <p:sp>
          <p:nvSpPr>
            <p:cNvPr id="29" name="任意多边形 28"/>
            <p:cNvSpPr>
              <a:spLocks noChangeAspect="1"/>
            </p:cNvSpPr>
            <p:nvPr/>
          </p:nvSpPr>
          <p:spPr>
            <a:xfrm>
              <a:off x="5059177" y="3324906"/>
              <a:ext cx="432000" cy="388503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25400">
              <a:solidFill>
                <a:srgbClr val="5771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TextBox 6"/>
            <p:cNvSpPr txBox="1">
              <a:spLocks noChangeArrowheads="1"/>
            </p:cNvSpPr>
            <p:nvPr/>
          </p:nvSpPr>
          <p:spPr bwMode="auto">
            <a:xfrm>
              <a:off x="4985331" y="3325879"/>
              <a:ext cx="56699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u="none" strike="noStrike" cap="none" normalizeH="0" baseline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Impact" pitchFamily="34" charset="0"/>
                  <a:ea typeface="微软雅黑" pitchFamily="34" charset="-122"/>
                  <a:cs typeface="Times New Roman" pitchFamily="18" charset="0"/>
                </a:rPr>
                <a:t>04</a:t>
              </a:r>
              <a:endParaRPr kumimoji="0" lang="zh-CN" sz="180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Impact" pitchFamily="34" charset="0"/>
                <a:ea typeface="宋体" pitchFamily="2" charset="-122"/>
                <a:cs typeface="Times New Roman" pitchFamily="18" charset="0"/>
              </a:endParaRPr>
            </a:p>
          </p:txBody>
        </p:sp>
      </p:grpSp>
      <p:sp>
        <p:nvSpPr>
          <p:cNvPr id="33" name="TextBox 6"/>
          <p:cNvSpPr txBox="1">
            <a:spLocks noChangeArrowheads="1"/>
          </p:cNvSpPr>
          <p:nvPr/>
        </p:nvSpPr>
        <p:spPr bwMode="auto">
          <a:xfrm>
            <a:off x="1952175" y="3313359"/>
            <a:ext cx="2250591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成功项目展示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489166" y="3324906"/>
            <a:ext cx="566993" cy="401083"/>
            <a:chOff x="1489166" y="3324906"/>
            <a:chExt cx="566993" cy="401083"/>
          </a:xfrm>
        </p:grpSpPr>
        <p:sp>
          <p:nvSpPr>
            <p:cNvPr id="32" name="任意多边形 31"/>
            <p:cNvSpPr>
              <a:spLocks noChangeAspect="1"/>
            </p:cNvSpPr>
            <p:nvPr/>
          </p:nvSpPr>
          <p:spPr>
            <a:xfrm>
              <a:off x="1563012" y="3324906"/>
              <a:ext cx="432000" cy="388503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25400">
              <a:solidFill>
                <a:srgbClr val="5771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TextBox 6"/>
            <p:cNvSpPr txBox="1">
              <a:spLocks noChangeArrowheads="1"/>
            </p:cNvSpPr>
            <p:nvPr/>
          </p:nvSpPr>
          <p:spPr bwMode="auto">
            <a:xfrm>
              <a:off x="1489166" y="3325879"/>
              <a:ext cx="56699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u="none" strike="noStrike" cap="none" normalizeH="0" baseline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Impact" pitchFamily="34" charset="0"/>
                  <a:ea typeface="微软雅黑" pitchFamily="34" charset="-122"/>
                  <a:cs typeface="Times New Roman" pitchFamily="18" charset="0"/>
                </a:rPr>
                <a:t>03</a:t>
              </a:r>
              <a:endParaRPr kumimoji="0" lang="zh-CN" sz="180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Impact" pitchFamily="34" charset="0"/>
                <a:ea typeface="宋体" pitchFamily="2" charset="-122"/>
                <a:cs typeface="Times New Roman" pitchFamily="18" charset="0"/>
              </a:endParaRPr>
            </a:p>
          </p:txBody>
        </p:sp>
      </p:grpSp>
      <p:sp>
        <p:nvSpPr>
          <p:cNvPr id="36" name="任意多边形: 形状 2"/>
          <p:cNvSpPr/>
          <p:nvPr/>
        </p:nvSpPr>
        <p:spPr>
          <a:xfrm>
            <a:off x="26292" y="4130231"/>
            <a:ext cx="9117708" cy="954512"/>
          </a:xfrm>
          <a:custGeom>
            <a:avLst/>
            <a:gdLst>
              <a:gd name="connsiteX0" fmla="*/ 0 w 12032343"/>
              <a:gd name="connsiteY0" fmla="*/ 17481 h 1272682"/>
              <a:gd name="connsiteX1" fmla="*/ 1567543 w 12032343"/>
              <a:gd name="connsiteY1" fmla="*/ 902853 h 1272682"/>
              <a:gd name="connsiteX2" fmla="*/ 3599543 w 12032343"/>
              <a:gd name="connsiteY2" fmla="*/ 90053 h 1272682"/>
              <a:gd name="connsiteX3" fmla="*/ 5646057 w 12032343"/>
              <a:gd name="connsiteY3" fmla="*/ 1265710 h 1272682"/>
              <a:gd name="connsiteX4" fmla="*/ 7300686 w 12032343"/>
              <a:gd name="connsiteY4" fmla="*/ 598053 h 1272682"/>
              <a:gd name="connsiteX5" fmla="*/ 8563429 w 12032343"/>
              <a:gd name="connsiteY5" fmla="*/ 1033481 h 1272682"/>
              <a:gd name="connsiteX6" fmla="*/ 9608457 w 12032343"/>
              <a:gd name="connsiteY6" fmla="*/ 2967 h 1272682"/>
              <a:gd name="connsiteX7" fmla="*/ 10871200 w 12032343"/>
              <a:gd name="connsiteY7" fmla="*/ 699653 h 1272682"/>
              <a:gd name="connsiteX8" fmla="*/ 12032343 w 12032343"/>
              <a:gd name="connsiteY8" fmla="*/ 46510 h 12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32343" h="1272682">
                <a:moveTo>
                  <a:pt x="0" y="17481"/>
                </a:moveTo>
                <a:cubicBezTo>
                  <a:pt x="483809" y="454119"/>
                  <a:pt x="967619" y="890758"/>
                  <a:pt x="1567543" y="902853"/>
                </a:cubicBezTo>
                <a:cubicBezTo>
                  <a:pt x="2167467" y="914948"/>
                  <a:pt x="2919791" y="29577"/>
                  <a:pt x="3599543" y="90053"/>
                </a:cubicBezTo>
                <a:cubicBezTo>
                  <a:pt x="4279295" y="150529"/>
                  <a:pt x="5029200" y="1181043"/>
                  <a:pt x="5646057" y="1265710"/>
                </a:cubicBezTo>
                <a:cubicBezTo>
                  <a:pt x="6262914" y="1350377"/>
                  <a:pt x="6814457" y="636758"/>
                  <a:pt x="7300686" y="598053"/>
                </a:cubicBezTo>
                <a:cubicBezTo>
                  <a:pt x="7786915" y="559348"/>
                  <a:pt x="8178801" y="1132662"/>
                  <a:pt x="8563429" y="1033481"/>
                </a:cubicBezTo>
                <a:cubicBezTo>
                  <a:pt x="8948057" y="934300"/>
                  <a:pt x="9223829" y="58605"/>
                  <a:pt x="9608457" y="2967"/>
                </a:cubicBezTo>
                <a:cubicBezTo>
                  <a:pt x="9993086" y="-52671"/>
                  <a:pt x="10467219" y="692396"/>
                  <a:pt x="10871200" y="699653"/>
                </a:cubicBezTo>
                <a:cubicBezTo>
                  <a:pt x="11275181" y="706910"/>
                  <a:pt x="11831562" y="152948"/>
                  <a:pt x="12032343" y="46510"/>
                </a:cubicBezTo>
              </a:path>
            </a:pathLst>
          </a:custGeom>
          <a:noFill/>
          <a:ln w="19050"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任意多边形: 形状 4"/>
          <p:cNvSpPr/>
          <p:nvPr/>
        </p:nvSpPr>
        <p:spPr>
          <a:xfrm flipH="1">
            <a:off x="26291" y="2907280"/>
            <a:ext cx="9128594" cy="2143034"/>
          </a:xfrm>
          <a:custGeom>
            <a:avLst/>
            <a:gdLst>
              <a:gd name="connsiteX0" fmla="*/ 0 w 12424228"/>
              <a:gd name="connsiteY0" fmla="*/ 0 h 2857379"/>
              <a:gd name="connsiteX1" fmla="*/ 2728685 w 12424228"/>
              <a:gd name="connsiteY1" fmla="*/ 2815772 h 2857379"/>
              <a:gd name="connsiteX2" fmla="*/ 5573485 w 12424228"/>
              <a:gd name="connsiteY2" fmla="*/ 1756229 h 2857379"/>
              <a:gd name="connsiteX3" fmla="*/ 7257143 w 12424228"/>
              <a:gd name="connsiteY3" fmla="*/ 2786743 h 2857379"/>
              <a:gd name="connsiteX4" fmla="*/ 8940800 w 12424228"/>
              <a:gd name="connsiteY4" fmla="*/ 1944915 h 2857379"/>
              <a:gd name="connsiteX5" fmla="*/ 10653485 w 12424228"/>
              <a:gd name="connsiteY5" fmla="*/ 2627086 h 2857379"/>
              <a:gd name="connsiteX6" fmla="*/ 11727543 w 12424228"/>
              <a:gd name="connsiteY6" fmla="*/ 1654629 h 2857379"/>
              <a:gd name="connsiteX7" fmla="*/ 12424228 w 12424228"/>
              <a:gd name="connsiteY7" fmla="*/ 1799772 h 2857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24228" h="2857379">
                <a:moveTo>
                  <a:pt x="0" y="0"/>
                </a:moveTo>
                <a:cubicBezTo>
                  <a:pt x="899885" y="1261533"/>
                  <a:pt x="1799771" y="2523067"/>
                  <a:pt x="2728685" y="2815772"/>
                </a:cubicBezTo>
                <a:cubicBezTo>
                  <a:pt x="3657599" y="3108477"/>
                  <a:pt x="4818742" y="1761067"/>
                  <a:pt x="5573485" y="1756229"/>
                </a:cubicBezTo>
                <a:cubicBezTo>
                  <a:pt x="6328228" y="1751391"/>
                  <a:pt x="6695924" y="2755295"/>
                  <a:pt x="7257143" y="2786743"/>
                </a:cubicBezTo>
                <a:cubicBezTo>
                  <a:pt x="7818362" y="2818191"/>
                  <a:pt x="8374743" y="1971525"/>
                  <a:pt x="8940800" y="1944915"/>
                </a:cubicBezTo>
                <a:cubicBezTo>
                  <a:pt x="9506857" y="1918306"/>
                  <a:pt x="10189028" y="2675467"/>
                  <a:pt x="10653485" y="2627086"/>
                </a:cubicBezTo>
                <a:cubicBezTo>
                  <a:pt x="11117942" y="2578705"/>
                  <a:pt x="11432419" y="1792515"/>
                  <a:pt x="11727543" y="1654629"/>
                </a:cubicBezTo>
                <a:cubicBezTo>
                  <a:pt x="12022667" y="1516743"/>
                  <a:pt x="12223447" y="1658257"/>
                  <a:pt x="12424228" y="1799772"/>
                </a:cubicBezTo>
              </a:path>
            </a:pathLst>
          </a:custGeom>
          <a:noFill/>
          <a:ln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761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2" presetID="23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2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2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9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31" presetID="23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2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3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3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0" presetID="23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2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46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47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49" presetID="23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2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55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56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  <p:bldP spid="16" grpId="0"/>
          <p:bldP spid="24" grpId="0"/>
          <p:bldP spid="27" grpId="0"/>
          <p:bldP spid="30" grpId="0"/>
          <p:bldP spid="33" grpId="0"/>
          <p:bldP spid="36" grpId="0" animBg="1"/>
          <p:bldP spid="3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2" presetID="23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31" presetID="23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0" presetID="23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49" presetID="23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  <p:bldP spid="16" grpId="0"/>
          <p:bldP spid="24" grpId="0"/>
          <p:bldP spid="27" grpId="0"/>
          <p:bldP spid="30" grpId="0"/>
          <p:bldP spid="33" grpId="0"/>
          <p:bldP spid="36" grpId="0" animBg="1"/>
          <p:bldP spid="37" grpId="0" animBg="1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1509485" y="2285158"/>
            <a:ext cx="304315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rot="10800000" flipH="1" flipV="1">
            <a:off x="1509485" y="1593805"/>
            <a:ext cx="5311" cy="69135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 flipV="1">
            <a:off x="3070950" y="3776273"/>
            <a:ext cx="84640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rot="10800000" flipH="1">
            <a:off x="3070950" y="3776273"/>
            <a:ext cx="1477" cy="62824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rot="16200000" flipV="1">
            <a:off x="5570200" y="2297400"/>
            <a:ext cx="59428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rot="5400000">
            <a:off x="7069724" y="797875"/>
            <a:ext cx="1037" cy="240579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3690181" y="3298581"/>
            <a:ext cx="924440" cy="1072351"/>
            <a:chOff x="3733724" y="3153438"/>
            <a:chExt cx="924440" cy="1072351"/>
          </a:xfrm>
        </p:grpSpPr>
        <p:sp>
          <p:nvSpPr>
            <p:cNvPr id="9" name="六边形 8"/>
            <p:cNvSpPr/>
            <p:nvPr/>
          </p:nvSpPr>
          <p:spPr>
            <a:xfrm rot="5400000">
              <a:off x="3659768" y="3227394"/>
              <a:ext cx="1072351" cy="924440"/>
            </a:xfrm>
            <a:prstGeom prst="hexagon">
              <a:avLst/>
            </a:prstGeom>
            <a:solidFill>
              <a:srgbClr val="577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004992" y="3461460"/>
              <a:ext cx="482945" cy="456307"/>
              <a:chOff x="4039090" y="2031016"/>
              <a:chExt cx="846738" cy="800034"/>
            </a:xfrm>
          </p:grpSpPr>
          <p:sp>
            <p:nvSpPr>
              <p:cNvPr id="11" name="Freeform 18"/>
              <p:cNvSpPr>
                <a:spLocks noEditPoints="1"/>
              </p:cNvSpPr>
              <p:nvPr/>
            </p:nvSpPr>
            <p:spPr bwMode="auto">
              <a:xfrm>
                <a:off x="4039090" y="2031016"/>
                <a:ext cx="551959" cy="552502"/>
              </a:xfrm>
              <a:custGeom>
                <a:avLst/>
                <a:gdLst>
                  <a:gd name="T0" fmla="*/ 428 w 428"/>
                  <a:gd name="T1" fmla="*/ 231 h 428"/>
                  <a:gd name="T2" fmla="*/ 428 w 428"/>
                  <a:gd name="T3" fmla="*/ 197 h 428"/>
                  <a:gd name="T4" fmla="*/ 381 w 428"/>
                  <a:gd name="T5" fmla="*/ 180 h 428"/>
                  <a:gd name="T6" fmla="*/ 375 w 428"/>
                  <a:gd name="T7" fmla="*/ 160 h 428"/>
                  <a:gd name="T8" fmla="*/ 408 w 428"/>
                  <a:gd name="T9" fmla="*/ 121 h 428"/>
                  <a:gd name="T10" fmla="*/ 391 w 428"/>
                  <a:gd name="T11" fmla="*/ 92 h 428"/>
                  <a:gd name="T12" fmla="*/ 341 w 428"/>
                  <a:gd name="T13" fmla="*/ 102 h 428"/>
                  <a:gd name="T14" fmla="*/ 341 w 428"/>
                  <a:gd name="T15" fmla="*/ 102 h 428"/>
                  <a:gd name="T16" fmla="*/ 326 w 428"/>
                  <a:gd name="T17" fmla="*/ 87 h 428"/>
                  <a:gd name="T18" fmla="*/ 327 w 428"/>
                  <a:gd name="T19" fmla="*/ 87 h 428"/>
                  <a:gd name="T20" fmla="*/ 336 w 428"/>
                  <a:gd name="T21" fmla="*/ 37 h 428"/>
                  <a:gd name="T22" fmla="*/ 307 w 428"/>
                  <a:gd name="T23" fmla="*/ 20 h 428"/>
                  <a:gd name="T24" fmla="*/ 268 w 428"/>
                  <a:gd name="T25" fmla="*/ 53 h 428"/>
                  <a:gd name="T26" fmla="*/ 268 w 428"/>
                  <a:gd name="T27" fmla="*/ 54 h 428"/>
                  <a:gd name="T28" fmla="*/ 248 w 428"/>
                  <a:gd name="T29" fmla="*/ 48 h 428"/>
                  <a:gd name="T30" fmla="*/ 248 w 428"/>
                  <a:gd name="T31" fmla="*/ 48 h 428"/>
                  <a:gd name="T32" fmla="*/ 231 w 428"/>
                  <a:gd name="T33" fmla="*/ 0 h 428"/>
                  <a:gd name="T34" fmla="*/ 198 w 428"/>
                  <a:gd name="T35" fmla="*/ 0 h 428"/>
                  <a:gd name="T36" fmla="*/ 181 w 428"/>
                  <a:gd name="T37" fmla="*/ 48 h 428"/>
                  <a:gd name="T38" fmla="*/ 181 w 428"/>
                  <a:gd name="T39" fmla="*/ 48 h 428"/>
                  <a:gd name="T40" fmla="*/ 161 w 428"/>
                  <a:gd name="T41" fmla="*/ 54 h 428"/>
                  <a:gd name="T42" fmla="*/ 161 w 428"/>
                  <a:gd name="T43" fmla="*/ 53 h 428"/>
                  <a:gd name="T44" fmla="*/ 122 w 428"/>
                  <a:gd name="T45" fmla="*/ 20 h 428"/>
                  <a:gd name="T46" fmla="*/ 93 w 428"/>
                  <a:gd name="T47" fmla="*/ 37 h 428"/>
                  <a:gd name="T48" fmla="*/ 102 w 428"/>
                  <a:gd name="T49" fmla="*/ 87 h 428"/>
                  <a:gd name="T50" fmla="*/ 102 w 428"/>
                  <a:gd name="T51" fmla="*/ 87 h 428"/>
                  <a:gd name="T52" fmla="*/ 88 w 428"/>
                  <a:gd name="T53" fmla="*/ 102 h 428"/>
                  <a:gd name="T54" fmla="*/ 88 w 428"/>
                  <a:gd name="T55" fmla="*/ 102 h 428"/>
                  <a:gd name="T56" fmla="*/ 37 w 428"/>
                  <a:gd name="T57" fmla="*/ 92 h 428"/>
                  <a:gd name="T58" fmla="*/ 21 w 428"/>
                  <a:gd name="T59" fmla="*/ 121 h 428"/>
                  <a:gd name="T60" fmla="*/ 54 w 428"/>
                  <a:gd name="T61" fmla="*/ 160 h 428"/>
                  <a:gd name="T62" fmla="*/ 48 w 428"/>
                  <a:gd name="T63" fmla="*/ 180 h 428"/>
                  <a:gd name="T64" fmla="*/ 0 w 428"/>
                  <a:gd name="T65" fmla="*/ 197 h 428"/>
                  <a:gd name="T66" fmla="*/ 0 w 428"/>
                  <a:gd name="T67" fmla="*/ 231 h 428"/>
                  <a:gd name="T68" fmla="*/ 48 w 428"/>
                  <a:gd name="T69" fmla="*/ 247 h 428"/>
                  <a:gd name="T70" fmla="*/ 53 w 428"/>
                  <a:gd name="T71" fmla="*/ 268 h 428"/>
                  <a:gd name="T72" fmla="*/ 21 w 428"/>
                  <a:gd name="T73" fmla="*/ 306 h 428"/>
                  <a:gd name="T74" fmla="*/ 37 w 428"/>
                  <a:gd name="T75" fmla="*/ 336 h 428"/>
                  <a:gd name="T76" fmla="*/ 87 w 428"/>
                  <a:gd name="T77" fmla="*/ 326 h 428"/>
                  <a:gd name="T78" fmla="*/ 102 w 428"/>
                  <a:gd name="T79" fmla="*/ 342 h 428"/>
                  <a:gd name="T80" fmla="*/ 93 w 428"/>
                  <a:gd name="T81" fmla="*/ 391 h 428"/>
                  <a:gd name="T82" fmla="*/ 122 w 428"/>
                  <a:gd name="T83" fmla="*/ 408 h 428"/>
                  <a:gd name="T84" fmla="*/ 160 w 428"/>
                  <a:gd name="T85" fmla="*/ 375 h 428"/>
                  <a:gd name="T86" fmla="*/ 181 w 428"/>
                  <a:gd name="T87" fmla="*/ 381 h 428"/>
                  <a:gd name="T88" fmla="*/ 198 w 428"/>
                  <a:gd name="T89" fmla="*/ 428 h 428"/>
                  <a:gd name="T90" fmla="*/ 231 w 428"/>
                  <a:gd name="T91" fmla="*/ 428 h 428"/>
                  <a:gd name="T92" fmla="*/ 248 w 428"/>
                  <a:gd name="T93" fmla="*/ 381 h 428"/>
                  <a:gd name="T94" fmla="*/ 269 w 428"/>
                  <a:gd name="T95" fmla="*/ 375 h 428"/>
                  <a:gd name="T96" fmla="*/ 307 w 428"/>
                  <a:gd name="T97" fmla="*/ 408 h 428"/>
                  <a:gd name="T98" fmla="*/ 336 w 428"/>
                  <a:gd name="T99" fmla="*/ 391 h 428"/>
                  <a:gd name="T100" fmla="*/ 327 w 428"/>
                  <a:gd name="T101" fmla="*/ 342 h 428"/>
                  <a:gd name="T102" fmla="*/ 342 w 428"/>
                  <a:gd name="T103" fmla="*/ 326 h 428"/>
                  <a:gd name="T104" fmla="*/ 391 w 428"/>
                  <a:gd name="T105" fmla="*/ 336 h 428"/>
                  <a:gd name="T106" fmla="*/ 408 w 428"/>
                  <a:gd name="T107" fmla="*/ 306 h 428"/>
                  <a:gd name="T108" fmla="*/ 375 w 428"/>
                  <a:gd name="T109" fmla="*/ 268 h 428"/>
                  <a:gd name="T110" fmla="*/ 381 w 428"/>
                  <a:gd name="T111" fmla="*/ 247 h 428"/>
                  <a:gd name="T112" fmla="*/ 428 w 428"/>
                  <a:gd name="T113" fmla="*/ 231 h 428"/>
                  <a:gd name="T114" fmla="*/ 214 w 428"/>
                  <a:gd name="T115" fmla="*/ 300 h 428"/>
                  <a:gd name="T116" fmla="*/ 129 w 428"/>
                  <a:gd name="T117" fmla="*/ 214 h 428"/>
                  <a:gd name="T118" fmla="*/ 214 w 428"/>
                  <a:gd name="T119" fmla="*/ 129 h 428"/>
                  <a:gd name="T120" fmla="*/ 300 w 428"/>
                  <a:gd name="T121" fmla="*/ 214 h 428"/>
                  <a:gd name="T122" fmla="*/ 214 w 428"/>
                  <a:gd name="T123" fmla="*/ 300 h 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28" h="428">
                    <a:moveTo>
                      <a:pt x="428" y="231"/>
                    </a:moveTo>
                    <a:cubicBezTo>
                      <a:pt x="428" y="197"/>
                      <a:pt x="428" y="197"/>
                      <a:pt x="428" y="197"/>
                    </a:cubicBezTo>
                    <a:cubicBezTo>
                      <a:pt x="381" y="180"/>
                      <a:pt x="381" y="180"/>
                      <a:pt x="381" y="180"/>
                    </a:cubicBezTo>
                    <a:cubicBezTo>
                      <a:pt x="379" y="173"/>
                      <a:pt x="377" y="167"/>
                      <a:pt x="375" y="160"/>
                    </a:cubicBezTo>
                    <a:cubicBezTo>
                      <a:pt x="408" y="121"/>
                      <a:pt x="408" y="121"/>
                      <a:pt x="408" y="121"/>
                    </a:cubicBezTo>
                    <a:cubicBezTo>
                      <a:pt x="391" y="92"/>
                      <a:pt x="391" y="92"/>
                      <a:pt x="391" y="92"/>
                    </a:cubicBezTo>
                    <a:cubicBezTo>
                      <a:pt x="341" y="102"/>
                      <a:pt x="341" y="102"/>
                      <a:pt x="341" y="102"/>
                    </a:cubicBezTo>
                    <a:cubicBezTo>
                      <a:pt x="341" y="102"/>
                      <a:pt x="341" y="102"/>
                      <a:pt x="341" y="102"/>
                    </a:cubicBezTo>
                    <a:cubicBezTo>
                      <a:pt x="337" y="97"/>
                      <a:pt x="332" y="92"/>
                      <a:pt x="326" y="87"/>
                    </a:cubicBezTo>
                    <a:cubicBezTo>
                      <a:pt x="327" y="87"/>
                      <a:pt x="327" y="87"/>
                      <a:pt x="327" y="87"/>
                    </a:cubicBezTo>
                    <a:cubicBezTo>
                      <a:pt x="336" y="37"/>
                      <a:pt x="336" y="37"/>
                      <a:pt x="336" y="37"/>
                    </a:cubicBezTo>
                    <a:cubicBezTo>
                      <a:pt x="307" y="20"/>
                      <a:pt x="307" y="20"/>
                      <a:pt x="307" y="20"/>
                    </a:cubicBezTo>
                    <a:cubicBezTo>
                      <a:pt x="268" y="53"/>
                      <a:pt x="268" y="53"/>
                      <a:pt x="268" y="53"/>
                    </a:cubicBezTo>
                    <a:cubicBezTo>
                      <a:pt x="268" y="54"/>
                      <a:pt x="268" y="54"/>
                      <a:pt x="268" y="54"/>
                    </a:cubicBezTo>
                    <a:cubicBezTo>
                      <a:pt x="262" y="51"/>
                      <a:pt x="255" y="49"/>
                      <a:pt x="248" y="48"/>
                    </a:cubicBezTo>
                    <a:cubicBezTo>
                      <a:pt x="248" y="48"/>
                      <a:pt x="248" y="48"/>
                      <a:pt x="248" y="48"/>
                    </a:cubicBezTo>
                    <a:cubicBezTo>
                      <a:pt x="231" y="0"/>
                      <a:pt x="231" y="0"/>
                      <a:pt x="231" y="0"/>
                    </a:cubicBezTo>
                    <a:cubicBezTo>
                      <a:pt x="198" y="0"/>
                      <a:pt x="198" y="0"/>
                      <a:pt x="198" y="0"/>
                    </a:cubicBezTo>
                    <a:cubicBezTo>
                      <a:pt x="181" y="48"/>
                      <a:pt x="181" y="48"/>
                      <a:pt x="181" y="48"/>
                    </a:cubicBezTo>
                    <a:cubicBezTo>
                      <a:pt x="181" y="48"/>
                      <a:pt x="181" y="48"/>
                      <a:pt x="181" y="48"/>
                    </a:cubicBezTo>
                    <a:cubicBezTo>
                      <a:pt x="174" y="49"/>
                      <a:pt x="167" y="51"/>
                      <a:pt x="161" y="54"/>
                    </a:cubicBezTo>
                    <a:cubicBezTo>
                      <a:pt x="161" y="53"/>
                      <a:pt x="161" y="53"/>
                      <a:pt x="161" y="53"/>
                    </a:cubicBezTo>
                    <a:cubicBezTo>
                      <a:pt x="122" y="20"/>
                      <a:pt x="122" y="20"/>
                      <a:pt x="122" y="20"/>
                    </a:cubicBezTo>
                    <a:cubicBezTo>
                      <a:pt x="93" y="37"/>
                      <a:pt x="93" y="37"/>
                      <a:pt x="93" y="37"/>
                    </a:cubicBezTo>
                    <a:cubicBezTo>
                      <a:pt x="102" y="87"/>
                      <a:pt x="102" y="87"/>
                      <a:pt x="102" y="87"/>
                    </a:cubicBezTo>
                    <a:cubicBezTo>
                      <a:pt x="102" y="87"/>
                      <a:pt x="102" y="87"/>
                      <a:pt x="102" y="87"/>
                    </a:cubicBezTo>
                    <a:cubicBezTo>
                      <a:pt x="97" y="92"/>
                      <a:pt x="92" y="97"/>
                      <a:pt x="88" y="102"/>
                    </a:cubicBezTo>
                    <a:cubicBezTo>
                      <a:pt x="88" y="102"/>
                      <a:pt x="88" y="102"/>
                      <a:pt x="88" y="10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21" y="121"/>
                      <a:pt x="21" y="121"/>
                      <a:pt x="21" y="121"/>
                    </a:cubicBezTo>
                    <a:cubicBezTo>
                      <a:pt x="54" y="160"/>
                      <a:pt x="54" y="160"/>
                      <a:pt x="54" y="160"/>
                    </a:cubicBezTo>
                    <a:cubicBezTo>
                      <a:pt x="52" y="167"/>
                      <a:pt x="50" y="173"/>
                      <a:pt x="48" y="180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31"/>
                      <a:pt x="0" y="231"/>
                      <a:pt x="0" y="231"/>
                    </a:cubicBezTo>
                    <a:cubicBezTo>
                      <a:pt x="48" y="247"/>
                      <a:pt x="48" y="247"/>
                      <a:pt x="48" y="247"/>
                    </a:cubicBezTo>
                    <a:cubicBezTo>
                      <a:pt x="49" y="254"/>
                      <a:pt x="51" y="261"/>
                      <a:pt x="53" y="268"/>
                    </a:cubicBezTo>
                    <a:cubicBezTo>
                      <a:pt x="21" y="306"/>
                      <a:pt x="21" y="306"/>
                      <a:pt x="21" y="306"/>
                    </a:cubicBezTo>
                    <a:cubicBezTo>
                      <a:pt x="37" y="336"/>
                      <a:pt x="37" y="336"/>
                      <a:pt x="37" y="336"/>
                    </a:cubicBezTo>
                    <a:cubicBezTo>
                      <a:pt x="87" y="326"/>
                      <a:pt x="87" y="326"/>
                      <a:pt x="87" y="326"/>
                    </a:cubicBezTo>
                    <a:cubicBezTo>
                      <a:pt x="92" y="332"/>
                      <a:pt x="97" y="337"/>
                      <a:pt x="102" y="342"/>
                    </a:cubicBezTo>
                    <a:cubicBezTo>
                      <a:pt x="93" y="391"/>
                      <a:pt x="93" y="391"/>
                      <a:pt x="93" y="391"/>
                    </a:cubicBezTo>
                    <a:cubicBezTo>
                      <a:pt x="122" y="408"/>
                      <a:pt x="122" y="408"/>
                      <a:pt x="122" y="408"/>
                    </a:cubicBezTo>
                    <a:cubicBezTo>
                      <a:pt x="160" y="375"/>
                      <a:pt x="160" y="375"/>
                      <a:pt x="160" y="375"/>
                    </a:cubicBezTo>
                    <a:cubicBezTo>
                      <a:pt x="167" y="377"/>
                      <a:pt x="174" y="379"/>
                      <a:pt x="181" y="381"/>
                    </a:cubicBezTo>
                    <a:cubicBezTo>
                      <a:pt x="198" y="428"/>
                      <a:pt x="198" y="428"/>
                      <a:pt x="198" y="428"/>
                    </a:cubicBezTo>
                    <a:cubicBezTo>
                      <a:pt x="231" y="428"/>
                      <a:pt x="231" y="428"/>
                      <a:pt x="231" y="428"/>
                    </a:cubicBezTo>
                    <a:cubicBezTo>
                      <a:pt x="248" y="381"/>
                      <a:pt x="248" y="381"/>
                      <a:pt x="248" y="381"/>
                    </a:cubicBezTo>
                    <a:cubicBezTo>
                      <a:pt x="255" y="379"/>
                      <a:pt x="262" y="377"/>
                      <a:pt x="269" y="375"/>
                    </a:cubicBezTo>
                    <a:cubicBezTo>
                      <a:pt x="307" y="408"/>
                      <a:pt x="307" y="408"/>
                      <a:pt x="307" y="408"/>
                    </a:cubicBezTo>
                    <a:cubicBezTo>
                      <a:pt x="336" y="391"/>
                      <a:pt x="336" y="391"/>
                      <a:pt x="336" y="391"/>
                    </a:cubicBezTo>
                    <a:cubicBezTo>
                      <a:pt x="327" y="342"/>
                      <a:pt x="327" y="342"/>
                      <a:pt x="327" y="342"/>
                    </a:cubicBezTo>
                    <a:cubicBezTo>
                      <a:pt x="332" y="337"/>
                      <a:pt x="337" y="332"/>
                      <a:pt x="342" y="326"/>
                    </a:cubicBezTo>
                    <a:cubicBezTo>
                      <a:pt x="391" y="336"/>
                      <a:pt x="391" y="336"/>
                      <a:pt x="391" y="336"/>
                    </a:cubicBezTo>
                    <a:cubicBezTo>
                      <a:pt x="408" y="306"/>
                      <a:pt x="408" y="306"/>
                      <a:pt x="408" y="306"/>
                    </a:cubicBezTo>
                    <a:cubicBezTo>
                      <a:pt x="375" y="268"/>
                      <a:pt x="375" y="268"/>
                      <a:pt x="375" y="268"/>
                    </a:cubicBezTo>
                    <a:cubicBezTo>
                      <a:pt x="378" y="261"/>
                      <a:pt x="379" y="254"/>
                      <a:pt x="381" y="247"/>
                    </a:cubicBezTo>
                    <a:lnTo>
                      <a:pt x="428" y="231"/>
                    </a:lnTo>
                    <a:close/>
                    <a:moveTo>
                      <a:pt x="214" y="300"/>
                    </a:moveTo>
                    <a:cubicBezTo>
                      <a:pt x="167" y="300"/>
                      <a:pt x="129" y="261"/>
                      <a:pt x="129" y="214"/>
                    </a:cubicBezTo>
                    <a:cubicBezTo>
                      <a:pt x="129" y="167"/>
                      <a:pt x="167" y="129"/>
                      <a:pt x="214" y="129"/>
                    </a:cubicBezTo>
                    <a:cubicBezTo>
                      <a:pt x="261" y="129"/>
                      <a:pt x="300" y="167"/>
                      <a:pt x="300" y="214"/>
                    </a:cubicBezTo>
                    <a:cubicBezTo>
                      <a:pt x="300" y="261"/>
                      <a:pt x="261" y="300"/>
                      <a:pt x="214" y="30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25400" dist="25400" dir="2700000" algn="tl" rotWithShape="0">
                  <a:schemeClr val="tx1">
                    <a:lumMod val="65000"/>
                    <a:lumOff val="35000"/>
                    <a:alpha val="52000"/>
                  </a:scheme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" name="Freeform 18"/>
              <p:cNvSpPr>
                <a:spLocks noEditPoints="1"/>
              </p:cNvSpPr>
              <p:nvPr/>
            </p:nvSpPr>
            <p:spPr bwMode="auto">
              <a:xfrm>
                <a:off x="4523708" y="2392412"/>
                <a:ext cx="362120" cy="362476"/>
              </a:xfrm>
              <a:custGeom>
                <a:avLst/>
                <a:gdLst>
                  <a:gd name="T0" fmla="*/ 428 w 428"/>
                  <a:gd name="T1" fmla="*/ 231 h 428"/>
                  <a:gd name="T2" fmla="*/ 428 w 428"/>
                  <a:gd name="T3" fmla="*/ 197 h 428"/>
                  <a:gd name="T4" fmla="*/ 381 w 428"/>
                  <a:gd name="T5" fmla="*/ 180 h 428"/>
                  <a:gd name="T6" fmla="*/ 375 w 428"/>
                  <a:gd name="T7" fmla="*/ 160 h 428"/>
                  <a:gd name="T8" fmla="*/ 408 w 428"/>
                  <a:gd name="T9" fmla="*/ 121 h 428"/>
                  <a:gd name="T10" fmla="*/ 391 w 428"/>
                  <a:gd name="T11" fmla="*/ 92 h 428"/>
                  <a:gd name="T12" fmla="*/ 341 w 428"/>
                  <a:gd name="T13" fmla="*/ 102 h 428"/>
                  <a:gd name="T14" fmla="*/ 341 w 428"/>
                  <a:gd name="T15" fmla="*/ 102 h 428"/>
                  <a:gd name="T16" fmla="*/ 326 w 428"/>
                  <a:gd name="T17" fmla="*/ 87 h 428"/>
                  <a:gd name="T18" fmla="*/ 327 w 428"/>
                  <a:gd name="T19" fmla="*/ 87 h 428"/>
                  <a:gd name="T20" fmla="*/ 336 w 428"/>
                  <a:gd name="T21" fmla="*/ 37 h 428"/>
                  <a:gd name="T22" fmla="*/ 307 w 428"/>
                  <a:gd name="T23" fmla="*/ 20 h 428"/>
                  <a:gd name="T24" fmla="*/ 268 w 428"/>
                  <a:gd name="T25" fmla="*/ 53 h 428"/>
                  <a:gd name="T26" fmla="*/ 268 w 428"/>
                  <a:gd name="T27" fmla="*/ 54 h 428"/>
                  <a:gd name="T28" fmla="*/ 248 w 428"/>
                  <a:gd name="T29" fmla="*/ 48 h 428"/>
                  <a:gd name="T30" fmla="*/ 248 w 428"/>
                  <a:gd name="T31" fmla="*/ 48 h 428"/>
                  <a:gd name="T32" fmla="*/ 231 w 428"/>
                  <a:gd name="T33" fmla="*/ 0 h 428"/>
                  <a:gd name="T34" fmla="*/ 198 w 428"/>
                  <a:gd name="T35" fmla="*/ 0 h 428"/>
                  <a:gd name="T36" fmla="*/ 181 w 428"/>
                  <a:gd name="T37" fmla="*/ 48 h 428"/>
                  <a:gd name="T38" fmla="*/ 181 w 428"/>
                  <a:gd name="T39" fmla="*/ 48 h 428"/>
                  <a:gd name="T40" fmla="*/ 161 w 428"/>
                  <a:gd name="T41" fmla="*/ 54 h 428"/>
                  <a:gd name="T42" fmla="*/ 161 w 428"/>
                  <a:gd name="T43" fmla="*/ 53 h 428"/>
                  <a:gd name="T44" fmla="*/ 122 w 428"/>
                  <a:gd name="T45" fmla="*/ 20 h 428"/>
                  <a:gd name="T46" fmla="*/ 93 w 428"/>
                  <a:gd name="T47" fmla="*/ 37 h 428"/>
                  <a:gd name="T48" fmla="*/ 102 w 428"/>
                  <a:gd name="T49" fmla="*/ 87 h 428"/>
                  <a:gd name="T50" fmla="*/ 102 w 428"/>
                  <a:gd name="T51" fmla="*/ 87 h 428"/>
                  <a:gd name="T52" fmla="*/ 88 w 428"/>
                  <a:gd name="T53" fmla="*/ 102 h 428"/>
                  <a:gd name="T54" fmla="*/ 88 w 428"/>
                  <a:gd name="T55" fmla="*/ 102 h 428"/>
                  <a:gd name="T56" fmla="*/ 37 w 428"/>
                  <a:gd name="T57" fmla="*/ 92 h 428"/>
                  <a:gd name="T58" fmla="*/ 21 w 428"/>
                  <a:gd name="T59" fmla="*/ 121 h 428"/>
                  <a:gd name="T60" fmla="*/ 54 w 428"/>
                  <a:gd name="T61" fmla="*/ 160 h 428"/>
                  <a:gd name="T62" fmla="*/ 48 w 428"/>
                  <a:gd name="T63" fmla="*/ 180 h 428"/>
                  <a:gd name="T64" fmla="*/ 0 w 428"/>
                  <a:gd name="T65" fmla="*/ 197 h 428"/>
                  <a:gd name="T66" fmla="*/ 0 w 428"/>
                  <a:gd name="T67" fmla="*/ 231 h 428"/>
                  <a:gd name="T68" fmla="*/ 48 w 428"/>
                  <a:gd name="T69" fmla="*/ 247 h 428"/>
                  <a:gd name="T70" fmla="*/ 53 w 428"/>
                  <a:gd name="T71" fmla="*/ 268 h 428"/>
                  <a:gd name="T72" fmla="*/ 21 w 428"/>
                  <a:gd name="T73" fmla="*/ 306 h 428"/>
                  <a:gd name="T74" fmla="*/ 37 w 428"/>
                  <a:gd name="T75" fmla="*/ 336 h 428"/>
                  <a:gd name="T76" fmla="*/ 87 w 428"/>
                  <a:gd name="T77" fmla="*/ 326 h 428"/>
                  <a:gd name="T78" fmla="*/ 102 w 428"/>
                  <a:gd name="T79" fmla="*/ 342 h 428"/>
                  <a:gd name="T80" fmla="*/ 93 w 428"/>
                  <a:gd name="T81" fmla="*/ 391 h 428"/>
                  <a:gd name="T82" fmla="*/ 122 w 428"/>
                  <a:gd name="T83" fmla="*/ 408 h 428"/>
                  <a:gd name="T84" fmla="*/ 160 w 428"/>
                  <a:gd name="T85" fmla="*/ 375 h 428"/>
                  <a:gd name="T86" fmla="*/ 181 w 428"/>
                  <a:gd name="T87" fmla="*/ 381 h 428"/>
                  <a:gd name="T88" fmla="*/ 198 w 428"/>
                  <a:gd name="T89" fmla="*/ 428 h 428"/>
                  <a:gd name="T90" fmla="*/ 231 w 428"/>
                  <a:gd name="T91" fmla="*/ 428 h 428"/>
                  <a:gd name="T92" fmla="*/ 248 w 428"/>
                  <a:gd name="T93" fmla="*/ 381 h 428"/>
                  <a:gd name="T94" fmla="*/ 269 w 428"/>
                  <a:gd name="T95" fmla="*/ 375 h 428"/>
                  <a:gd name="T96" fmla="*/ 307 w 428"/>
                  <a:gd name="T97" fmla="*/ 408 h 428"/>
                  <a:gd name="T98" fmla="*/ 336 w 428"/>
                  <a:gd name="T99" fmla="*/ 391 h 428"/>
                  <a:gd name="T100" fmla="*/ 327 w 428"/>
                  <a:gd name="T101" fmla="*/ 342 h 428"/>
                  <a:gd name="T102" fmla="*/ 342 w 428"/>
                  <a:gd name="T103" fmla="*/ 326 h 428"/>
                  <a:gd name="T104" fmla="*/ 391 w 428"/>
                  <a:gd name="T105" fmla="*/ 336 h 428"/>
                  <a:gd name="T106" fmla="*/ 408 w 428"/>
                  <a:gd name="T107" fmla="*/ 306 h 428"/>
                  <a:gd name="T108" fmla="*/ 375 w 428"/>
                  <a:gd name="T109" fmla="*/ 268 h 428"/>
                  <a:gd name="T110" fmla="*/ 381 w 428"/>
                  <a:gd name="T111" fmla="*/ 247 h 428"/>
                  <a:gd name="T112" fmla="*/ 428 w 428"/>
                  <a:gd name="T113" fmla="*/ 231 h 428"/>
                  <a:gd name="T114" fmla="*/ 214 w 428"/>
                  <a:gd name="T115" fmla="*/ 300 h 428"/>
                  <a:gd name="T116" fmla="*/ 129 w 428"/>
                  <a:gd name="T117" fmla="*/ 214 h 428"/>
                  <a:gd name="T118" fmla="*/ 214 w 428"/>
                  <a:gd name="T119" fmla="*/ 129 h 428"/>
                  <a:gd name="T120" fmla="*/ 300 w 428"/>
                  <a:gd name="T121" fmla="*/ 214 h 428"/>
                  <a:gd name="T122" fmla="*/ 214 w 428"/>
                  <a:gd name="T123" fmla="*/ 300 h 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28" h="428">
                    <a:moveTo>
                      <a:pt x="428" y="231"/>
                    </a:moveTo>
                    <a:cubicBezTo>
                      <a:pt x="428" y="197"/>
                      <a:pt x="428" y="197"/>
                      <a:pt x="428" y="197"/>
                    </a:cubicBezTo>
                    <a:cubicBezTo>
                      <a:pt x="381" y="180"/>
                      <a:pt x="381" y="180"/>
                      <a:pt x="381" y="180"/>
                    </a:cubicBezTo>
                    <a:cubicBezTo>
                      <a:pt x="379" y="173"/>
                      <a:pt x="377" y="167"/>
                      <a:pt x="375" y="160"/>
                    </a:cubicBezTo>
                    <a:cubicBezTo>
                      <a:pt x="408" y="121"/>
                      <a:pt x="408" y="121"/>
                      <a:pt x="408" y="121"/>
                    </a:cubicBezTo>
                    <a:cubicBezTo>
                      <a:pt x="391" y="92"/>
                      <a:pt x="391" y="92"/>
                      <a:pt x="391" y="92"/>
                    </a:cubicBezTo>
                    <a:cubicBezTo>
                      <a:pt x="341" y="102"/>
                      <a:pt x="341" y="102"/>
                      <a:pt x="341" y="102"/>
                    </a:cubicBezTo>
                    <a:cubicBezTo>
                      <a:pt x="341" y="102"/>
                      <a:pt x="341" y="102"/>
                      <a:pt x="341" y="102"/>
                    </a:cubicBezTo>
                    <a:cubicBezTo>
                      <a:pt x="337" y="97"/>
                      <a:pt x="332" y="92"/>
                      <a:pt x="326" y="87"/>
                    </a:cubicBezTo>
                    <a:cubicBezTo>
                      <a:pt x="327" y="87"/>
                      <a:pt x="327" y="87"/>
                      <a:pt x="327" y="87"/>
                    </a:cubicBezTo>
                    <a:cubicBezTo>
                      <a:pt x="336" y="37"/>
                      <a:pt x="336" y="37"/>
                      <a:pt x="336" y="37"/>
                    </a:cubicBezTo>
                    <a:cubicBezTo>
                      <a:pt x="307" y="20"/>
                      <a:pt x="307" y="20"/>
                      <a:pt x="307" y="20"/>
                    </a:cubicBezTo>
                    <a:cubicBezTo>
                      <a:pt x="268" y="53"/>
                      <a:pt x="268" y="53"/>
                      <a:pt x="268" y="53"/>
                    </a:cubicBezTo>
                    <a:cubicBezTo>
                      <a:pt x="268" y="54"/>
                      <a:pt x="268" y="54"/>
                      <a:pt x="268" y="54"/>
                    </a:cubicBezTo>
                    <a:cubicBezTo>
                      <a:pt x="262" y="51"/>
                      <a:pt x="255" y="49"/>
                      <a:pt x="248" y="48"/>
                    </a:cubicBezTo>
                    <a:cubicBezTo>
                      <a:pt x="248" y="48"/>
                      <a:pt x="248" y="48"/>
                      <a:pt x="248" y="48"/>
                    </a:cubicBezTo>
                    <a:cubicBezTo>
                      <a:pt x="231" y="0"/>
                      <a:pt x="231" y="0"/>
                      <a:pt x="231" y="0"/>
                    </a:cubicBezTo>
                    <a:cubicBezTo>
                      <a:pt x="198" y="0"/>
                      <a:pt x="198" y="0"/>
                      <a:pt x="198" y="0"/>
                    </a:cubicBezTo>
                    <a:cubicBezTo>
                      <a:pt x="181" y="48"/>
                      <a:pt x="181" y="48"/>
                      <a:pt x="181" y="48"/>
                    </a:cubicBezTo>
                    <a:cubicBezTo>
                      <a:pt x="181" y="48"/>
                      <a:pt x="181" y="48"/>
                      <a:pt x="181" y="48"/>
                    </a:cubicBezTo>
                    <a:cubicBezTo>
                      <a:pt x="174" y="49"/>
                      <a:pt x="167" y="51"/>
                      <a:pt x="161" y="54"/>
                    </a:cubicBezTo>
                    <a:cubicBezTo>
                      <a:pt x="161" y="53"/>
                      <a:pt x="161" y="53"/>
                      <a:pt x="161" y="53"/>
                    </a:cubicBezTo>
                    <a:cubicBezTo>
                      <a:pt x="122" y="20"/>
                      <a:pt x="122" y="20"/>
                      <a:pt x="122" y="20"/>
                    </a:cubicBezTo>
                    <a:cubicBezTo>
                      <a:pt x="93" y="37"/>
                      <a:pt x="93" y="37"/>
                      <a:pt x="93" y="37"/>
                    </a:cubicBezTo>
                    <a:cubicBezTo>
                      <a:pt x="102" y="87"/>
                      <a:pt x="102" y="87"/>
                      <a:pt x="102" y="87"/>
                    </a:cubicBezTo>
                    <a:cubicBezTo>
                      <a:pt x="102" y="87"/>
                      <a:pt x="102" y="87"/>
                      <a:pt x="102" y="87"/>
                    </a:cubicBezTo>
                    <a:cubicBezTo>
                      <a:pt x="97" y="92"/>
                      <a:pt x="92" y="97"/>
                      <a:pt x="88" y="102"/>
                    </a:cubicBezTo>
                    <a:cubicBezTo>
                      <a:pt x="88" y="102"/>
                      <a:pt x="88" y="102"/>
                      <a:pt x="88" y="10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21" y="121"/>
                      <a:pt x="21" y="121"/>
                      <a:pt x="21" y="121"/>
                    </a:cubicBezTo>
                    <a:cubicBezTo>
                      <a:pt x="54" y="160"/>
                      <a:pt x="54" y="160"/>
                      <a:pt x="54" y="160"/>
                    </a:cubicBezTo>
                    <a:cubicBezTo>
                      <a:pt x="52" y="167"/>
                      <a:pt x="50" y="173"/>
                      <a:pt x="48" y="180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31"/>
                      <a:pt x="0" y="231"/>
                      <a:pt x="0" y="231"/>
                    </a:cubicBezTo>
                    <a:cubicBezTo>
                      <a:pt x="48" y="247"/>
                      <a:pt x="48" y="247"/>
                      <a:pt x="48" y="247"/>
                    </a:cubicBezTo>
                    <a:cubicBezTo>
                      <a:pt x="49" y="254"/>
                      <a:pt x="51" y="261"/>
                      <a:pt x="53" y="268"/>
                    </a:cubicBezTo>
                    <a:cubicBezTo>
                      <a:pt x="21" y="306"/>
                      <a:pt x="21" y="306"/>
                      <a:pt x="21" y="306"/>
                    </a:cubicBezTo>
                    <a:cubicBezTo>
                      <a:pt x="37" y="336"/>
                      <a:pt x="37" y="336"/>
                      <a:pt x="37" y="336"/>
                    </a:cubicBezTo>
                    <a:cubicBezTo>
                      <a:pt x="87" y="326"/>
                      <a:pt x="87" y="326"/>
                      <a:pt x="87" y="326"/>
                    </a:cubicBezTo>
                    <a:cubicBezTo>
                      <a:pt x="92" y="332"/>
                      <a:pt x="97" y="337"/>
                      <a:pt x="102" y="342"/>
                    </a:cubicBezTo>
                    <a:cubicBezTo>
                      <a:pt x="93" y="391"/>
                      <a:pt x="93" y="391"/>
                      <a:pt x="93" y="391"/>
                    </a:cubicBezTo>
                    <a:cubicBezTo>
                      <a:pt x="122" y="408"/>
                      <a:pt x="122" y="408"/>
                      <a:pt x="122" y="408"/>
                    </a:cubicBezTo>
                    <a:cubicBezTo>
                      <a:pt x="160" y="375"/>
                      <a:pt x="160" y="375"/>
                      <a:pt x="160" y="375"/>
                    </a:cubicBezTo>
                    <a:cubicBezTo>
                      <a:pt x="167" y="377"/>
                      <a:pt x="174" y="379"/>
                      <a:pt x="181" y="381"/>
                    </a:cubicBezTo>
                    <a:cubicBezTo>
                      <a:pt x="198" y="428"/>
                      <a:pt x="198" y="428"/>
                      <a:pt x="198" y="428"/>
                    </a:cubicBezTo>
                    <a:cubicBezTo>
                      <a:pt x="231" y="428"/>
                      <a:pt x="231" y="428"/>
                      <a:pt x="231" y="428"/>
                    </a:cubicBezTo>
                    <a:cubicBezTo>
                      <a:pt x="248" y="381"/>
                      <a:pt x="248" y="381"/>
                      <a:pt x="248" y="381"/>
                    </a:cubicBezTo>
                    <a:cubicBezTo>
                      <a:pt x="255" y="379"/>
                      <a:pt x="262" y="377"/>
                      <a:pt x="269" y="375"/>
                    </a:cubicBezTo>
                    <a:cubicBezTo>
                      <a:pt x="307" y="408"/>
                      <a:pt x="307" y="408"/>
                      <a:pt x="307" y="408"/>
                    </a:cubicBezTo>
                    <a:cubicBezTo>
                      <a:pt x="336" y="391"/>
                      <a:pt x="336" y="391"/>
                      <a:pt x="336" y="391"/>
                    </a:cubicBezTo>
                    <a:cubicBezTo>
                      <a:pt x="327" y="342"/>
                      <a:pt x="327" y="342"/>
                      <a:pt x="327" y="342"/>
                    </a:cubicBezTo>
                    <a:cubicBezTo>
                      <a:pt x="332" y="337"/>
                      <a:pt x="337" y="332"/>
                      <a:pt x="342" y="326"/>
                    </a:cubicBezTo>
                    <a:cubicBezTo>
                      <a:pt x="391" y="336"/>
                      <a:pt x="391" y="336"/>
                      <a:pt x="391" y="336"/>
                    </a:cubicBezTo>
                    <a:cubicBezTo>
                      <a:pt x="408" y="306"/>
                      <a:pt x="408" y="306"/>
                      <a:pt x="408" y="306"/>
                    </a:cubicBezTo>
                    <a:cubicBezTo>
                      <a:pt x="375" y="268"/>
                      <a:pt x="375" y="268"/>
                      <a:pt x="375" y="268"/>
                    </a:cubicBezTo>
                    <a:cubicBezTo>
                      <a:pt x="378" y="261"/>
                      <a:pt x="379" y="254"/>
                      <a:pt x="381" y="247"/>
                    </a:cubicBezTo>
                    <a:lnTo>
                      <a:pt x="428" y="231"/>
                    </a:lnTo>
                    <a:close/>
                    <a:moveTo>
                      <a:pt x="214" y="300"/>
                    </a:moveTo>
                    <a:cubicBezTo>
                      <a:pt x="167" y="300"/>
                      <a:pt x="129" y="261"/>
                      <a:pt x="129" y="214"/>
                    </a:cubicBezTo>
                    <a:cubicBezTo>
                      <a:pt x="129" y="167"/>
                      <a:pt x="167" y="129"/>
                      <a:pt x="214" y="129"/>
                    </a:cubicBezTo>
                    <a:cubicBezTo>
                      <a:pt x="261" y="129"/>
                      <a:pt x="300" y="167"/>
                      <a:pt x="300" y="214"/>
                    </a:cubicBezTo>
                    <a:cubicBezTo>
                      <a:pt x="300" y="261"/>
                      <a:pt x="261" y="300"/>
                      <a:pt x="214" y="30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25400" dist="25400" dir="2700000" algn="tl" rotWithShape="0">
                  <a:schemeClr val="tx1">
                    <a:lumMod val="65000"/>
                    <a:lumOff val="35000"/>
                    <a:alpha val="52000"/>
                  </a:scheme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" name="Freeform 18"/>
              <p:cNvSpPr>
                <a:spLocks noEditPoints="1"/>
              </p:cNvSpPr>
              <p:nvPr/>
            </p:nvSpPr>
            <p:spPr bwMode="auto">
              <a:xfrm>
                <a:off x="4285981" y="2593090"/>
                <a:ext cx="237727" cy="237960"/>
              </a:xfrm>
              <a:custGeom>
                <a:avLst/>
                <a:gdLst>
                  <a:gd name="T0" fmla="*/ 428 w 428"/>
                  <a:gd name="T1" fmla="*/ 231 h 428"/>
                  <a:gd name="T2" fmla="*/ 428 w 428"/>
                  <a:gd name="T3" fmla="*/ 197 h 428"/>
                  <a:gd name="T4" fmla="*/ 381 w 428"/>
                  <a:gd name="T5" fmla="*/ 180 h 428"/>
                  <a:gd name="T6" fmla="*/ 375 w 428"/>
                  <a:gd name="T7" fmla="*/ 160 h 428"/>
                  <a:gd name="T8" fmla="*/ 408 w 428"/>
                  <a:gd name="T9" fmla="*/ 121 h 428"/>
                  <a:gd name="T10" fmla="*/ 391 w 428"/>
                  <a:gd name="T11" fmla="*/ 92 h 428"/>
                  <a:gd name="T12" fmla="*/ 341 w 428"/>
                  <a:gd name="T13" fmla="*/ 102 h 428"/>
                  <a:gd name="T14" fmla="*/ 341 w 428"/>
                  <a:gd name="T15" fmla="*/ 102 h 428"/>
                  <a:gd name="T16" fmla="*/ 326 w 428"/>
                  <a:gd name="T17" fmla="*/ 87 h 428"/>
                  <a:gd name="T18" fmla="*/ 327 w 428"/>
                  <a:gd name="T19" fmla="*/ 87 h 428"/>
                  <a:gd name="T20" fmla="*/ 336 w 428"/>
                  <a:gd name="T21" fmla="*/ 37 h 428"/>
                  <a:gd name="T22" fmla="*/ 307 w 428"/>
                  <a:gd name="T23" fmla="*/ 20 h 428"/>
                  <a:gd name="T24" fmla="*/ 268 w 428"/>
                  <a:gd name="T25" fmla="*/ 53 h 428"/>
                  <a:gd name="T26" fmla="*/ 268 w 428"/>
                  <a:gd name="T27" fmla="*/ 54 h 428"/>
                  <a:gd name="T28" fmla="*/ 248 w 428"/>
                  <a:gd name="T29" fmla="*/ 48 h 428"/>
                  <a:gd name="T30" fmla="*/ 248 w 428"/>
                  <a:gd name="T31" fmla="*/ 48 h 428"/>
                  <a:gd name="T32" fmla="*/ 231 w 428"/>
                  <a:gd name="T33" fmla="*/ 0 h 428"/>
                  <a:gd name="T34" fmla="*/ 198 w 428"/>
                  <a:gd name="T35" fmla="*/ 0 h 428"/>
                  <a:gd name="T36" fmla="*/ 181 w 428"/>
                  <a:gd name="T37" fmla="*/ 48 h 428"/>
                  <a:gd name="T38" fmla="*/ 181 w 428"/>
                  <a:gd name="T39" fmla="*/ 48 h 428"/>
                  <a:gd name="T40" fmla="*/ 161 w 428"/>
                  <a:gd name="T41" fmla="*/ 54 h 428"/>
                  <a:gd name="T42" fmla="*/ 161 w 428"/>
                  <a:gd name="T43" fmla="*/ 53 h 428"/>
                  <a:gd name="T44" fmla="*/ 122 w 428"/>
                  <a:gd name="T45" fmla="*/ 20 h 428"/>
                  <a:gd name="T46" fmla="*/ 93 w 428"/>
                  <a:gd name="T47" fmla="*/ 37 h 428"/>
                  <a:gd name="T48" fmla="*/ 102 w 428"/>
                  <a:gd name="T49" fmla="*/ 87 h 428"/>
                  <a:gd name="T50" fmla="*/ 102 w 428"/>
                  <a:gd name="T51" fmla="*/ 87 h 428"/>
                  <a:gd name="T52" fmla="*/ 88 w 428"/>
                  <a:gd name="T53" fmla="*/ 102 h 428"/>
                  <a:gd name="T54" fmla="*/ 88 w 428"/>
                  <a:gd name="T55" fmla="*/ 102 h 428"/>
                  <a:gd name="T56" fmla="*/ 37 w 428"/>
                  <a:gd name="T57" fmla="*/ 92 h 428"/>
                  <a:gd name="T58" fmla="*/ 21 w 428"/>
                  <a:gd name="T59" fmla="*/ 121 h 428"/>
                  <a:gd name="T60" fmla="*/ 54 w 428"/>
                  <a:gd name="T61" fmla="*/ 160 h 428"/>
                  <a:gd name="T62" fmla="*/ 48 w 428"/>
                  <a:gd name="T63" fmla="*/ 180 h 428"/>
                  <a:gd name="T64" fmla="*/ 0 w 428"/>
                  <a:gd name="T65" fmla="*/ 197 h 428"/>
                  <a:gd name="T66" fmla="*/ 0 w 428"/>
                  <a:gd name="T67" fmla="*/ 231 h 428"/>
                  <a:gd name="T68" fmla="*/ 48 w 428"/>
                  <a:gd name="T69" fmla="*/ 247 h 428"/>
                  <a:gd name="T70" fmla="*/ 53 w 428"/>
                  <a:gd name="T71" fmla="*/ 268 h 428"/>
                  <a:gd name="T72" fmla="*/ 21 w 428"/>
                  <a:gd name="T73" fmla="*/ 306 h 428"/>
                  <a:gd name="T74" fmla="*/ 37 w 428"/>
                  <a:gd name="T75" fmla="*/ 336 h 428"/>
                  <a:gd name="T76" fmla="*/ 87 w 428"/>
                  <a:gd name="T77" fmla="*/ 326 h 428"/>
                  <a:gd name="T78" fmla="*/ 102 w 428"/>
                  <a:gd name="T79" fmla="*/ 342 h 428"/>
                  <a:gd name="T80" fmla="*/ 93 w 428"/>
                  <a:gd name="T81" fmla="*/ 391 h 428"/>
                  <a:gd name="T82" fmla="*/ 122 w 428"/>
                  <a:gd name="T83" fmla="*/ 408 h 428"/>
                  <a:gd name="T84" fmla="*/ 160 w 428"/>
                  <a:gd name="T85" fmla="*/ 375 h 428"/>
                  <a:gd name="T86" fmla="*/ 181 w 428"/>
                  <a:gd name="T87" fmla="*/ 381 h 428"/>
                  <a:gd name="T88" fmla="*/ 198 w 428"/>
                  <a:gd name="T89" fmla="*/ 428 h 428"/>
                  <a:gd name="T90" fmla="*/ 231 w 428"/>
                  <a:gd name="T91" fmla="*/ 428 h 428"/>
                  <a:gd name="T92" fmla="*/ 248 w 428"/>
                  <a:gd name="T93" fmla="*/ 381 h 428"/>
                  <a:gd name="T94" fmla="*/ 269 w 428"/>
                  <a:gd name="T95" fmla="*/ 375 h 428"/>
                  <a:gd name="T96" fmla="*/ 307 w 428"/>
                  <a:gd name="T97" fmla="*/ 408 h 428"/>
                  <a:gd name="T98" fmla="*/ 336 w 428"/>
                  <a:gd name="T99" fmla="*/ 391 h 428"/>
                  <a:gd name="T100" fmla="*/ 327 w 428"/>
                  <a:gd name="T101" fmla="*/ 342 h 428"/>
                  <a:gd name="T102" fmla="*/ 342 w 428"/>
                  <a:gd name="T103" fmla="*/ 326 h 428"/>
                  <a:gd name="T104" fmla="*/ 391 w 428"/>
                  <a:gd name="T105" fmla="*/ 336 h 428"/>
                  <a:gd name="T106" fmla="*/ 408 w 428"/>
                  <a:gd name="T107" fmla="*/ 306 h 428"/>
                  <a:gd name="T108" fmla="*/ 375 w 428"/>
                  <a:gd name="T109" fmla="*/ 268 h 428"/>
                  <a:gd name="T110" fmla="*/ 381 w 428"/>
                  <a:gd name="T111" fmla="*/ 247 h 428"/>
                  <a:gd name="T112" fmla="*/ 428 w 428"/>
                  <a:gd name="T113" fmla="*/ 231 h 428"/>
                  <a:gd name="T114" fmla="*/ 214 w 428"/>
                  <a:gd name="T115" fmla="*/ 300 h 428"/>
                  <a:gd name="T116" fmla="*/ 129 w 428"/>
                  <a:gd name="T117" fmla="*/ 214 h 428"/>
                  <a:gd name="T118" fmla="*/ 214 w 428"/>
                  <a:gd name="T119" fmla="*/ 129 h 428"/>
                  <a:gd name="T120" fmla="*/ 300 w 428"/>
                  <a:gd name="T121" fmla="*/ 214 h 428"/>
                  <a:gd name="T122" fmla="*/ 214 w 428"/>
                  <a:gd name="T123" fmla="*/ 300 h 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28" h="428">
                    <a:moveTo>
                      <a:pt x="428" y="231"/>
                    </a:moveTo>
                    <a:cubicBezTo>
                      <a:pt x="428" y="197"/>
                      <a:pt x="428" y="197"/>
                      <a:pt x="428" y="197"/>
                    </a:cubicBezTo>
                    <a:cubicBezTo>
                      <a:pt x="381" y="180"/>
                      <a:pt x="381" y="180"/>
                      <a:pt x="381" y="180"/>
                    </a:cubicBezTo>
                    <a:cubicBezTo>
                      <a:pt x="379" y="173"/>
                      <a:pt x="377" y="167"/>
                      <a:pt x="375" y="160"/>
                    </a:cubicBezTo>
                    <a:cubicBezTo>
                      <a:pt x="408" y="121"/>
                      <a:pt x="408" y="121"/>
                      <a:pt x="408" y="121"/>
                    </a:cubicBezTo>
                    <a:cubicBezTo>
                      <a:pt x="391" y="92"/>
                      <a:pt x="391" y="92"/>
                      <a:pt x="391" y="92"/>
                    </a:cubicBezTo>
                    <a:cubicBezTo>
                      <a:pt x="341" y="102"/>
                      <a:pt x="341" y="102"/>
                      <a:pt x="341" y="102"/>
                    </a:cubicBezTo>
                    <a:cubicBezTo>
                      <a:pt x="341" y="102"/>
                      <a:pt x="341" y="102"/>
                      <a:pt x="341" y="102"/>
                    </a:cubicBezTo>
                    <a:cubicBezTo>
                      <a:pt x="337" y="97"/>
                      <a:pt x="332" y="92"/>
                      <a:pt x="326" y="87"/>
                    </a:cubicBezTo>
                    <a:cubicBezTo>
                      <a:pt x="327" y="87"/>
                      <a:pt x="327" y="87"/>
                      <a:pt x="327" y="87"/>
                    </a:cubicBezTo>
                    <a:cubicBezTo>
                      <a:pt x="336" y="37"/>
                      <a:pt x="336" y="37"/>
                      <a:pt x="336" y="37"/>
                    </a:cubicBezTo>
                    <a:cubicBezTo>
                      <a:pt x="307" y="20"/>
                      <a:pt x="307" y="20"/>
                      <a:pt x="307" y="20"/>
                    </a:cubicBezTo>
                    <a:cubicBezTo>
                      <a:pt x="268" y="53"/>
                      <a:pt x="268" y="53"/>
                      <a:pt x="268" y="53"/>
                    </a:cubicBezTo>
                    <a:cubicBezTo>
                      <a:pt x="268" y="54"/>
                      <a:pt x="268" y="54"/>
                      <a:pt x="268" y="54"/>
                    </a:cubicBezTo>
                    <a:cubicBezTo>
                      <a:pt x="262" y="51"/>
                      <a:pt x="255" y="49"/>
                      <a:pt x="248" y="48"/>
                    </a:cubicBezTo>
                    <a:cubicBezTo>
                      <a:pt x="248" y="48"/>
                      <a:pt x="248" y="48"/>
                      <a:pt x="248" y="48"/>
                    </a:cubicBezTo>
                    <a:cubicBezTo>
                      <a:pt x="231" y="0"/>
                      <a:pt x="231" y="0"/>
                      <a:pt x="231" y="0"/>
                    </a:cubicBezTo>
                    <a:cubicBezTo>
                      <a:pt x="198" y="0"/>
                      <a:pt x="198" y="0"/>
                      <a:pt x="198" y="0"/>
                    </a:cubicBezTo>
                    <a:cubicBezTo>
                      <a:pt x="181" y="48"/>
                      <a:pt x="181" y="48"/>
                      <a:pt x="181" y="48"/>
                    </a:cubicBezTo>
                    <a:cubicBezTo>
                      <a:pt x="181" y="48"/>
                      <a:pt x="181" y="48"/>
                      <a:pt x="181" y="48"/>
                    </a:cubicBezTo>
                    <a:cubicBezTo>
                      <a:pt x="174" y="49"/>
                      <a:pt x="167" y="51"/>
                      <a:pt x="161" y="54"/>
                    </a:cubicBezTo>
                    <a:cubicBezTo>
                      <a:pt x="161" y="53"/>
                      <a:pt x="161" y="53"/>
                      <a:pt x="161" y="53"/>
                    </a:cubicBezTo>
                    <a:cubicBezTo>
                      <a:pt x="122" y="20"/>
                      <a:pt x="122" y="20"/>
                      <a:pt x="122" y="20"/>
                    </a:cubicBezTo>
                    <a:cubicBezTo>
                      <a:pt x="93" y="37"/>
                      <a:pt x="93" y="37"/>
                      <a:pt x="93" y="37"/>
                    </a:cubicBezTo>
                    <a:cubicBezTo>
                      <a:pt x="102" y="87"/>
                      <a:pt x="102" y="87"/>
                      <a:pt x="102" y="87"/>
                    </a:cubicBezTo>
                    <a:cubicBezTo>
                      <a:pt x="102" y="87"/>
                      <a:pt x="102" y="87"/>
                      <a:pt x="102" y="87"/>
                    </a:cubicBezTo>
                    <a:cubicBezTo>
                      <a:pt x="97" y="92"/>
                      <a:pt x="92" y="97"/>
                      <a:pt x="88" y="102"/>
                    </a:cubicBezTo>
                    <a:cubicBezTo>
                      <a:pt x="88" y="102"/>
                      <a:pt x="88" y="102"/>
                      <a:pt x="88" y="10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21" y="121"/>
                      <a:pt x="21" y="121"/>
                      <a:pt x="21" y="121"/>
                    </a:cubicBezTo>
                    <a:cubicBezTo>
                      <a:pt x="54" y="160"/>
                      <a:pt x="54" y="160"/>
                      <a:pt x="54" y="160"/>
                    </a:cubicBezTo>
                    <a:cubicBezTo>
                      <a:pt x="52" y="167"/>
                      <a:pt x="50" y="173"/>
                      <a:pt x="48" y="180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31"/>
                      <a:pt x="0" y="231"/>
                      <a:pt x="0" y="231"/>
                    </a:cubicBezTo>
                    <a:cubicBezTo>
                      <a:pt x="48" y="247"/>
                      <a:pt x="48" y="247"/>
                      <a:pt x="48" y="247"/>
                    </a:cubicBezTo>
                    <a:cubicBezTo>
                      <a:pt x="49" y="254"/>
                      <a:pt x="51" y="261"/>
                      <a:pt x="53" y="268"/>
                    </a:cubicBezTo>
                    <a:cubicBezTo>
                      <a:pt x="21" y="306"/>
                      <a:pt x="21" y="306"/>
                      <a:pt x="21" y="306"/>
                    </a:cubicBezTo>
                    <a:cubicBezTo>
                      <a:pt x="37" y="336"/>
                      <a:pt x="37" y="336"/>
                      <a:pt x="37" y="336"/>
                    </a:cubicBezTo>
                    <a:cubicBezTo>
                      <a:pt x="87" y="326"/>
                      <a:pt x="87" y="326"/>
                      <a:pt x="87" y="326"/>
                    </a:cubicBezTo>
                    <a:cubicBezTo>
                      <a:pt x="92" y="332"/>
                      <a:pt x="97" y="337"/>
                      <a:pt x="102" y="342"/>
                    </a:cubicBezTo>
                    <a:cubicBezTo>
                      <a:pt x="93" y="391"/>
                      <a:pt x="93" y="391"/>
                      <a:pt x="93" y="391"/>
                    </a:cubicBezTo>
                    <a:cubicBezTo>
                      <a:pt x="122" y="408"/>
                      <a:pt x="122" y="408"/>
                      <a:pt x="122" y="408"/>
                    </a:cubicBezTo>
                    <a:cubicBezTo>
                      <a:pt x="160" y="375"/>
                      <a:pt x="160" y="375"/>
                      <a:pt x="160" y="375"/>
                    </a:cubicBezTo>
                    <a:cubicBezTo>
                      <a:pt x="167" y="377"/>
                      <a:pt x="174" y="379"/>
                      <a:pt x="181" y="381"/>
                    </a:cubicBezTo>
                    <a:cubicBezTo>
                      <a:pt x="198" y="428"/>
                      <a:pt x="198" y="428"/>
                      <a:pt x="198" y="428"/>
                    </a:cubicBezTo>
                    <a:cubicBezTo>
                      <a:pt x="231" y="428"/>
                      <a:pt x="231" y="428"/>
                      <a:pt x="231" y="428"/>
                    </a:cubicBezTo>
                    <a:cubicBezTo>
                      <a:pt x="248" y="381"/>
                      <a:pt x="248" y="381"/>
                      <a:pt x="248" y="381"/>
                    </a:cubicBezTo>
                    <a:cubicBezTo>
                      <a:pt x="255" y="379"/>
                      <a:pt x="262" y="377"/>
                      <a:pt x="269" y="375"/>
                    </a:cubicBezTo>
                    <a:cubicBezTo>
                      <a:pt x="307" y="408"/>
                      <a:pt x="307" y="408"/>
                      <a:pt x="307" y="408"/>
                    </a:cubicBezTo>
                    <a:cubicBezTo>
                      <a:pt x="336" y="391"/>
                      <a:pt x="336" y="391"/>
                      <a:pt x="336" y="391"/>
                    </a:cubicBezTo>
                    <a:cubicBezTo>
                      <a:pt x="327" y="342"/>
                      <a:pt x="327" y="342"/>
                      <a:pt x="327" y="342"/>
                    </a:cubicBezTo>
                    <a:cubicBezTo>
                      <a:pt x="332" y="337"/>
                      <a:pt x="337" y="332"/>
                      <a:pt x="342" y="326"/>
                    </a:cubicBezTo>
                    <a:cubicBezTo>
                      <a:pt x="391" y="336"/>
                      <a:pt x="391" y="336"/>
                      <a:pt x="391" y="336"/>
                    </a:cubicBezTo>
                    <a:cubicBezTo>
                      <a:pt x="408" y="306"/>
                      <a:pt x="408" y="306"/>
                      <a:pt x="408" y="306"/>
                    </a:cubicBezTo>
                    <a:cubicBezTo>
                      <a:pt x="375" y="268"/>
                      <a:pt x="375" y="268"/>
                      <a:pt x="375" y="268"/>
                    </a:cubicBezTo>
                    <a:cubicBezTo>
                      <a:pt x="378" y="261"/>
                      <a:pt x="379" y="254"/>
                      <a:pt x="381" y="247"/>
                    </a:cubicBezTo>
                    <a:lnTo>
                      <a:pt x="428" y="231"/>
                    </a:lnTo>
                    <a:close/>
                    <a:moveTo>
                      <a:pt x="214" y="300"/>
                    </a:moveTo>
                    <a:cubicBezTo>
                      <a:pt x="167" y="300"/>
                      <a:pt x="129" y="261"/>
                      <a:pt x="129" y="214"/>
                    </a:cubicBezTo>
                    <a:cubicBezTo>
                      <a:pt x="129" y="167"/>
                      <a:pt x="167" y="129"/>
                      <a:pt x="214" y="129"/>
                    </a:cubicBezTo>
                    <a:cubicBezTo>
                      <a:pt x="261" y="129"/>
                      <a:pt x="300" y="167"/>
                      <a:pt x="300" y="214"/>
                    </a:cubicBezTo>
                    <a:cubicBezTo>
                      <a:pt x="300" y="261"/>
                      <a:pt x="261" y="300"/>
                      <a:pt x="214" y="30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25400" dist="25400" dir="2700000" algn="tl" rotWithShape="0">
                  <a:schemeClr val="tx1">
                    <a:lumMod val="65000"/>
                    <a:lumOff val="35000"/>
                    <a:alpha val="52000"/>
                  </a:scheme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5301321" y="2285158"/>
            <a:ext cx="949097" cy="1100953"/>
            <a:chOff x="5344864" y="2140015"/>
            <a:chExt cx="949097" cy="1100953"/>
          </a:xfrm>
        </p:grpSpPr>
        <p:sp>
          <p:nvSpPr>
            <p:cNvPr id="15" name="六边形 14"/>
            <p:cNvSpPr/>
            <p:nvPr/>
          </p:nvSpPr>
          <p:spPr>
            <a:xfrm rot="5400000">
              <a:off x="5268936" y="2215943"/>
              <a:ext cx="1100953" cy="949097"/>
            </a:xfrm>
            <a:prstGeom prst="hexagon">
              <a:avLst/>
            </a:prstGeom>
            <a:solidFill>
              <a:srgbClr val="577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16" name="Group 23"/>
            <p:cNvGrpSpPr>
              <a:grpSpLocks noChangeAspect="1"/>
            </p:cNvGrpSpPr>
            <p:nvPr/>
          </p:nvGrpSpPr>
          <p:grpSpPr bwMode="auto">
            <a:xfrm>
              <a:off x="5616867" y="2516088"/>
              <a:ext cx="434438" cy="434438"/>
              <a:chOff x="3706" y="2026"/>
              <a:chExt cx="460" cy="460"/>
            </a:xfrm>
          </p:grpSpPr>
          <p:sp>
            <p:nvSpPr>
              <p:cNvPr id="17" name="AutoShape 22"/>
              <p:cNvSpPr>
                <a:spLocks noChangeAspect="1" noChangeArrowheads="1" noTextEdit="1"/>
              </p:cNvSpPr>
              <p:nvPr/>
            </p:nvSpPr>
            <p:spPr bwMode="auto">
              <a:xfrm>
                <a:off x="3706" y="2026"/>
                <a:ext cx="460" cy="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8" name="Freeform 24"/>
              <p:cNvSpPr>
                <a:spLocks/>
              </p:cNvSpPr>
              <p:nvPr/>
            </p:nvSpPr>
            <p:spPr bwMode="auto">
              <a:xfrm>
                <a:off x="3706" y="2316"/>
                <a:ext cx="460" cy="57"/>
              </a:xfrm>
              <a:custGeom>
                <a:avLst/>
                <a:gdLst>
                  <a:gd name="T0" fmla="*/ 0 w 192"/>
                  <a:gd name="T1" fmla="*/ 12 h 24"/>
                  <a:gd name="T2" fmla="*/ 13 w 192"/>
                  <a:gd name="T3" fmla="*/ 24 h 24"/>
                  <a:gd name="T4" fmla="*/ 80 w 192"/>
                  <a:gd name="T5" fmla="*/ 24 h 24"/>
                  <a:gd name="T6" fmla="*/ 88 w 192"/>
                  <a:gd name="T7" fmla="*/ 24 h 24"/>
                  <a:gd name="T8" fmla="*/ 104 w 192"/>
                  <a:gd name="T9" fmla="*/ 24 h 24"/>
                  <a:gd name="T10" fmla="*/ 112 w 192"/>
                  <a:gd name="T11" fmla="*/ 24 h 24"/>
                  <a:gd name="T12" fmla="*/ 181 w 192"/>
                  <a:gd name="T13" fmla="*/ 24 h 24"/>
                  <a:gd name="T14" fmla="*/ 192 w 192"/>
                  <a:gd name="T15" fmla="*/ 12 h 24"/>
                  <a:gd name="T16" fmla="*/ 192 w 192"/>
                  <a:gd name="T17" fmla="*/ 0 h 24"/>
                  <a:gd name="T18" fmla="*/ 0 w 192"/>
                  <a:gd name="T19" fmla="*/ 0 h 24"/>
                  <a:gd name="T20" fmla="*/ 0 w 192"/>
                  <a:gd name="T21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2" h="24">
                    <a:moveTo>
                      <a:pt x="0" y="12"/>
                    </a:moveTo>
                    <a:cubicBezTo>
                      <a:pt x="0" y="19"/>
                      <a:pt x="6" y="24"/>
                      <a:pt x="13" y="24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88" y="24"/>
                      <a:pt x="88" y="24"/>
                      <a:pt x="88" y="24"/>
                    </a:cubicBezTo>
                    <a:cubicBezTo>
                      <a:pt x="104" y="24"/>
                      <a:pt x="104" y="24"/>
                      <a:pt x="104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81" y="24"/>
                      <a:pt x="181" y="24"/>
                      <a:pt x="181" y="24"/>
                    </a:cubicBezTo>
                    <a:cubicBezTo>
                      <a:pt x="187" y="24"/>
                      <a:pt x="192" y="18"/>
                      <a:pt x="192" y="12"/>
                    </a:cubicBezTo>
                    <a:cubicBezTo>
                      <a:pt x="192" y="0"/>
                      <a:pt x="192" y="0"/>
                      <a:pt x="192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9" name="Freeform 25"/>
              <p:cNvSpPr>
                <a:spLocks/>
              </p:cNvSpPr>
              <p:nvPr/>
            </p:nvSpPr>
            <p:spPr bwMode="auto">
              <a:xfrm>
                <a:off x="3706" y="2028"/>
                <a:ext cx="460" cy="269"/>
              </a:xfrm>
              <a:custGeom>
                <a:avLst/>
                <a:gdLst>
                  <a:gd name="T0" fmla="*/ 180 w 192"/>
                  <a:gd name="T1" fmla="*/ 0 h 112"/>
                  <a:gd name="T2" fmla="*/ 12 w 192"/>
                  <a:gd name="T3" fmla="*/ 0 h 112"/>
                  <a:gd name="T4" fmla="*/ 0 w 192"/>
                  <a:gd name="T5" fmla="*/ 12 h 112"/>
                  <a:gd name="T6" fmla="*/ 0 w 192"/>
                  <a:gd name="T7" fmla="*/ 112 h 112"/>
                  <a:gd name="T8" fmla="*/ 192 w 192"/>
                  <a:gd name="T9" fmla="*/ 112 h 112"/>
                  <a:gd name="T10" fmla="*/ 192 w 192"/>
                  <a:gd name="T11" fmla="*/ 12 h 112"/>
                  <a:gd name="T12" fmla="*/ 180 w 192"/>
                  <a:gd name="T13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2" h="112">
                    <a:moveTo>
                      <a:pt x="180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192" y="112"/>
                      <a:pt x="192" y="112"/>
                      <a:pt x="192" y="112"/>
                    </a:cubicBezTo>
                    <a:cubicBezTo>
                      <a:pt x="192" y="12"/>
                      <a:pt x="192" y="12"/>
                      <a:pt x="192" y="12"/>
                    </a:cubicBezTo>
                    <a:cubicBezTo>
                      <a:pt x="192" y="5"/>
                      <a:pt x="187" y="0"/>
                      <a:pt x="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0" name="Freeform 26"/>
              <p:cNvSpPr>
                <a:spLocks/>
              </p:cNvSpPr>
              <p:nvPr/>
            </p:nvSpPr>
            <p:spPr bwMode="auto">
              <a:xfrm>
                <a:off x="3840" y="2393"/>
                <a:ext cx="192" cy="95"/>
              </a:xfrm>
              <a:custGeom>
                <a:avLst/>
                <a:gdLst>
                  <a:gd name="T0" fmla="*/ 56 w 80"/>
                  <a:gd name="T1" fmla="*/ 2 h 40"/>
                  <a:gd name="T2" fmla="*/ 56 w 80"/>
                  <a:gd name="T3" fmla="*/ 2 h 40"/>
                  <a:gd name="T4" fmla="*/ 56 w 80"/>
                  <a:gd name="T5" fmla="*/ 0 h 40"/>
                  <a:gd name="T6" fmla="*/ 48 w 80"/>
                  <a:gd name="T7" fmla="*/ 0 h 40"/>
                  <a:gd name="T8" fmla="*/ 32 w 80"/>
                  <a:gd name="T9" fmla="*/ 0 h 40"/>
                  <a:gd name="T10" fmla="*/ 24 w 80"/>
                  <a:gd name="T11" fmla="*/ 0 h 40"/>
                  <a:gd name="T12" fmla="*/ 24 w 80"/>
                  <a:gd name="T13" fmla="*/ 2 h 40"/>
                  <a:gd name="T14" fmla="*/ 24 w 80"/>
                  <a:gd name="T15" fmla="*/ 2 h 40"/>
                  <a:gd name="T16" fmla="*/ 0 w 80"/>
                  <a:gd name="T17" fmla="*/ 20 h 40"/>
                  <a:gd name="T18" fmla="*/ 13 w 80"/>
                  <a:gd name="T19" fmla="*/ 35 h 40"/>
                  <a:gd name="T20" fmla="*/ 40 w 80"/>
                  <a:gd name="T21" fmla="*/ 40 h 40"/>
                  <a:gd name="T22" fmla="*/ 80 w 80"/>
                  <a:gd name="T23" fmla="*/ 20 h 40"/>
                  <a:gd name="T24" fmla="*/ 80 w 80"/>
                  <a:gd name="T25" fmla="*/ 20 h 40"/>
                  <a:gd name="T26" fmla="*/ 80 w 80"/>
                  <a:gd name="T27" fmla="*/ 20 h 40"/>
                  <a:gd name="T28" fmla="*/ 80 w 80"/>
                  <a:gd name="T29" fmla="*/ 20 h 40"/>
                  <a:gd name="T30" fmla="*/ 80 w 80"/>
                  <a:gd name="T31" fmla="*/ 20 h 40"/>
                  <a:gd name="T32" fmla="*/ 56 w 80"/>
                  <a:gd name="T33" fmla="*/ 2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0" h="40">
                    <a:moveTo>
                      <a:pt x="56" y="2"/>
                    </a:moveTo>
                    <a:cubicBezTo>
                      <a:pt x="56" y="2"/>
                      <a:pt x="56" y="2"/>
                      <a:pt x="56" y="2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9" y="5"/>
                      <a:pt x="0" y="12"/>
                      <a:pt x="0" y="20"/>
                    </a:cubicBezTo>
                    <a:cubicBezTo>
                      <a:pt x="0" y="26"/>
                      <a:pt x="5" y="31"/>
                      <a:pt x="13" y="35"/>
                    </a:cubicBezTo>
                    <a:cubicBezTo>
                      <a:pt x="20" y="38"/>
                      <a:pt x="30" y="40"/>
                      <a:pt x="40" y="40"/>
                    </a:cubicBezTo>
                    <a:cubicBezTo>
                      <a:pt x="63" y="40"/>
                      <a:pt x="80" y="32"/>
                      <a:pt x="80" y="20"/>
                    </a:cubicBezTo>
                    <a:cubicBezTo>
                      <a:pt x="80" y="20"/>
                      <a:pt x="80" y="20"/>
                      <a:pt x="80" y="20"/>
                    </a:cubicBezTo>
                    <a:cubicBezTo>
                      <a:pt x="80" y="20"/>
                      <a:pt x="80" y="20"/>
                      <a:pt x="80" y="20"/>
                    </a:cubicBezTo>
                    <a:cubicBezTo>
                      <a:pt x="80" y="20"/>
                      <a:pt x="80" y="20"/>
                      <a:pt x="80" y="20"/>
                    </a:cubicBezTo>
                    <a:cubicBezTo>
                      <a:pt x="80" y="20"/>
                      <a:pt x="80" y="20"/>
                      <a:pt x="80" y="20"/>
                    </a:cubicBezTo>
                    <a:cubicBezTo>
                      <a:pt x="80" y="12"/>
                      <a:pt x="71" y="5"/>
                      <a:pt x="56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1" name="组合 20"/>
          <p:cNvGrpSpPr/>
          <p:nvPr/>
        </p:nvGrpSpPr>
        <p:grpSpPr>
          <a:xfrm>
            <a:off x="2887886" y="2349306"/>
            <a:ext cx="925656" cy="1073762"/>
            <a:chOff x="2931429" y="2204163"/>
            <a:chExt cx="925656" cy="1073762"/>
          </a:xfrm>
        </p:grpSpPr>
        <p:sp>
          <p:nvSpPr>
            <p:cNvPr id="22" name="六边形 21"/>
            <p:cNvSpPr/>
            <p:nvPr/>
          </p:nvSpPr>
          <p:spPr>
            <a:xfrm rot="5400000">
              <a:off x="2857376" y="2278216"/>
              <a:ext cx="1073762" cy="925656"/>
            </a:xfrm>
            <a:prstGeom prst="hexagon">
              <a:avLst/>
            </a:prstGeom>
            <a:solidFill>
              <a:srgbClr val="577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3257988" y="2543684"/>
              <a:ext cx="300873" cy="418126"/>
              <a:chOff x="4462463" y="3771897"/>
              <a:chExt cx="215900" cy="300038"/>
            </a:xfrm>
          </p:grpSpPr>
          <p:sp>
            <p:nvSpPr>
              <p:cNvPr id="24" name="Freeform 139"/>
              <p:cNvSpPr>
                <a:spLocks/>
              </p:cNvSpPr>
              <p:nvPr/>
            </p:nvSpPr>
            <p:spPr bwMode="auto">
              <a:xfrm>
                <a:off x="4478338" y="3805235"/>
                <a:ext cx="182563" cy="233363"/>
              </a:xfrm>
              <a:custGeom>
                <a:avLst/>
                <a:gdLst>
                  <a:gd name="T0" fmla="*/ 132 w 132"/>
                  <a:gd name="T1" fmla="*/ 27 h 168"/>
                  <a:gd name="T2" fmla="*/ 132 w 132"/>
                  <a:gd name="T3" fmla="*/ 0 h 168"/>
                  <a:gd name="T4" fmla="*/ 0 w 132"/>
                  <a:gd name="T5" fmla="*/ 0 h 168"/>
                  <a:gd name="T6" fmla="*/ 0 w 132"/>
                  <a:gd name="T7" fmla="*/ 27 h 168"/>
                  <a:gd name="T8" fmla="*/ 44 w 132"/>
                  <a:gd name="T9" fmla="*/ 84 h 168"/>
                  <a:gd name="T10" fmla="*/ 0 w 132"/>
                  <a:gd name="T11" fmla="*/ 141 h 168"/>
                  <a:gd name="T12" fmla="*/ 0 w 132"/>
                  <a:gd name="T13" fmla="*/ 168 h 168"/>
                  <a:gd name="T14" fmla="*/ 132 w 132"/>
                  <a:gd name="T15" fmla="*/ 168 h 168"/>
                  <a:gd name="T16" fmla="*/ 132 w 132"/>
                  <a:gd name="T17" fmla="*/ 141 h 168"/>
                  <a:gd name="T18" fmla="*/ 88 w 132"/>
                  <a:gd name="T19" fmla="*/ 84 h 168"/>
                  <a:gd name="T20" fmla="*/ 132 w 132"/>
                  <a:gd name="T21" fmla="*/ 27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2" h="168">
                    <a:moveTo>
                      <a:pt x="132" y="27"/>
                    </a:moveTo>
                    <a:cubicBezTo>
                      <a:pt x="132" y="0"/>
                      <a:pt x="132" y="0"/>
                      <a:pt x="13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53"/>
                      <a:pt x="44" y="84"/>
                      <a:pt x="44" y="84"/>
                    </a:cubicBezTo>
                    <a:cubicBezTo>
                      <a:pt x="44" y="84"/>
                      <a:pt x="0" y="115"/>
                      <a:pt x="0" y="141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132" y="168"/>
                      <a:pt x="132" y="168"/>
                      <a:pt x="132" y="168"/>
                    </a:cubicBezTo>
                    <a:cubicBezTo>
                      <a:pt x="132" y="141"/>
                      <a:pt x="132" y="141"/>
                      <a:pt x="132" y="141"/>
                    </a:cubicBezTo>
                    <a:cubicBezTo>
                      <a:pt x="132" y="114"/>
                      <a:pt x="88" y="84"/>
                      <a:pt x="88" y="84"/>
                    </a:cubicBezTo>
                    <a:cubicBezTo>
                      <a:pt x="88" y="84"/>
                      <a:pt x="132" y="53"/>
                      <a:pt x="132" y="2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5" name="Freeform 140"/>
              <p:cNvSpPr>
                <a:spLocks/>
              </p:cNvSpPr>
              <p:nvPr/>
            </p:nvSpPr>
            <p:spPr bwMode="auto">
              <a:xfrm>
                <a:off x="4500563" y="3860797"/>
                <a:ext cx="138113" cy="177800"/>
              </a:xfrm>
              <a:custGeom>
                <a:avLst/>
                <a:gdLst>
                  <a:gd name="T0" fmla="*/ 63 w 100"/>
                  <a:gd name="T1" fmla="*/ 99 h 128"/>
                  <a:gd name="T2" fmla="*/ 56 w 100"/>
                  <a:gd name="T3" fmla="*/ 91 h 128"/>
                  <a:gd name="T4" fmla="*/ 56 w 100"/>
                  <a:gd name="T5" fmla="*/ 91 h 128"/>
                  <a:gd name="T6" fmla="*/ 56 w 100"/>
                  <a:gd name="T7" fmla="*/ 44 h 128"/>
                  <a:gd name="T8" fmla="*/ 56 w 100"/>
                  <a:gd name="T9" fmla="*/ 44 h 128"/>
                  <a:gd name="T10" fmla="*/ 63 w 100"/>
                  <a:gd name="T11" fmla="*/ 31 h 128"/>
                  <a:gd name="T12" fmla="*/ 94 w 100"/>
                  <a:gd name="T13" fmla="*/ 0 h 128"/>
                  <a:gd name="T14" fmla="*/ 6 w 100"/>
                  <a:gd name="T15" fmla="*/ 0 h 128"/>
                  <a:gd name="T16" fmla="*/ 37 w 100"/>
                  <a:gd name="T17" fmla="*/ 31 h 128"/>
                  <a:gd name="T18" fmla="*/ 44 w 100"/>
                  <a:gd name="T19" fmla="*/ 44 h 128"/>
                  <a:gd name="T20" fmla="*/ 44 w 100"/>
                  <a:gd name="T21" fmla="*/ 91 h 128"/>
                  <a:gd name="T22" fmla="*/ 37 w 100"/>
                  <a:gd name="T23" fmla="*/ 99 h 128"/>
                  <a:gd name="T24" fmla="*/ 0 w 100"/>
                  <a:gd name="T25" fmla="*/ 128 h 128"/>
                  <a:gd name="T26" fmla="*/ 100 w 100"/>
                  <a:gd name="T27" fmla="*/ 128 h 128"/>
                  <a:gd name="T28" fmla="*/ 63 w 100"/>
                  <a:gd name="T29" fmla="*/ 99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0" h="128">
                    <a:moveTo>
                      <a:pt x="63" y="99"/>
                    </a:moveTo>
                    <a:cubicBezTo>
                      <a:pt x="58" y="97"/>
                      <a:pt x="56" y="94"/>
                      <a:pt x="56" y="91"/>
                    </a:cubicBezTo>
                    <a:cubicBezTo>
                      <a:pt x="56" y="91"/>
                      <a:pt x="56" y="91"/>
                      <a:pt x="56" y="91"/>
                    </a:cubicBezTo>
                    <a:cubicBezTo>
                      <a:pt x="56" y="44"/>
                      <a:pt x="56" y="44"/>
                      <a:pt x="56" y="44"/>
                    </a:cubicBezTo>
                    <a:cubicBezTo>
                      <a:pt x="56" y="44"/>
                      <a:pt x="56" y="44"/>
                      <a:pt x="56" y="44"/>
                    </a:cubicBezTo>
                    <a:cubicBezTo>
                      <a:pt x="56" y="39"/>
                      <a:pt x="58" y="34"/>
                      <a:pt x="63" y="31"/>
                    </a:cubicBezTo>
                    <a:cubicBezTo>
                      <a:pt x="73" y="23"/>
                      <a:pt x="87" y="11"/>
                      <a:pt x="94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13" y="11"/>
                      <a:pt x="27" y="23"/>
                      <a:pt x="37" y="31"/>
                    </a:cubicBezTo>
                    <a:cubicBezTo>
                      <a:pt x="42" y="34"/>
                      <a:pt x="44" y="39"/>
                      <a:pt x="44" y="44"/>
                    </a:cubicBezTo>
                    <a:cubicBezTo>
                      <a:pt x="44" y="91"/>
                      <a:pt x="44" y="91"/>
                      <a:pt x="44" y="91"/>
                    </a:cubicBezTo>
                    <a:cubicBezTo>
                      <a:pt x="44" y="94"/>
                      <a:pt x="42" y="97"/>
                      <a:pt x="37" y="99"/>
                    </a:cubicBezTo>
                    <a:cubicBezTo>
                      <a:pt x="22" y="107"/>
                      <a:pt x="1" y="120"/>
                      <a:pt x="0" y="128"/>
                    </a:cubicBezTo>
                    <a:cubicBezTo>
                      <a:pt x="100" y="128"/>
                      <a:pt x="100" y="128"/>
                      <a:pt x="100" y="128"/>
                    </a:cubicBezTo>
                    <a:cubicBezTo>
                      <a:pt x="99" y="120"/>
                      <a:pt x="78" y="107"/>
                      <a:pt x="63" y="99"/>
                    </a:cubicBezTo>
                    <a:close/>
                  </a:path>
                </a:pathLst>
              </a:custGeom>
              <a:solidFill>
                <a:srgbClr val="F092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6" name="Freeform 141"/>
              <p:cNvSpPr>
                <a:spLocks noEditPoints="1"/>
              </p:cNvSpPr>
              <p:nvPr/>
            </p:nvSpPr>
            <p:spPr bwMode="auto">
              <a:xfrm>
                <a:off x="4462463" y="3771897"/>
                <a:ext cx="215900" cy="300038"/>
              </a:xfrm>
              <a:custGeom>
                <a:avLst/>
                <a:gdLst>
                  <a:gd name="T0" fmla="*/ 148 w 156"/>
                  <a:gd name="T1" fmla="*/ 0 h 216"/>
                  <a:gd name="T2" fmla="*/ 8 w 156"/>
                  <a:gd name="T3" fmla="*/ 0 h 216"/>
                  <a:gd name="T4" fmla="*/ 0 w 156"/>
                  <a:gd name="T5" fmla="*/ 8 h 216"/>
                  <a:gd name="T6" fmla="*/ 0 w 156"/>
                  <a:gd name="T7" fmla="*/ 16 h 216"/>
                  <a:gd name="T8" fmla="*/ 8 w 156"/>
                  <a:gd name="T9" fmla="*/ 24 h 216"/>
                  <a:gd name="T10" fmla="*/ 148 w 156"/>
                  <a:gd name="T11" fmla="*/ 24 h 216"/>
                  <a:gd name="T12" fmla="*/ 156 w 156"/>
                  <a:gd name="T13" fmla="*/ 16 h 216"/>
                  <a:gd name="T14" fmla="*/ 156 w 156"/>
                  <a:gd name="T15" fmla="*/ 8 h 216"/>
                  <a:gd name="T16" fmla="*/ 148 w 156"/>
                  <a:gd name="T17" fmla="*/ 0 h 216"/>
                  <a:gd name="T18" fmla="*/ 148 w 156"/>
                  <a:gd name="T19" fmla="*/ 192 h 216"/>
                  <a:gd name="T20" fmla="*/ 8 w 156"/>
                  <a:gd name="T21" fmla="*/ 192 h 216"/>
                  <a:gd name="T22" fmla="*/ 0 w 156"/>
                  <a:gd name="T23" fmla="*/ 200 h 216"/>
                  <a:gd name="T24" fmla="*/ 0 w 156"/>
                  <a:gd name="T25" fmla="*/ 208 h 216"/>
                  <a:gd name="T26" fmla="*/ 8 w 156"/>
                  <a:gd name="T27" fmla="*/ 216 h 216"/>
                  <a:gd name="T28" fmla="*/ 148 w 156"/>
                  <a:gd name="T29" fmla="*/ 216 h 216"/>
                  <a:gd name="T30" fmla="*/ 156 w 156"/>
                  <a:gd name="T31" fmla="*/ 208 h 216"/>
                  <a:gd name="T32" fmla="*/ 156 w 156"/>
                  <a:gd name="T33" fmla="*/ 200 h 216"/>
                  <a:gd name="T34" fmla="*/ 148 w 156"/>
                  <a:gd name="T35" fmla="*/ 192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6" h="216">
                    <a:moveTo>
                      <a:pt x="148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20"/>
                      <a:pt x="4" y="24"/>
                      <a:pt x="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52" y="24"/>
                      <a:pt x="156" y="20"/>
                      <a:pt x="156" y="16"/>
                    </a:cubicBezTo>
                    <a:cubicBezTo>
                      <a:pt x="156" y="8"/>
                      <a:pt x="156" y="8"/>
                      <a:pt x="156" y="8"/>
                    </a:cubicBezTo>
                    <a:cubicBezTo>
                      <a:pt x="156" y="4"/>
                      <a:pt x="152" y="0"/>
                      <a:pt x="148" y="0"/>
                    </a:cubicBezTo>
                    <a:close/>
                    <a:moveTo>
                      <a:pt x="148" y="192"/>
                    </a:moveTo>
                    <a:cubicBezTo>
                      <a:pt x="8" y="192"/>
                      <a:pt x="8" y="192"/>
                      <a:pt x="8" y="192"/>
                    </a:cubicBezTo>
                    <a:cubicBezTo>
                      <a:pt x="4" y="192"/>
                      <a:pt x="0" y="196"/>
                      <a:pt x="0" y="200"/>
                    </a:cubicBezTo>
                    <a:cubicBezTo>
                      <a:pt x="0" y="208"/>
                      <a:pt x="0" y="208"/>
                      <a:pt x="0" y="208"/>
                    </a:cubicBezTo>
                    <a:cubicBezTo>
                      <a:pt x="0" y="212"/>
                      <a:pt x="4" y="216"/>
                      <a:pt x="8" y="216"/>
                    </a:cubicBezTo>
                    <a:cubicBezTo>
                      <a:pt x="148" y="216"/>
                      <a:pt x="148" y="216"/>
                      <a:pt x="148" y="216"/>
                    </a:cubicBezTo>
                    <a:cubicBezTo>
                      <a:pt x="152" y="216"/>
                      <a:pt x="156" y="212"/>
                      <a:pt x="156" y="208"/>
                    </a:cubicBezTo>
                    <a:cubicBezTo>
                      <a:pt x="156" y="200"/>
                      <a:pt x="156" y="200"/>
                      <a:pt x="156" y="200"/>
                    </a:cubicBezTo>
                    <a:cubicBezTo>
                      <a:pt x="156" y="196"/>
                      <a:pt x="152" y="192"/>
                      <a:pt x="148" y="192"/>
                    </a:cubicBezTo>
                    <a:close/>
                  </a:path>
                </a:pathLst>
              </a:custGeom>
              <a:solidFill>
                <a:srgbClr val="464E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7" name="组合 26"/>
          <p:cNvGrpSpPr/>
          <p:nvPr/>
        </p:nvGrpSpPr>
        <p:grpSpPr>
          <a:xfrm>
            <a:off x="4796063" y="3198141"/>
            <a:ext cx="907098" cy="1052234"/>
            <a:chOff x="4839606" y="3052998"/>
            <a:chExt cx="907098" cy="1052234"/>
          </a:xfrm>
        </p:grpSpPr>
        <p:sp>
          <p:nvSpPr>
            <p:cNvPr id="28" name="六边形 27"/>
            <p:cNvSpPr/>
            <p:nvPr/>
          </p:nvSpPr>
          <p:spPr>
            <a:xfrm rot="5400000">
              <a:off x="4767038" y="3125566"/>
              <a:ext cx="1052234" cy="907098"/>
            </a:xfrm>
            <a:prstGeom prst="hexag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5059999" y="3394798"/>
              <a:ext cx="462508" cy="400682"/>
              <a:chOff x="8985250" y="1917698"/>
              <a:chExt cx="617538" cy="534988"/>
            </a:xfrm>
          </p:grpSpPr>
          <p:sp>
            <p:nvSpPr>
              <p:cNvPr id="30" name="Freeform 57"/>
              <p:cNvSpPr>
                <a:spLocks/>
              </p:cNvSpPr>
              <p:nvPr/>
            </p:nvSpPr>
            <p:spPr bwMode="auto">
              <a:xfrm>
                <a:off x="9193213" y="2314573"/>
                <a:ext cx="207963" cy="120650"/>
              </a:xfrm>
              <a:custGeom>
                <a:avLst/>
                <a:gdLst>
                  <a:gd name="T0" fmla="*/ 144 w 262"/>
                  <a:gd name="T1" fmla="*/ 0 h 154"/>
                  <a:gd name="T2" fmla="*/ 168 w 262"/>
                  <a:gd name="T3" fmla="*/ 2 h 154"/>
                  <a:gd name="T4" fmla="*/ 189 w 262"/>
                  <a:gd name="T5" fmla="*/ 5 h 154"/>
                  <a:gd name="T6" fmla="*/ 206 w 262"/>
                  <a:gd name="T7" fmla="*/ 12 h 154"/>
                  <a:gd name="T8" fmla="*/ 217 w 262"/>
                  <a:gd name="T9" fmla="*/ 18 h 154"/>
                  <a:gd name="T10" fmla="*/ 221 w 262"/>
                  <a:gd name="T11" fmla="*/ 29 h 154"/>
                  <a:gd name="T12" fmla="*/ 222 w 262"/>
                  <a:gd name="T13" fmla="*/ 63 h 154"/>
                  <a:gd name="T14" fmla="*/ 227 w 262"/>
                  <a:gd name="T15" fmla="*/ 91 h 154"/>
                  <a:gd name="T16" fmla="*/ 232 w 262"/>
                  <a:gd name="T17" fmla="*/ 112 h 154"/>
                  <a:gd name="T18" fmla="*/ 238 w 262"/>
                  <a:gd name="T19" fmla="*/ 128 h 154"/>
                  <a:gd name="T20" fmla="*/ 245 w 262"/>
                  <a:gd name="T21" fmla="*/ 139 h 154"/>
                  <a:gd name="T22" fmla="*/ 251 w 262"/>
                  <a:gd name="T23" fmla="*/ 147 h 154"/>
                  <a:gd name="T24" fmla="*/ 257 w 262"/>
                  <a:gd name="T25" fmla="*/ 152 h 154"/>
                  <a:gd name="T26" fmla="*/ 261 w 262"/>
                  <a:gd name="T27" fmla="*/ 154 h 154"/>
                  <a:gd name="T28" fmla="*/ 262 w 262"/>
                  <a:gd name="T29" fmla="*/ 154 h 154"/>
                  <a:gd name="T30" fmla="*/ 0 w 262"/>
                  <a:gd name="T31" fmla="*/ 154 h 154"/>
                  <a:gd name="T32" fmla="*/ 0 w 262"/>
                  <a:gd name="T33" fmla="*/ 154 h 154"/>
                  <a:gd name="T34" fmla="*/ 5 w 262"/>
                  <a:gd name="T35" fmla="*/ 151 h 154"/>
                  <a:gd name="T36" fmla="*/ 10 w 262"/>
                  <a:gd name="T37" fmla="*/ 146 h 154"/>
                  <a:gd name="T38" fmla="*/ 16 w 262"/>
                  <a:gd name="T39" fmla="*/ 139 h 154"/>
                  <a:gd name="T40" fmla="*/ 24 w 262"/>
                  <a:gd name="T41" fmla="*/ 127 h 154"/>
                  <a:gd name="T42" fmla="*/ 31 w 262"/>
                  <a:gd name="T43" fmla="*/ 112 h 154"/>
                  <a:gd name="T44" fmla="*/ 35 w 262"/>
                  <a:gd name="T45" fmla="*/ 90 h 154"/>
                  <a:gd name="T46" fmla="*/ 40 w 262"/>
                  <a:gd name="T47" fmla="*/ 64 h 154"/>
                  <a:gd name="T48" fmla="*/ 42 w 262"/>
                  <a:gd name="T49" fmla="*/ 31 h 154"/>
                  <a:gd name="T50" fmla="*/ 45 w 262"/>
                  <a:gd name="T51" fmla="*/ 21 h 154"/>
                  <a:gd name="T52" fmla="*/ 58 w 262"/>
                  <a:gd name="T53" fmla="*/ 15 h 154"/>
                  <a:gd name="T54" fmla="*/ 74 w 262"/>
                  <a:gd name="T55" fmla="*/ 8 h 154"/>
                  <a:gd name="T56" fmla="*/ 96 w 262"/>
                  <a:gd name="T57" fmla="*/ 4 h 154"/>
                  <a:gd name="T58" fmla="*/ 118 w 262"/>
                  <a:gd name="T59" fmla="*/ 2 h 154"/>
                  <a:gd name="T60" fmla="*/ 144 w 262"/>
                  <a:gd name="T61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62" h="154">
                    <a:moveTo>
                      <a:pt x="144" y="0"/>
                    </a:moveTo>
                    <a:lnTo>
                      <a:pt x="168" y="2"/>
                    </a:lnTo>
                    <a:lnTo>
                      <a:pt x="189" y="5"/>
                    </a:lnTo>
                    <a:lnTo>
                      <a:pt x="206" y="12"/>
                    </a:lnTo>
                    <a:lnTo>
                      <a:pt x="217" y="18"/>
                    </a:lnTo>
                    <a:lnTo>
                      <a:pt x="221" y="29"/>
                    </a:lnTo>
                    <a:lnTo>
                      <a:pt x="222" y="63"/>
                    </a:lnTo>
                    <a:lnTo>
                      <a:pt x="227" y="91"/>
                    </a:lnTo>
                    <a:lnTo>
                      <a:pt x="232" y="112"/>
                    </a:lnTo>
                    <a:lnTo>
                      <a:pt x="238" y="128"/>
                    </a:lnTo>
                    <a:lnTo>
                      <a:pt x="245" y="139"/>
                    </a:lnTo>
                    <a:lnTo>
                      <a:pt x="251" y="147"/>
                    </a:lnTo>
                    <a:lnTo>
                      <a:pt x="257" y="152"/>
                    </a:lnTo>
                    <a:lnTo>
                      <a:pt x="261" y="154"/>
                    </a:lnTo>
                    <a:lnTo>
                      <a:pt x="262" y="154"/>
                    </a:lnTo>
                    <a:lnTo>
                      <a:pt x="0" y="154"/>
                    </a:lnTo>
                    <a:lnTo>
                      <a:pt x="0" y="154"/>
                    </a:lnTo>
                    <a:lnTo>
                      <a:pt x="5" y="151"/>
                    </a:lnTo>
                    <a:lnTo>
                      <a:pt x="10" y="146"/>
                    </a:lnTo>
                    <a:lnTo>
                      <a:pt x="16" y="139"/>
                    </a:lnTo>
                    <a:lnTo>
                      <a:pt x="24" y="127"/>
                    </a:lnTo>
                    <a:lnTo>
                      <a:pt x="31" y="112"/>
                    </a:lnTo>
                    <a:lnTo>
                      <a:pt x="35" y="90"/>
                    </a:lnTo>
                    <a:lnTo>
                      <a:pt x="40" y="64"/>
                    </a:lnTo>
                    <a:lnTo>
                      <a:pt x="42" y="31"/>
                    </a:lnTo>
                    <a:lnTo>
                      <a:pt x="45" y="21"/>
                    </a:lnTo>
                    <a:lnTo>
                      <a:pt x="58" y="15"/>
                    </a:lnTo>
                    <a:lnTo>
                      <a:pt x="74" y="8"/>
                    </a:lnTo>
                    <a:lnTo>
                      <a:pt x="96" y="4"/>
                    </a:lnTo>
                    <a:lnTo>
                      <a:pt x="118" y="2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C3D2D3"/>
              </a:solidFill>
              <a:ln w="0">
                <a:solidFill>
                  <a:srgbClr val="C3D2D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1" name="Freeform 58"/>
              <p:cNvSpPr>
                <a:spLocks/>
              </p:cNvSpPr>
              <p:nvPr/>
            </p:nvSpPr>
            <p:spPr bwMode="auto">
              <a:xfrm>
                <a:off x="9183688" y="2435223"/>
                <a:ext cx="215900" cy="17463"/>
              </a:xfrm>
              <a:custGeom>
                <a:avLst/>
                <a:gdLst>
                  <a:gd name="T0" fmla="*/ 5 w 272"/>
                  <a:gd name="T1" fmla="*/ 0 h 21"/>
                  <a:gd name="T2" fmla="*/ 267 w 272"/>
                  <a:gd name="T3" fmla="*/ 0 h 21"/>
                  <a:gd name="T4" fmla="*/ 268 w 272"/>
                  <a:gd name="T5" fmla="*/ 1 h 21"/>
                  <a:gd name="T6" fmla="*/ 270 w 272"/>
                  <a:gd name="T7" fmla="*/ 3 h 21"/>
                  <a:gd name="T8" fmla="*/ 272 w 272"/>
                  <a:gd name="T9" fmla="*/ 5 h 21"/>
                  <a:gd name="T10" fmla="*/ 272 w 272"/>
                  <a:gd name="T11" fmla="*/ 16 h 21"/>
                  <a:gd name="T12" fmla="*/ 270 w 272"/>
                  <a:gd name="T13" fmla="*/ 17 h 21"/>
                  <a:gd name="T14" fmla="*/ 268 w 272"/>
                  <a:gd name="T15" fmla="*/ 19 h 21"/>
                  <a:gd name="T16" fmla="*/ 267 w 272"/>
                  <a:gd name="T17" fmla="*/ 21 h 21"/>
                  <a:gd name="T18" fmla="*/ 5 w 272"/>
                  <a:gd name="T19" fmla="*/ 21 h 21"/>
                  <a:gd name="T20" fmla="*/ 3 w 272"/>
                  <a:gd name="T21" fmla="*/ 19 h 21"/>
                  <a:gd name="T22" fmla="*/ 2 w 272"/>
                  <a:gd name="T23" fmla="*/ 17 h 21"/>
                  <a:gd name="T24" fmla="*/ 0 w 272"/>
                  <a:gd name="T25" fmla="*/ 16 h 21"/>
                  <a:gd name="T26" fmla="*/ 0 w 272"/>
                  <a:gd name="T27" fmla="*/ 5 h 21"/>
                  <a:gd name="T28" fmla="*/ 2 w 272"/>
                  <a:gd name="T29" fmla="*/ 3 h 21"/>
                  <a:gd name="T30" fmla="*/ 3 w 272"/>
                  <a:gd name="T31" fmla="*/ 1 h 21"/>
                  <a:gd name="T32" fmla="*/ 5 w 272"/>
                  <a:gd name="T3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72" h="21">
                    <a:moveTo>
                      <a:pt x="5" y="0"/>
                    </a:moveTo>
                    <a:lnTo>
                      <a:pt x="267" y="0"/>
                    </a:lnTo>
                    <a:lnTo>
                      <a:pt x="268" y="1"/>
                    </a:lnTo>
                    <a:lnTo>
                      <a:pt x="270" y="3"/>
                    </a:lnTo>
                    <a:lnTo>
                      <a:pt x="272" y="5"/>
                    </a:lnTo>
                    <a:lnTo>
                      <a:pt x="272" y="16"/>
                    </a:lnTo>
                    <a:lnTo>
                      <a:pt x="270" y="17"/>
                    </a:lnTo>
                    <a:lnTo>
                      <a:pt x="268" y="19"/>
                    </a:lnTo>
                    <a:lnTo>
                      <a:pt x="267" y="21"/>
                    </a:lnTo>
                    <a:lnTo>
                      <a:pt x="5" y="21"/>
                    </a:lnTo>
                    <a:lnTo>
                      <a:pt x="3" y="19"/>
                    </a:lnTo>
                    <a:lnTo>
                      <a:pt x="2" y="17"/>
                    </a:lnTo>
                    <a:lnTo>
                      <a:pt x="0" y="16"/>
                    </a:lnTo>
                    <a:lnTo>
                      <a:pt x="0" y="5"/>
                    </a:lnTo>
                    <a:lnTo>
                      <a:pt x="2" y="3"/>
                    </a:lnTo>
                    <a:lnTo>
                      <a:pt x="3" y="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2" name="Freeform 59"/>
              <p:cNvSpPr>
                <a:spLocks/>
              </p:cNvSpPr>
              <p:nvPr/>
            </p:nvSpPr>
            <p:spPr bwMode="auto">
              <a:xfrm>
                <a:off x="8985250" y="2284411"/>
                <a:ext cx="617538" cy="79375"/>
              </a:xfrm>
              <a:custGeom>
                <a:avLst/>
                <a:gdLst>
                  <a:gd name="T0" fmla="*/ 0 w 776"/>
                  <a:gd name="T1" fmla="*/ 0 h 99"/>
                  <a:gd name="T2" fmla="*/ 776 w 776"/>
                  <a:gd name="T3" fmla="*/ 0 h 99"/>
                  <a:gd name="T4" fmla="*/ 776 w 776"/>
                  <a:gd name="T5" fmla="*/ 67 h 99"/>
                  <a:gd name="T6" fmla="*/ 775 w 776"/>
                  <a:gd name="T7" fmla="*/ 78 h 99"/>
                  <a:gd name="T8" fmla="*/ 772 w 776"/>
                  <a:gd name="T9" fmla="*/ 87 h 99"/>
                  <a:gd name="T10" fmla="*/ 765 w 776"/>
                  <a:gd name="T11" fmla="*/ 95 h 99"/>
                  <a:gd name="T12" fmla="*/ 756 w 776"/>
                  <a:gd name="T13" fmla="*/ 99 h 99"/>
                  <a:gd name="T14" fmla="*/ 27 w 776"/>
                  <a:gd name="T15" fmla="*/ 99 h 99"/>
                  <a:gd name="T16" fmla="*/ 12 w 776"/>
                  <a:gd name="T17" fmla="*/ 92 h 99"/>
                  <a:gd name="T18" fmla="*/ 3 w 776"/>
                  <a:gd name="T19" fmla="*/ 81 h 99"/>
                  <a:gd name="T20" fmla="*/ 0 w 776"/>
                  <a:gd name="T21" fmla="*/ 67 h 99"/>
                  <a:gd name="T22" fmla="*/ 0 w 776"/>
                  <a:gd name="T23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76" h="99">
                    <a:moveTo>
                      <a:pt x="0" y="0"/>
                    </a:moveTo>
                    <a:lnTo>
                      <a:pt x="776" y="0"/>
                    </a:lnTo>
                    <a:lnTo>
                      <a:pt x="776" y="67"/>
                    </a:lnTo>
                    <a:lnTo>
                      <a:pt x="775" y="78"/>
                    </a:lnTo>
                    <a:lnTo>
                      <a:pt x="772" y="87"/>
                    </a:lnTo>
                    <a:lnTo>
                      <a:pt x="765" y="95"/>
                    </a:lnTo>
                    <a:lnTo>
                      <a:pt x="756" y="99"/>
                    </a:lnTo>
                    <a:lnTo>
                      <a:pt x="27" y="99"/>
                    </a:lnTo>
                    <a:lnTo>
                      <a:pt x="12" y="92"/>
                    </a:lnTo>
                    <a:lnTo>
                      <a:pt x="3" y="81"/>
                    </a:lnTo>
                    <a:lnTo>
                      <a:pt x="0" y="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3" name="Freeform 60"/>
              <p:cNvSpPr>
                <a:spLocks/>
              </p:cNvSpPr>
              <p:nvPr/>
            </p:nvSpPr>
            <p:spPr bwMode="auto">
              <a:xfrm>
                <a:off x="8985250" y="1917698"/>
                <a:ext cx="617538" cy="366713"/>
              </a:xfrm>
              <a:custGeom>
                <a:avLst/>
                <a:gdLst>
                  <a:gd name="T0" fmla="*/ 27 w 776"/>
                  <a:gd name="T1" fmla="*/ 0 h 462"/>
                  <a:gd name="T2" fmla="*/ 756 w 776"/>
                  <a:gd name="T3" fmla="*/ 0 h 462"/>
                  <a:gd name="T4" fmla="*/ 762 w 776"/>
                  <a:gd name="T5" fmla="*/ 0 h 462"/>
                  <a:gd name="T6" fmla="*/ 767 w 776"/>
                  <a:gd name="T7" fmla="*/ 1 h 462"/>
                  <a:gd name="T8" fmla="*/ 772 w 776"/>
                  <a:gd name="T9" fmla="*/ 4 h 462"/>
                  <a:gd name="T10" fmla="*/ 775 w 776"/>
                  <a:gd name="T11" fmla="*/ 8 h 462"/>
                  <a:gd name="T12" fmla="*/ 776 w 776"/>
                  <a:gd name="T13" fmla="*/ 14 h 462"/>
                  <a:gd name="T14" fmla="*/ 776 w 776"/>
                  <a:gd name="T15" fmla="*/ 20 h 462"/>
                  <a:gd name="T16" fmla="*/ 776 w 776"/>
                  <a:gd name="T17" fmla="*/ 462 h 462"/>
                  <a:gd name="T18" fmla="*/ 0 w 776"/>
                  <a:gd name="T19" fmla="*/ 462 h 462"/>
                  <a:gd name="T20" fmla="*/ 0 w 776"/>
                  <a:gd name="T21" fmla="*/ 20 h 462"/>
                  <a:gd name="T22" fmla="*/ 1 w 776"/>
                  <a:gd name="T23" fmla="*/ 11 h 462"/>
                  <a:gd name="T24" fmla="*/ 8 w 776"/>
                  <a:gd name="T25" fmla="*/ 4 h 462"/>
                  <a:gd name="T26" fmla="*/ 16 w 776"/>
                  <a:gd name="T27" fmla="*/ 1 h 462"/>
                  <a:gd name="T28" fmla="*/ 27 w 776"/>
                  <a:gd name="T29" fmla="*/ 0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76" h="462">
                    <a:moveTo>
                      <a:pt x="27" y="0"/>
                    </a:moveTo>
                    <a:lnTo>
                      <a:pt x="756" y="0"/>
                    </a:lnTo>
                    <a:lnTo>
                      <a:pt x="762" y="0"/>
                    </a:lnTo>
                    <a:lnTo>
                      <a:pt x="767" y="1"/>
                    </a:lnTo>
                    <a:lnTo>
                      <a:pt x="772" y="4"/>
                    </a:lnTo>
                    <a:lnTo>
                      <a:pt x="775" y="8"/>
                    </a:lnTo>
                    <a:lnTo>
                      <a:pt x="776" y="14"/>
                    </a:lnTo>
                    <a:lnTo>
                      <a:pt x="776" y="20"/>
                    </a:lnTo>
                    <a:lnTo>
                      <a:pt x="776" y="462"/>
                    </a:lnTo>
                    <a:lnTo>
                      <a:pt x="0" y="462"/>
                    </a:lnTo>
                    <a:lnTo>
                      <a:pt x="0" y="20"/>
                    </a:lnTo>
                    <a:lnTo>
                      <a:pt x="1" y="11"/>
                    </a:lnTo>
                    <a:lnTo>
                      <a:pt x="8" y="4"/>
                    </a:lnTo>
                    <a:lnTo>
                      <a:pt x="16" y="1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4" name="Rectangle 61"/>
              <p:cNvSpPr>
                <a:spLocks noChangeArrowheads="1"/>
              </p:cNvSpPr>
              <p:nvPr/>
            </p:nvSpPr>
            <p:spPr bwMode="auto">
              <a:xfrm>
                <a:off x="9007474" y="1932820"/>
                <a:ext cx="576804" cy="336469"/>
              </a:xfrm>
              <a:prstGeom prst="rect">
                <a:avLst/>
              </a:prstGeom>
              <a:noFill/>
              <a:ln w="0">
                <a:solidFill>
                  <a:srgbClr val="C3D2D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5" name="Freeform 62"/>
              <p:cNvSpPr>
                <a:spLocks/>
              </p:cNvSpPr>
              <p:nvPr/>
            </p:nvSpPr>
            <p:spPr bwMode="auto">
              <a:xfrm>
                <a:off x="9271000" y="2297111"/>
                <a:ext cx="50800" cy="50800"/>
              </a:xfrm>
              <a:custGeom>
                <a:avLst/>
                <a:gdLst>
                  <a:gd name="T0" fmla="*/ 32 w 64"/>
                  <a:gd name="T1" fmla="*/ 0 h 63"/>
                  <a:gd name="T2" fmla="*/ 48 w 64"/>
                  <a:gd name="T3" fmla="*/ 4 h 63"/>
                  <a:gd name="T4" fmla="*/ 59 w 64"/>
                  <a:gd name="T5" fmla="*/ 16 h 63"/>
                  <a:gd name="T6" fmla="*/ 64 w 64"/>
                  <a:gd name="T7" fmla="*/ 32 h 63"/>
                  <a:gd name="T8" fmla="*/ 59 w 64"/>
                  <a:gd name="T9" fmla="*/ 47 h 63"/>
                  <a:gd name="T10" fmla="*/ 48 w 64"/>
                  <a:gd name="T11" fmla="*/ 59 h 63"/>
                  <a:gd name="T12" fmla="*/ 32 w 64"/>
                  <a:gd name="T13" fmla="*/ 63 h 63"/>
                  <a:gd name="T14" fmla="*/ 16 w 64"/>
                  <a:gd name="T15" fmla="*/ 59 h 63"/>
                  <a:gd name="T16" fmla="*/ 5 w 64"/>
                  <a:gd name="T17" fmla="*/ 47 h 63"/>
                  <a:gd name="T18" fmla="*/ 0 w 64"/>
                  <a:gd name="T19" fmla="*/ 32 h 63"/>
                  <a:gd name="T20" fmla="*/ 5 w 64"/>
                  <a:gd name="T21" fmla="*/ 16 h 63"/>
                  <a:gd name="T22" fmla="*/ 16 w 64"/>
                  <a:gd name="T23" fmla="*/ 4 h 63"/>
                  <a:gd name="T24" fmla="*/ 32 w 64"/>
                  <a:gd name="T25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4" h="63">
                    <a:moveTo>
                      <a:pt x="32" y="0"/>
                    </a:moveTo>
                    <a:lnTo>
                      <a:pt x="48" y="4"/>
                    </a:lnTo>
                    <a:lnTo>
                      <a:pt x="59" y="16"/>
                    </a:lnTo>
                    <a:lnTo>
                      <a:pt x="64" y="32"/>
                    </a:lnTo>
                    <a:lnTo>
                      <a:pt x="59" y="47"/>
                    </a:lnTo>
                    <a:lnTo>
                      <a:pt x="48" y="59"/>
                    </a:lnTo>
                    <a:lnTo>
                      <a:pt x="32" y="63"/>
                    </a:lnTo>
                    <a:lnTo>
                      <a:pt x="16" y="59"/>
                    </a:lnTo>
                    <a:lnTo>
                      <a:pt x="5" y="47"/>
                    </a:lnTo>
                    <a:lnTo>
                      <a:pt x="0" y="32"/>
                    </a:lnTo>
                    <a:lnTo>
                      <a:pt x="5" y="16"/>
                    </a:lnTo>
                    <a:lnTo>
                      <a:pt x="16" y="4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E36A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6" name="组合 35"/>
          <p:cNvGrpSpPr/>
          <p:nvPr/>
        </p:nvGrpSpPr>
        <p:grpSpPr>
          <a:xfrm>
            <a:off x="3880250" y="2000253"/>
            <a:ext cx="1344780" cy="1459059"/>
            <a:chOff x="3923793" y="1855110"/>
            <a:chExt cx="1344780" cy="1459059"/>
          </a:xfrm>
        </p:grpSpPr>
        <p:sp>
          <p:nvSpPr>
            <p:cNvPr id="37" name="六边形 36"/>
            <p:cNvSpPr/>
            <p:nvPr/>
          </p:nvSpPr>
          <p:spPr>
            <a:xfrm rot="5400000">
              <a:off x="3866653" y="1912250"/>
              <a:ext cx="1459059" cy="1344780"/>
            </a:xfrm>
            <a:prstGeom prst="hexag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38" name="Group 46"/>
            <p:cNvGrpSpPr>
              <a:grpSpLocks noChangeAspect="1"/>
            </p:cNvGrpSpPr>
            <p:nvPr/>
          </p:nvGrpSpPr>
          <p:grpSpPr bwMode="auto">
            <a:xfrm>
              <a:off x="4318108" y="2231441"/>
              <a:ext cx="622033" cy="728770"/>
              <a:chOff x="-2750" y="-1033"/>
              <a:chExt cx="2596" cy="3498"/>
            </a:xfrm>
            <a:solidFill>
              <a:srgbClr val="FDFDFD"/>
            </a:solidFill>
          </p:grpSpPr>
          <p:sp>
            <p:nvSpPr>
              <p:cNvPr id="39" name="Oval 47"/>
              <p:cNvSpPr>
                <a:spLocks noChangeArrowheads="1"/>
              </p:cNvSpPr>
              <p:nvPr/>
            </p:nvSpPr>
            <p:spPr bwMode="auto">
              <a:xfrm>
                <a:off x="-2442" y="-986"/>
                <a:ext cx="495" cy="57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" name="Freeform 48"/>
              <p:cNvSpPr>
                <a:spLocks/>
              </p:cNvSpPr>
              <p:nvPr/>
            </p:nvSpPr>
            <p:spPr bwMode="auto">
              <a:xfrm>
                <a:off x="-2279" y="-371"/>
                <a:ext cx="169" cy="350"/>
              </a:xfrm>
              <a:custGeom>
                <a:avLst/>
                <a:gdLst>
                  <a:gd name="T0" fmla="*/ 0 w 169"/>
                  <a:gd name="T1" fmla="*/ 88 h 350"/>
                  <a:gd name="T2" fmla="*/ 86 w 169"/>
                  <a:gd name="T3" fmla="*/ 350 h 350"/>
                  <a:gd name="T4" fmla="*/ 169 w 169"/>
                  <a:gd name="T5" fmla="*/ 88 h 350"/>
                  <a:gd name="T6" fmla="*/ 86 w 169"/>
                  <a:gd name="T7" fmla="*/ 0 h 350"/>
                  <a:gd name="T8" fmla="*/ 0 w 169"/>
                  <a:gd name="T9" fmla="*/ 88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9" h="350">
                    <a:moveTo>
                      <a:pt x="0" y="88"/>
                    </a:moveTo>
                    <a:lnTo>
                      <a:pt x="86" y="350"/>
                    </a:lnTo>
                    <a:lnTo>
                      <a:pt x="169" y="88"/>
                    </a:lnTo>
                    <a:lnTo>
                      <a:pt x="86" y="0"/>
                    </a:lnTo>
                    <a:lnTo>
                      <a:pt x="0" y="8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1" name="Oval 49"/>
              <p:cNvSpPr>
                <a:spLocks noChangeArrowheads="1"/>
              </p:cNvSpPr>
              <p:nvPr/>
            </p:nvSpPr>
            <p:spPr bwMode="auto">
              <a:xfrm>
                <a:off x="-957" y="-986"/>
                <a:ext cx="493" cy="57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2" name="Freeform 50"/>
              <p:cNvSpPr>
                <a:spLocks/>
              </p:cNvSpPr>
              <p:nvPr/>
            </p:nvSpPr>
            <p:spPr bwMode="auto">
              <a:xfrm>
                <a:off x="-796" y="-371"/>
                <a:ext cx="169" cy="350"/>
              </a:xfrm>
              <a:custGeom>
                <a:avLst/>
                <a:gdLst>
                  <a:gd name="T0" fmla="*/ 0 w 169"/>
                  <a:gd name="T1" fmla="*/ 88 h 350"/>
                  <a:gd name="T2" fmla="*/ 86 w 169"/>
                  <a:gd name="T3" fmla="*/ 350 h 350"/>
                  <a:gd name="T4" fmla="*/ 169 w 169"/>
                  <a:gd name="T5" fmla="*/ 88 h 350"/>
                  <a:gd name="T6" fmla="*/ 86 w 169"/>
                  <a:gd name="T7" fmla="*/ 0 h 350"/>
                  <a:gd name="T8" fmla="*/ 0 w 169"/>
                  <a:gd name="T9" fmla="*/ 88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9" h="350">
                    <a:moveTo>
                      <a:pt x="0" y="88"/>
                    </a:moveTo>
                    <a:lnTo>
                      <a:pt x="86" y="350"/>
                    </a:lnTo>
                    <a:lnTo>
                      <a:pt x="169" y="88"/>
                    </a:lnTo>
                    <a:lnTo>
                      <a:pt x="86" y="0"/>
                    </a:lnTo>
                    <a:lnTo>
                      <a:pt x="0" y="8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3" name="Freeform 51"/>
              <p:cNvSpPr>
                <a:spLocks/>
              </p:cNvSpPr>
              <p:nvPr/>
            </p:nvSpPr>
            <p:spPr bwMode="auto">
              <a:xfrm>
                <a:off x="-1030" y="-369"/>
                <a:ext cx="876" cy="2636"/>
              </a:xfrm>
              <a:custGeom>
                <a:avLst/>
                <a:gdLst>
                  <a:gd name="T0" fmla="*/ 202 w 370"/>
                  <a:gd name="T1" fmla="*/ 0 h 1114"/>
                  <a:gd name="T2" fmla="*/ 136 w 370"/>
                  <a:gd name="T3" fmla="*/ 196 h 1114"/>
                  <a:gd name="T4" fmla="*/ 136 w 370"/>
                  <a:gd name="T5" fmla="*/ 196 h 1114"/>
                  <a:gd name="T6" fmla="*/ 68 w 370"/>
                  <a:gd name="T7" fmla="*/ 0 h 1114"/>
                  <a:gd name="T8" fmla="*/ 0 w 370"/>
                  <a:gd name="T9" fmla="*/ 16 h 1114"/>
                  <a:gd name="T10" fmla="*/ 42 w 370"/>
                  <a:gd name="T11" fmla="*/ 60 h 1114"/>
                  <a:gd name="T12" fmla="*/ 94 w 370"/>
                  <a:gd name="T13" fmla="*/ 240 h 1114"/>
                  <a:gd name="T14" fmla="*/ 94 w 370"/>
                  <a:gd name="T15" fmla="*/ 241 h 1114"/>
                  <a:gd name="T16" fmla="*/ 94 w 370"/>
                  <a:gd name="T17" fmla="*/ 244 h 1114"/>
                  <a:gd name="T18" fmla="*/ 94 w 370"/>
                  <a:gd name="T19" fmla="*/ 578 h 1114"/>
                  <a:gd name="T20" fmla="*/ 20 w 370"/>
                  <a:gd name="T21" fmla="*/ 651 h 1114"/>
                  <a:gd name="T22" fmla="*/ 12 w 370"/>
                  <a:gd name="T23" fmla="*/ 650 h 1114"/>
                  <a:gd name="T24" fmla="*/ 12 w 370"/>
                  <a:gd name="T25" fmla="*/ 677 h 1114"/>
                  <a:gd name="T26" fmla="*/ 11 w 370"/>
                  <a:gd name="T27" fmla="*/ 689 h 1114"/>
                  <a:gd name="T28" fmla="*/ 11 w 370"/>
                  <a:gd name="T29" fmla="*/ 1100 h 1114"/>
                  <a:gd name="T30" fmla="*/ 56 w 370"/>
                  <a:gd name="T31" fmla="*/ 1114 h 1114"/>
                  <a:gd name="T32" fmla="*/ 135 w 370"/>
                  <a:gd name="T33" fmla="*/ 1046 h 1114"/>
                  <a:gd name="T34" fmla="*/ 214 w 370"/>
                  <a:gd name="T35" fmla="*/ 1114 h 1114"/>
                  <a:gd name="T36" fmla="*/ 293 w 370"/>
                  <a:gd name="T37" fmla="*/ 1038 h 1114"/>
                  <a:gd name="T38" fmla="*/ 293 w 370"/>
                  <a:gd name="T39" fmla="*/ 629 h 1114"/>
                  <a:gd name="T40" fmla="*/ 293 w 370"/>
                  <a:gd name="T41" fmla="*/ 618 h 1114"/>
                  <a:gd name="T42" fmla="*/ 293 w 370"/>
                  <a:gd name="T43" fmla="*/ 582 h 1114"/>
                  <a:gd name="T44" fmla="*/ 317 w 370"/>
                  <a:gd name="T45" fmla="*/ 588 h 1114"/>
                  <a:gd name="T46" fmla="*/ 370 w 370"/>
                  <a:gd name="T47" fmla="*/ 537 h 1114"/>
                  <a:gd name="T48" fmla="*/ 370 w 370"/>
                  <a:gd name="T49" fmla="*/ 227 h 1114"/>
                  <a:gd name="T50" fmla="*/ 370 w 370"/>
                  <a:gd name="T51" fmla="*/ 224 h 1114"/>
                  <a:gd name="T52" fmla="*/ 202 w 370"/>
                  <a:gd name="T53" fmla="*/ 0 h 1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70" h="1114">
                    <a:moveTo>
                      <a:pt x="202" y="0"/>
                    </a:moveTo>
                    <a:cubicBezTo>
                      <a:pt x="136" y="196"/>
                      <a:pt x="136" y="196"/>
                      <a:pt x="136" y="196"/>
                    </a:cubicBezTo>
                    <a:cubicBezTo>
                      <a:pt x="136" y="196"/>
                      <a:pt x="136" y="196"/>
                      <a:pt x="136" y="196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42" y="0"/>
                      <a:pt x="20" y="6"/>
                      <a:pt x="0" y="16"/>
                    </a:cubicBezTo>
                    <a:cubicBezTo>
                      <a:pt x="15" y="28"/>
                      <a:pt x="29" y="43"/>
                      <a:pt x="42" y="60"/>
                    </a:cubicBezTo>
                    <a:cubicBezTo>
                      <a:pt x="74" y="106"/>
                      <a:pt x="92" y="168"/>
                      <a:pt x="94" y="240"/>
                    </a:cubicBezTo>
                    <a:cubicBezTo>
                      <a:pt x="94" y="241"/>
                      <a:pt x="94" y="241"/>
                      <a:pt x="94" y="241"/>
                    </a:cubicBezTo>
                    <a:cubicBezTo>
                      <a:pt x="94" y="242"/>
                      <a:pt x="94" y="243"/>
                      <a:pt x="94" y="244"/>
                    </a:cubicBezTo>
                    <a:cubicBezTo>
                      <a:pt x="94" y="578"/>
                      <a:pt x="94" y="578"/>
                      <a:pt x="94" y="578"/>
                    </a:cubicBezTo>
                    <a:cubicBezTo>
                      <a:pt x="94" y="618"/>
                      <a:pt x="61" y="651"/>
                      <a:pt x="20" y="651"/>
                    </a:cubicBezTo>
                    <a:cubicBezTo>
                      <a:pt x="17" y="651"/>
                      <a:pt x="14" y="651"/>
                      <a:pt x="12" y="650"/>
                    </a:cubicBezTo>
                    <a:cubicBezTo>
                      <a:pt x="12" y="677"/>
                      <a:pt x="12" y="677"/>
                      <a:pt x="12" y="677"/>
                    </a:cubicBezTo>
                    <a:cubicBezTo>
                      <a:pt x="12" y="681"/>
                      <a:pt x="11" y="685"/>
                      <a:pt x="11" y="689"/>
                    </a:cubicBezTo>
                    <a:cubicBezTo>
                      <a:pt x="11" y="1100"/>
                      <a:pt x="11" y="1100"/>
                      <a:pt x="11" y="1100"/>
                    </a:cubicBezTo>
                    <a:cubicBezTo>
                      <a:pt x="24" y="1108"/>
                      <a:pt x="39" y="1114"/>
                      <a:pt x="56" y="1114"/>
                    </a:cubicBezTo>
                    <a:cubicBezTo>
                      <a:pt x="97" y="1114"/>
                      <a:pt x="131" y="1084"/>
                      <a:pt x="135" y="1046"/>
                    </a:cubicBezTo>
                    <a:cubicBezTo>
                      <a:pt x="139" y="1084"/>
                      <a:pt x="173" y="1114"/>
                      <a:pt x="214" y="1114"/>
                    </a:cubicBezTo>
                    <a:cubicBezTo>
                      <a:pt x="258" y="1114"/>
                      <a:pt x="293" y="1080"/>
                      <a:pt x="293" y="1038"/>
                    </a:cubicBezTo>
                    <a:cubicBezTo>
                      <a:pt x="293" y="629"/>
                      <a:pt x="293" y="629"/>
                      <a:pt x="293" y="629"/>
                    </a:cubicBezTo>
                    <a:cubicBezTo>
                      <a:pt x="293" y="618"/>
                      <a:pt x="293" y="618"/>
                      <a:pt x="293" y="618"/>
                    </a:cubicBezTo>
                    <a:cubicBezTo>
                      <a:pt x="293" y="582"/>
                      <a:pt x="293" y="582"/>
                      <a:pt x="293" y="582"/>
                    </a:cubicBezTo>
                    <a:cubicBezTo>
                      <a:pt x="300" y="586"/>
                      <a:pt x="308" y="588"/>
                      <a:pt x="317" y="588"/>
                    </a:cubicBezTo>
                    <a:cubicBezTo>
                      <a:pt x="346" y="588"/>
                      <a:pt x="370" y="565"/>
                      <a:pt x="370" y="537"/>
                    </a:cubicBezTo>
                    <a:cubicBezTo>
                      <a:pt x="370" y="227"/>
                      <a:pt x="370" y="227"/>
                      <a:pt x="370" y="227"/>
                    </a:cubicBezTo>
                    <a:cubicBezTo>
                      <a:pt x="370" y="226"/>
                      <a:pt x="370" y="225"/>
                      <a:pt x="370" y="224"/>
                    </a:cubicBezTo>
                    <a:cubicBezTo>
                      <a:pt x="367" y="99"/>
                      <a:pt x="307" y="0"/>
                      <a:pt x="20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4" name="Freeform 52"/>
              <p:cNvSpPr>
                <a:spLocks/>
              </p:cNvSpPr>
              <p:nvPr/>
            </p:nvSpPr>
            <p:spPr bwMode="auto">
              <a:xfrm>
                <a:off x="-2750" y="-369"/>
                <a:ext cx="881" cy="2636"/>
              </a:xfrm>
              <a:custGeom>
                <a:avLst/>
                <a:gdLst>
                  <a:gd name="T0" fmla="*/ 279 w 372"/>
                  <a:gd name="T1" fmla="*/ 244 h 1114"/>
                  <a:gd name="T2" fmla="*/ 279 w 372"/>
                  <a:gd name="T3" fmla="*/ 241 h 1114"/>
                  <a:gd name="T4" fmla="*/ 279 w 372"/>
                  <a:gd name="T5" fmla="*/ 240 h 1114"/>
                  <a:gd name="T6" fmla="*/ 331 w 372"/>
                  <a:gd name="T7" fmla="*/ 60 h 1114"/>
                  <a:gd name="T8" fmla="*/ 372 w 372"/>
                  <a:gd name="T9" fmla="*/ 17 h 1114"/>
                  <a:gd name="T10" fmla="*/ 302 w 372"/>
                  <a:gd name="T11" fmla="*/ 0 h 1114"/>
                  <a:gd name="T12" fmla="*/ 233 w 372"/>
                  <a:gd name="T13" fmla="*/ 196 h 1114"/>
                  <a:gd name="T14" fmla="*/ 233 w 372"/>
                  <a:gd name="T15" fmla="*/ 196 h 1114"/>
                  <a:gd name="T16" fmla="*/ 167 w 372"/>
                  <a:gd name="T17" fmla="*/ 0 h 1114"/>
                  <a:gd name="T18" fmla="*/ 0 w 372"/>
                  <a:gd name="T19" fmla="*/ 224 h 1114"/>
                  <a:gd name="T20" fmla="*/ 0 w 372"/>
                  <a:gd name="T21" fmla="*/ 227 h 1114"/>
                  <a:gd name="T22" fmla="*/ 0 w 372"/>
                  <a:gd name="T23" fmla="*/ 537 h 1114"/>
                  <a:gd name="T24" fmla="*/ 52 w 372"/>
                  <a:gd name="T25" fmla="*/ 588 h 1114"/>
                  <a:gd name="T26" fmla="*/ 76 w 372"/>
                  <a:gd name="T27" fmla="*/ 582 h 1114"/>
                  <a:gd name="T28" fmla="*/ 76 w 372"/>
                  <a:gd name="T29" fmla="*/ 618 h 1114"/>
                  <a:gd name="T30" fmla="*/ 76 w 372"/>
                  <a:gd name="T31" fmla="*/ 629 h 1114"/>
                  <a:gd name="T32" fmla="*/ 76 w 372"/>
                  <a:gd name="T33" fmla="*/ 1038 h 1114"/>
                  <a:gd name="T34" fmla="*/ 155 w 372"/>
                  <a:gd name="T35" fmla="*/ 1114 h 1114"/>
                  <a:gd name="T36" fmla="*/ 234 w 372"/>
                  <a:gd name="T37" fmla="*/ 1046 h 1114"/>
                  <a:gd name="T38" fmla="*/ 313 w 372"/>
                  <a:gd name="T39" fmla="*/ 1114 h 1114"/>
                  <a:gd name="T40" fmla="*/ 361 w 372"/>
                  <a:gd name="T41" fmla="*/ 1098 h 1114"/>
                  <a:gd name="T42" fmla="*/ 361 w 372"/>
                  <a:gd name="T43" fmla="*/ 817 h 1114"/>
                  <a:gd name="T44" fmla="*/ 361 w 372"/>
                  <a:gd name="T45" fmla="*/ 817 h 1114"/>
                  <a:gd name="T46" fmla="*/ 199 w 372"/>
                  <a:gd name="T47" fmla="*/ 817 h 1114"/>
                  <a:gd name="T48" fmla="*/ 199 w 372"/>
                  <a:gd name="T49" fmla="*/ 588 h 1114"/>
                  <a:gd name="T50" fmla="*/ 279 w 372"/>
                  <a:gd name="T51" fmla="*/ 588 h 1114"/>
                  <a:gd name="T52" fmla="*/ 279 w 372"/>
                  <a:gd name="T53" fmla="*/ 578 h 1114"/>
                  <a:gd name="T54" fmla="*/ 279 w 372"/>
                  <a:gd name="T55" fmla="*/ 575 h 1114"/>
                  <a:gd name="T56" fmla="*/ 279 w 372"/>
                  <a:gd name="T57" fmla="*/ 244 h 1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72" h="1114">
                    <a:moveTo>
                      <a:pt x="279" y="244"/>
                    </a:moveTo>
                    <a:cubicBezTo>
                      <a:pt x="279" y="243"/>
                      <a:pt x="279" y="242"/>
                      <a:pt x="279" y="241"/>
                    </a:cubicBezTo>
                    <a:cubicBezTo>
                      <a:pt x="279" y="240"/>
                      <a:pt x="279" y="240"/>
                      <a:pt x="279" y="240"/>
                    </a:cubicBezTo>
                    <a:cubicBezTo>
                      <a:pt x="281" y="169"/>
                      <a:pt x="299" y="106"/>
                      <a:pt x="331" y="60"/>
                    </a:cubicBezTo>
                    <a:cubicBezTo>
                      <a:pt x="343" y="43"/>
                      <a:pt x="356" y="29"/>
                      <a:pt x="372" y="17"/>
                    </a:cubicBezTo>
                    <a:cubicBezTo>
                      <a:pt x="351" y="6"/>
                      <a:pt x="328" y="0"/>
                      <a:pt x="302" y="0"/>
                    </a:cubicBezTo>
                    <a:cubicBezTo>
                      <a:pt x="233" y="196"/>
                      <a:pt x="233" y="196"/>
                      <a:pt x="233" y="196"/>
                    </a:cubicBezTo>
                    <a:cubicBezTo>
                      <a:pt x="233" y="196"/>
                      <a:pt x="233" y="196"/>
                      <a:pt x="233" y="196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62" y="0"/>
                      <a:pt x="3" y="99"/>
                      <a:pt x="0" y="224"/>
                    </a:cubicBezTo>
                    <a:cubicBezTo>
                      <a:pt x="0" y="225"/>
                      <a:pt x="0" y="226"/>
                      <a:pt x="0" y="227"/>
                    </a:cubicBezTo>
                    <a:cubicBezTo>
                      <a:pt x="0" y="537"/>
                      <a:pt x="0" y="537"/>
                      <a:pt x="0" y="537"/>
                    </a:cubicBezTo>
                    <a:cubicBezTo>
                      <a:pt x="0" y="565"/>
                      <a:pt x="23" y="588"/>
                      <a:pt x="52" y="588"/>
                    </a:cubicBezTo>
                    <a:cubicBezTo>
                      <a:pt x="61" y="588"/>
                      <a:pt x="69" y="586"/>
                      <a:pt x="76" y="582"/>
                    </a:cubicBezTo>
                    <a:cubicBezTo>
                      <a:pt x="76" y="618"/>
                      <a:pt x="76" y="618"/>
                      <a:pt x="76" y="618"/>
                    </a:cubicBezTo>
                    <a:cubicBezTo>
                      <a:pt x="76" y="629"/>
                      <a:pt x="76" y="629"/>
                      <a:pt x="76" y="629"/>
                    </a:cubicBezTo>
                    <a:cubicBezTo>
                      <a:pt x="76" y="1038"/>
                      <a:pt x="76" y="1038"/>
                      <a:pt x="76" y="1038"/>
                    </a:cubicBezTo>
                    <a:cubicBezTo>
                      <a:pt x="76" y="1080"/>
                      <a:pt x="112" y="1114"/>
                      <a:pt x="155" y="1114"/>
                    </a:cubicBezTo>
                    <a:cubicBezTo>
                      <a:pt x="196" y="1114"/>
                      <a:pt x="230" y="1084"/>
                      <a:pt x="234" y="1046"/>
                    </a:cubicBezTo>
                    <a:cubicBezTo>
                      <a:pt x="238" y="1084"/>
                      <a:pt x="272" y="1114"/>
                      <a:pt x="313" y="1114"/>
                    </a:cubicBezTo>
                    <a:cubicBezTo>
                      <a:pt x="331" y="1114"/>
                      <a:pt x="348" y="1108"/>
                      <a:pt x="361" y="1098"/>
                    </a:cubicBezTo>
                    <a:cubicBezTo>
                      <a:pt x="361" y="817"/>
                      <a:pt x="361" y="817"/>
                      <a:pt x="361" y="817"/>
                    </a:cubicBezTo>
                    <a:cubicBezTo>
                      <a:pt x="361" y="817"/>
                      <a:pt x="361" y="817"/>
                      <a:pt x="361" y="817"/>
                    </a:cubicBezTo>
                    <a:cubicBezTo>
                      <a:pt x="199" y="817"/>
                      <a:pt x="199" y="817"/>
                      <a:pt x="199" y="817"/>
                    </a:cubicBezTo>
                    <a:cubicBezTo>
                      <a:pt x="199" y="588"/>
                      <a:pt x="199" y="588"/>
                      <a:pt x="199" y="588"/>
                    </a:cubicBezTo>
                    <a:cubicBezTo>
                      <a:pt x="279" y="588"/>
                      <a:pt x="279" y="588"/>
                      <a:pt x="279" y="588"/>
                    </a:cubicBezTo>
                    <a:cubicBezTo>
                      <a:pt x="279" y="585"/>
                      <a:pt x="279" y="582"/>
                      <a:pt x="279" y="578"/>
                    </a:cubicBezTo>
                    <a:cubicBezTo>
                      <a:pt x="279" y="575"/>
                      <a:pt x="279" y="575"/>
                      <a:pt x="279" y="575"/>
                    </a:cubicBezTo>
                    <a:lnTo>
                      <a:pt x="279" y="2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5" name="Oval 53"/>
              <p:cNvSpPr>
                <a:spLocks noChangeArrowheads="1"/>
              </p:cNvSpPr>
              <p:nvPr/>
            </p:nvSpPr>
            <p:spPr bwMode="auto">
              <a:xfrm>
                <a:off x="-1715" y="-1033"/>
                <a:ext cx="531" cy="61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6" name="Freeform 54"/>
              <p:cNvSpPr>
                <a:spLocks/>
              </p:cNvSpPr>
              <p:nvPr/>
            </p:nvSpPr>
            <p:spPr bwMode="auto">
              <a:xfrm>
                <a:off x="-1540" y="-371"/>
                <a:ext cx="181" cy="376"/>
              </a:xfrm>
              <a:custGeom>
                <a:avLst/>
                <a:gdLst>
                  <a:gd name="T0" fmla="*/ 0 w 181"/>
                  <a:gd name="T1" fmla="*/ 95 h 376"/>
                  <a:gd name="T2" fmla="*/ 90 w 181"/>
                  <a:gd name="T3" fmla="*/ 376 h 376"/>
                  <a:gd name="T4" fmla="*/ 181 w 181"/>
                  <a:gd name="T5" fmla="*/ 95 h 376"/>
                  <a:gd name="T6" fmla="*/ 90 w 181"/>
                  <a:gd name="T7" fmla="*/ 0 h 376"/>
                  <a:gd name="T8" fmla="*/ 0 w 181"/>
                  <a:gd name="T9" fmla="*/ 95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376">
                    <a:moveTo>
                      <a:pt x="0" y="95"/>
                    </a:moveTo>
                    <a:lnTo>
                      <a:pt x="90" y="376"/>
                    </a:lnTo>
                    <a:lnTo>
                      <a:pt x="181" y="95"/>
                    </a:lnTo>
                    <a:lnTo>
                      <a:pt x="90" y="0"/>
                    </a:lnTo>
                    <a:lnTo>
                      <a:pt x="0" y="9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7" name="Freeform 55"/>
              <p:cNvSpPr>
                <a:spLocks/>
              </p:cNvSpPr>
              <p:nvPr/>
            </p:nvSpPr>
            <p:spPr bwMode="auto">
              <a:xfrm>
                <a:off x="-2049" y="-369"/>
                <a:ext cx="1199" cy="2834"/>
              </a:xfrm>
              <a:custGeom>
                <a:avLst/>
                <a:gdLst>
                  <a:gd name="T0" fmla="*/ 326 w 506"/>
                  <a:gd name="T1" fmla="*/ 0 h 1198"/>
                  <a:gd name="T2" fmla="*/ 252 w 506"/>
                  <a:gd name="T3" fmla="*/ 211 h 1198"/>
                  <a:gd name="T4" fmla="*/ 252 w 506"/>
                  <a:gd name="T5" fmla="*/ 211 h 1198"/>
                  <a:gd name="T6" fmla="*/ 181 w 506"/>
                  <a:gd name="T7" fmla="*/ 0 h 1198"/>
                  <a:gd name="T8" fmla="*/ 1 w 506"/>
                  <a:gd name="T9" fmla="*/ 241 h 1198"/>
                  <a:gd name="T10" fmla="*/ 0 w 506"/>
                  <a:gd name="T11" fmla="*/ 244 h 1198"/>
                  <a:gd name="T12" fmla="*/ 0 w 506"/>
                  <a:gd name="T13" fmla="*/ 575 h 1198"/>
                  <a:gd name="T14" fmla="*/ 0 w 506"/>
                  <a:gd name="T15" fmla="*/ 578 h 1198"/>
                  <a:gd name="T16" fmla="*/ 1 w 506"/>
                  <a:gd name="T17" fmla="*/ 588 h 1198"/>
                  <a:gd name="T18" fmla="*/ 206 w 506"/>
                  <a:gd name="T19" fmla="*/ 588 h 1198"/>
                  <a:gd name="T20" fmla="*/ 206 w 506"/>
                  <a:gd name="T21" fmla="*/ 817 h 1198"/>
                  <a:gd name="T22" fmla="*/ 83 w 506"/>
                  <a:gd name="T23" fmla="*/ 817 h 1198"/>
                  <a:gd name="T24" fmla="*/ 83 w 506"/>
                  <a:gd name="T25" fmla="*/ 817 h 1198"/>
                  <a:gd name="T26" fmla="*/ 83 w 506"/>
                  <a:gd name="T27" fmla="*/ 1117 h 1198"/>
                  <a:gd name="T28" fmla="*/ 168 w 506"/>
                  <a:gd name="T29" fmla="*/ 1198 h 1198"/>
                  <a:gd name="T30" fmla="*/ 253 w 506"/>
                  <a:gd name="T31" fmla="*/ 1125 h 1198"/>
                  <a:gd name="T32" fmla="*/ 338 w 506"/>
                  <a:gd name="T33" fmla="*/ 1198 h 1198"/>
                  <a:gd name="T34" fmla="*/ 423 w 506"/>
                  <a:gd name="T35" fmla="*/ 1117 h 1198"/>
                  <a:gd name="T36" fmla="*/ 423 w 506"/>
                  <a:gd name="T37" fmla="*/ 688 h 1198"/>
                  <a:gd name="T38" fmla="*/ 424 w 506"/>
                  <a:gd name="T39" fmla="*/ 677 h 1198"/>
                  <a:gd name="T40" fmla="*/ 424 w 506"/>
                  <a:gd name="T41" fmla="*/ 627 h 1198"/>
                  <a:gd name="T42" fmla="*/ 450 w 506"/>
                  <a:gd name="T43" fmla="*/ 633 h 1198"/>
                  <a:gd name="T44" fmla="*/ 506 w 506"/>
                  <a:gd name="T45" fmla="*/ 578 h 1198"/>
                  <a:gd name="T46" fmla="*/ 506 w 506"/>
                  <a:gd name="T47" fmla="*/ 244 h 1198"/>
                  <a:gd name="T48" fmla="*/ 506 w 506"/>
                  <a:gd name="T49" fmla="*/ 241 h 1198"/>
                  <a:gd name="T50" fmla="*/ 326 w 506"/>
                  <a:gd name="T51" fmla="*/ 0 h 1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06" h="1198">
                    <a:moveTo>
                      <a:pt x="326" y="0"/>
                    </a:moveTo>
                    <a:cubicBezTo>
                      <a:pt x="252" y="211"/>
                      <a:pt x="252" y="211"/>
                      <a:pt x="252" y="211"/>
                    </a:cubicBezTo>
                    <a:cubicBezTo>
                      <a:pt x="252" y="211"/>
                      <a:pt x="252" y="211"/>
                      <a:pt x="252" y="211"/>
                    </a:cubicBezTo>
                    <a:cubicBezTo>
                      <a:pt x="181" y="0"/>
                      <a:pt x="181" y="0"/>
                      <a:pt x="181" y="0"/>
                    </a:cubicBezTo>
                    <a:cubicBezTo>
                      <a:pt x="68" y="0"/>
                      <a:pt x="4" y="107"/>
                      <a:pt x="1" y="241"/>
                    </a:cubicBezTo>
                    <a:cubicBezTo>
                      <a:pt x="1" y="242"/>
                      <a:pt x="0" y="243"/>
                      <a:pt x="0" y="244"/>
                    </a:cubicBezTo>
                    <a:cubicBezTo>
                      <a:pt x="0" y="575"/>
                      <a:pt x="0" y="575"/>
                      <a:pt x="0" y="575"/>
                    </a:cubicBezTo>
                    <a:cubicBezTo>
                      <a:pt x="0" y="578"/>
                      <a:pt x="0" y="578"/>
                      <a:pt x="0" y="578"/>
                    </a:cubicBezTo>
                    <a:cubicBezTo>
                      <a:pt x="0" y="582"/>
                      <a:pt x="1" y="585"/>
                      <a:pt x="1" y="588"/>
                    </a:cubicBezTo>
                    <a:cubicBezTo>
                      <a:pt x="206" y="588"/>
                      <a:pt x="206" y="588"/>
                      <a:pt x="206" y="588"/>
                    </a:cubicBezTo>
                    <a:cubicBezTo>
                      <a:pt x="206" y="817"/>
                      <a:pt x="206" y="817"/>
                      <a:pt x="206" y="817"/>
                    </a:cubicBezTo>
                    <a:cubicBezTo>
                      <a:pt x="83" y="817"/>
                      <a:pt x="83" y="817"/>
                      <a:pt x="83" y="817"/>
                    </a:cubicBezTo>
                    <a:cubicBezTo>
                      <a:pt x="83" y="817"/>
                      <a:pt x="83" y="817"/>
                      <a:pt x="83" y="817"/>
                    </a:cubicBezTo>
                    <a:cubicBezTo>
                      <a:pt x="83" y="1117"/>
                      <a:pt x="83" y="1117"/>
                      <a:pt x="83" y="1117"/>
                    </a:cubicBezTo>
                    <a:cubicBezTo>
                      <a:pt x="83" y="1162"/>
                      <a:pt x="121" y="1198"/>
                      <a:pt x="168" y="1198"/>
                    </a:cubicBezTo>
                    <a:cubicBezTo>
                      <a:pt x="212" y="1198"/>
                      <a:pt x="248" y="1166"/>
                      <a:pt x="253" y="1125"/>
                    </a:cubicBezTo>
                    <a:cubicBezTo>
                      <a:pt x="257" y="1166"/>
                      <a:pt x="294" y="1198"/>
                      <a:pt x="338" y="1198"/>
                    </a:cubicBezTo>
                    <a:cubicBezTo>
                      <a:pt x="385" y="1198"/>
                      <a:pt x="423" y="1162"/>
                      <a:pt x="423" y="1117"/>
                    </a:cubicBezTo>
                    <a:cubicBezTo>
                      <a:pt x="423" y="688"/>
                      <a:pt x="423" y="688"/>
                      <a:pt x="423" y="688"/>
                    </a:cubicBezTo>
                    <a:cubicBezTo>
                      <a:pt x="423" y="684"/>
                      <a:pt x="424" y="681"/>
                      <a:pt x="424" y="677"/>
                    </a:cubicBezTo>
                    <a:cubicBezTo>
                      <a:pt x="424" y="627"/>
                      <a:pt x="424" y="627"/>
                      <a:pt x="424" y="627"/>
                    </a:cubicBezTo>
                    <a:cubicBezTo>
                      <a:pt x="431" y="631"/>
                      <a:pt x="440" y="633"/>
                      <a:pt x="450" y="633"/>
                    </a:cubicBezTo>
                    <a:cubicBezTo>
                      <a:pt x="481" y="633"/>
                      <a:pt x="506" y="608"/>
                      <a:pt x="506" y="578"/>
                    </a:cubicBezTo>
                    <a:cubicBezTo>
                      <a:pt x="506" y="244"/>
                      <a:pt x="506" y="244"/>
                      <a:pt x="506" y="244"/>
                    </a:cubicBezTo>
                    <a:cubicBezTo>
                      <a:pt x="506" y="243"/>
                      <a:pt x="506" y="242"/>
                      <a:pt x="506" y="241"/>
                    </a:cubicBezTo>
                    <a:cubicBezTo>
                      <a:pt x="503" y="107"/>
                      <a:pt x="439" y="0"/>
                      <a:pt x="32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8" name="Freeform 56"/>
              <p:cNvSpPr>
                <a:spLocks/>
              </p:cNvSpPr>
              <p:nvPr/>
            </p:nvSpPr>
            <p:spPr bwMode="auto">
              <a:xfrm>
                <a:off x="-2245" y="1048"/>
                <a:ext cx="651" cy="490"/>
              </a:xfrm>
              <a:custGeom>
                <a:avLst/>
                <a:gdLst>
                  <a:gd name="T0" fmla="*/ 172 w 651"/>
                  <a:gd name="T1" fmla="*/ 0 h 490"/>
                  <a:gd name="T2" fmla="*/ 0 w 651"/>
                  <a:gd name="T3" fmla="*/ 0 h 490"/>
                  <a:gd name="T4" fmla="*/ 0 w 651"/>
                  <a:gd name="T5" fmla="*/ 490 h 490"/>
                  <a:gd name="T6" fmla="*/ 348 w 651"/>
                  <a:gd name="T7" fmla="*/ 490 h 490"/>
                  <a:gd name="T8" fmla="*/ 386 w 651"/>
                  <a:gd name="T9" fmla="*/ 490 h 490"/>
                  <a:gd name="T10" fmla="*/ 651 w 651"/>
                  <a:gd name="T11" fmla="*/ 490 h 490"/>
                  <a:gd name="T12" fmla="*/ 651 w 651"/>
                  <a:gd name="T13" fmla="*/ 0 h 490"/>
                  <a:gd name="T14" fmla="*/ 210 w 651"/>
                  <a:gd name="T15" fmla="*/ 0 h 490"/>
                  <a:gd name="T16" fmla="*/ 172 w 651"/>
                  <a:gd name="T17" fmla="*/ 0 h 4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1" h="490">
                    <a:moveTo>
                      <a:pt x="172" y="0"/>
                    </a:moveTo>
                    <a:lnTo>
                      <a:pt x="0" y="0"/>
                    </a:lnTo>
                    <a:lnTo>
                      <a:pt x="0" y="490"/>
                    </a:lnTo>
                    <a:lnTo>
                      <a:pt x="348" y="490"/>
                    </a:lnTo>
                    <a:lnTo>
                      <a:pt x="386" y="490"/>
                    </a:lnTo>
                    <a:lnTo>
                      <a:pt x="651" y="490"/>
                    </a:lnTo>
                    <a:lnTo>
                      <a:pt x="651" y="0"/>
                    </a:lnTo>
                    <a:lnTo>
                      <a:pt x="210" y="0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49" name="矩形 48"/>
          <p:cNvSpPr/>
          <p:nvPr/>
        </p:nvSpPr>
        <p:spPr>
          <a:xfrm>
            <a:off x="6279765" y="1979974"/>
            <a:ext cx="2160240" cy="700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点击这里添加文字介绍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algn="just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点击这里添加文字介绍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070009" y="3726298"/>
            <a:ext cx="2160240" cy="700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点击这里添加文字介绍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algn="just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点击这里添加文字介绍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581503" y="1500036"/>
            <a:ext cx="2160240" cy="700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点击这里添加文字介绍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algn="just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点击这里添加文字介绍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3" name="TextBox 6"/>
          <p:cNvSpPr txBox="1">
            <a:spLocks noChangeArrowheads="1"/>
          </p:cNvSpPr>
          <p:nvPr/>
        </p:nvSpPr>
        <p:spPr bwMode="auto">
          <a:xfrm>
            <a:off x="3473783" y="434492"/>
            <a:ext cx="20510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成功项目展示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  <a:cs typeface="+mn-ea"/>
            </a:endParaRPr>
          </a:p>
        </p:txBody>
      </p:sp>
      <p:sp>
        <p:nvSpPr>
          <p:cNvPr id="54" name="TextBox 6"/>
          <p:cNvSpPr txBox="1">
            <a:spLocks noChangeArrowheads="1"/>
          </p:cNvSpPr>
          <p:nvPr/>
        </p:nvSpPr>
        <p:spPr bwMode="auto">
          <a:xfrm>
            <a:off x="3821045" y="752508"/>
            <a:ext cx="13159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cs typeface="+mn-ea"/>
              </a:rPr>
              <a:t>YOUR TITLE HERE</a:t>
            </a:r>
            <a:endParaRPr kumimoji="0" lang="zh-CN" sz="110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 Narrow" panose="020B0606020202030204" pitchFamily="34" charset="0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8403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任意多边形 74"/>
          <p:cNvSpPr/>
          <p:nvPr/>
        </p:nvSpPr>
        <p:spPr>
          <a:xfrm rot="1864238">
            <a:off x="4209321" y="1890238"/>
            <a:ext cx="1478451" cy="881776"/>
          </a:xfrm>
          <a:custGeom>
            <a:avLst/>
            <a:gdLst>
              <a:gd name="connsiteX0" fmla="*/ 0 w 1478451"/>
              <a:gd name="connsiteY0" fmla="*/ 27918 h 881776"/>
              <a:gd name="connsiteX1" fmla="*/ 20649 w 1478451"/>
              <a:gd name="connsiteY1" fmla="*/ 16710 h 881776"/>
              <a:gd name="connsiteX2" fmla="*/ 103419 w 1478451"/>
              <a:gd name="connsiteY2" fmla="*/ 0 h 881776"/>
              <a:gd name="connsiteX3" fmla="*/ 869568 w 1478451"/>
              <a:gd name="connsiteY3" fmla="*/ 0 h 881776"/>
              <a:gd name="connsiteX4" fmla="*/ 952338 w 1478451"/>
              <a:gd name="connsiteY4" fmla="*/ 16711 h 881776"/>
              <a:gd name="connsiteX5" fmla="*/ 974779 w 1478451"/>
              <a:gd name="connsiteY5" fmla="*/ 28891 h 881776"/>
              <a:gd name="connsiteX6" fmla="*/ 977098 w 1478451"/>
              <a:gd name="connsiteY6" fmla="*/ 29756 h 881776"/>
              <a:gd name="connsiteX7" fmla="*/ 982692 w 1478451"/>
              <a:gd name="connsiteY7" fmla="*/ 33186 h 881776"/>
              <a:gd name="connsiteX8" fmla="*/ 988458 w 1478451"/>
              <a:gd name="connsiteY8" fmla="*/ 36316 h 881776"/>
              <a:gd name="connsiteX9" fmla="*/ 990368 w 1478451"/>
              <a:gd name="connsiteY9" fmla="*/ 37891 h 881776"/>
              <a:gd name="connsiteX10" fmla="*/ 1012137 w 1478451"/>
              <a:gd name="connsiteY10" fmla="*/ 51235 h 881776"/>
              <a:gd name="connsiteX11" fmla="*/ 1067993 w 1478451"/>
              <a:gd name="connsiteY11" fmla="*/ 114561 h 881776"/>
              <a:gd name="connsiteX12" fmla="*/ 1451068 w 1478451"/>
              <a:gd name="connsiteY12" fmla="*/ 778066 h 881776"/>
              <a:gd name="connsiteX13" fmla="*/ 1477982 w 1478451"/>
              <a:gd name="connsiteY13" fmla="*/ 858103 h 881776"/>
              <a:gd name="connsiteX14" fmla="*/ 1478451 w 1478451"/>
              <a:gd name="connsiteY14" fmla="*/ 875948 h 881776"/>
              <a:gd name="connsiteX15" fmla="*/ 1166621 w 1478451"/>
              <a:gd name="connsiteY15" fmla="*/ 881776 h 881776"/>
              <a:gd name="connsiteX16" fmla="*/ 1166284 w 1478451"/>
              <a:gd name="connsiteY16" fmla="*/ 868958 h 881776"/>
              <a:gd name="connsiteX17" fmla="*/ 1147831 w 1478451"/>
              <a:gd name="connsiteY17" fmla="*/ 814082 h 881776"/>
              <a:gd name="connsiteX18" fmla="*/ 885186 w 1478451"/>
              <a:gd name="connsiteY18" fmla="*/ 359166 h 881776"/>
              <a:gd name="connsiteX19" fmla="*/ 846889 w 1478451"/>
              <a:gd name="connsiteY19" fmla="*/ 315748 h 881776"/>
              <a:gd name="connsiteX20" fmla="*/ 831963 w 1478451"/>
              <a:gd name="connsiteY20" fmla="*/ 306599 h 881776"/>
              <a:gd name="connsiteX21" fmla="*/ 830654 w 1478451"/>
              <a:gd name="connsiteY21" fmla="*/ 305520 h 881776"/>
              <a:gd name="connsiteX22" fmla="*/ 826701 w 1478451"/>
              <a:gd name="connsiteY22" fmla="*/ 303373 h 881776"/>
              <a:gd name="connsiteX23" fmla="*/ 822865 w 1478451"/>
              <a:gd name="connsiteY23" fmla="*/ 301022 h 881776"/>
              <a:gd name="connsiteX24" fmla="*/ 821275 w 1478451"/>
              <a:gd name="connsiteY24" fmla="*/ 300428 h 881776"/>
              <a:gd name="connsiteX25" fmla="*/ 805889 w 1478451"/>
              <a:gd name="connsiteY25" fmla="*/ 292077 h 881776"/>
              <a:gd name="connsiteX26" fmla="*/ 749140 w 1478451"/>
              <a:gd name="connsiteY26" fmla="*/ 280620 h 881776"/>
              <a:gd name="connsiteX27" fmla="*/ 223848 w 1478451"/>
              <a:gd name="connsiteY27" fmla="*/ 280620 h 881776"/>
              <a:gd name="connsiteX28" fmla="*/ 167098 w 1478451"/>
              <a:gd name="connsiteY28" fmla="*/ 292077 h 881776"/>
              <a:gd name="connsiteX29" fmla="*/ 161121 w 1478451"/>
              <a:gd name="connsiteY29" fmla="*/ 295321 h 881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478451" h="881776">
                <a:moveTo>
                  <a:pt x="0" y="27918"/>
                </a:moveTo>
                <a:lnTo>
                  <a:pt x="20649" y="16710"/>
                </a:lnTo>
                <a:cubicBezTo>
                  <a:pt x="46088" y="5950"/>
                  <a:pt x="74059" y="0"/>
                  <a:pt x="103419" y="0"/>
                </a:cubicBezTo>
                <a:lnTo>
                  <a:pt x="869568" y="0"/>
                </a:lnTo>
                <a:cubicBezTo>
                  <a:pt x="898928" y="0"/>
                  <a:pt x="926898" y="5950"/>
                  <a:pt x="952338" y="16711"/>
                </a:cubicBezTo>
                <a:lnTo>
                  <a:pt x="974779" y="28891"/>
                </a:lnTo>
                <a:lnTo>
                  <a:pt x="977098" y="29756"/>
                </a:lnTo>
                <a:lnTo>
                  <a:pt x="982692" y="33186"/>
                </a:lnTo>
                <a:lnTo>
                  <a:pt x="988458" y="36316"/>
                </a:lnTo>
                <a:lnTo>
                  <a:pt x="990368" y="37891"/>
                </a:lnTo>
                <a:lnTo>
                  <a:pt x="1012137" y="51235"/>
                </a:lnTo>
                <a:cubicBezTo>
                  <a:pt x="1034175" y="67887"/>
                  <a:pt x="1053314" y="89135"/>
                  <a:pt x="1067993" y="114561"/>
                </a:cubicBezTo>
                <a:lnTo>
                  <a:pt x="1451068" y="778066"/>
                </a:lnTo>
                <a:cubicBezTo>
                  <a:pt x="1465748" y="803493"/>
                  <a:pt x="1474580" y="830691"/>
                  <a:pt x="1477982" y="858103"/>
                </a:cubicBezTo>
                <a:lnTo>
                  <a:pt x="1478451" y="875948"/>
                </a:lnTo>
                <a:lnTo>
                  <a:pt x="1166621" y="881776"/>
                </a:lnTo>
                <a:lnTo>
                  <a:pt x="1166284" y="868958"/>
                </a:lnTo>
                <a:cubicBezTo>
                  <a:pt x="1163951" y="850162"/>
                  <a:pt x="1157897" y="831516"/>
                  <a:pt x="1147831" y="814082"/>
                </a:cubicBezTo>
                <a:lnTo>
                  <a:pt x="885186" y="359166"/>
                </a:lnTo>
                <a:cubicBezTo>
                  <a:pt x="875120" y="341734"/>
                  <a:pt x="861998" y="327165"/>
                  <a:pt x="846889" y="315748"/>
                </a:cubicBezTo>
                <a:lnTo>
                  <a:pt x="831963" y="306599"/>
                </a:lnTo>
                <a:lnTo>
                  <a:pt x="830654" y="305520"/>
                </a:lnTo>
                <a:lnTo>
                  <a:pt x="826701" y="303373"/>
                </a:lnTo>
                <a:lnTo>
                  <a:pt x="822865" y="301022"/>
                </a:lnTo>
                <a:lnTo>
                  <a:pt x="821275" y="300428"/>
                </a:lnTo>
                <a:lnTo>
                  <a:pt x="805889" y="292077"/>
                </a:lnTo>
                <a:cubicBezTo>
                  <a:pt x="788447" y="284700"/>
                  <a:pt x="769269" y="280620"/>
                  <a:pt x="749140" y="280620"/>
                </a:cubicBezTo>
                <a:lnTo>
                  <a:pt x="223848" y="280620"/>
                </a:lnTo>
                <a:cubicBezTo>
                  <a:pt x="203718" y="280620"/>
                  <a:pt x="184541" y="284700"/>
                  <a:pt x="167098" y="292077"/>
                </a:cubicBezTo>
                <a:lnTo>
                  <a:pt x="161121" y="295321"/>
                </a:lnTo>
                <a:close/>
              </a:path>
            </a:pathLst>
          </a:custGeom>
          <a:solidFill>
            <a:srgbClr val="577188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74" name="任意多边形 73"/>
          <p:cNvSpPr/>
          <p:nvPr/>
        </p:nvSpPr>
        <p:spPr>
          <a:xfrm rot="1864238">
            <a:off x="3601936" y="1390929"/>
            <a:ext cx="641524" cy="1702644"/>
          </a:xfrm>
          <a:custGeom>
            <a:avLst/>
            <a:gdLst>
              <a:gd name="connsiteX0" fmla="*/ 480561 w 641524"/>
              <a:gd name="connsiteY0" fmla="*/ 0 h 1702644"/>
              <a:gd name="connsiteX1" fmla="*/ 641524 w 641524"/>
              <a:gd name="connsiteY1" fmla="*/ 267139 h 1702644"/>
              <a:gd name="connsiteX2" fmla="*/ 632176 w 641524"/>
              <a:gd name="connsiteY2" fmla="*/ 272870 h 1702644"/>
              <a:gd name="connsiteX3" fmla="*/ 593878 w 641524"/>
              <a:gd name="connsiteY3" fmla="*/ 316288 h 1702644"/>
              <a:gd name="connsiteX4" fmla="*/ 331233 w 641524"/>
              <a:gd name="connsiteY4" fmla="*/ 771204 h 1702644"/>
              <a:gd name="connsiteX5" fmla="*/ 312780 w 641524"/>
              <a:gd name="connsiteY5" fmla="*/ 826079 h 1702644"/>
              <a:gd name="connsiteX6" fmla="*/ 312320 w 641524"/>
              <a:gd name="connsiteY6" fmla="*/ 843581 h 1702644"/>
              <a:gd name="connsiteX7" fmla="*/ 312039 w 641524"/>
              <a:gd name="connsiteY7" fmla="*/ 845252 h 1702644"/>
              <a:gd name="connsiteX8" fmla="*/ 312157 w 641524"/>
              <a:gd name="connsiteY8" fmla="*/ 849746 h 1702644"/>
              <a:gd name="connsiteX9" fmla="*/ 312039 w 641524"/>
              <a:gd name="connsiteY9" fmla="*/ 854247 h 1702644"/>
              <a:gd name="connsiteX10" fmla="*/ 312320 w 641524"/>
              <a:gd name="connsiteY10" fmla="*/ 855922 h 1702644"/>
              <a:gd name="connsiteX11" fmla="*/ 312781 w 641524"/>
              <a:gd name="connsiteY11" fmla="*/ 873421 h 1702644"/>
              <a:gd name="connsiteX12" fmla="*/ 331233 w 641524"/>
              <a:gd name="connsiteY12" fmla="*/ 928296 h 1702644"/>
              <a:gd name="connsiteX13" fmla="*/ 593878 w 641524"/>
              <a:gd name="connsiteY13" fmla="*/ 1383212 h 1702644"/>
              <a:gd name="connsiteX14" fmla="*/ 632176 w 641524"/>
              <a:gd name="connsiteY14" fmla="*/ 1426630 h 1702644"/>
              <a:gd name="connsiteX15" fmla="*/ 637425 w 641524"/>
              <a:gd name="connsiteY15" fmla="*/ 1429511 h 1702644"/>
              <a:gd name="connsiteX16" fmla="*/ 486464 w 641524"/>
              <a:gd name="connsiteY16" fmla="*/ 1702644 h 1702644"/>
              <a:gd name="connsiteX17" fmla="*/ 483633 w 641524"/>
              <a:gd name="connsiteY17" fmla="*/ 1700309 h 1702644"/>
              <a:gd name="connsiteX18" fmla="*/ 466926 w 641524"/>
              <a:gd name="connsiteY18" fmla="*/ 1691141 h 1702644"/>
              <a:gd name="connsiteX19" fmla="*/ 411070 w 641524"/>
              <a:gd name="connsiteY19" fmla="*/ 1627815 h 1702644"/>
              <a:gd name="connsiteX20" fmla="*/ 27995 w 641524"/>
              <a:gd name="connsiteY20" fmla="*/ 964310 h 1702644"/>
              <a:gd name="connsiteX21" fmla="*/ 1082 w 641524"/>
              <a:gd name="connsiteY21" fmla="*/ 884274 h 1702644"/>
              <a:gd name="connsiteX22" fmla="*/ 410 w 641524"/>
              <a:gd name="connsiteY22" fmla="*/ 858751 h 1702644"/>
              <a:gd name="connsiteX23" fmla="*/ 0 w 641524"/>
              <a:gd name="connsiteY23" fmla="*/ 856308 h 1702644"/>
              <a:gd name="connsiteX24" fmla="*/ 173 w 641524"/>
              <a:gd name="connsiteY24" fmla="*/ 849744 h 1702644"/>
              <a:gd name="connsiteX25" fmla="*/ 0 w 641524"/>
              <a:gd name="connsiteY25" fmla="*/ 843190 h 1702644"/>
              <a:gd name="connsiteX26" fmla="*/ 410 w 641524"/>
              <a:gd name="connsiteY26" fmla="*/ 840751 h 1702644"/>
              <a:gd name="connsiteX27" fmla="*/ 1082 w 641524"/>
              <a:gd name="connsiteY27" fmla="*/ 815224 h 1702644"/>
              <a:gd name="connsiteX28" fmla="*/ 27995 w 641524"/>
              <a:gd name="connsiteY28" fmla="*/ 735188 h 1702644"/>
              <a:gd name="connsiteX29" fmla="*/ 411069 w 641524"/>
              <a:gd name="connsiteY29" fmla="*/ 71684 h 1702644"/>
              <a:gd name="connsiteX30" fmla="*/ 466927 w 641524"/>
              <a:gd name="connsiteY30" fmla="*/ 8357 h 1702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41524" h="1702644">
                <a:moveTo>
                  <a:pt x="480561" y="0"/>
                </a:moveTo>
                <a:lnTo>
                  <a:pt x="641524" y="267139"/>
                </a:lnTo>
                <a:lnTo>
                  <a:pt x="632176" y="272870"/>
                </a:lnTo>
                <a:cubicBezTo>
                  <a:pt x="617065" y="284287"/>
                  <a:pt x="603944" y="298855"/>
                  <a:pt x="593878" y="316288"/>
                </a:cubicBezTo>
                <a:lnTo>
                  <a:pt x="331233" y="771204"/>
                </a:lnTo>
                <a:cubicBezTo>
                  <a:pt x="321167" y="788637"/>
                  <a:pt x="315112" y="807284"/>
                  <a:pt x="312780" y="826079"/>
                </a:cubicBezTo>
                <a:lnTo>
                  <a:pt x="312320" y="843581"/>
                </a:lnTo>
                <a:lnTo>
                  <a:pt x="312039" y="845252"/>
                </a:lnTo>
                <a:lnTo>
                  <a:pt x="312157" y="849746"/>
                </a:lnTo>
                <a:lnTo>
                  <a:pt x="312039" y="854247"/>
                </a:lnTo>
                <a:lnTo>
                  <a:pt x="312320" y="855922"/>
                </a:lnTo>
                <a:lnTo>
                  <a:pt x="312781" y="873421"/>
                </a:lnTo>
                <a:cubicBezTo>
                  <a:pt x="315112" y="892216"/>
                  <a:pt x="321168" y="910863"/>
                  <a:pt x="331233" y="928296"/>
                </a:cubicBezTo>
                <a:lnTo>
                  <a:pt x="593878" y="1383212"/>
                </a:lnTo>
                <a:cubicBezTo>
                  <a:pt x="603944" y="1400645"/>
                  <a:pt x="617065" y="1415213"/>
                  <a:pt x="632176" y="1426630"/>
                </a:cubicBezTo>
                <a:lnTo>
                  <a:pt x="637425" y="1429511"/>
                </a:lnTo>
                <a:lnTo>
                  <a:pt x="486464" y="1702644"/>
                </a:lnTo>
                <a:lnTo>
                  <a:pt x="483633" y="1700309"/>
                </a:lnTo>
                <a:lnTo>
                  <a:pt x="466926" y="1691141"/>
                </a:lnTo>
                <a:cubicBezTo>
                  <a:pt x="444888" y="1674489"/>
                  <a:pt x="425749" y="1653241"/>
                  <a:pt x="411070" y="1627815"/>
                </a:cubicBezTo>
                <a:lnTo>
                  <a:pt x="27995" y="964310"/>
                </a:lnTo>
                <a:cubicBezTo>
                  <a:pt x="13315" y="938884"/>
                  <a:pt x="4483" y="911685"/>
                  <a:pt x="1082" y="884274"/>
                </a:cubicBezTo>
                <a:lnTo>
                  <a:pt x="410" y="858751"/>
                </a:lnTo>
                <a:lnTo>
                  <a:pt x="0" y="856308"/>
                </a:lnTo>
                <a:lnTo>
                  <a:pt x="173" y="849744"/>
                </a:lnTo>
                <a:lnTo>
                  <a:pt x="0" y="843190"/>
                </a:lnTo>
                <a:lnTo>
                  <a:pt x="410" y="840751"/>
                </a:lnTo>
                <a:lnTo>
                  <a:pt x="1082" y="815224"/>
                </a:lnTo>
                <a:cubicBezTo>
                  <a:pt x="4483" y="787813"/>
                  <a:pt x="13314" y="760614"/>
                  <a:pt x="27995" y="735188"/>
                </a:cubicBezTo>
                <a:lnTo>
                  <a:pt x="411069" y="71684"/>
                </a:lnTo>
                <a:cubicBezTo>
                  <a:pt x="425749" y="46257"/>
                  <a:pt x="444887" y="25008"/>
                  <a:pt x="466927" y="8357"/>
                </a:cubicBezTo>
                <a:close/>
              </a:path>
            </a:pathLst>
          </a:custGeom>
          <a:solidFill>
            <a:srgbClr val="577188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73" name="任意多边形 72"/>
          <p:cNvSpPr/>
          <p:nvPr/>
        </p:nvSpPr>
        <p:spPr>
          <a:xfrm rot="1864238">
            <a:off x="3748506" y="2667690"/>
            <a:ext cx="1472087" cy="879729"/>
          </a:xfrm>
          <a:custGeom>
            <a:avLst/>
            <a:gdLst>
              <a:gd name="connsiteX0" fmla="*/ 150680 w 1472087"/>
              <a:gd name="connsiteY0" fmla="*/ 581331 h 879729"/>
              <a:gd name="connsiteX1" fmla="*/ 174030 w 1472087"/>
              <a:gd name="connsiteY1" fmla="*/ 592556 h 879729"/>
              <a:gd name="connsiteX2" fmla="*/ 217384 w 1472087"/>
              <a:gd name="connsiteY2" fmla="*/ 599111 h 879729"/>
              <a:gd name="connsiteX3" fmla="*/ 742676 w 1472087"/>
              <a:gd name="connsiteY3" fmla="*/ 599110 h 879729"/>
              <a:gd name="connsiteX4" fmla="*/ 799425 w 1472087"/>
              <a:gd name="connsiteY4" fmla="*/ 587654 h 879729"/>
              <a:gd name="connsiteX5" fmla="*/ 814810 w 1472087"/>
              <a:gd name="connsiteY5" fmla="*/ 579302 h 879729"/>
              <a:gd name="connsiteX6" fmla="*/ 816401 w 1472087"/>
              <a:gd name="connsiteY6" fmla="*/ 578708 h 879729"/>
              <a:gd name="connsiteX7" fmla="*/ 820239 w 1472087"/>
              <a:gd name="connsiteY7" fmla="*/ 576356 h 879729"/>
              <a:gd name="connsiteX8" fmla="*/ 824191 w 1472087"/>
              <a:gd name="connsiteY8" fmla="*/ 574210 h 879729"/>
              <a:gd name="connsiteX9" fmla="*/ 825499 w 1472087"/>
              <a:gd name="connsiteY9" fmla="*/ 573132 h 879729"/>
              <a:gd name="connsiteX10" fmla="*/ 840425 w 1472087"/>
              <a:gd name="connsiteY10" fmla="*/ 563982 h 879729"/>
              <a:gd name="connsiteX11" fmla="*/ 878722 w 1472087"/>
              <a:gd name="connsiteY11" fmla="*/ 520564 h 879729"/>
              <a:gd name="connsiteX12" fmla="*/ 1141368 w 1472087"/>
              <a:gd name="connsiteY12" fmla="*/ 65649 h 879729"/>
              <a:gd name="connsiteX13" fmla="*/ 1159820 w 1472087"/>
              <a:gd name="connsiteY13" fmla="*/ 10773 h 879729"/>
              <a:gd name="connsiteX14" fmla="*/ 1159950 w 1472087"/>
              <a:gd name="connsiteY14" fmla="*/ 5834 h 879729"/>
              <a:gd name="connsiteX15" fmla="*/ 1472087 w 1472087"/>
              <a:gd name="connsiteY15" fmla="*/ 0 h 879729"/>
              <a:gd name="connsiteX16" fmla="*/ 1471518 w 1472087"/>
              <a:gd name="connsiteY16" fmla="*/ 21626 h 879729"/>
              <a:gd name="connsiteX17" fmla="*/ 1444605 w 1472087"/>
              <a:gd name="connsiteY17" fmla="*/ 101663 h 879729"/>
              <a:gd name="connsiteX18" fmla="*/ 1061531 w 1472087"/>
              <a:gd name="connsiteY18" fmla="*/ 765167 h 879729"/>
              <a:gd name="connsiteX19" fmla="*/ 1005673 w 1472087"/>
              <a:gd name="connsiteY19" fmla="*/ 828494 h 879729"/>
              <a:gd name="connsiteX20" fmla="*/ 983903 w 1472087"/>
              <a:gd name="connsiteY20" fmla="*/ 841838 h 879729"/>
              <a:gd name="connsiteX21" fmla="*/ 981995 w 1472087"/>
              <a:gd name="connsiteY21" fmla="*/ 843412 h 879729"/>
              <a:gd name="connsiteX22" fmla="*/ 976232 w 1472087"/>
              <a:gd name="connsiteY22" fmla="*/ 846541 h 879729"/>
              <a:gd name="connsiteX23" fmla="*/ 970634 w 1472087"/>
              <a:gd name="connsiteY23" fmla="*/ 849972 h 879729"/>
              <a:gd name="connsiteX24" fmla="*/ 968314 w 1472087"/>
              <a:gd name="connsiteY24" fmla="*/ 850838 h 879729"/>
              <a:gd name="connsiteX25" fmla="*/ 945874 w 1472087"/>
              <a:gd name="connsiteY25" fmla="*/ 863019 h 879729"/>
              <a:gd name="connsiteX26" fmla="*/ 863103 w 1472087"/>
              <a:gd name="connsiteY26" fmla="*/ 879728 h 879729"/>
              <a:gd name="connsiteX27" fmla="*/ 96955 w 1472087"/>
              <a:gd name="connsiteY27" fmla="*/ 879729 h 879729"/>
              <a:gd name="connsiteX28" fmla="*/ 33722 w 1472087"/>
              <a:gd name="connsiteY28" fmla="*/ 870169 h 879729"/>
              <a:gd name="connsiteX29" fmla="*/ 0 w 1472087"/>
              <a:gd name="connsiteY29" fmla="*/ 853957 h 879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472087" h="879729">
                <a:moveTo>
                  <a:pt x="150680" y="581331"/>
                </a:moveTo>
                <a:lnTo>
                  <a:pt x="174030" y="592556"/>
                </a:lnTo>
                <a:cubicBezTo>
                  <a:pt x="187726" y="596815"/>
                  <a:pt x="202287" y="599111"/>
                  <a:pt x="217384" y="599111"/>
                </a:cubicBezTo>
                <a:lnTo>
                  <a:pt x="742676" y="599110"/>
                </a:lnTo>
                <a:cubicBezTo>
                  <a:pt x="762806" y="599110"/>
                  <a:pt x="781982" y="595031"/>
                  <a:pt x="799425" y="587654"/>
                </a:cubicBezTo>
                <a:lnTo>
                  <a:pt x="814810" y="579302"/>
                </a:lnTo>
                <a:lnTo>
                  <a:pt x="816401" y="578708"/>
                </a:lnTo>
                <a:lnTo>
                  <a:pt x="820239" y="576356"/>
                </a:lnTo>
                <a:lnTo>
                  <a:pt x="824191" y="574210"/>
                </a:lnTo>
                <a:lnTo>
                  <a:pt x="825499" y="573132"/>
                </a:lnTo>
                <a:lnTo>
                  <a:pt x="840425" y="563982"/>
                </a:lnTo>
                <a:cubicBezTo>
                  <a:pt x="855536" y="552565"/>
                  <a:pt x="868656" y="537997"/>
                  <a:pt x="878722" y="520564"/>
                </a:cubicBezTo>
                <a:lnTo>
                  <a:pt x="1141368" y="65649"/>
                </a:lnTo>
                <a:cubicBezTo>
                  <a:pt x="1151433" y="48215"/>
                  <a:pt x="1157487" y="29568"/>
                  <a:pt x="1159820" y="10773"/>
                </a:cubicBezTo>
                <a:lnTo>
                  <a:pt x="1159950" y="5834"/>
                </a:lnTo>
                <a:lnTo>
                  <a:pt x="1472087" y="0"/>
                </a:lnTo>
                <a:lnTo>
                  <a:pt x="1471518" y="21626"/>
                </a:lnTo>
                <a:cubicBezTo>
                  <a:pt x="1468117" y="49038"/>
                  <a:pt x="1459285" y="76236"/>
                  <a:pt x="1444605" y="101663"/>
                </a:cubicBezTo>
                <a:lnTo>
                  <a:pt x="1061531" y="765167"/>
                </a:lnTo>
                <a:cubicBezTo>
                  <a:pt x="1046850" y="790593"/>
                  <a:pt x="1027712" y="811841"/>
                  <a:pt x="1005673" y="828494"/>
                </a:cubicBezTo>
                <a:lnTo>
                  <a:pt x="983903" y="841838"/>
                </a:lnTo>
                <a:lnTo>
                  <a:pt x="981995" y="843412"/>
                </a:lnTo>
                <a:lnTo>
                  <a:pt x="976232" y="846541"/>
                </a:lnTo>
                <a:lnTo>
                  <a:pt x="970634" y="849972"/>
                </a:lnTo>
                <a:lnTo>
                  <a:pt x="968314" y="850838"/>
                </a:lnTo>
                <a:lnTo>
                  <a:pt x="945874" y="863019"/>
                </a:lnTo>
                <a:cubicBezTo>
                  <a:pt x="920434" y="873779"/>
                  <a:pt x="892465" y="879728"/>
                  <a:pt x="863103" y="879728"/>
                </a:cubicBezTo>
                <a:lnTo>
                  <a:pt x="96955" y="879729"/>
                </a:lnTo>
                <a:cubicBezTo>
                  <a:pt x="74935" y="879729"/>
                  <a:pt x="53697" y="876382"/>
                  <a:pt x="33722" y="870169"/>
                </a:cubicBezTo>
                <a:lnTo>
                  <a:pt x="0" y="853957"/>
                </a:lnTo>
                <a:close/>
              </a:path>
            </a:pathLst>
          </a:custGeom>
          <a:solidFill>
            <a:srgbClr val="577188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5524836" y="2155505"/>
            <a:ext cx="163688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1836894" y="2155505"/>
            <a:ext cx="163688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4465293" y="3642312"/>
            <a:ext cx="0" cy="71197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组合 77"/>
          <p:cNvGrpSpPr/>
          <p:nvPr/>
        </p:nvGrpSpPr>
        <p:grpSpPr>
          <a:xfrm>
            <a:off x="4284044" y="2083181"/>
            <a:ext cx="430530" cy="478137"/>
            <a:chOff x="9812338" y="4873625"/>
            <a:chExt cx="660401" cy="733426"/>
          </a:xfrm>
          <a:solidFill>
            <a:srgbClr val="577188"/>
          </a:solidFill>
        </p:grpSpPr>
        <p:sp>
          <p:nvSpPr>
            <p:cNvPr id="79" name="Freeform 160"/>
            <p:cNvSpPr>
              <a:spLocks noEditPoints="1"/>
            </p:cNvSpPr>
            <p:nvPr/>
          </p:nvSpPr>
          <p:spPr bwMode="auto">
            <a:xfrm>
              <a:off x="9812338" y="4873625"/>
              <a:ext cx="608013" cy="538163"/>
            </a:xfrm>
            <a:custGeom>
              <a:avLst/>
              <a:gdLst>
                <a:gd name="T0" fmla="*/ 123 w 162"/>
                <a:gd name="T1" fmla="*/ 41 h 143"/>
                <a:gd name="T2" fmla="*/ 125 w 162"/>
                <a:gd name="T3" fmla="*/ 73 h 143"/>
                <a:gd name="T4" fmla="*/ 155 w 162"/>
                <a:gd name="T5" fmla="*/ 46 h 143"/>
                <a:gd name="T6" fmla="*/ 68 w 162"/>
                <a:gd name="T7" fmla="*/ 47 h 143"/>
                <a:gd name="T8" fmla="*/ 107 w 162"/>
                <a:gd name="T9" fmla="*/ 31 h 143"/>
                <a:gd name="T10" fmla="*/ 65 w 162"/>
                <a:gd name="T11" fmla="*/ 43 h 143"/>
                <a:gd name="T12" fmla="*/ 121 w 162"/>
                <a:gd name="T13" fmla="*/ 74 h 143"/>
                <a:gd name="T14" fmla="*/ 113 w 162"/>
                <a:gd name="T15" fmla="*/ 50 h 143"/>
                <a:gd name="T16" fmla="*/ 69 w 162"/>
                <a:gd name="T17" fmla="*/ 51 h 143"/>
                <a:gd name="T18" fmla="*/ 60 w 162"/>
                <a:gd name="T19" fmla="*/ 63 h 143"/>
                <a:gd name="T20" fmla="*/ 57 w 162"/>
                <a:gd name="T21" fmla="*/ 101 h 143"/>
                <a:gd name="T22" fmla="*/ 66 w 162"/>
                <a:gd name="T23" fmla="*/ 113 h 143"/>
                <a:gd name="T24" fmla="*/ 111 w 162"/>
                <a:gd name="T25" fmla="*/ 119 h 143"/>
                <a:gd name="T26" fmla="*/ 89 w 162"/>
                <a:gd name="T27" fmla="*/ 83 h 143"/>
                <a:gd name="T28" fmla="*/ 61 w 162"/>
                <a:gd name="T29" fmla="*/ 120 h 143"/>
                <a:gd name="T30" fmla="*/ 107 w 162"/>
                <a:gd name="T31" fmla="*/ 123 h 143"/>
                <a:gd name="T32" fmla="*/ 61 w 162"/>
                <a:gd name="T33" fmla="*/ 120 h 143"/>
                <a:gd name="T34" fmla="*/ 25 w 162"/>
                <a:gd name="T35" fmla="*/ 80 h 143"/>
                <a:gd name="T36" fmla="*/ 25 w 162"/>
                <a:gd name="T37" fmla="*/ 91 h 143"/>
                <a:gd name="T38" fmla="*/ 53 w 162"/>
                <a:gd name="T39" fmla="*/ 102 h 143"/>
                <a:gd name="T40" fmla="*/ 52 w 162"/>
                <a:gd name="T41" fmla="*/ 59 h 143"/>
                <a:gd name="T42" fmla="*/ 8 w 162"/>
                <a:gd name="T43" fmla="*/ 81 h 143"/>
                <a:gd name="T44" fmla="*/ 2 w 162"/>
                <a:gd name="T45" fmla="*/ 102 h 143"/>
                <a:gd name="T46" fmla="*/ 7 w 162"/>
                <a:gd name="T47" fmla="*/ 86 h 143"/>
                <a:gd name="T48" fmla="*/ 123 w 162"/>
                <a:gd name="T49" fmla="*/ 37 h 143"/>
                <a:gd name="T50" fmla="*/ 110 w 162"/>
                <a:gd name="T51" fmla="*/ 6 h 143"/>
                <a:gd name="T52" fmla="*/ 111 w 162"/>
                <a:gd name="T53" fmla="*/ 29 h 143"/>
                <a:gd name="T54" fmla="*/ 57 w 162"/>
                <a:gd name="T55" fmla="*/ 121 h 143"/>
                <a:gd name="T56" fmla="*/ 47 w 162"/>
                <a:gd name="T57" fmla="*/ 109 h 143"/>
                <a:gd name="T58" fmla="*/ 17 w 162"/>
                <a:gd name="T59" fmla="*/ 96 h 143"/>
                <a:gd name="T60" fmla="*/ 4 w 162"/>
                <a:gd name="T61" fmla="*/ 107 h 143"/>
                <a:gd name="T62" fmla="*/ 58 w 162"/>
                <a:gd name="T63" fmla="*/ 143 h 143"/>
                <a:gd name="T64" fmla="*/ 57 w 162"/>
                <a:gd name="T65" fmla="*/ 121 h 143"/>
                <a:gd name="T66" fmla="*/ 17 w 162"/>
                <a:gd name="T67" fmla="*/ 76 h 143"/>
                <a:gd name="T68" fmla="*/ 50 w 162"/>
                <a:gd name="T69" fmla="*/ 56 h 143"/>
                <a:gd name="T70" fmla="*/ 60 w 162"/>
                <a:gd name="T71" fmla="*/ 43 h 143"/>
                <a:gd name="T72" fmla="*/ 61 w 162"/>
                <a:gd name="T73" fmla="*/ 42 h 143"/>
                <a:gd name="T74" fmla="*/ 5 w 162"/>
                <a:gd name="T75" fmla="*/ 56 h 143"/>
                <a:gd name="T76" fmla="*/ 11 w 162"/>
                <a:gd name="T77" fmla="*/ 78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2" h="143">
                  <a:moveTo>
                    <a:pt x="155" y="46"/>
                  </a:moveTo>
                  <a:cubicBezTo>
                    <a:pt x="145" y="43"/>
                    <a:pt x="134" y="41"/>
                    <a:pt x="123" y="41"/>
                  </a:cubicBezTo>
                  <a:cubicBezTo>
                    <a:pt x="122" y="44"/>
                    <a:pt x="121" y="46"/>
                    <a:pt x="119" y="48"/>
                  </a:cubicBezTo>
                  <a:cubicBezTo>
                    <a:pt x="121" y="56"/>
                    <a:pt x="123" y="65"/>
                    <a:pt x="125" y="73"/>
                  </a:cubicBezTo>
                  <a:cubicBezTo>
                    <a:pt x="162" y="63"/>
                    <a:pt x="162" y="63"/>
                    <a:pt x="162" y="63"/>
                  </a:cubicBezTo>
                  <a:cubicBezTo>
                    <a:pt x="160" y="57"/>
                    <a:pt x="158" y="51"/>
                    <a:pt x="155" y="46"/>
                  </a:cubicBezTo>
                  <a:close/>
                  <a:moveTo>
                    <a:pt x="64" y="44"/>
                  </a:moveTo>
                  <a:cubicBezTo>
                    <a:pt x="66" y="45"/>
                    <a:pt x="67" y="46"/>
                    <a:pt x="68" y="47"/>
                  </a:cubicBezTo>
                  <a:cubicBezTo>
                    <a:pt x="79" y="43"/>
                    <a:pt x="91" y="40"/>
                    <a:pt x="103" y="38"/>
                  </a:cubicBezTo>
                  <a:cubicBezTo>
                    <a:pt x="103" y="35"/>
                    <a:pt x="105" y="33"/>
                    <a:pt x="107" y="31"/>
                  </a:cubicBezTo>
                  <a:cubicBezTo>
                    <a:pt x="102" y="21"/>
                    <a:pt x="96" y="11"/>
                    <a:pt x="88" y="2"/>
                  </a:cubicBezTo>
                  <a:cubicBezTo>
                    <a:pt x="78" y="14"/>
                    <a:pt x="70" y="28"/>
                    <a:pt x="65" y="43"/>
                  </a:cubicBezTo>
                  <a:cubicBezTo>
                    <a:pt x="65" y="43"/>
                    <a:pt x="64" y="44"/>
                    <a:pt x="64" y="44"/>
                  </a:cubicBezTo>
                  <a:close/>
                  <a:moveTo>
                    <a:pt x="121" y="74"/>
                  </a:moveTo>
                  <a:cubicBezTo>
                    <a:pt x="120" y="66"/>
                    <a:pt x="118" y="58"/>
                    <a:pt x="115" y="49"/>
                  </a:cubicBezTo>
                  <a:cubicBezTo>
                    <a:pt x="114" y="49"/>
                    <a:pt x="114" y="50"/>
                    <a:pt x="113" y="50"/>
                  </a:cubicBezTo>
                  <a:cubicBezTo>
                    <a:pt x="108" y="50"/>
                    <a:pt x="104" y="46"/>
                    <a:pt x="103" y="42"/>
                  </a:cubicBezTo>
                  <a:cubicBezTo>
                    <a:pt x="92" y="44"/>
                    <a:pt x="80" y="47"/>
                    <a:pt x="69" y="51"/>
                  </a:cubicBezTo>
                  <a:cubicBezTo>
                    <a:pt x="70" y="52"/>
                    <a:pt x="70" y="52"/>
                    <a:pt x="70" y="53"/>
                  </a:cubicBezTo>
                  <a:cubicBezTo>
                    <a:pt x="70" y="58"/>
                    <a:pt x="65" y="63"/>
                    <a:pt x="60" y="63"/>
                  </a:cubicBezTo>
                  <a:cubicBezTo>
                    <a:pt x="60" y="63"/>
                    <a:pt x="59" y="63"/>
                    <a:pt x="59" y="63"/>
                  </a:cubicBezTo>
                  <a:cubicBezTo>
                    <a:pt x="57" y="75"/>
                    <a:pt x="56" y="88"/>
                    <a:pt x="57" y="101"/>
                  </a:cubicBezTo>
                  <a:cubicBezTo>
                    <a:pt x="62" y="102"/>
                    <a:pt x="66" y="106"/>
                    <a:pt x="66" y="111"/>
                  </a:cubicBezTo>
                  <a:cubicBezTo>
                    <a:pt x="66" y="112"/>
                    <a:pt x="66" y="112"/>
                    <a:pt x="66" y="113"/>
                  </a:cubicBezTo>
                  <a:cubicBezTo>
                    <a:pt x="80" y="117"/>
                    <a:pt x="94" y="119"/>
                    <a:pt x="108" y="119"/>
                  </a:cubicBezTo>
                  <a:cubicBezTo>
                    <a:pt x="109" y="119"/>
                    <a:pt x="110" y="119"/>
                    <a:pt x="111" y="119"/>
                  </a:cubicBezTo>
                  <a:cubicBezTo>
                    <a:pt x="116" y="112"/>
                    <a:pt x="120" y="104"/>
                    <a:pt x="121" y="99"/>
                  </a:cubicBezTo>
                  <a:cubicBezTo>
                    <a:pt x="89" y="83"/>
                    <a:pt x="89" y="83"/>
                    <a:pt x="89" y="83"/>
                  </a:cubicBezTo>
                  <a:lnTo>
                    <a:pt x="121" y="74"/>
                  </a:lnTo>
                  <a:close/>
                  <a:moveTo>
                    <a:pt x="61" y="120"/>
                  </a:moveTo>
                  <a:cubicBezTo>
                    <a:pt x="64" y="128"/>
                    <a:pt x="67" y="136"/>
                    <a:pt x="69" y="142"/>
                  </a:cubicBezTo>
                  <a:cubicBezTo>
                    <a:pt x="87" y="140"/>
                    <a:pt x="99" y="132"/>
                    <a:pt x="107" y="123"/>
                  </a:cubicBezTo>
                  <a:cubicBezTo>
                    <a:pt x="87" y="123"/>
                    <a:pt x="73" y="119"/>
                    <a:pt x="65" y="116"/>
                  </a:cubicBezTo>
                  <a:cubicBezTo>
                    <a:pt x="64" y="118"/>
                    <a:pt x="63" y="119"/>
                    <a:pt x="61" y="120"/>
                  </a:cubicBezTo>
                  <a:close/>
                  <a:moveTo>
                    <a:pt x="52" y="59"/>
                  </a:moveTo>
                  <a:cubicBezTo>
                    <a:pt x="42" y="65"/>
                    <a:pt x="33" y="72"/>
                    <a:pt x="25" y="80"/>
                  </a:cubicBezTo>
                  <a:cubicBezTo>
                    <a:pt x="26" y="82"/>
                    <a:pt x="27" y="84"/>
                    <a:pt x="27" y="86"/>
                  </a:cubicBezTo>
                  <a:cubicBezTo>
                    <a:pt x="27" y="88"/>
                    <a:pt x="26" y="90"/>
                    <a:pt x="25" y="91"/>
                  </a:cubicBezTo>
                  <a:cubicBezTo>
                    <a:pt x="33" y="97"/>
                    <a:pt x="40" y="101"/>
                    <a:pt x="49" y="105"/>
                  </a:cubicBezTo>
                  <a:cubicBezTo>
                    <a:pt x="50" y="104"/>
                    <a:pt x="51" y="102"/>
                    <a:pt x="53" y="102"/>
                  </a:cubicBezTo>
                  <a:cubicBezTo>
                    <a:pt x="52" y="88"/>
                    <a:pt x="53" y="75"/>
                    <a:pt x="55" y="62"/>
                  </a:cubicBezTo>
                  <a:cubicBezTo>
                    <a:pt x="54" y="61"/>
                    <a:pt x="53" y="60"/>
                    <a:pt x="52" y="59"/>
                  </a:cubicBezTo>
                  <a:close/>
                  <a:moveTo>
                    <a:pt x="7" y="86"/>
                  </a:moveTo>
                  <a:cubicBezTo>
                    <a:pt x="7" y="84"/>
                    <a:pt x="8" y="83"/>
                    <a:pt x="8" y="81"/>
                  </a:cubicBezTo>
                  <a:cubicBezTo>
                    <a:pt x="6" y="79"/>
                    <a:pt x="3" y="76"/>
                    <a:pt x="1" y="73"/>
                  </a:cubicBezTo>
                  <a:cubicBezTo>
                    <a:pt x="0" y="83"/>
                    <a:pt x="0" y="92"/>
                    <a:pt x="2" y="102"/>
                  </a:cubicBezTo>
                  <a:cubicBezTo>
                    <a:pt x="5" y="98"/>
                    <a:pt x="7" y="95"/>
                    <a:pt x="9" y="92"/>
                  </a:cubicBezTo>
                  <a:cubicBezTo>
                    <a:pt x="8" y="90"/>
                    <a:pt x="7" y="88"/>
                    <a:pt x="7" y="86"/>
                  </a:cubicBezTo>
                  <a:close/>
                  <a:moveTo>
                    <a:pt x="113" y="29"/>
                  </a:moveTo>
                  <a:cubicBezTo>
                    <a:pt x="118" y="29"/>
                    <a:pt x="122" y="33"/>
                    <a:pt x="123" y="37"/>
                  </a:cubicBezTo>
                  <a:cubicBezTo>
                    <a:pt x="133" y="37"/>
                    <a:pt x="143" y="39"/>
                    <a:pt x="153" y="41"/>
                  </a:cubicBezTo>
                  <a:cubicBezTo>
                    <a:pt x="143" y="25"/>
                    <a:pt x="129" y="12"/>
                    <a:pt x="110" y="6"/>
                  </a:cubicBezTo>
                  <a:cubicBezTo>
                    <a:pt x="104" y="4"/>
                    <a:pt x="98" y="2"/>
                    <a:pt x="92" y="2"/>
                  </a:cubicBezTo>
                  <a:cubicBezTo>
                    <a:pt x="100" y="10"/>
                    <a:pt x="106" y="20"/>
                    <a:pt x="111" y="29"/>
                  </a:cubicBezTo>
                  <a:cubicBezTo>
                    <a:pt x="112" y="29"/>
                    <a:pt x="112" y="29"/>
                    <a:pt x="113" y="29"/>
                  </a:cubicBezTo>
                  <a:close/>
                  <a:moveTo>
                    <a:pt x="57" y="121"/>
                  </a:moveTo>
                  <a:cubicBezTo>
                    <a:pt x="51" y="121"/>
                    <a:pt x="47" y="116"/>
                    <a:pt x="47" y="111"/>
                  </a:cubicBezTo>
                  <a:cubicBezTo>
                    <a:pt x="47" y="110"/>
                    <a:pt x="47" y="110"/>
                    <a:pt x="47" y="109"/>
                  </a:cubicBezTo>
                  <a:cubicBezTo>
                    <a:pt x="38" y="105"/>
                    <a:pt x="30" y="100"/>
                    <a:pt x="23" y="94"/>
                  </a:cubicBezTo>
                  <a:cubicBezTo>
                    <a:pt x="21" y="95"/>
                    <a:pt x="19" y="96"/>
                    <a:pt x="17" y="96"/>
                  </a:cubicBezTo>
                  <a:cubicBezTo>
                    <a:pt x="15" y="96"/>
                    <a:pt x="14" y="95"/>
                    <a:pt x="12" y="95"/>
                  </a:cubicBezTo>
                  <a:cubicBezTo>
                    <a:pt x="9" y="98"/>
                    <a:pt x="6" y="102"/>
                    <a:pt x="4" y="107"/>
                  </a:cubicBezTo>
                  <a:cubicBezTo>
                    <a:pt x="6" y="116"/>
                    <a:pt x="11" y="124"/>
                    <a:pt x="16" y="132"/>
                  </a:cubicBezTo>
                  <a:cubicBezTo>
                    <a:pt x="33" y="141"/>
                    <a:pt x="50" y="143"/>
                    <a:pt x="58" y="143"/>
                  </a:cubicBezTo>
                  <a:cubicBezTo>
                    <a:pt x="61" y="143"/>
                    <a:pt x="63" y="143"/>
                    <a:pt x="65" y="143"/>
                  </a:cubicBezTo>
                  <a:cubicBezTo>
                    <a:pt x="62" y="135"/>
                    <a:pt x="59" y="127"/>
                    <a:pt x="57" y="121"/>
                  </a:cubicBezTo>
                  <a:cubicBezTo>
                    <a:pt x="57" y="121"/>
                    <a:pt x="57" y="121"/>
                    <a:pt x="57" y="121"/>
                  </a:cubicBezTo>
                  <a:close/>
                  <a:moveTo>
                    <a:pt x="17" y="76"/>
                  </a:moveTo>
                  <a:cubicBezTo>
                    <a:pt x="19" y="76"/>
                    <a:pt x="20" y="77"/>
                    <a:pt x="22" y="78"/>
                  </a:cubicBezTo>
                  <a:cubicBezTo>
                    <a:pt x="30" y="69"/>
                    <a:pt x="40" y="62"/>
                    <a:pt x="50" y="56"/>
                  </a:cubicBezTo>
                  <a:cubicBezTo>
                    <a:pt x="50" y="55"/>
                    <a:pt x="50" y="54"/>
                    <a:pt x="50" y="53"/>
                  </a:cubicBezTo>
                  <a:cubicBezTo>
                    <a:pt x="50" y="48"/>
                    <a:pt x="54" y="43"/>
                    <a:pt x="60" y="43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61" y="43"/>
                    <a:pt x="61" y="42"/>
                    <a:pt x="61" y="42"/>
                  </a:cubicBezTo>
                  <a:cubicBezTo>
                    <a:pt x="66" y="27"/>
                    <a:pt x="74" y="13"/>
                    <a:pt x="84" y="1"/>
                  </a:cubicBezTo>
                  <a:cubicBezTo>
                    <a:pt x="49" y="0"/>
                    <a:pt x="17" y="22"/>
                    <a:pt x="5" y="56"/>
                  </a:cubicBezTo>
                  <a:cubicBezTo>
                    <a:pt x="3" y="60"/>
                    <a:pt x="2" y="64"/>
                    <a:pt x="2" y="68"/>
                  </a:cubicBezTo>
                  <a:cubicBezTo>
                    <a:pt x="5" y="72"/>
                    <a:pt x="8" y="75"/>
                    <a:pt x="11" y="78"/>
                  </a:cubicBezTo>
                  <a:cubicBezTo>
                    <a:pt x="13" y="77"/>
                    <a:pt x="15" y="76"/>
                    <a:pt x="17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80" name="Freeform 161"/>
            <p:cNvSpPr>
              <a:spLocks/>
            </p:cNvSpPr>
            <p:nvPr/>
          </p:nvSpPr>
          <p:spPr bwMode="auto">
            <a:xfrm>
              <a:off x="9906001" y="5148263"/>
              <a:ext cx="566738" cy="458788"/>
            </a:xfrm>
            <a:custGeom>
              <a:avLst/>
              <a:gdLst>
                <a:gd name="T0" fmla="*/ 0 w 151"/>
                <a:gd name="T1" fmla="*/ 73 h 122"/>
                <a:gd name="T2" fmla="*/ 133 w 151"/>
                <a:gd name="T3" fmla="*/ 36 h 122"/>
                <a:gd name="T4" fmla="*/ 151 w 151"/>
                <a:gd name="T5" fmla="*/ 45 h 122"/>
                <a:gd name="T6" fmla="*/ 133 w 151"/>
                <a:gd name="T7" fmla="*/ 0 h 122"/>
                <a:gd name="T8" fmla="*/ 87 w 151"/>
                <a:gd name="T9" fmla="*/ 12 h 122"/>
                <a:gd name="T10" fmla="*/ 106 w 151"/>
                <a:gd name="T11" fmla="*/ 22 h 122"/>
                <a:gd name="T12" fmla="*/ 0 w 151"/>
                <a:gd name="T13" fmla="*/ 7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" h="122">
                  <a:moveTo>
                    <a:pt x="0" y="73"/>
                  </a:moveTo>
                  <a:cubicBezTo>
                    <a:pt x="67" y="122"/>
                    <a:pt x="124" y="72"/>
                    <a:pt x="133" y="36"/>
                  </a:cubicBezTo>
                  <a:cubicBezTo>
                    <a:pt x="138" y="38"/>
                    <a:pt x="151" y="45"/>
                    <a:pt x="151" y="45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87" y="12"/>
                    <a:pt x="87" y="12"/>
                    <a:pt x="87" y="1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6" y="22"/>
                    <a:pt x="91" y="98"/>
                    <a:pt x="0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</a:endParaRPr>
            </a:p>
          </p:txBody>
        </p:sp>
      </p:grpSp>
      <p:sp>
        <p:nvSpPr>
          <p:cNvPr id="56" name="矩形 55"/>
          <p:cNvSpPr/>
          <p:nvPr/>
        </p:nvSpPr>
        <p:spPr>
          <a:xfrm>
            <a:off x="3964379" y="2550494"/>
            <a:ext cx="10250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这里是具体内容</a:t>
            </a:r>
            <a:endParaRPr lang="zh-CN" altLang="en-US" sz="1400" dirty="0">
              <a:cs typeface="+mn-ea"/>
            </a:endParaRPr>
          </a:p>
        </p:txBody>
      </p:sp>
      <p:sp>
        <p:nvSpPr>
          <p:cNvPr id="81" name="TextBox 6"/>
          <p:cNvSpPr txBox="1">
            <a:spLocks noChangeArrowheads="1"/>
          </p:cNvSpPr>
          <p:nvPr/>
        </p:nvSpPr>
        <p:spPr bwMode="auto">
          <a:xfrm>
            <a:off x="5516048" y="2141199"/>
            <a:ext cx="2164912" cy="854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您的内容打在这里，或者通过复制您的文本后，在此框中选择粘贴，并选择只保留文字</a:t>
            </a:r>
            <a:endParaRPr lang="zh-CN" altLang="zh-CN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82" name="TextBox 6"/>
          <p:cNvSpPr txBox="1">
            <a:spLocks noChangeArrowheads="1"/>
          </p:cNvSpPr>
          <p:nvPr/>
        </p:nvSpPr>
        <p:spPr bwMode="auto">
          <a:xfrm>
            <a:off x="1317243" y="2141199"/>
            <a:ext cx="2193243" cy="854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您的内容打在这里，或者通过复制您的文本后，在此框中选择粘贴，并选择只保留文字</a:t>
            </a:r>
            <a:endParaRPr lang="zh-CN" altLang="zh-CN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83" name="TextBox 6"/>
          <p:cNvSpPr txBox="1">
            <a:spLocks noChangeArrowheads="1"/>
          </p:cNvSpPr>
          <p:nvPr/>
        </p:nvSpPr>
        <p:spPr bwMode="auto">
          <a:xfrm>
            <a:off x="4499309" y="3638776"/>
            <a:ext cx="2154894" cy="854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您的内容打在这里，或者通过复制您的文本后，在此框中选择粘贴，并选择只保留文字</a:t>
            </a:r>
            <a:endParaRPr lang="zh-CN" altLang="zh-CN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944675" y="1802645"/>
            <a:ext cx="16209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这里是具体内容</a:t>
            </a:r>
            <a:endParaRPr lang="zh-CN" altLang="en-US" sz="1600" dirty="0">
              <a:cs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498438" y="1802645"/>
            <a:ext cx="16209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这里是具体内容</a:t>
            </a:r>
            <a:endParaRPr lang="zh-CN" altLang="en-US" sz="1600" dirty="0">
              <a:cs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460469" y="3728439"/>
            <a:ext cx="10078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这里是具体内容</a:t>
            </a:r>
            <a:endParaRPr lang="zh-CN" altLang="en-US" sz="1600" dirty="0">
              <a:cs typeface="+mn-ea"/>
            </a:endParaRPr>
          </a:p>
        </p:txBody>
      </p:sp>
      <p:sp>
        <p:nvSpPr>
          <p:cNvPr id="22" name="TextBox 6"/>
          <p:cNvSpPr txBox="1">
            <a:spLocks noChangeArrowheads="1"/>
          </p:cNvSpPr>
          <p:nvPr/>
        </p:nvSpPr>
        <p:spPr bwMode="auto">
          <a:xfrm>
            <a:off x="3473783" y="434492"/>
            <a:ext cx="20510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成功项目展示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  <a:cs typeface="+mn-ea"/>
            </a:endParaRPr>
          </a:p>
        </p:txBody>
      </p:sp>
      <p:sp>
        <p:nvSpPr>
          <p:cNvPr id="23" name="TextBox 6"/>
          <p:cNvSpPr txBox="1">
            <a:spLocks noChangeArrowheads="1"/>
          </p:cNvSpPr>
          <p:nvPr/>
        </p:nvSpPr>
        <p:spPr bwMode="auto">
          <a:xfrm>
            <a:off x="3821045" y="752508"/>
            <a:ext cx="13159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cs typeface="+mn-ea"/>
              </a:rPr>
              <a:t>YOUR TITLE HERE</a:t>
            </a:r>
            <a:endParaRPr kumimoji="0" lang="zh-CN" sz="110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 Narrow" panose="020B0606020202030204" pitchFamily="34" charset="0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6026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3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3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4" grpId="0" animBg="1"/>
      <p:bldP spid="73" grpId="0" animBg="1"/>
      <p:bldP spid="56" grpId="0"/>
      <p:bldP spid="81" grpId="0"/>
      <p:bldP spid="82" grpId="0"/>
      <p:bldP spid="83" grpId="0"/>
      <p:bldP spid="18" grpId="0"/>
      <p:bldP spid="19" grpId="0"/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 16"/>
          <p:cNvSpPr>
            <a:spLocks noChangeAspect="1"/>
          </p:cNvSpPr>
          <p:nvPr/>
        </p:nvSpPr>
        <p:spPr>
          <a:xfrm>
            <a:off x="3927668" y="1839422"/>
            <a:ext cx="1682255" cy="1613705"/>
          </a:xfrm>
          <a:custGeom>
            <a:avLst/>
            <a:gdLst>
              <a:gd name="connsiteX0" fmla="*/ 973472 w 3097546"/>
              <a:gd name="connsiteY0" fmla="*/ 2971324 h 2971325"/>
              <a:gd name="connsiteX1" fmla="*/ 973615 w 3097546"/>
              <a:gd name="connsiteY1" fmla="*/ 2971324 h 2971325"/>
              <a:gd name="connsiteX2" fmla="*/ 973472 w 3097546"/>
              <a:gd name="connsiteY2" fmla="*/ 2971325 h 2971325"/>
              <a:gd name="connsiteX3" fmla="*/ 497241 w 3097546"/>
              <a:gd name="connsiteY3" fmla="*/ 0 h 2971325"/>
              <a:gd name="connsiteX4" fmla="*/ 1945450 w 3097546"/>
              <a:gd name="connsiteY4" fmla="*/ 0 h 2971325"/>
              <a:gd name="connsiteX5" fmla="*/ 2101907 w 3097546"/>
              <a:gd name="connsiteY5" fmla="*/ 31587 h 2971325"/>
              <a:gd name="connsiteX6" fmla="*/ 2144325 w 3097546"/>
              <a:gd name="connsiteY6" fmla="*/ 54612 h 2971325"/>
              <a:gd name="connsiteX7" fmla="*/ 2148708 w 3097546"/>
              <a:gd name="connsiteY7" fmla="*/ 56247 h 2971325"/>
              <a:gd name="connsiteX8" fmla="*/ 2159283 w 3097546"/>
              <a:gd name="connsiteY8" fmla="*/ 62729 h 2971325"/>
              <a:gd name="connsiteX9" fmla="*/ 2170183 w 3097546"/>
              <a:gd name="connsiteY9" fmla="*/ 68647 h 2971325"/>
              <a:gd name="connsiteX10" fmla="*/ 2173792 w 3097546"/>
              <a:gd name="connsiteY10" fmla="*/ 71624 h 2971325"/>
              <a:gd name="connsiteX11" fmla="*/ 2214942 w 3097546"/>
              <a:gd name="connsiteY11" fmla="*/ 96847 h 2971325"/>
              <a:gd name="connsiteX12" fmla="*/ 2320524 w 3097546"/>
              <a:gd name="connsiteY12" fmla="*/ 216549 h 2971325"/>
              <a:gd name="connsiteX13" fmla="*/ 3044629 w 3097546"/>
              <a:gd name="connsiteY13" fmla="*/ 1470735 h 2971325"/>
              <a:gd name="connsiteX14" fmla="*/ 3095503 w 3097546"/>
              <a:gd name="connsiteY14" fmla="*/ 1622024 h 2971325"/>
              <a:gd name="connsiteX15" fmla="*/ 3096771 w 3097546"/>
              <a:gd name="connsiteY15" fmla="*/ 1670269 h 2971325"/>
              <a:gd name="connsiteX16" fmla="*/ 3097546 w 3097546"/>
              <a:gd name="connsiteY16" fmla="*/ 1674884 h 2971325"/>
              <a:gd name="connsiteX17" fmla="*/ 3097220 w 3097546"/>
              <a:gd name="connsiteY17" fmla="*/ 1687291 h 2971325"/>
              <a:gd name="connsiteX18" fmla="*/ 3097546 w 3097546"/>
              <a:gd name="connsiteY18" fmla="*/ 1699683 h 2971325"/>
              <a:gd name="connsiteX19" fmla="*/ 3096773 w 3097546"/>
              <a:gd name="connsiteY19" fmla="*/ 1704294 h 2971325"/>
              <a:gd name="connsiteX20" fmla="*/ 3095503 w 3097546"/>
              <a:gd name="connsiteY20" fmla="*/ 1752543 h 2971325"/>
              <a:gd name="connsiteX21" fmla="*/ 3044630 w 3097546"/>
              <a:gd name="connsiteY21" fmla="*/ 1903833 h 2971325"/>
              <a:gd name="connsiteX22" fmla="*/ 2436415 w 3097546"/>
              <a:gd name="connsiteY22" fmla="*/ 2957292 h 2971325"/>
              <a:gd name="connsiteX23" fmla="*/ 1821328 w 3097546"/>
              <a:gd name="connsiteY23" fmla="*/ 2963192 h 2971325"/>
              <a:gd name="connsiteX24" fmla="*/ 1871821 w 3097546"/>
              <a:gd name="connsiteY24" fmla="*/ 2947519 h 2971325"/>
              <a:gd name="connsiteX25" fmla="*/ 1903787 w 3097546"/>
              <a:gd name="connsiteY25" fmla="*/ 2930168 h 2971325"/>
              <a:gd name="connsiteX26" fmla="*/ 1907091 w 3097546"/>
              <a:gd name="connsiteY26" fmla="*/ 2928933 h 2971325"/>
              <a:gd name="connsiteX27" fmla="*/ 1915066 w 3097546"/>
              <a:gd name="connsiteY27" fmla="*/ 2924047 h 2971325"/>
              <a:gd name="connsiteX28" fmla="*/ 1923276 w 3097546"/>
              <a:gd name="connsiteY28" fmla="*/ 2919589 h 2971325"/>
              <a:gd name="connsiteX29" fmla="*/ 1925994 w 3097546"/>
              <a:gd name="connsiteY29" fmla="*/ 2917347 h 2971325"/>
              <a:gd name="connsiteX30" fmla="*/ 1957007 w 3097546"/>
              <a:gd name="connsiteY30" fmla="*/ 2898336 h 2971325"/>
              <a:gd name="connsiteX31" fmla="*/ 2036578 w 3097546"/>
              <a:gd name="connsiteY31" fmla="*/ 2808126 h 2971325"/>
              <a:gd name="connsiteX32" fmla="*/ 2582285 w 3097546"/>
              <a:gd name="connsiteY32" fmla="*/ 1862935 h 2971325"/>
              <a:gd name="connsiteX33" fmla="*/ 2620624 w 3097546"/>
              <a:gd name="connsiteY33" fmla="*/ 1748918 h 2971325"/>
              <a:gd name="connsiteX34" fmla="*/ 2621582 w 3097546"/>
              <a:gd name="connsiteY34" fmla="*/ 1712556 h 2971325"/>
              <a:gd name="connsiteX35" fmla="*/ 2622164 w 3097546"/>
              <a:gd name="connsiteY35" fmla="*/ 1709081 h 2971325"/>
              <a:gd name="connsiteX36" fmla="*/ 2621918 w 3097546"/>
              <a:gd name="connsiteY36" fmla="*/ 1699742 h 2971325"/>
              <a:gd name="connsiteX37" fmla="*/ 2622164 w 3097546"/>
              <a:gd name="connsiteY37" fmla="*/ 1690392 h 2971325"/>
              <a:gd name="connsiteX38" fmla="*/ 2621580 w 3097546"/>
              <a:gd name="connsiteY38" fmla="*/ 1686914 h 2971325"/>
              <a:gd name="connsiteX39" fmla="*/ 2620624 w 3097546"/>
              <a:gd name="connsiteY39" fmla="*/ 1650555 h 2971325"/>
              <a:gd name="connsiteX40" fmla="*/ 2582284 w 3097546"/>
              <a:gd name="connsiteY40" fmla="*/ 1536539 h 2971325"/>
              <a:gd name="connsiteX41" fmla="*/ 2516496 w 3097546"/>
              <a:gd name="connsiteY41" fmla="*/ 1422591 h 2971325"/>
              <a:gd name="connsiteX42" fmla="*/ 2463411 w 3097546"/>
              <a:gd name="connsiteY42" fmla="*/ 1451404 h 2971325"/>
              <a:gd name="connsiteX43" fmla="*/ 2293796 w 3097546"/>
              <a:gd name="connsiteY43" fmla="*/ 1485648 h 2971325"/>
              <a:gd name="connsiteX44" fmla="*/ 1858042 w 3097546"/>
              <a:gd name="connsiteY44" fmla="*/ 1049894 h 2971325"/>
              <a:gd name="connsiteX45" fmla="*/ 2050162 w 3097546"/>
              <a:gd name="connsiteY45" fmla="*/ 688560 h 2971325"/>
              <a:gd name="connsiteX46" fmla="*/ 2082553 w 3097546"/>
              <a:gd name="connsiteY46" fmla="*/ 670979 h 2971325"/>
              <a:gd name="connsiteX47" fmla="*/ 2036577 w 3097546"/>
              <a:gd name="connsiteY47" fmla="*/ 591347 h 2971325"/>
              <a:gd name="connsiteX48" fmla="*/ 1957007 w 3097546"/>
              <a:gd name="connsiteY48" fmla="*/ 501136 h 2971325"/>
              <a:gd name="connsiteX49" fmla="*/ 1925995 w 3097546"/>
              <a:gd name="connsiteY49" fmla="*/ 482127 h 2971325"/>
              <a:gd name="connsiteX50" fmla="*/ 1923276 w 3097546"/>
              <a:gd name="connsiteY50" fmla="*/ 479883 h 2971325"/>
              <a:gd name="connsiteX51" fmla="*/ 1915061 w 3097546"/>
              <a:gd name="connsiteY51" fmla="*/ 475424 h 2971325"/>
              <a:gd name="connsiteX52" fmla="*/ 1907091 w 3097546"/>
              <a:gd name="connsiteY52" fmla="*/ 470538 h 2971325"/>
              <a:gd name="connsiteX53" fmla="*/ 1903788 w 3097546"/>
              <a:gd name="connsiteY53" fmla="*/ 469306 h 2971325"/>
              <a:gd name="connsiteX54" fmla="*/ 1871821 w 3097546"/>
              <a:gd name="connsiteY54" fmla="*/ 451954 h 2971325"/>
              <a:gd name="connsiteX55" fmla="*/ 1753910 w 3097546"/>
              <a:gd name="connsiteY55" fmla="*/ 428149 h 2971325"/>
              <a:gd name="connsiteX56" fmla="*/ 662496 w 3097546"/>
              <a:gd name="connsiteY56" fmla="*/ 428149 h 2971325"/>
              <a:gd name="connsiteX57" fmla="*/ 662486 w 3097546"/>
              <a:gd name="connsiteY57" fmla="*/ 428150 h 2971325"/>
              <a:gd name="connsiteX58" fmla="*/ 0 w 3097546"/>
              <a:gd name="connsiteY58" fmla="*/ 428150 h 2971325"/>
              <a:gd name="connsiteX59" fmla="*/ 122168 w 3097546"/>
              <a:gd name="connsiteY59" fmla="*/ 216549 h 2971325"/>
              <a:gd name="connsiteX60" fmla="*/ 227751 w 3097546"/>
              <a:gd name="connsiteY60" fmla="*/ 96847 h 2971325"/>
              <a:gd name="connsiteX61" fmla="*/ 268903 w 3097546"/>
              <a:gd name="connsiteY61" fmla="*/ 71622 h 2971325"/>
              <a:gd name="connsiteX62" fmla="*/ 272508 w 3097546"/>
              <a:gd name="connsiteY62" fmla="*/ 68647 h 2971325"/>
              <a:gd name="connsiteX63" fmla="*/ 283400 w 3097546"/>
              <a:gd name="connsiteY63" fmla="*/ 62735 h 2971325"/>
              <a:gd name="connsiteX64" fmla="*/ 293983 w 3097546"/>
              <a:gd name="connsiteY64" fmla="*/ 56247 h 2971325"/>
              <a:gd name="connsiteX65" fmla="*/ 298370 w 3097546"/>
              <a:gd name="connsiteY65" fmla="*/ 54610 h 2971325"/>
              <a:gd name="connsiteX66" fmla="*/ 340784 w 3097546"/>
              <a:gd name="connsiteY66" fmla="*/ 31587 h 2971325"/>
              <a:gd name="connsiteX67" fmla="*/ 497241 w 3097546"/>
              <a:gd name="connsiteY67" fmla="*/ 0 h 2971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097546" h="2971325">
                <a:moveTo>
                  <a:pt x="973472" y="2971324"/>
                </a:moveTo>
                <a:lnTo>
                  <a:pt x="973615" y="2971324"/>
                </a:lnTo>
                <a:lnTo>
                  <a:pt x="973472" y="2971325"/>
                </a:lnTo>
                <a:close/>
                <a:moveTo>
                  <a:pt x="497241" y="0"/>
                </a:moveTo>
                <a:lnTo>
                  <a:pt x="1945450" y="0"/>
                </a:lnTo>
                <a:cubicBezTo>
                  <a:pt x="2000947" y="0"/>
                  <a:pt x="2053818" y="11248"/>
                  <a:pt x="2101907" y="31587"/>
                </a:cubicBezTo>
                <a:lnTo>
                  <a:pt x="2144325" y="54612"/>
                </a:lnTo>
                <a:lnTo>
                  <a:pt x="2148708" y="56247"/>
                </a:lnTo>
                <a:lnTo>
                  <a:pt x="2159283" y="62729"/>
                </a:lnTo>
                <a:lnTo>
                  <a:pt x="2170183" y="68647"/>
                </a:lnTo>
                <a:lnTo>
                  <a:pt x="2173792" y="71624"/>
                </a:lnTo>
                <a:lnTo>
                  <a:pt x="2214942" y="96847"/>
                </a:lnTo>
                <a:cubicBezTo>
                  <a:pt x="2256599" y="128322"/>
                  <a:pt x="2292775" y="168488"/>
                  <a:pt x="2320524" y="216549"/>
                </a:cubicBezTo>
                <a:lnTo>
                  <a:pt x="3044629" y="1470735"/>
                </a:lnTo>
                <a:cubicBezTo>
                  <a:pt x="3072379" y="1518798"/>
                  <a:pt x="3089073" y="1570208"/>
                  <a:pt x="3095503" y="1622024"/>
                </a:cubicBezTo>
                <a:lnTo>
                  <a:pt x="3096771" y="1670269"/>
                </a:lnTo>
                <a:lnTo>
                  <a:pt x="3097546" y="1674884"/>
                </a:lnTo>
                <a:lnTo>
                  <a:pt x="3097220" y="1687291"/>
                </a:lnTo>
                <a:lnTo>
                  <a:pt x="3097546" y="1699683"/>
                </a:lnTo>
                <a:lnTo>
                  <a:pt x="3096773" y="1704294"/>
                </a:lnTo>
                <a:lnTo>
                  <a:pt x="3095503" y="1752543"/>
                </a:lnTo>
                <a:cubicBezTo>
                  <a:pt x="3089073" y="1804360"/>
                  <a:pt x="3072379" y="1855770"/>
                  <a:pt x="3044630" y="1903833"/>
                </a:cubicBezTo>
                <a:lnTo>
                  <a:pt x="2436415" y="2957292"/>
                </a:lnTo>
                <a:lnTo>
                  <a:pt x="1821328" y="2963192"/>
                </a:lnTo>
                <a:lnTo>
                  <a:pt x="1871821" y="2947519"/>
                </a:lnTo>
                <a:lnTo>
                  <a:pt x="1903787" y="2930168"/>
                </a:lnTo>
                <a:lnTo>
                  <a:pt x="1907091" y="2928933"/>
                </a:lnTo>
                <a:lnTo>
                  <a:pt x="1915066" y="2924047"/>
                </a:lnTo>
                <a:lnTo>
                  <a:pt x="1923276" y="2919589"/>
                </a:lnTo>
                <a:lnTo>
                  <a:pt x="1925994" y="2917347"/>
                </a:lnTo>
                <a:lnTo>
                  <a:pt x="1957007" y="2898336"/>
                </a:lnTo>
                <a:cubicBezTo>
                  <a:pt x="1988402" y="2874615"/>
                  <a:pt x="2015665" y="2844347"/>
                  <a:pt x="2036578" y="2808126"/>
                </a:cubicBezTo>
                <a:lnTo>
                  <a:pt x="2582285" y="1862935"/>
                </a:lnTo>
                <a:cubicBezTo>
                  <a:pt x="2603197" y="1826713"/>
                  <a:pt x="2615778" y="1787969"/>
                  <a:pt x="2620624" y="1748918"/>
                </a:cubicBezTo>
                <a:lnTo>
                  <a:pt x="2621582" y="1712556"/>
                </a:lnTo>
                <a:lnTo>
                  <a:pt x="2622164" y="1709081"/>
                </a:lnTo>
                <a:lnTo>
                  <a:pt x="2621918" y="1699742"/>
                </a:lnTo>
                <a:lnTo>
                  <a:pt x="2622164" y="1690392"/>
                </a:lnTo>
                <a:lnTo>
                  <a:pt x="2621580" y="1686914"/>
                </a:lnTo>
                <a:lnTo>
                  <a:pt x="2620624" y="1650555"/>
                </a:lnTo>
                <a:cubicBezTo>
                  <a:pt x="2615778" y="1611505"/>
                  <a:pt x="2603197" y="1572761"/>
                  <a:pt x="2582284" y="1536539"/>
                </a:cubicBezTo>
                <a:lnTo>
                  <a:pt x="2516496" y="1422591"/>
                </a:lnTo>
                <a:lnTo>
                  <a:pt x="2463411" y="1451404"/>
                </a:lnTo>
                <a:cubicBezTo>
                  <a:pt x="2411278" y="1473455"/>
                  <a:pt x="2353961" y="1485648"/>
                  <a:pt x="2293796" y="1485648"/>
                </a:cubicBezTo>
                <a:cubicBezTo>
                  <a:pt x="2053136" y="1485648"/>
                  <a:pt x="1858042" y="1290554"/>
                  <a:pt x="1858042" y="1049894"/>
                </a:cubicBezTo>
                <a:cubicBezTo>
                  <a:pt x="1858042" y="899482"/>
                  <a:pt x="1934251" y="766868"/>
                  <a:pt x="2050162" y="688560"/>
                </a:cubicBezTo>
                <a:lnTo>
                  <a:pt x="2082553" y="670979"/>
                </a:lnTo>
                <a:lnTo>
                  <a:pt x="2036577" y="591347"/>
                </a:lnTo>
                <a:cubicBezTo>
                  <a:pt x="2015665" y="555126"/>
                  <a:pt x="1988401" y="524857"/>
                  <a:pt x="1957007" y="501136"/>
                </a:cubicBezTo>
                <a:lnTo>
                  <a:pt x="1925995" y="482127"/>
                </a:lnTo>
                <a:lnTo>
                  <a:pt x="1923276" y="479883"/>
                </a:lnTo>
                <a:lnTo>
                  <a:pt x="1915061" y="475424"/>
                </a:lnTo>
                <a:lnTo>
                  <a:pt x="1907091" y="470538"/>
                </a:lnTo>
                <a:lnTo>
                  <a:pt x="1903788" y="469306"/>
                </a:lnTo>
                <a:lnTo>
                  <a:pt x="1871821" y="451954"/>
                </a:lnTo>
                <a:cubicBezTo>
                  <a:pt x="1835579" y="436626"/>
                  <a:pt x="1795734" y="428149"/>
                  <a:pt x="1753910" y="428149"/>
                </a:cubicBezTo>
                <a:lnTo>
                  <a:pt x="662496" y="428149"/>
                </a:lnTo>
                <a:lnTo>
                  <a:pt x="662486" y="428150"/>
                </a:lnTo>
                <a:lnTo>
                  <a:pt x="0" y="428150"/>
                </a:lnTo>
                <a:lnTo>
                  <a:pt x="122168" y="216549"/>
                </a:lnTo>
                <a:cubicBezTo>
                  <a:pt x="149916" y="168486"/>
                  <a:pt x="186091" y="128322"/>
                  <a:pt x="227751" y="96847"/>
                </a:cubicBezTo>
                <a:lnTo>
                  <a:pt x="268903" y="71622"/>
                </a:lnTo>
                <a:lnTo>
                  <a:pt x="272508" y="68647"/>
                </a:lnTo>
                <a:lnTo>
                  <a:pt x="283400" y="62735"/>
                </a:lnTo>
                <a:lnTo>
                  <a:pt x="293983" y="56247"/>
                </a:lnTo>
                <a:lnTo>
                  <a:pt x="298370" y="54610"/>
                </a:lnTo>
                <a:lnTo>
                  <a:pt x="340784" y="31587"/>
                </a:lnTo>
                <a:cubicBezTo>
                  <a:pt x="388872" y="11248"/>
                  <a:pt x="441744" y="0"/>
                  <a:pt x="497241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19" name="TextBox 6"/>
          <p:cNvSpPr txBox="1">
            <a:spLocks noChangeArrowheads="1"/>
          </p:cNvSpPr>
          <p:nvPr/>
        </p:nvSpPr>
        <p:spPr bwMode="auto">
          <a:xfrm>
            <a:off x="4767092" y="2184609"/>
            <a:ext cx="8085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itchFamily="34" charset="0"/>
                <a:cs typeface="+mn-ea"/>
              </a:rPr>
              <a:t>B</a:t>
            </a:r>
            <a:endParaRPr kumimoji="0" lang="zh-CN" sz="240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mpact" pitchFamily="34" charset="0"/>
              <a:cs typeface="+mn-ea"/>
            </a:endParaRPr>
          </a:p>
        </p:txBody>
      </p:sp>
      <p:sp>
        <p:nvSpPr>
          <p:cNvPr id="18" name="任意多边形 17"/>
          <p:cNvSpPr>
            <a:spLocks noChangeAspect="1"/>
          </p:cNvSpPr>
          <p:nvPr/>
        </p:nvSpPr>
        <p:spPr>
          <a:xfrm>
            <a:off x="3572021" y="2071947"/>
            <a:ext cx="1678847" cy="1600178"/>
          </a:xfrm>
          <a:custGeom>
            <a:avLst/>
            <a:gdLst>
              <a:gd name="connsiteX0" fmla="*/ 654855 w 3091270"/>
              <a:gd name="connsiteY0" fmla="*/ 0 h 2946417"/>
              <a:gd name="connsiteX1" fmla="*/ 1317341 w 3091270"/>
              <a:gd name="connsiteY1" fmla="*/ 0 h 2946417"/>
              <a:gd name="connsiteX2" fmla="*/ 1256302 w 3091270"/>
              <a:gd name="connsiteY2" fmla="*/ 6154 h 2946417"/>
              <a:gd name="connsiteX3" fmla="*/ 1199441 w 3091270"/>
              <a:gd name="connsiteY3" fmla="*/ 23804 h 2946417"/>
              <a:gd name="connsiteX4" fmla="*/ 1167476 w 3091270"/>
              <a:gd name="connsiteY4" fmla="*/ 41155 h 2946417"/>
              <a:gd name="connsiteX5" fmla="*/ 1164170 w 3091270"/>
              <a:gd name="connsiteY5" fmla="*/ 42388 h 2946417"/>
              <a:gd name="connsiteX6" fmla="*/ 1156194 w 3091270"/>
              <a:gd name="connsiteY6" fmla="*/ 47278 h 2946417"/>
              <a:gd name="connsiteX7" fmla="*/ 1147985 w 3091270"/>
              <a:gd name="connsiteY7" fmla="*/ 51733 h 2946417"/>
              <a:gd name="connsiteX8" fmla="*/ 1145269 w 3091270"/>
              <a:gd name="connsiteY8" fmla="*/ 53975 h 2946417"/>
              <a:gd name="connsiteX9" fmla="*/ 1114256 w 3091270"/>
              <a:gd name="connsiteY9" fmla="*/ 72986 h 2946417"/>
              <a:gd name="connsiteX10" fmla="*/ 1034685 w 3091270"/>
              <a:gd name="connsiteY10" fmla="*/ 163197 h 2946417"/>
              <a:gd name="connsiteX11" fmla="*/ 488977 w 3091270"/>
              <a:gd name="connsiteY11" fmla="*/ 1108389 h 2946417"/>
              <a:gd name="connsiteX12" fmla="*/ 450638 w 3091270"/>
              <a:gd name="connsiteY12" fmla="*/ 1222404 h 2946417"/>
              <a:gd name="connsiteX13" fmla="*/ 449681 w 3091270"/>
              <a:gd name="connsiteY13" fmla="*/ 1258768 h 2946417"/>
              <a:gd name="connsiteX14" fmla="*/ 449097 w 3091270"/>
              <a:gd name="connsiteY14" fmla="*/ 1262242 h 2946417"/>
              <a:gd name="connsiteX15" fmla="*/ 449343 w 3091270"/>
              <a:gd name="connsiteY15" fmla="*/ 1271579 h 2946417"/>
              <a:gd name="connsiteX16" fmla="*/ 449097 w 3091270"/>
              <a:gd name="connsiteY16" fmla="*/ 1280930 h 2946417"/>
              <a:gd name="connsiteX17" fmla="*/ 449681 w 3091270"/>
              <a:gd name="connsiteY17" fmla="*/ 1284410 h 2946417"/>
              <a:gd name="connsiteX18" fmla="*/ 450638 w 3091270"/>
              <a:gd name="connsiteY18" fmla="*/ 1320768 h 2946417"/>
              <a:gd name="connsiteX19" fmla="*/ 488977 w 3091270"/>
              <a:gd name="connsiteY19" fmla="*/ 1434783 h 2946417"/>
              <a:gd name="connsiteX20" fmla="*/ 550718 w 3091270"/>
              <a:gd name="connsiteY20" fmla="*/ 1541722 h 2946417"/>
              <a:gd name="connsiteX21" fmla="*/ 566649 w 3091270"/>
              <a:gd name="connsiteY21" fmla="*/ 1528578 h 2946417"/>
              <a:gd name="connsiteX22" fmla="*/ 810283 w 3091270"/>
              <a:gd name="connsiteY22" fmla="*/ 1454158 h 2946417"/>
              <a:gd name="connsiteX23" fmla="*/ 1246037 w 3091270"/>
              <a:gd name="connsiteY23" fmla="*/ 1889912 h 2946417"/>
              <a:gd name="connsiteX24" fmla="*/ 1053917 w 3091270"/>
              <a:gd name="connsiteY24" fmla="*/ 2251246 h 2946417"/>
              <a:gd name="connsiteX25" fmla="*/ 982685 w 3091270"/>
              <a:gd name="connsiteY25" fmla="*/ 2289910 h 2946417"/>
              <a:gd name="connsiteX26" fmla="*/ 1034685 w 3091270"/>
              <a:gd name="connsiteY26" fmla="*/ 2379976 h 2946417"/>
              <a:gd name="connsiteX27" fmla="*/ 1114256 w 3091270"/>
              <a:gd name="connsiteY27" fmla="*/ 2470186 h 2946417"/>
              <a:gd name="connsiteX28" fmla="*/ 1138054 w 3091270"/>
              <a:gd name="connsiteY28" fmla="*/ 2483246 h 2946417"/>
              <a:gd name="connsiteX29" fmla="*/ 1147985 w 3091270"/>
              <a:gd name="connsiteY29" fmla="*/ 2491439 h 2946417"/>
              <a:gd name="connsiteX30" fmla="*/ 1317351 w 3091270"/>
              <a:gd name="connsiteY30" fmla="*/ 2543174 h 2946417"/>
              <a:gd name="connsiteX31" fmla="*/ 1628326 w 3091270"/>
              <a:gd name="connsiteY31" fmla="*/ 2543174 h 2946417"/>
              <a:gd name="connsiteX32" fmla="*/ 1628327 w 3091270"/>
              <a:gd name="connsiteY32" fmla="*/ 2543175 h 2946417"/>
              <a:gd name="connsiteX33" fmla="*/ 1628470 w 3091270"/>
              <a:gd name="connsiteY33" fmla="*/ 2543174 h 2946417"/>
              <a:gd name="connsiteX34" fmla="*/ 2408765 w 3091270"/>
              <a:gd name="connsiteY34" fmla="*/ 2543173 h 2946417"/>
              <a:gd name="connsiteX35" fmla="*/ 2469815 w 3091270"/>
              <a:gd name="connsiteY35" fmla="*/ 2537019 h 2946417"/>
              <a:gd name="connsiteX36" fmla="*/ 2476183 w 3091270"/>
              <a:gd name="connsiteY36" fmla="*/ 2535042 h 2946417"/>
              <a:gd name="connsiteX37" fmla="*/ 3091270 w 3091270"/>
              <a:gd name="connsiteY37" fmla="*/ 2529142 h 2946417"/>
              <a:gd name="connsiteX38" fmla="*/ 2975380 w 3091270"/>
              <a:gd name="connsiteY38" fmla="*/ 2729868 h 2946417"/>
              <a:gd name="connsiteX39" fmla="*/ 2869797 w 3091270"/>
              <a:gd name="connsiteY39" fmla="*/ 2849569 h 2946417"/>
              <a:gd name="connsiteX40" fmla="*/ 2828645 w 3091270"/>
              <a:gd name="connsiteY40" fmla="*/ 2874794 h 2946417"/>
              <a:gd name="connsiteX41" fmla="*/ 2825038 w 3091270"/>
              <a:gd name="connsiteY41" fmla="*/ 2877769 h 2946417"/>
              <a:gd name="connsiteX42" fmla="*/ 2814145 w 3091270"/>
              <a:gd name="connsiteY42" fmla="*/ 2883684 h 2946417"/>
              <a:gd name="connsiteX43" fmla="*/ 2803563 w 3091270"/>
              <a:gd name="connsiteY43" fmla="*/ 2890168 h 2946417"/>
              <a:gd name="connsiteX44" fmla="*/ 2799178 w 3091270"/>
              <a:gd name="connsiteY44" fmla="*/ 2891807 h 2946417"/>
              <a:gd name="connsiteX45" fmla="*/ 2756762 w 3091270"/>
              <a:gd name="connsiteY45" fmla="*/ 2914830 h 2946417"/>
              <a:gd name="connsiteX46" fmla="*/ 2600305 w 3091270"/>
              <a:gd name="connsiteY46" fmla="*/ 2946415 h 2946417"/>
              <a:gd name="connsiteX47" fmla="*/ 1152096 w 3091270"/>
              <a:gd name="connsiteY47" fmla="*/ 2946417 h 2946417"/>
              <a:gd name="connsiteX48" fmla="*/ 927363 w 3091270"/>
              <a:gd name="connsiteY48" fmla="*/ 2877769 h 2946417"/>
              <a:gd name="connsiteX49" fmla="*/ 914185 w 3091270"/>
              <a:gd name="connsiteY49" fmla="*/ 2866898 h 2946417"/>
              <a:gd name="connsiteX50" fmla="*/ 882606 w 3091270"/>
              <a:gd name="connsiteY50" fmla="*/ 2849569 h 2946417"/>
              <a:gd name="connsiteX51" fmla="*/ 777023 w 3091270"/>
              <a:gd name="connsiteY51" fmla="*/ 2729868 h 2946417"/>
              <a:gd name="connsiteX52" fmla="*/ 52918 w 3091270"/>
              <a:gd name="connsiteY52" fmla="*/ 1475681 h 2946417"/>
              <a:gd name="connsiteX53" fmla="*/ 2045 w 3091270"/>
              <a:gd name="connsiteY53" fmla="*/ 1324393 h 2946417"/>
              <a:gd name="connsiteX54" fmla="*/ 775 w 3091270"/>
              <a:gd name="connsiteY54" fmla="*/ 1276149 h 2946417"/>
              <a:gd name="connsiteX55" fmla="*/ 0 w 3091270"/>
              <a:gd name="connsiteY55" fmla="*/ 1271532 h 2946417"/>
              <a:gd name="connsiteX56" fmla="*/ 326 w 3091270"/>
              <a:gd name="connsiteY56" fmla="*/ 1259123 h 2946417"/>
              <a:gd name="connsiteX57" fmla="*/ 0 w 3091270"/>
              <a:gd name="connsiteY57" fmla="*/ 1246734 h 2946417"/>
              <a:gd name="connsiteX58" fmla="*/ 775 w 3091270"/>
              <a:gd name="connsiteY58" fmla="*/ 1242124 h 2946417"/>
              <a:gd name="connsiteX59" fmla="*/ 2045 w 3091270"/>
              <a:gd name="connsiteY59" fmla="*/ 1193872 h 2946417"/>
              <a:gd name="connsiteX60" fmla="*/ 52918 w 3091270"/>
              <a:gd name="connsiteY60" fmla="*/ 1042585 h 2946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091270" h="2946417">
                <a:moveTo>
                  <a:pt x="654855" y="0"/>
                </a:moveTo>
                <a:lnTo>
                  <a:pt x="1317341" y="0"/>
                </a:lnTo>
                <a:lnTo>
                  <a:pt x="1256302" y="6154"/>
                </a:lnTo>
                <a:cubicBezTo>
                  <a:pt x="1236583" y="10189"/>
                  <a:pt x="1217561" y="16140"/>
                  <a:pt x="1199441" y="23804"/>
                </a:cubicBezTo>
                <a:lnTo>
                  <a:pt x="1167476" y="41155"/>
                </a:lnTo>
                <a:lnTo>
                  <a:pt x="1164170" y="42388"/>
                </a:lnTo>
                <a:lnTo>
                  <a:pt x="1156194" y="47278"/>
                </a:lnTo>
                <a:lnTo>
                  <a:pt x="1147985" y="51733"/>
                </a:lnTo>
                <a:lnTo>
                  <a:pt x="1145269" y="53975"/>
                </a:lnTo>
                <a:lnTo>
                  <a:pt x="1114256" y="72986"/>
                </a:lnTo>
                <a:cubicBezTo>
                  <a:pt x="1082859" y="96707"/>
                  <a:pt x="1055597" y="126975"/>
                  <a:pt x="1034685" y="163197"/>
                </a:cubicBezTo>
                <a:lnTo>
                  <a:pt x="488977" y="1108389"/>
                </a:lnTo>
                <a:cubicBezTo>
                  <a:pt x="468064" y="1144609"/>
                  <a:pt x="455483" y="1183355"/>
                  <a:pt x="450638" y="1222404"/>
                </a:cubicBezTo>
                <a:lnTo>
                  <a:pt x="449681" y="1258768"/>
                </a:lnTo>
                <a:lnTo>
                  <a:pt x="449097" y="1262242"/>
                </a:lnTo>
                <a:lnTo>
                  <a:pt x="449343" y="1271579"/>
                </a:lnTo>
                <a:lnTo>
                  <a:pt x="449097" y="1280930"/>
                </a:lnTo>
                <a:lnTo>
                  <a:pt x="449681" y="1284410"/>
                </a:lnTo>
                <a:lnTo>
                  <a:pt x="450638" y="1320768"/>
                </a:lnTo>
                <a:cubicBezTo>
                  <a:pt x="455483" y="1359817"/>
                  <a:pt x="468065" y="1398563"/>
                  <a:pt x="488977" y="1434783"/>
                </a:cubicBezTo>
                <a:lnTo>
                  <a:pt x="550718" y="1541722"/>
                </a:lnTo>
                <a:lnTo>
                  <a:pt x="566649" y="1528578"/>
                </a:lnTo>
                <a:cubicBezTo>
                  <a:pt x="636196" y="1481593"/>
                  <a:pt x="720036" y="1454158"/>
                  <a:pt x="810283" y="1454158"/>
                </a:cubicBezTo>
                <a:cubicBezTo>
                  <a:pt x="1050943" y="1454158"/>
                  <a:pt x="1246037" y="1649252"/>
                  <a:pt x="1246037" y="1889912"/>
                </a:cubicBezTo>
                <a:cubicBezTo>
                  <a:pt x="1246037" y="2040325"/>
                  <a:pt x="1169829" y="2172938"/>
                  <a:pt x="1053917" y="2251246"/>
                </a:cubicBezTo>
                <a:lnTo>
                  <a:pt x="982685" y="2289910"/>
                </a:lnTo>
                <a:lnTo>
                  <a:pt x="1034685" y="2379976"/>
                </a:lnTo>
                <a:cubicBezTo>
                  <a:pt x="1055597" y="2416197"/>
                  <a:pt x="1082860" y="2446465"/>
                  <a:pt x="1114256" y="2470186"/>
                </a:cubicBezTo>
                <a:lnTo>
                  <a:pt x="1138054" y="2483246"/>
                </a:lnTo>
                <a:lnTo>
                  <a:pt x="1147985" y="2491439"/>
                </a:lnTo>
                <a:cubicBezTo>
                  <a:pt x="1196332" y="2524102"/>
                  <a:pt x="1254615" y="2543174"/>
                  <a:pt x="1317351" y="2543174"/>
                </a:cubicBezTo>
                <a:lnTo>
                  <a:pt x="1628326" y="2543174"/>
                </a:lnTo>
                <a:lnTo>
                  <a:pt x="1628327" y="2543175"/>
                </a:lnTo>
                <a:lnTo>
                  <a:pt x="1628470" y="2543174"/>
                </a:lnTo>
                <a:lnTo>
                  <a:pt x="2408765" y="2543173"/>
                </a:lnTo>
                <a:cubicBezTo>
                  <a:pt x="2429678" y="2543173"/>
                  <a:pt x="2450095" y="2541054"/>
                  <a:pt x="2469815" y="2537019"/>
                </a:cubicBezTo>
                <a:lnTo>
                  <a:pt x="2476183" y="2535042"/>
                </a:lnTo>
                <a:lnTo>
                  <a:pt x="3091270" y="2529142"/>
                </a:lnTo>
                <a:lnTo>
                  <a:pt x="2975380" y="2729868"/>
                </a:lnTo>
                <a:cubicBezTo>
                  <a:pt x="2947630" y="2777929"/>
                  <a:pt x="2911456" y="2818093"/>
                  <a:pt x="2869797" y="2849569"/>
                </a:cubicBezTo>
                <a:lnTo>
                  <a:pt x="2828645" y="2874794"/>
                </a:lnTo>
                <a:lnTo>
                  <a:pt x="2825038" y="2877769"/>
                </a:lnTo>
                <a:lnTo>
                  <a:pt x="2814145" y="2883684"/>
                </a:lnTo>
                <a:lnTo>
                  <a:pt x="2803563" y="2890168"/>
                </a:lnTo>
                <a:lnTo>
                  <a:pt x="2799178" y="2891807"/>
                </a:lnTo>
                <a:lnTo>
                  <a:pt x="2756762" y="2914830"/>
                </a:lnTo>
                <a:cubicBezTo>
                  <a:pt x="2708674" y="2935169"/>
                  <a:pt x="2655804" y="2946415"/>
                  <a:pt x="2600305" y="2946415"/>
                </a:cubicBezTo>
                <a:lnTo>
                  <a:pt x="1152096" y="2946417"/>
                </a:lnTo>
                <a:cubicBezTo>
                  <a:pt x="1068851" y="2946417"/>
                  <a:pt x="991514" y="2921110"/>
                  <a:pt x="927363" y="2877769"/>
                </a:cubicBezTo>
                <a:lnTo>
                  <a:pt x="914185" y="2866898"/>
                </a:lnTo>
                <a:lnTo>
                  <a:pt x="882606" y="2849569"/>
                </a:lnTo>
                <a:cubicBezTo>
                  <a:pt x="840947" y="2818093"/>
                  <a:pt x="804771" y="2777929"/>
                  <a:pt x="777023" y="2729868"/>
                </a:cubicBezTo>
                <a:lnTo>
                  <a:pt x="52918" y="1475681"/>
                </a:lnTo>
                <a:cubicBezTo>
                  <a:pt x="25169" y="1427620"/>
                  <a:pt x="8474" y="1376208"/>
                  <a:pt x="2045" y="1324393"/>
                </a:cubicBezTo>
                <a:lnTo>
                  <a:pt x="775" y="1276149"/>
                </a:lnTo>
                <a:lnTo>
                  <a:pt x="0" y="1271532"/>
                </a:lnTo>
                <a:lnTo>
                  <a:pt x="326" y="1259123"/>
                </a:lnTo>
                <a:lnTo>
                  <a:pt x="0" y="1246734"/>
                </a:lnTo>
                <a:lnTo>
                  <a:pt x="775" y="1242124"/>
                </a:lnTo>
                <a:lnTo>
                  <a:pt x="2045" y="1193872"/>
                </a:lnTo>
                <a:cubicBezTo>
                  <a:pt x="8474" y="1142058"/>
                  <a:pt x="25168" y="1090646"/>
                  <a:pt x="52918" y="1042585"/>
                </a:cubicBezTo>
                <a:close/>
              </a:path>
            </a:pathLst>
          </a:cu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20" name="TextBox 6"/>
          <p:cNvSpPr txBox="1">
            <a:spLocks noChangeArrowheads="1"/>
          </p:cNvSpPr>
          <p:nvPr/>
        </p:nvSpPr>
        <p:spPr bwMode="auto">
          <a:xfrm>
            <a:off x="3602937" y="2870129"/>
            <a:ext cx="8085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itchFamily="34" charset="0"/>
                <a:cs typeface="+mn-ea"/>
              </a:rPr>
              <a:t>A</a:t>
            </a:r>
            <a:endParaRPr kumimoji="0" lang="zh-CN" sz="240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mpact" pitchFamily="34" charset="0"/>
              <a:cs typeface="+mn-ea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4167803" y="2330885"/>
            <a:ext cx="869368" cy="660576"/>
            <a:chOff x="6096001" y="3492500"/>
            <a:chExt cx="766762" cy="582612"/>
          </a:xfrm>
        </p:grpSpPr>
        <p:sp>
          <p:nvSpPr>
            <p:cNvPr id="23" name="Freeform 103"/>
            <p:cNvSpPr>
              <a:spLocks noEditPoints="1"/>
            </p:cNvSpPr>
            <p:nvPr/>
          </p:nvSpPr>
          <p:spPr bwMode="auto">
            <a:xfrm>
              <a:off x="6453188" y="3556000"/>
              <a:ext cx="50800" cy="85725"/>
            </a:xfrm>
            <a:custGeom>
              <a:avLst/>
              <a:gdLst>
                <a:gd name="T0" fmla="*/ 20 w 20"/>
                <a:gd name="T1" fmla="*/ 0 h 33"/>
                <a:gd name="T2" fmla="*/ 0 w 20"/>
                <a:gd name="T3" fmla="*/ 0 h 33"/>
                <a:gd name="T4" fmla="*/ 0 w 20"/>
                <a:gd name="T5" fmla="*/ 33 h 33"/>
                <a:gd name="T6" fmla="*/ 20 w 20"/>
                <a:gd name="T7" fmla="*/ 33 h 33"/>
                <a:gd name="T8" fmla="*/ 20 w 20"/>
                <a:gd name="T9" fmla="*/ 0 h 33"/>
                <a:gd name="T10" fmla="*/ 10 w 20"/>
                <a:gd name="T11" fmla="*/ 20 h 33"/>
                <a:gd name="T12" fmla="*/ 5 w 20"/>
                <a:gd name="T13" fmla="*/ 15 h 33"/>
                <a:gd name="T14" fmla="*/ 10 w 20"/>
                <a:gd name="T15" fmla="*/ 10 h 33"/>
                <a:gd name="T16" fmla="*/ 15 w 20"/>
                <a:gd name="T17" fmla="*/ 15 h 33"/>
                <a:gd name="T18" fmla="*/ 10 w 20"/>
                <a:gd name="T19" fmla="*/ 2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33">
                  <a:moveTo>
                    <a:pt x="2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0" y="33"/>
                    <a:pt x="20" y="33"/>
                    <a:pt x="20" y="33"/>
                  </a:cubicBezTo>
                  <a:lnTo>
                    <a:pt x="20" y="0"/>
                  </a:lnTo>
                  <a:close/>
                  <a:moveTo>
                    <a:pt x="10" y="20"/>
                  </a:moveTo>
                  <a:cubicBezTo>
                    <a:pt x="7" y="20"/>
                    <a:pt x="5" y="18"/>
                    <a:pt x="5" y="15"/>
                  </a:cubicBezTo>
                  <a:cubicBezTo>
                    <a:pt x="5" y="12"/>
                    <a:pt x="7" y="10"/>
                    <a:pt x="10" y="10"/>
                  </a:cubicBezTo>
                  <a:cubicBezTo>
                    <a:pt x="13" y="10"/>
                    <a:pt x="15" y="12"/>
                    <a:pt x="15" y="15"/>
                  </a:cubicBezTo>
                  <a:cubicBezTo>
                    <a:pt x="15" y="18"/>
                    <a:pt x="13" y="20"/>
                    <a:pt x="10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24" name="Rectangle 104"/>
            <p:cNvSpPr>
              <a:spLocks noChangeArrowheads="1"/>
            </p:cNvSpPr>
            <p:nvPr/>
          </p:nvSpPr>
          <p:spPr bwMode="auto">
            <a:xfrm>
              <a:off x="6461126" y="3651250"/>
              <a:ext cx="36512" cy="1381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25" name="Rectangle 105"/>
            <p:cNvSpPr>
              <a:spLocks noChangeArrowheads="1"/>
            </p:cNvSpPr>
            <p:nvPr/>
          </p:nvSpPr>
          <p:spPr bwMode="auto">
            <a:xfrm>
              <a:off x="6372226" y="4054475"/>
              <a:ext cx="214312" cy="2063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26" name="Freeform 106"/>
            <p:cNvSpPr>
              <a:spLocks/>
            </p:cNvSpPr>
            <p:nvPr/>
          </p:nvSpPr>
          <p:spPr bwMode="auto">
            <a:xfrm>
              <a:off x="6400801" y="3995737"/>
              <a:ext cx="157162" cy="46037"/>
            </a:xfrm>
            <a:custGeom>
              <a:avLst/>
              <a:gdLst>
                <a:gd name="T0" fmla="*/ 0 w 62"/>
                <a:gd name="T1" fmla="*/ 18 h 18"/>
                <a:gd name="T2" fmla="*/ 62 w 62"/>
                <a:gd name="T3" fmla="*/ 18 h 18"/>
                <a:gd name="T4" fmla="*/ 62 w 62"/>
                <a:gd name="T5" fmla="*/ 13 h 18"/>
                <a:gd name="T6" fmla="*/ 41 w 62"/>
                <a:gd name="T7" fmla="*/ 0 h 18"/>
                <a:gd name="T8" fmla="*/ 22 w 62"/>
                <a:gd name="T9" fmla="*/ 0 h 18"/>
                <a:gd name="T10" fmla="*/ 0 w 62"/>
                <a:gd name="T11" fmla="*/ 13 h 18"/>
                <a:gd name="T12" fmla="*/ 0 w 62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18">
                  <a:moveTo>
                    <a:pt x="0" y="18"/>
                  </a:moveTo>
                  <a:cubicBezTo>
                    <a:pt x="62" y="18"/>
                    <a:pt x="62" y="18"/>
                    <a:pt x="62" y="18"/>
                  </a:cubicBezTo>
                  <a:cubicBezTo>
                    <a:pt x="62" y="13"/>
                    <a:pt x="62" y="13"/>
                    <a:pt x="62" y="13"/>
                  </a:cubicBezTo>
                  <a:cubicBezTo>
                    <a:pt x="62" y="13"/>
                    <a:pt x="51" y="8"/>
                    <a:pt x="4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1" y="8"/>
                    <a:pt x="0" y="13"/>
                    <a:pt x="0" y="13"/>
                  </a:cubicBezTo>
                  <a:lnTo>
                    <a:pt x="0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27" name="Freeform 107"/>
            <p:cNvSpPr>
              <a:spLocks/>
            </p:cNvSpPr>
            <p:nvPr/>
          </p:nvSpPr>
          <p:spPr bwMode="auto">
            <a:xfrm>
              <a:off x="6453188" y="3803650"/>
              <a:ext cx="50800" cy="179387"/>
            </a:xfrm>
            <a:custGeom>
              <a:avLst/>
              <a:gdLst>
                <a:gd name="T0" fmla="*/ 0 w 20"/>
                <a:gd name="T1" fmla="*/ 6 h 70"/>
                <a:gd name="T2" fmla="*/ 0 w 20"/>
                <a:gd name="T3" fmla="*/ 7 h 70"/>
                <a:gd name="T4" fmla="*/ 0 w 20"/>
                <a:gd name="T5" fmla="*/ 7 h 70"/>
                <a:gd name="T6" fmla="*/ 2 w 20"/>
                <a:gd name="T7" fmla="*/ 70 h 70"/>
                <a:gd name="T8" fmla="*/ 18 w 20"/>
                <a:gd name="T9" fmla="*/ 70 h 70"/>
                <a:gd name="T10" fmla="*/ 20 w 20"/>
                <a:gd name="T11" fmla="*/ 7 h 70"/>
                <a:gd name="T12" fmla="*/ 20 w 20"/>
                <a:gd name="T13" fmla="*/ 7 h 70"/>
                <a:gd name="T14" fmla="*/ 20 w 20"/>
                <a:gd name="T15" fmla="*/ 6 h 70"/>
                <a:gd name="T16" fmla="*/ 17 w 20"/>
                <a:gd name="T17" fmla="*/ 0 h 70"/>
                <a:gd name="T18" fmla="*/ 3 w 20"/>
                <a:gd name="T19" fmla="*/ 0 h 70"/>
                <a:gd name="T20" fmla="*/ 0 w 20"/>
                <a:gd name="T21" fmla="*/ 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70">
                  <a:moveTo>
                    <a:pt x="0" y="6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" y="70"/>
                    <a:pt x="2" y="70"/>
                    <a:pt x="2" y="70"/>
                  </a:cubicBezTo>
                  <a:cubicBezTo>
                    <a:pt x="18" y="70"/>
                    <a:pt x="18" y="70"/>
                    <a:pt x="18" y="70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19" y="3"/>
                    <a:pt x="17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3"/>
                    <a:pt x="0" y="6"/>
                    <a:pt x="0" y="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28" name="Freeform 108"/>
            <p:cNvSpPr>
              <a:spLocks/>
            </p:cNvSpPr>
            <p:nvPr/>
          </p:nvSpPr>
          <p:spPr bwMode="auto">
            <a:xfrm>
              <a:off x="6456363" y="3492500"/>
              <a:ext cx="42862" cy="57150"/>
            </a:xfrm>
            <a:custGeom>
              <a:avLst/>
              <a:gdLst>
                <a:gd name="T0" fmla="*/ 3 w 17"/>
                <a:gd name="T1" fmla="*/ 22 h 22"/>
                <a:gd name="T2" fmla="*/ 8 w 17"/>
                <a:gd name="T3" fmla="*/ 22 h 22"/>
                <a:gd name="T4" fmla="*/ 9 w 17"/>
                <a:gd name="T5" fmla="*/ 22 h 22"/>
                <a:gd name="T6" fmla="*/ 14 w 17"/>
                <a:gd name="T7" fmla="*/ 22 h 22"/>
                <a:gd name="T8" fmla="*/ 17 w 17"/>
                <a:gd name="T9" fmla="*/ 7 h 22"/>
                <a:gd name="T10" fmla="*/ 17 w 17"/>
                <a:gd name="T11" fmla="*/ 3 h 22"/>
                <a:gd name="T12" fmla="*/ 17 w 17"/>
                <a:gd name="T13" fmla="*/ 3 h 22"/>
                <a:gd name="T14" fmla="*/ 13 w 17"/>
                <a:gd name="T15" fmla="*/ 0 h 22"/>
                <a:gd name="T16" fmla="*/ 9 w 17"/>
                <a:gd name="T17" fmla="*/ 0 h 22"/>
                <a:gd name="T18" fmla="*/ 8 w 17"/>
                <a:gd name="T19" fmla="*/ 0 h 22"/>
                <a:gd name="T20" fmla="*/ 5 w 17"/>
                <a:gd name="T21" fmla="*/ 0 h 22"/>
                <a:gd name="T22" fmla="*/ 0 w 17"/>
                <a:gd name="T23" fmla="*/ 3 h 22"/>
                <a:gd name="T24" fmla="*/ 0 w 17"/>
                <a:gd name="T25" fmla="*/ 3 h 22"/>
                <a:gd name="T26" fmla="*/ 0 w 17"/>
                <a:gd name="T27" fmla="*/ 7 h 22"/>
                <a:gd name="T28" fmla="*/ 3 w 17"/>
                <a:gd name="T2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" h="22">
                  <a:moveTo>
                    <a:pt x="3" y="22"/>
                  </a:move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9"/>
                    <a:pt x="17" y="7"/>
                    <a:pt x="17" y="7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3" y="9"/>
                    <a:pt x="3" y="2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29" name="Freeform 109"/>
            <p:cNvSpPr>
              <a:spLocks noEditPoints="1"/>
            </p:cNvSpPr>
            <p:nvPr/>
          </p:nvSpPr>
          <p:spPr bwMode="auto">
            <a:xfrm>
              <a:off x="6096001" y="3576637"/>
              <a:ext cx="347662" cy="388937"/>
            </a:xfrm>
            <a:custGeom>
              <a:avLst/>
              <a:gdLst>
                <a:gd name="T0" fmla="*/ 90 w 136"/>
                <a:gd name="T1" fmla="*/ 133 h 152"/>
                <a:gd name="T2" fmla="*/ 90 w 136"/>
                <a:gd name="T3" fmla="*/ 131 h 152"/>
                <a:gd name="T4" fmla="*/ 50 w 136"/>
                <a:gd name="T5" fmla="*/ 33 h 152"/>
                <a:gd name="T6" fmla="*/ 50 w 136"/>
                <a:gd name="T7" fmla="*/ 33 h 152"/>
                <a:gd name="T8" fmla="*/ 59 w 136"/>
                <a:gd name="T9" fmla="*/ 26 h 152"/>
                <a:gd name="T10" fmla="*/ 136 w 136"/>
                <a:gd name="T11" fmla="*/ 15 h 152"/>
                <a:gd name="T12" fmla="*/ 136 w 136"/>
                <a:gd name="T13" fmla="*/ 0 h 152"/>
                <a:gd name="T14" fmla="*/ 56 w 136"/>
                <a:gd name="T15" fmla="*/ 21 h 152"/>
                <a:gd name="T16" fmla="*/ 49 w 136"/>
                <a:gd name="T17" fmla="*/ 27 h 152"/>
                <a:gd name="T18" fmla="*/ 49 w 136"/>
                <a:gd name="T19" fmla="*/ 27 h 152"/>
                <a:gd name="T20" fmla="*/ 46 w 136"/>
                <a:gd name="T21" fmla="*/ 24 h 152"/>
                <a:gd name="T22" fmla="*/ 44 w 136"/>
                <a:gd name="T23" fmla="*/ 27 h 152"/>
                <a:gd name="T24" fmla="*/ 44 w 136"/>
                <a:gd name="T25" fmla="*/ 27 h 152"/>
                <a:gd name="T26" fmla="*/ 39 w 136"/>
                <a:gd name="T27" fmla="*/ 22 h 152"/>
                <a:gd name="T28" fmla="*/ 36 w 136"/>
                <a:gd name="T29" fmla="*/ 23 h 152"/>
                <a:gd name="T30" fmla="*/ 43 w 136"/>
                <a:gd name="T31" fmla="*/ 33 h 152"/>
                <a:gd name="T32" fmla="*/ 43 w 136"/>
                <a:gd name="T33" fmla="*/ 33 h 152"/>
                <a:gd name="T34" fmla="*/ 3 w 136"/>
                <a:gd name="T35" fmla="*/ 131 h 152"/>
                <a:gd name="T36" fmla="*/ 3 w 136"/>
                <a:gd name="T37" fmla="*/ 133 h 152"/>
                <a:gd name="T38" fmla="*/ 2 w 136"/>
                <a:gd name="T39" fmla="*/ 133 h 152"/>
                <a:gd name="T40" fmla="*/ 1 w 136"/>
                <a:gd name="T41" fmla="*/ 135 h 152"/>
                <a:gd name="T42" fmla="*/ 14 w 136"/>
                <a:gd name="T43" fmla="*/ 148 h 152"/>
                <a:gd name="T44" fmla="*/ 47 w 136"/>
                <a:gd name="T45" fmla="*/ 152 h 152"/>
                <a:gd name="T46" fmla="*/ 79 w 136"/>
                <a:gd name="T47" fmla="*/ 148 h 152"/>
                <a:gd name="T48" fmla="*/ 92 w 136"/>
                <a:gd name="T49" fmla="*/ 135 h 152"/>
                <a:gd name="T50" fmla="*/ 91 w 136"/>
                <a:gd name="T51" fmla="*/ 133 h 152"/>
                <a:gd name="T52" fmla="*/ 90 w 136"/>
                <a:gd name="T53" fmla="*/ 133 h 152"/>
                <a:gd name="T54" fmla="*/ 51 w 136"/>
                <a:gd name="T55" fmla="*/ 133 h 152"/>
                <a:gd name="T56" fmla="*/ 46 w 136"/>
                <a:gd name="T57" fmla="*/ 133 h 152"/>
                <a:gd name="T58" fmla="*/ 42 w 136"/>
                <a:gd name="T59" fmla="*/ 133 h 152"/>
                <a:gd name="T60" fmla="*/ 10 w 136"/>
                <a:gd name="T61" fmla="*/ 133 h 152"/>
                <a:gd name="T62" fmla="*/ 46 w 136"/>
                <a:gd name="T63" fmla="*/ 44 h 152"/>
                <a:gd name="T64" fmla="*/ 82 w 136"/>
                <a:gd name="T65" fmla="*/ 133 h 152"/>
                <a:gd name="T66" fmla="*/ 51 w 136"/>
                <a:gd name="T67" fmla="*/ 133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6" h="152">
                  <a:moveTo>
                    <a:pt x="90" y="133"/>
                  </a:moveTo>
                  <a:cubicBezTo>
                    <a:pt x="90" y="132"/>
                    <a:pt x="90" y="132"/>
                    <a:pt x="90" y="131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57" y="32"/>
                    <a:pt x="59" y="26"/>
                    <a:pt x="59" y="26"/>
                  </a:cubicBezTo>
                  <a:cubicBezTo>
                    <a:pt x="59" y="26"/>
                    <a:pt x="66" y="16"/>
                    <a:pt x="136" y="15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19" y="1"/>
                    <a:pt x="87" y="5"/>
                    <a:pt x="56" y="21"/>
                  </a:cubicBezTo>
                  <a:cubicBezTo>
                    <a:pt x="56" y="21"/>
                    <a:pt x="54" y="26"/>
                    <a:pt x="49" y="27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9" y="26"/>
                    <a:pt x="48" y="24"/>
                    <a:pt x="46" y="24"/>
                  </a:cubicBezTo>
                  <a:cubicBezTo>
                    <a:pt x="45" y="24"/>
                    <a:pt x="44" y="26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0" y="26"/>
                    <a:pt x="39" y="22"/>
                    <a:pt x="39" y="22"/>
                  </a:cubicBezTo>
                  <a:cubicBezTo>
                    <a:pt x="39" y="22"/>
                    <a:pt x="37" y="21"/>
                    <a:pt x="36" y="23"/>
                  </a:cubicBezTo>
                  <a:cubicBezTo>
                    <a:pt x="36" y="25"/>
                    <a:pt x="37" y="31"/>
                    <a:pt x="43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3" y="131"/>
                    <a:pt x="3" y="131"/>
                    <a:pt x="3" y="131"/>
                  </a:cubicBezTo>
                  <a:cubicBezTo>
                    <a:pt x="3" y="132"/>
                    <a:pt x="3" y="132"/>
                    <a:pt x="3" y="133"/>
                  </a:cubicBezTo>
                  <a:cubicBezTo>
                    <a:pt x="2" y="133"/>
                    <a:pt x="2" y="133"/>
                    <a:pt x="2" y="133"/>
                  </a:cubicBezTo>
                  <a:cubicBezTo>
                    <a:pt x="0" y="133"/>
                    <a:pt x="0" y="134"/>
                    <a:pt x="1" y="135"/>
                  </a:cubicBezTo>
                  <a:cubicBezTo>
                    <a:pt x="1" y="135"/>
                    <a:pt x="12" y="147"/>
                    <a:pt x="14" y="148"/>
                  </a:cubicBezTo>
                  <a:cubicBezTo>
                    <a:pt x="14" y="148"/>
                    <a:pt x="18" y="152"/>
                    <a:pt x="47" y="152"/>
                  </a:cubicBezTo>
                  <a:cubicBezTo>
                    <a:pt x="76" y="152"/>
                    <a:pt x="79" y="148"/>
                    <a:pt x="79" y="148"/>
                  </a:cubicBezTo>
                  <a:cubicBezTo>
                    <a:pt x="80" y="147"/>
                    <a:pt x="92" y="135"/>
                    <a:pt x="92" y="135"/>
                  </a:cubicBezTo>
                  <a:cubicBezTo>
                    <a:pt x="93" y="134"/>
                    <a:pt x="93" y="133"/>
                    <a:pt x="91" y="133"/>
                  </a:cubicBezTo>
                  <a:lnTo>
                    <a:pt x="90" y="133"/>
                  </a:lnTo>
                  <a:close/>
                  <a:moveTo>
                    <a:pt x="51" y="133"/>
                  </a:moveTo>
                  <a:cubicBezTo>
                    <a:pt x="49" y="133"/>
                    <a:pt x="47" y="133"/>
                    <a:pt x="46" y="133"/>
                  </a:cubicBezTo>
                  <a:cubicBezTo>
                    <a:pt x="46" y="133"/>
                    <a:pt x="44" y="133"/>
                    <a:pt x="42" y="133"/>
                  </a:cubicBezTo>
                  <a:cubicBezTo>
                    <a:pt x="10" y="133"/>
                    <a:pt x="10" y="133"/>
                    <a:pt x="10" y="133"/>
                  </a:cubicBezTo>
                  <a:cubicBezTo>
                    <a:pt x="46" y="44"/>
                    <a:pt x="46" y="44"/>
                    <a:pt x="46" y="44"/>
                  </a:cubicBezTo>
                  <a:cubicBezTo>
                    <a:pt x="82" y="133"/>
                    <a:pt x="82" y="133"/>
                    <a:pt x="82" y="133"/>
                  </a:cubicBezTo>
                  <a:lnTo>
                    <a:pt x="51" y="1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30" name="Freeform 110"/>
            <p:cNvSpPr>
              <a:spLocks noEditPoints="1"/>
            </p:cNvSpPr>
            <p:nvPr/>
          </p:nvSpPr>
          <p:spPr bwMode="auto">
            <a:xfrm>
              <a:off x="6515101" y="3576637"/>
              <a:ext cx="347662" cy="388937"/>
            </a:xfrm>
            <a:custGeom>
              <a:avLst/>
              <a:gdLst>
                <a:gd name="T0" fmla="*/ 134 w 136"/>
                <a:gd name="T1" fmla="*/ 133 h 152"/>
                <a:gd name="T2" fmla="*/ 133 w 136"/>
                <a:gd name="T3" fmla="*/ 133 h 152"/>
                <a:gd name="T4" fmla="*/ 133 w 136"/>
                <a:gd name="T5" fmla="*/ 131 h 152"/>
                <a:gd name="T6" fmla="*/ 93 w 136"/>
                <a:gd name="T7" fmla="*/ 33 h 152"/>
                <a:gd name="T8" fmla="*/ 93 w 136"/>
                <a:gd name="T9" fmla="*/ 33 h 152"/>
                <a:gd name="T10" fmla="*/ 100 w 136"/>
                <a:gd name="T11" fmla="*/ 23 h 152"/>
                <a:gd name="T12" fmla="*/ 97 w 136"/>
                <a:gd name="T13" fmla="*/ 22 h 152"/>
                <a:gd name="T14" fmla="*/ 92 w 136"/>
                <a:gd name="T15" fmla="*/ 27 h 152"/>
                <a:gd name="T16" fmla="*/ 92 w 136"/>
                <a:gd name="T17" fmla="*/ 27 h 152"/>
                <a:gd name="T18" fmla="*/ 90 w 136"/>
                <a:gd name="T19" fmla="*/ 24 h 152"/>
                <a:gd name="T20" fmla="*/ 87 w 136"/>
                <a:gd name="T21" fmla="*/ 27 h 152"/>
                <a:gd name="T22" fmla="*/ 87 w 136"/>
                <a:gd name="T23" fmla="*/ 27 h 152"/>
                <a:gd name="T24" fmla="*/ 80 w 136"/>
                <a:gd name="T25" fmla="*/ 21 h 152"/>
                <a:gd name="T26" fmla="*/ 0 w 136"/>
                <a:gd name="T27" fmla="*/ 0 h 152"/>
                <a:gd name="T28" fmla="*/ 0 w 136"/>
                <a:gd name="T29" fmla="*/ 15 h 152"/>
                <a:gd name="T30" fmla="*/ 77 w 136"/>
                <a:gd name="T31" fmla="*/ 26 h 152"/>
                <a:gd name="T32" fmla="*/ 86 w 136"/>
                <a:gd name="T33" fmla="*/ 33 h 152"/>
                <a:gd name="T34" fmla="*/ 86 w 136"/>
                <a:gd name="T35" fmla="*/ 33 h 152"/>
                <a:gd name="T36" fmla="*/ 46 w 136"/>
                <a:gd name="T37" fmla="*/ 131 h 152"/>
                <a:gd name="T38" fmla="*/ 46 w 136"/>
                <a:gd name="T39" fmla="*/ 133 h 152"/>
                <a:gd name="T40" fmla="*/ 45 w 136"/>
                <a:gd name="T41" fmla="*/ 133 h 152"/>
                <a:gd name="T42" fmla="*/ 44 w 136"/>
                <a:gd name="T43" fmla="*/ 135 h 152"/>
                <a:gd name="T44" fmla="*/ 57 w 136"/>
                <a:gd name="T45" fmla="*/ 148 h 152"/>
                <a:gd name="T46" fmla="*/ 89 w 136"/>
                <a:gd name="T47" fmla="*/ 152 h 152"/>
                <a:gd name="T48" fmla="*/ 122 w 136"/>
                <a:gd name="T49" fmla="*/ 148 h 152"/>
                <a:gd name="T50" fmla="*/ 135 w 136"/>
                <a:gd name="T51" fmla="*/ 135 h 152"/>
                <a:gd name="T52" fmla="*/ 134 w 136"/>
                <a:gd name="T53" fmla="*/ 133 h 152"/>
                <a:gd name="T54" fmla="*/ 94 w 136"/>
                <a:gd name="T55" fmla="*/ 133 h 152"/>
                <a:gd name="T56" fmla="*/ 90 w 136"/>
                <a:gd name="T57" fmla="*/ 133 h 152"/>
                <a:gd name="T58" fmla="*/ 85 w 136"/>
                <a:gd name="T59" fmla="*/ 133 h 152"/>
                <a:gd name="T60" fmla="*/ 54 w 136"/>
                <a:gd name="T61" fmla="*/ 133 h 152"/>
                <a:gd name="T62" fmla="*/ 90 w 136"/>
                <a:gd name="T63" fmla="*/ 44 h 152"/>
                <a:gd name="T64" fmla="*/ 126 w 136"/>
                <a:gd name="T65" fmla="*/ 133 h 152"/>
                <a:gd name="T66" fmla="*/ 94 w 136"/>
                <a:gd name="T67" fmla="*/ 133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6" h="152">
                  <a:moveTo>
                    <a:pt x="134" y="133"/>
                  </a:moveTo>
                  <a:cubicBezTo>
                    <a:pt x="133" y="133"/>
                    <a:pt x="133" y="133"/>
                    <a:pt x="133" y="133"/>
                  </a:cubicBezTo>
                  <a:cubicBezTo>
                    <a:pt x="133" y="132"/>
                    <a:pt x="133" y="132"/>
                    <a:pt x="133" y="131"/>
                  </a:cubicBezTo>
                  <a:cubicBezTo>
                    <a:pt x="93" y="33"/>
                    <a:pt x="93" y="33"/>
                    <a:pt x="93" y="33"/>
                  </a:cubicBezTo>
                  <a:cubicBezTo>
                    <a:pt x="93" y="33"/>
                    <a:pt x="93" y="33"/>
                    <a:pt x="93" y="33"/>
                  </a:cubicBezTo>
                  <a:cubicBezTo>
                    <a:pt x="99" y="31"/>
                    <a:pt x="100" y="25"/>
                    <a:pt x="100" y="23"/>
                  </a:cubicBezTo>
                  <a:cubicBezTo>
                    <a:pt x="99" y="21"/>
                    <a:pt x="97" y="22"/>
                    <a:pt x="97" y="22"/>
                  </a:cubicBezTo>
                  <a:cubicBezTo>
                    <a:pt x="97" y="22"/>
                    <a:pt x="96" y="26"/>
                    <a:pt x="92" y="27"/>
                  </a:cubicBezTo>
                  <a:cubicBezTo>
                    <a:pt x="92" y="27"/>
                    <a:pt x="92" y="27"/>
                    <a:pt x="92" y="27"/>
                  </a:cubicBezTo>
                  <a:cubicBezTo>
                    <a:pt x="92" y="26"/>
                    <a:pt x="91" y="24"/>
                    <a:pt x="90" y="24"/>
                  </a:cubicBezTo>
                  <a:cubicBezTo>
                    <a:pt x="88" y="24"/>
                    <a:pt x="87" y="26"/>
                    <a:pt x="87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82" y="26"/>
                    <a:pt x="80" y="21"/>
                    <a:pt x="80" y="21"/>
                  </a:cubicBezTo>
                  <a:cubicBezTo>
                    <a:pt x="49" y="5"/>
                    <a:pt x="17" y="1"/>
                    <a:pt x="0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71" y="16"/>
                    <a:pt x="77" y="26"/>
                    <a:pt x="77" y="26"/>
                  </a:cubicBezTo>
                  <a:cubicBezTo>
                    <a:pt x="77" y="26"/>
                    <a:pt x="80" y="32"/>
                    <a:pt x="86" y="33"/>
                  </a:cubicBezTo>
                  <a:cubicBezTo>
                    <a:pt x="86" y="33"/>
                    <a:pt x="86" y="33"/>
                    <a:pt x="86" y="33"/>
                  </a:cubicBezTo>
                  <a:cubicBezTo>
                    <a:pt x="46" y="131"/>
                    <a:pt x="46" y="131"/>
                    <a:pt x="46" y="131"/>
                  </a:cubicBezTo>
                  <a:cubicBezTo>
                    <a:pt x="46" y="132"/>
                    <a:pt x="46" y="132"/>
                    <a:pt x="46" y="133"/>
                  </a:cubicBezTo>
                  <a:cubicBezTo>
                    <a:pt x="45" y="133"/>
                    <a:pt x="45" y="133"/>
                    <a:pt x="45" y="133"/>
                  </a:cubicBezTo>
                  <a:cubicBezTo>
                    <a:pt x="43" y="133"/>
                    <a:pt x="43" y="134"/>
                    <a:pt x="44" y="135"/>
                  </a:cubicBezTo>
                  <a:cubicBezTo>
                    <a:pt x="44" y="135"/>
                    <a:pt x="56" y="147"/>
                    <a:pt x="57" y="148"/>
                  </a:cubicBezTo>
                  <a:cubicBezTo>
                    <a:pt x="57" y="148"/>
                    <a:pt x="60" y="152"/>
                    <a:pt x="89" y="152"/>
                  </a:cubicBezTo>
                  <a:cubicBezTo>
                    <a:pt x="118" y="152"/>
                    <a:pt x="122" y="148"/>
                    <a:pt x="122" y="148"/>
                  </a:cubicBezTo>
                  <a:cubicBezTo>
                    <a:pt x="124" y="147"/>
                    <a:pt x="135" y="135"/>
                    <a:pt x="135" y="135"/>
                  </a:cubicBezTo>
                  <a:cubicBezTo>
                    <a:pt x="136" y="134"/>
                    <a:pt x="136" y="133"/>
                    <a:pt x="134" y="133"/>
                  </a:cubicBezTo>
                  <a:close/>
                  <a:moveTo>
                    <a:pt x="94" y="133"/>
                  </a:moveTo>
                  <a:cubicBezTo>
                    <a:pt x="92" y="133"/>
                    <a:pt x="90" y="133"/>
                    <a:pt x="90" y="133"/>
                  </a:cubicBezTo>
                  <a:cubicBezTo>
                    <a:pt x="89" y="133"/>
                    <a:pt x="87" y="133"/>
                    <a:pt x="85" y="133"/>
                  </a:cubicBezTo>
                  <a:cubicBezTo>
                    <a:pt x="54" y="133"/>
                    <a:pt x="54" y="133"/>
                    <a:pt x="54" y="133"/>
                  </a:cubicBezTo>
                  <a:cubicBezTo>
                    <a:pt x="90" y="44"/>
                    <a:pt x="90" y="44"/>
                    <a:pt x="90" y="44"/>
                  </a:cubicBezTo>
                  <a:cubicBezTo>
                    <a:pt x="126" y="133"/>
                    <a:pt x="126" y="133"/>
                    <a:pt x="126" y="133"/>
                  </a:cubicBezTo>
                  <a:lnTo>
                    <a:pt x="94" y="1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</a:endParaRPr>
            </a:p>
          </p:txBody>
        </p:sp>
      </p:grpSp>
      <p:cxnSp>
        <p:nvCxnSpPr>
          <p:cNvPr id="31" name="直接连接符 30"/>
          <p:cNvCxnSpPr/>
          <p:nvPr/>
        </p:nvCxnSpPr>
        <p:spPr>
          <a:xfrm>
            <a:off x="5441911" y="2408849"/>
            <a:ext cx="22856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6"/>
          <p:cNvSpPr txBox="1">
            <a:spLocks noChangeArrowheads="1"/>
          </p:cNvSpPr>
          <p:nvPr/>
        </p:nvSpPr>
        <p:spPr bwMode="auto">
          <a:xfrm>
            <a:off x="5703116" y="2368471"/>
            <a:ext cx="2024459" cy="854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您的内容打在这里，或者通过复制您的文本后，在此框中选择粘贴，并选择只保留文字</a:t>
            </a:r>
            <a:endParaRPr lang="zh-CN" altLang="zh-CN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4" name="TextBox 6"/>
          <p:cNvSpPr txBox="1">
            <a:spLocks noChangeArrowheads="1"/>
          </p:cNvSpPr>
          <p:nvPr/>
        </p:nvSpPr>
        <p:spPr bwMode="auto">
          <a:xfrm>
            <a:off x="1563020" y="2115359"/>
            <a:ext cx="2024459" cy="854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您的内容打在这里，或者通过复制您的文本后，在此框中选择粘贴，并选择只保留文字</a:t>
            </a:r>
            <a:endParaRPr lang="zh-CN" altLang="zh-CN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1496345" y="3177188"/>
            <a:ext cx="22856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944675" y="3203940"/>
            <a:ext cx="16209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这里是具体内容</a:t>
            </a:r>
            <a:endParaRPr lang="zh-CN" altLang="en-US" sz="1600" dirty="0">
              <a:cs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679980" y="2044464"/>
            <a:ext cx="16209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这里是具体内容</a:t>
            </a:r>
            <a:endParaRPr lang="zh-CN" altLang="en-US" sz="1600" dirty="0">
              <a:cs typeface="+mn-ea"/>
            </a:endParaRPr>
          </a:p>
        </p:txBody>
      </p:sp>
      <p:sp>
        <p:nvSpPr>
          <p:cNvPr id="36" name="TextBox 6"/>
          <p:cNvSpPr txBox="1">
            <a:spLocks noChangeArrowheads="1"/>
          </p:cNvSpPr>
          <p:nvPr/>
        </p:nvSpPr>
        <p:spPr bwMode="auto">
          <a:xfrm>
            <a:off x="3473783" y="434492"/>
            <a:ext cx="20510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成功项目展示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  <a:cs typeface="+mn-ea"/>
            </a:endParaRPr>
          </a:p>
        </p:txBody>
      </p:sp>
      <p:sp>
        <p:nvSpPr>
          <p:cNvPr id="37" name="TextBox 6"/>
          <p:cNvSpPr txBox="1">
            <a:spLocks noChangeArrowheads="1"/>
          </p:cNvSpPr>
          <p:nvPr/>
        </p:nvSpPr>
        <p:spPr bwMode="auto">
          <a:xfrm>
            <a:off x="3821045" y="752508"/>
            <a:ext cx="13159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cs typeface="+mn-ea"/>
              </a:rPr>
              <a:t>YOUR TITLE HERE</a:t>
            </a:r>
            <a:endParaRPr kumimoji="0" lang="zh-CN" sz="110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 Narrow" panose="020B0606020202030204" pitchFamily="34" charset="0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784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3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5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7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1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" fill="hold">
                          <p:stCondLst>
                            <p:cond delay="indefinite"/>
                          </p:stCondLst>
                          <p:childTnLst>
                            <p:par>
                              <p:cTn id="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7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10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0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10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5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animBg="1"/>
          <p:bldP spid="19" grpId="0"/>
          <p:bldP spid="18" grpId="0" animBg="1"/>
          <p:bldP spid="20" grpId="0"/>
          <p:bldP spid="33" grpId="0"/>
          <p:bldP spid="34" grpId="0"/>
          <p:bldP spid="32" grpId="0"/>
          <p:bldP spid="3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3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5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7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1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" fill="hold">
                          <p:stCondLst>
                            <p:cond delay="indefinite"/>
                          </p:stCondLst>
                          <p:childTnLst>
                            <p:par>
                              <p:cTn id="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7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10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0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10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5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animBg="1"/>
          <p:bldP spid="19" grpId="0"/>
          <p:bldP spid="18" grpId="0" animBg="1"/>
          <p:bldP spid="20" grpId="0"/>
          <p:bldP spid="33" grpId="0"/>
          <p:bldP spid="34" grpId="0"/>
          <p:bldP spid="32" grpId="0"/>
          <p:bldP spid="35" grpId="0"/>
        </p:bld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78597" y="3726338"/>
            <a:ext cx="2448271" cy="307672"/>
          </a:xfrm>
          <a:prstGeom prst="rect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3887076" y="3695456"/>
            <a:ext cx="13842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+mn-ea"/>
                <a:sym typeface="+mn-lt"/>
              </a:rPr>
              <a:t>添加文本</a:t>
            </a:r>
            <a:endParaRPr kumimoji="0" lang="zh-CN" sz="16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cs typeface="+mn-ea"/>
              <a:sym typeface="+mn-lt"/>
            </a:endParaRPr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1133727" y="4145662"/>
            <a:ext cx="7004724" cy="377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R="0" lvl="0" indent="0" algn="just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40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您的内容打在这里，或者通过复制您的文本后，在此框中选择粘贴，并选择只保留文字</a:t>
            </a:r>
            <a:endParaRPr lang="zh-CN" altLang="zh-CN" dirty="0"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 rot="2716649">
            <a:off x="2325325" y="1412715"/>
            <a:ext cx="1137899" cy="1137899"/>
          </a:xfrm>
          <a:prstGeom prst="rect">
            <a:avLst/>
          </a:prstGeom>
          <a:blipFill dpi="0" rotWithShape="0">
            <a:blip r:embed="rId2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2000" contrast="-3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 rot="2716649">
            <a:off x="3175646" y="2277076"/>
            <a:ext cx="1137899" cy="1137899"/>
          </a:xfrm>
          <a:prstGeom prst="rect">
            <a:avLst/>
          </a:prstGeom>
          <a:blipFill dpi="0" rotWithShape="0">
            <a:blip r:embed="rId3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5000" contrast="-24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 rot="2716649">
            <a:off x="4871747" y="2277076"/>
            <a:ext cx="1137899" cy="1137899"/>
          </a:xfrm>
          <a:prstGeom prst="rect">
            <a:avLst/>
          </a:prstGeom>
          <a:blipFill dpi="0" rotWithShape="0">
            <a:blip r:embed="rId4"/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 rot="2716649">
            <a:off x="4030893" y="1412715"/>
            <a:ext cx="1137899" cy="1137899"/>
          </a:xfrm>
          <a:prstGeom prst="rect">
            <a:avLst/>
          </a:prstGeom>
          <a:blipFill dpi="0" rotWithShape="0">
            <a:blip r:embed="rId5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2000" contrast="-2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 rot="2716649">
            <a:off x="5731650" y="1412715"/>
            <a:ext cx="1137899" cy="1137899"/>
          </a:xfrm>
          <a:prstGeom prst="rect">
            <a:avLst/>
          </a:prstGeom>
          <a:blipFill dpi="0" rotWithShape="0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4887" t="116" r="-24887" b="116"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3473783" y="434492"/>
            <a:ext cx="20510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成功项目展示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  <a:cs typeface="+mn-ea"/>
            </a:endParaRPr>
          </a:p>
        </p:txBody>
      </p:sp>
      <p:sp>
        <p:nvSpPr>
          <p:cNvPr id="12" name="TextBox 6"/>
          <p:cNvSpPr txBox="1">
            <a:spLocks noChangeArrowheads="1"/>
          </p:cNvSpPr>
          <p:nvPr/>
        </p:nvSpPr>
        <p:spPr bwMode="auto">
          <a:xfrm>
            <a:off x="3821045" y="752508"/>
            <a:ext cx="13159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cs typeface="+mn-ea"/>
              </a:rPr>
              <a:t>YOUR TITLE HERE</a:t>
            </a:r>
            <a:endParaRPr kumimoji="0" lang="zh-CN" sz="110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 Narrow" panose="020B0606020202030204" pitchFamily="34" charset="0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7964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3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2391526" y="2143263"/>
            <a:ext cx="145058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4800" u="none" strike="noStrike" cap="none" normalizeH="0" baseline="0" dirty="0" smtClean="0">
                <a:ln>
                  <a:noFill/>
                </a:ln>
                <a:solidFill>
                  <a:srgbClr val="577188"/>
                </a:solidFill>
                <a:effectLst/>
                <a:latin typeface="Impact" pitchFamily="34" charset="0"/>
                <a:cs typeface="+mn-ea"/>
              </a:rPr>
              <a:t>03</a:t>
            </a:r>
            <a:endParaRPr kumimoji="0" lang="zh-CN" sz="4400" u="none" strike="noStrike" cap="none" normalizeH="0" baseline="0" dirty="0">
              <a:ln>
                <a:noFill/>
              </a:ln>
              <a:solidFill>
                <a:srgbClr val="577188"/>
              </a:solidFill>
              <a:effectLst/>
              <a:latin typeface="Impact" pitchFamily="34" charset="0"/>
              <a:cs typeface="+mn-ea"/>
            </a:endParaRPr>
          </a:p>
        </p:txBody>
      </p:sp>
      <p:sp>
        <p:nvSpPr>
          <p:cNvPr id="12" name="TextBox 6"/>
          <p:cNvSpPr txBox="1">
            <a:spLocks noChangeArrowheads="1"/>
          </p:cNvSpPr>
          <p:nvPr/>
        </p:nvSpPr>
        <p:spPr bwMode="auto">
          <a:xfrm>
            <a:off x="3261496" y="1885268"/>
            <a:ext cx="30451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明年工作计划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  <a:cs typeface="+mn-ea"/>
            </a:endParaRPr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3666255" y="2265228"/>
            <a:ext cx="3189859" cy="526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000" i="0" u="none" strike="noStrike" cap="none" normalizeH="0" baseline="0" dirty="0">
                <a:ln>
                  <a:noFill/>
                </a:ln>
                <a:effectLst/>
                <a:latin typeface="+mn-ea"/>
                <a:cs typeface="+mn-ea"/>
              </a:rPr>
              <a:t>这里是其它的相关</a:t>
            </a:r>
            <a:r>
              <a:rPr lang="zh-CN" altLang="en-US" sz="1000" dirty="0">
                <a:latin typeface="+mn-ea"/>
                <a:cs typeface="+mn-ea"/>
              </a:rPr>
              <a:t>说明，这里添加其它说明</a:t>
            </a:r>
            <a:r>
              <a:rPr lang="zh-CN" altLang="en-US" sz="1000" dirty="0" smtClean="0">
                <a:latin typeface="+mn-ea"/>
                <a:cs typeface="+mn-ea"/>
              </a:rPr>
              <a:t>，</a:t>
            </a:r>
            <a:endParaRPr lang="en-US" altLang="zh-CN" sz="1000" dirty="0" smtClean="0">
              <a:latin typeface="+mn-ea"/>
              <a:cs typeface="+mn-ea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 smtClean="0">
                <a:latin typeface="+mn-ea"/>
                <a:cs typeface="+mn-ea"/>
              </a:rPr>
              <a:t>这里</a:t>
            </a:r>
            <a:r>
              <a:rPr lang="zh-CN" altLang="en-US" sz="1000" dirty="0">
                <a:latin typeface="+mn-ea"/>
                <a:cs typeface="+mn-ea"/>
              </a:rPr>
              <a:t>添加其它说明，这里添加其它</a:t>
            </a:r>
            <a:r>
              <a:rPr lang="zh-CN" altLang="en-US" sz="1000" dirty="0" smtClean="0">
                <a:latin typeface="+mn-ea"/>
                <a:cs typeface="+mn-ea"/>
              </a:rPr>
              <a:t>说明</a:t>
            </a:r>
            <a:endParaRPr lang="zh-CN" altLang="zh-CN" sz="1000" dirty="0">
              <a:latin typeface="+mn-ea"/>
              <a:cs typeface="+mn-ea"/>
            </a:endParaRPr>
          </a:p>
        </p:txBody>
      </p:sp>
      <p:sp>
        <p:nvSpPr>
          <p:cNvPr id="15" name="TextBox 6"/>
          <p:cNvSpPr txBox="1">
            <a:spLocks noChangeArrowheads="1"/>
          </p:cNvSpPr>
          <p:nvPr/>
        </p:nvSpPr>
        <p:spPr bwMode="auto">
          <a:xfrm>
            <a:off x="2458323" y="1897071"/>
            <a:ext cx="13169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577188"/>
                </a:solidFill>
                <a:effectLst/>
                <a:latin typeface="+mn-ea"/>
                <a:cs typeface="+mn-ea"/>
              </a:rPr>
              <a:t>PART</a:t>
            </a:r>
            <a:endParaRPr kumimoji="0" lang="zh-CN" sz="1800" b="0" i="0" u="none" strike="noStrike" cap="none" normalizeH="0" baseline="0" dirty="0">
              <a:ln>
                <a:noFill/>
              </a:ln>
              <a:solidFill>
                <a:srgbClr val="577188"/>
              </a:solidFill>
              <a:effectLst/>
              <a:latin typeface="Arial" pitchFamily="34" charset="0"/>
              <a:cs typeface="+mn-ea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666255" y="2278246"/>
            <a:ext cx="245932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>
            <a:extLst>
              <a:ext uri="{FF2B5EF4-FFF2-40B4-BE49-F238E27FC236}">
                <a16:creationId xmlns="" xmlns:a16="http://schemas.microsoft.com/office/drawing/2014/main" id="{8ACCCB30-9530-42D4-B53D-46AFE8D72478}"/>
              </a:ext>
            </a:extLst>
          </p:cNvPr>
          <p:cNvGrpSpPr/>
          <p:nvPr/>
        </p:nvGrpSpPr>
        <p:grpSpPr>
          <a:xfrm>
            <a:off x="1641872" y="4103688"/>
            <a:ext cx="6481763" cy="959644"/>
            <a:chOff x="1312863" y="187325"/>
            <a:chExt cx="8642350" cy="1279525"/>
          </a:xfrm>
          <a:solidFill>
            <a:srgbClr val="8FA4B7">
              <a:alpha val="42000"/>
            </a:srgbClr>
          </a:solidFill>
        </p:grpSpPr>
        <p:sp>
          <p:nvSpPr>
            <p:cNvPr id="18" name="Freeform 5">
              <a:extLst>
                <a:ext uri="{FF2B5EF4-FFF2-40B4-BE49-F238E27FC236}">
                  <a16:creationId xmlns="" xmlns:a16="http://schemas.microsoft.com/office/drawing/2014/main" id="{194DABD8-A4E2-4D3E-B236-0CC9006F0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2863" y="307975"/>
              <a:ext cx="2224088" cy="1158875"/>
            </a:xfrm>
            <a:custGeom>
              <a:avLst/>
              <a:gdLst>
                <a:gd name="T0" fmla="*/ 0 w 524"/>
                <a:gd name="T1" fmla="*/ 164 h 271"/>
                <a:gd name="T2" fmla="*/ 256 w 524"/>
                <a:gd name="T3" fmla="*/ 28 h 271"/>
                <a:gd name="T4" fmla="*/ 524 w 524"/>
                <a:gd name="T5" fmla="*/ 104 h 271"/>
                <a:gd name="T6" fmla="*/ 244 w 524"/>
                <a:gd name="T7" fmla="*/ 244 h 271"/>
                <a:gd name="T8" fmla="*/ 0 w 524"/>
                <a:gd name="T9" fmla="*/ 164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4" h="271">
                  <a:moveTo>
                    <a:pt x="0" y="164"/>
                  </a:moveTo>
                  <a:cubicBezTo>
                    <a:pt x="80" y="116"/>
                    <a:pt x="164" y="60"/>
                    <a:pt x="256" y="28"/>
                  </a:cubicBezTo>
                  <a:cubicBezTo>
                    <a:pt x="312" y="8"/>
                    <a:pt x="404" y="0"/>
                    <a:pt x="524" y="104"/>
                  </a:cubicBezTo>
                  <a:cubicBezTo>
                    <a:pt x="524" y="104"/>
                    <a:pt x="372" y="216"/>
                    <a:pt x="244" y="244"/>
                  </a:cubicBezTo>
                  <a:cubicBezTo>
                    <a:pt x="120" y="271"/>
                    <a:pt x="28" y="196"/>
                    <a:pt x="0" y="16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9" name="Freeform 6">
              <a:extLst>
                <a:ext uri="{FF2B5EF4-FFF2-40B4-BE49-F238E27FC236}">
                  <a16:creationId xmlns="" xmlns:a16="http://schemas.microsoft.com/office/drawing/2014/main" id="{5A54A1AD-4A06-4424-8577-FD51DDA2AE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7613" y="307975"/>
              <a:ext cx="1933575" cy="1125538"/>
            </a:xfrm>
            <a:custGeom>
              <a:avLst/>
              <a:gdLst>
                <a:gd name="T0" fmla="*/ 0 w 456"/>
                <a:gd name="T1" fmla="*/ 104 h 263"/>
                <a:gd name="T2" fmla="*/ 256 w 456"/>
                <a:gd name="T3" fmla="*/ 32 h 263"/>
                <a:gd name="T4" fmla="*/ 456 w 456"/>
                <a:gd name="T5" fmla="*/ 188 h 263"/>
                <a:gd name="T6" fmla="*/ 272 w 456"/>
                <a:gd name="T7" fmla="*/ 263 h 263"/>
                <a:gd name="T8" fmla="*/ 0 w 456"/>
                <a:gd name="T9" fmla="*/ 10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6" h="263">
                  <a:moveTo>
                    <a:pt x="0" y="104"/>
                  </a:moveTo>
                  <a:cubicBezTo>
                    <a:pt x="0" y="104"/>
                    <a:pt x="160" y="0"/>
                    <a:pt x="256" y="32"/>
                  </a:cubicBezTo>
                  <a:cubicBezTo>
                    <a:pt x="352" y="64"/>
                    <a:pt x="436" y="168"/>
                    <a:pt x="456" y="188"/>
                  </a:cubicBezTo>
                  <a:cubicBezTo>
                    <a:pt x="456" y="188"/>
                    <a:pt x="364" y="263"/>
                    <a:pt x="272" y="263"/>
                  </a:cubicBezTo>
                  <a:cubicBezTo>
                    <a:pt x="188" y="263"/>
                    <a:pt x="56" y="152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0" name="Freeform 7">
              <a:extLst>
                <a:ext uri="{FF2B5EF4-FFF2-40B4-BE49-F238E27FC236}">
                  <a16:creationId xmlns="" xmlns:a16="http://schemas.microsoft.com/office/drawing/2014/main" id="{48992316-171D-4D81-9677-C7BEB41DF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8513" y="855663"/>
              <a:ext cx="1103313" cy="527050"/>
            </a:xfrm>
            <a:custGeom>
              <a:avLst/>
              <a:gdLst>
                <a:gd name="T0" fmla="*/ 0 w 260"/>
                <a:gd name="T1" fmla="*/ 68 h 123"/>
                <a:gd name="T2" fmla="*/ 156 w 260"/>
                <a:gd name="T3" fmla="*/ 0 h 123"/>
                <a:gd name="T4" fmla="*/ 260 w 260"/>
                <a:gd name="T5" fmla="*/ 40 h 123"/>
                <a:gd name="T6" fmla="*/ 136 w 260"/>
                <a:gd name="T7" fmla="*/ 104 h 123"/>
                <a:gd name="T8" fmla="*/ 0 w 260"/>
                <a:gd name="T9" fmla="*/ 6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" h="123">
                  <a:moveTo>
                    <a:pt x="0" y="68"/>
                  </a:moveTo>
                  <a:cubicBezTo>
                    <a:pt x="0" y="68"/>
                    <a:pt x="80" y="0"/>
                    <a:pt x="156" y="0"/>
                  </a:cubicBezTo>
                  <a:cubicBezTo>
                    <a:pt x="232" y="4"/>
                    <a:pt x="248" y="36"/>
                    <a:pt x="260" y="40"/>
                  </a:cubicBezTo>
                  <a:cubicBezTo>
                    <a:pt x="260" y="40"/>
                    <a:pt x="204" y="88"/>
                    <a:pt x="136" y="104"/>
                  </a:cubicBezTo>
                  <a:cubicBezTo>
                    <a:pt x="68" y="123"/>
                    <a:pt x="16" y="84"/>
                    <a:pt x="0" y="68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1" name="Freeform 8">
              <a:extLst>
                <a:ext uri="{FF2B5EF4-FFF2-40B4-BE49-F238E27FC236}">
                  <a16:creationId xmlns="" xmlns:a16="http://schemas.microsoft.com/office/drawing/2014/main" id="{B322E208-0823-4C5F-A3F6-322BEC71483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4225" y="563563"/>
              <a:ext cx="1123950" cy="685800"/>
            </a:xfrm>
            <a:custGeom>
              <a:avLst/>
              <a:gdLst>
                <a:gd name="T0" fmla="*/ 0 w 265"/>
                <a:gd name="T1" fmla="*/ 104 h 160"/>
                <a:gd name="T2" fmla="*/ 133 w 265"/>
                <a:gd name="T3" fmla="*/ 20 h 160"/>
                <a:gd name="T4" fmla="*/ 265 w 265"/>
                <a:gd name="T5" fmla="*/ 20 h 160"/>
                <a:gd name="T6" fmla="*/ 149 w 265"/>
                <a:gd name="T7" fmla="*/ 144 h 160"/>
                <a:gd name="T8" fmla="*/ 0 w 265"/>
                <a:gd name="T9" fmla="*/ 10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160">
                  <a:moveTo>
                    <a:pt x="0" y="104"/>
                  </a:moveTo>
                  <a:cubicBezTo>
                    <a:pt x="0" y="104"/>
                    <a:pt x="81" y="40"/>
                    <a:pt x="133" y="20"/>
                  </a:cubicBezTo>
                  <a:cubicBezTo>
                    <a:pt x="173" y="4"/>
                    <a:pt x="221" y="0"/>
                    <a:pt x="265" y="20"/>
                  </a:cubicBezTo>
                  <a:cubicBezTo>
                    <a:pt x="265" y="20"/>
                    <a:pt x="209" y="128"/>
                    <a:pt x="149" y="144"/>
                  </a:cubicBezTo>
                  <a:cubicBezTo>
                    <a:pt x="85" y="160"/>
                    <a:pt x="0" y="104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2" name="Freeform 9">
              <a:extLst>
                <a:ext uri="{FF2B5EF4-FFF2-40B4-BE49-F238E27FC236}">
                  <a16:creationId xmlns="" xmlns:a16="http://schemas.microsoft.com/office/drawing/2014/main" id="{8FDAFA18-8310-4586-B2D6-8DFA9236F44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0575" y="187325"/>
              <a:ext cx="1544638" cy="1044575"/>
            </a:xfrm>
            <a:custGeom>
              <a:avLst/>
              <a:gdLst>
                <a:gd name="T0" fmla="*/ 0 w 364"/>
                <a:gd name="T1" fmla="*/ 96 h 244"/>
                <a:gd name="T2" fmla="*/ 116 w 364"/>
                <a:gd name="T3" fmla="*/ 24 h 244"/>
                <a:gd name="T4" fmla="*/ 364 w 364"/>
                <a:gd name="T5" fmla="*/ 184 h 244"/>
                <a:gd name="T6" fmla="*/ 256 w 364"/>
                <a:gd name="T7" fmla="*/ 224 h 244"/>
                <a:gd name="T8" fmla="*/ 0 w 364"/>
                <a:gd name="T9" fmla="*/ 96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" h="244">
                  <a:moveTo>
                    <a:pt x="0" y="96"/>
                  </a:moveTo>
                  <a:cubicBezTo>
                    <a:pt x="0" y="96"/>
                    <a:pt x="56" y="0"/>
                    <a:pt x="116" y="24"/>
                  </a:cubicBezTo>
                  <a:cubicBezTo>
                    <a:pt x="144" y="24"/>
                    <a:pt x="336" y="200"/>
                    <a:pt x="364" y="184"/>
                  </a:cubicBezTo>
                  <a:cubicBezTo>
                    <a:pt x="364" y="184"/>
                    <a:pt x="324" y="244"/>
                    <a:pt x="256" y="224"/>
                  </a:cubicBezTo>
                  <a:cubicBezTo>
                    <a:pt x="108" y="184"/>
                    <a:pt x="100" y="144"/>
                    <a:pt x="0" y="96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sp>
        <p:nvSpPr>
          <p:cNvPr id="23" name="任意多边形: 形状 2"/>
          <p:cNvSpPr/>
          <p:nvPr/>
        </p:nvSpPr>
        <p:spPr>
          <a:xfrm>
            <a:off x="26292" y="4130231"/>
            <a:ext cx="9024257" cy="954512"/>
          </a:xfrm>
          <a:custGeom>
            <a:avLst/>
            <a:gdLst>
              <a:gd name="connsiteX0" fmla="*/ 0 w 12032343"/>
              <a:gd name="connsiteY0" fmla="*/ 17481 h 1272682"/>
              <a:gd name="connsiteX1" fmla="*/ 1567543 w 12032343"/>
              <a:gd name="connsiteY1" fmla="*/ 902853 h 1272682"/>
              <a:gd name="connsiteX2" fmla="*/ 3599543 w 12032343"/>
              <a:gd name="connsiteY2" fmla="*/ 90053 h 1272682"/>
              <a:gd name="connsiteX3" fmla="*/ 5646057 w 12032343"/>
              <a:gd name="connsiteY3" fmla="*/ 1265710 h 1272682"/>
              <a:gd name="connsiteX4" fmla="*/ 7300686 w 12032343"/>
              <a:gd name="connsiteY4" fmla="*/ 598053 h 1272682"/>
              <a:gd name="connsiteX5" fmla="*/ 8563429 w 12032343"/>
              <a:gd name="connsiteY5" fmla="*/ 1033481 h 1272682"/>
              <a:gd name="connsiteX6" fmla="*/ 9608457 w 12032343"/>
              <a:gd name="connsiteY6" fmla="*/ 2967 h 1272682"/>
              <a:gd name="connsiteX7" fmla="*/ 10871200 w 12032343"/>
              <a:gd name="connsiteY7" fmla="*/ 699653 h 1272682"/>
              <a:gd name="connsiteX8" fmla="*/ 12032343 w 12032343"/>
              <a:gd name="connsiteY8" fmla="*/ 46510 h 12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32343" h="1272682">
                <a:moveTo>
                  <a:pt x="0" y="17481"/>
                </a:moveTo>
                <a:cubicBezTo>
                  <a:pt x="483809" y="454119"/>
                  <a:pt x="967619" y="890758"/>
                  <a:pt x="1567543" y="902853"/>
                </a:cubicBezTo>
                <a:cubicBezTo>
                  <a:pt x="2167467" y="914948"/>
                  <a:pt x="2919791" y="29577"/>
                  <a:pt x="3599543" y="90053"/>
                </a:cubicBezTo>
                <a:cubicBezTo>
                  <a:pt x="4279295" y="150529"/>
                  <a:pt x="5029200" y="1181043"/>
                  <a:pt x="5646057" y="1265710"/>
                </a:cubicBezTo>
                <a:cubicBezTo>
                  <a:pt x="6262914" y="1350377"/>
                  <a:pt x="6814457" y="636758"/>
                  <a:pt x="7300686" y="598053"/>
                </a:cubicBezTo>
                <a:cubicBezTo>
                  <a:pt x="7786915" y="559348"/>
                  <a:pt x="8178801" y="1132662"/>
                  <a:pt x="8563429" y="1033481"/>
                </a:cubicBezTo>
                <a:cubicBezTo>
                  <a:pt x="8948057" y="934300"/>
                  <a:pt x="9223829" y="58605"/>
                  <a:pt x="9608457" y="2967"/>
                </a:cubicBezTo>
                <a:cubicBezTo>
                  <a:pt x="9993086" y="-52671"/>
                  <a:pt x="10467219" y="692396"/>
                  <a:pt x="10871200" y="699653"/>
                </a:cubicBezTo>
                <a:cubicBezTo>
                  <a:pt x="11275181" y="706910"/>
                  <a:pt x="11831562" y="152948"/>
                  <a:pt x="12032343" y="46510"/>
                </a:cubicBezTo>
              </a:path>
            </a:pathLst>
          </a:custGeom>
          <a:noFill/>
          <a:ln w="19050"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062390" y="474241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07478" y="4228203"/>
            <a:ext cx="274486" cy="274486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2258478" y="4232918"/>
            <a:ext cx="133048" cy="13304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3452742" y="4591121"/>
            <a:ext cx="104618" cy="10461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320353" y="4939256"/>
            <a:ext cx="205038" cy="205038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5404956" y="4542788"/>
            <a:ext cx="100420" cy="100420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6386516" y="4805907"/>
            <a:ext cx="205038" cy="20503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7138992" y="4062436"/>
            <a:ext cx="147634" cy="147634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8120828" y="4537624"/>
            <a:ext cx="205038" cy="20503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任意多边形: 形状 4"/>
          <p:cNvSpPr/>
          <p:nvPr/>
        </p:nvSpPr>
        <p:spPr>
          <a:xfrm>
            <a:off x="26291" y="2907280"/>
            <a:ext cx="9128594" cy="2143034"/>
          </a:xfrm>
          <a:custGeom>
            <a:avLst/>
            <a:gdLst>
              <a:gd name="connsiteX0" fmla="*/ 0 w 12424228"/>
              <a:gd name="connsiteY0" fmla="*/ 0 h 2857379"/>
              <a:gd name="connsiteX1" fmla="*/ 2728685 w 12424228"/>
              <a:gd name="connsiteY1" fmla="*/ 2815772 h 2857379"/>
              <a:gd name="connsiteX2" fmla="*/ 5573485 w 12424228"/>
              <a:gd name="connsiteY2" fmla="*/ 1756229 h 2857379"/>
              <a:gd name="connsiteX3" fmla="*/ 7257143 w 12424228"/>
              <a:gd name="connsiteY3" fmla="*/ 2786743 h 2857379"/>
              <a:gd name="connsiteX4" fmla="*/ 8940800 w 12424228"/>
              <a:gd name="connsiteY4" fmla="*/ 1944915 h 2857379"/>
              <a:gd name="connsiteX5" fmla="*/ 10653485 w 12424228"/>
              <a:gd name="connsiteY5" fmla="*/ 2627086 h 2857379"/>
              <a:gd name="connsiteX6" fmla="*/ 11727543 w 12424228"/>
              <a:gd name="connsiteY6" fmla="*/ 1654629 h 2857379"/>
              <a:gd name="connsiteX7" fmla="*/ 12424228 w 12424228"/>
              <a:gd name="connsiteY7" fmla="*/ 1799772 h 2857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24228" h="2857379">
                <a:moveTo>
                  <a:pt x="0" y="0"/>
                </a:moveTo>
                <a:cubicBezTo>
                  <a:pt x="899885" y="1261533"/>
                  <a:pt x="1799771" y="2523067"/>
                  <a:pt x="2728685" y="2815772"/>
                </a:cubicBezTo>
                <a:cubicBezTo>
                  <a:pt x="3657599" y="3108477"/>
                  <a:pt x="4818742" y="1761067"/>
                  <a:pt x="5573485" y="1756229"/>
                </a:cubicBezTo>
                <a:cubicBezTo>
                  <a:pt x="6328228" y="1751391"/>
                  <a:pt x="6695924" y="2755295"/>
                  <a:pt x="7257143" y="2786743"/>
                </a:cubicBezTo>
                <a:cubicBezTo>
                  <a:pt x="7818362" y="2818191"/>
                  <a:pt x="8374743" y="1971525"/>
                  <a:pt x="8940800" y="1944915"/>
                </a:cubicBezTo>
                <a:cubicBezTo>
                  <a:pt x="9506857" y="1918306"/>
                  <a:pt x="10189028" y="2675467"/>
                  <a:pt x="10653485" y="2627086"/>
                </a:cubicBezTo>
                <a:cubicBezTo>
                  <a:pt x="11117942" y="2578705"/>
                  <a:pt x="11432419" y="1792515"/>
                  <a:pt x="11727543" y="1654629"/>
                </a:cubicBezTo>
                <a:cubicBezTo>
                  <a:pt x="12022667" y="1516743"/>
                  <a:pt x="12223447" y="1658257"/>
                  <a:pt x="12424228" y="1799772"/>
                </a:cubicBezTo>
              </a:path>
            </a:pathLst>
          </a:custGeom>
          <a:noFill/>
          <a:ln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523478" y="3649926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1423352" y="4590600"/>
            <a:ext cx="274486" cy="274486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4119564" y="4167386"/>
            <a:ext cx="133048" cy="133048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5367415" y="4939256"/>
            <a:ext cx="133048" cy="13304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5883627" y="466528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8942614" y="408668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038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5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9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2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2400"/>
                            </p:stCondLst>
                            <p:childTnLst>
                              <p:par>
                                <p:cTn id="2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2900"/>
                            </p:stCondLst>
                            <p:childTnLst>
                              <p:par>
                                <p:cTn id="2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3400"/>
                            </p:stCondLst>
                            <p:childTnLst>
                              <p:par>
                                <p:cTn id="2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5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20233010"/>
              </p:ext>
            </p:extLst>
          </p:nvPr>
        </p:nvGraphicFramePr>
        <p:xfrm>
          <a:off x="508558" y="1175656"/>
          <a:ext cx="3787669" cy="21282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任意多边形 12"/>
          <p:cNvSpPr/>
          <p:nvPr/>
        </p:nvSpPr>
        <p:spPr>
          <a:xfrm>
            <a:off x="1509492" y="1335307"/>
            <a:ext cx="1785264" cy="1785264"/>
          </a:xfrm>
          <a:custGeom>
            <a:avLst/>
            <a:gdLst>
              <a:gd name="connsiteX0" fmla="*/ 892632 w 1785264"/>
              <a:gd name="connsiteY0" fmla="*/ 580575 h 1785264"/>
              <a:gd name="connsiteX1" fmla="*/ 580575 w 1785264"/>
              <a:gd name="connsiteY1" fmla="*/ 892632 h 1785264"/>
              <a:gd name="connsiteX2" fmla="*/ 892632 w 1785264"/>
              <a:gd name="connsiteY2" fmla="*/ 1204689 h 1785264"/>
              <a:gd name="connsiteX3" fmla="*/ 1204689 w 1785264"/>
              <a:gd name="connsiteY3" fmla="*/ 892632 h 1785264"/>
              <a:gd name="connsiteX4" fmla="*/ 892632 w 1785264"/>
              <a:gd name="connsiteY4" fmla="*/ 580575 h 1785264"/>
              <a:gd name="connsiteX5" fmla="*/ 894087 w 1785264"/>
              <a:gd name="connsiteY5" fmla="*/ 287377 h 1785264"/>
              <a:gd name="connsiteX6" fmla="*/ 898090 w 1785264"/>
              <a:gd name="connsiteY6" fmla="*/ 287482 h 1785264"/>
              <a:gd name="connsiteX7" fmla="*/ 902086 w 1785264"/>
              <a:gd name="connsiteY7" fmla="*/ 287377 h 1785264"/>
              <a:gd name="connsiteX8" fmla="*/ 903573 w 1785264"/>
              <a:gd name="connsiteY8" fmla="*/ 287627 h 1785264"/>
              <a:gd name="connsiteX9" fmla="*/ 919139 w 1785264"/>
              <a:gd name="connsiteY9" fmla="*/ 288037 h 1785264"/>
              <a:gd name="connsiteX10" fmla="*/ 967944 w 1785264"/>
              <a:gd name="connsiteY10" fmla="*/ 304448 h 1785264"/>
              <a:gd name="connsiteX11" fmla="*/ 1372540 w 1785264"/>
              <a:gd name="connsiteY11" fmla="*/ 538041 h 1785264"/>
              <a:gd name="connsiteX12" fmla="*/ 1411155 w 1785264"/>
              <a:gd name="connsiteY12" fmla="*/ 572102 h 1785264"/>
              <a:gd name="connsiteX13" fmla="*/ 1419292 w 1785264"/>
              <a:gd name="connsiteY13" fmla="*/ 585377 h 1785264"/>
              <a:gd name="connsiteX14" fmla="*/ 1420253 w 1785264"/>
              <a:gd name="connsiteY14" fmla="*/ 586540 h 1785264"/>
              <a:gd name="connsiteX15" fmla="*/ 1422160 w 1785264"/>
              <a:gd name="connsiteY15" fmla="*/ 590054 h 1785264"/>
              <a:gd name="connsiteX16" fmla="*/ 1424252 w 1785264"/>
              <a:gd name="connsiteY16" fmla="*/ 593468 h 1785264"/>
              <a:gd name="connsiteX17" fmla="*/ 1424780 w 1785264"/>
              <a:gd name="connsiteY17" fmla="*/ 594883 h 1785264"/>
              <a:gd name="connsiteX18" fmla="*/ 1432207 w 1785264"/>
              <a:gd name="connsiteY18" fmla="*/ 608566 h 1785264"/>
              <a:gd name="connsiteX19" fmla="*/ 1442398 w 1785264"/>
              <a:gd name="connsiteY19" fmla="*/ 659038 h 1785264"/>
              <a:gd name="connsiteX20" fmla="*/ 1442398 w 1785264"/>
              <a:gd name="connsiteY20" fmla="*/ 1126225 h 1785264"/>
              <a:gd name="connsiteX21" fmla="*/ 1432207 w 1785264"/>
              <a:gd name="connsiteY21" fmla="*/ 1176696 h 1785264"/>
              <a:gd name="connsiteX22" fmla="*/ 1424780 w 1785264"/>
              <a:gd name="connsiteY22" fmla="*/ 1190380 h 1785264"/>
              <a:gd name="connsiteX23" fmla="*/ 1424252 w 1785264"/>
              <a:gd name="connsiteY23" fmla="*/ 1191794 h 1785264"/>
              <a:gd name="connsiteX24" fmla="*/ 1422161 w 1785264"/>
              <a:gd name="connsiteY24" fmla="*/ 1195206 h 1785264"/>
              <a:gd name="connsiteX25" fmla="*/ 1420253 w 1785264"/>
              <a:gd name="connsiteY25" fmla="*/ 1198722 h 1785264"/>
              <a:gd name="connsiteX26" fmla="*/ 1419292 w 1785264"/>
              <a:gd name="connsiteY26" fmla="*/ 1199886 h 1785264"/>
              <a:gd name="connsiteX27" fmla="*/ 1411155 w 1785264"/>
              <a:gd name="connsiteY27" fmla="*/ 1213162 h 1785264"/>
              <a:gd name="connsiteX28" fmla="*/ 1372540 w 1785264"/>
              <a:gd name="connsiteY28" fmla="*/ 1247221 h 1785264"/>
              <a:gd name="connsiteX29" fmla="*/ 967944 w 1785264"/>
              <a:gd name="connsiteY29" fmla="*/ 1480815 h 1785264"/>
              <a:gd name="connsiteX30" fmla="*/ 919139 w 1785264"/>
              <a:gd name="connsiteY30" fmla="*/ 1497227 h 1785264"/>
              <a:gd name="connsiteX31" fmla="*/ 903575 w 1785264"/>
              <a:gd name="connsiteY31" fmla="*/ 1497635 h 1785264"/>
              <a:gd name="connsiteX32" fmla="*/ 902086 w 1785264"/>
              <a:gd name="connsiteY32" fmla="*/ 1497886 h 1785264"/>
              <a:gd name="connsiteX33" fmla="*/ 898084 w 1785264"/>
              <a:gd name="connsiteY33" fmla="*/ 1497780 h 1785264"/>
              <a:gd name="connsiteX34" fmla="*/ 894086 w 1785264"/>
              <a:gd name="connsiteY34" fmla="*/ 1497886 h 1785264"/>
              <a:gd name="connsiteX35" fmla="*/ 892599 w 1785264"/>
              <a:gd name="connsiteY35" fmla="*/ 1497636 h 1785264"/>
              <a:gd name="connsiteX36" fmla="*/ 877034 w 1785264"/>
              <a:gd name="connsiteY36" fmla="*/ 1497227 h 1785264"/>
              <a:gd name="connsiteX37" fmla="*/ 828229 w 1785264"/>
              <a:gd name="connsiteY37" fmla="*/ 1480815 h 1785264"/>
              <a:gd name="connsiteX38" fmla="*/ 423633 w 1785264"/>
              <a:gd name="connsiteY38" fmla="*/ 1247222 h 1785264"/>
              <a:gd name="connsiteX39" fmla="*/ 385018 w 1785264"/>
              <a:gd name="connsiteY39" fmla="*/ 1213162 h 1785264"/>
              <a:gd name="connsiteX40" fmla="*/ 376881 w 1785264"/>
              <a:gd name="connsiteY40" fmla="*/ 1199886 h 1785264"/>
              <a:gd name="connsiteX41" fmla="*/ 375921 w 1785264"/>
              <a:gd name="connsiteY41" fmla="*/ 1198722 h 1785264"/>
              <a:gd name="connsiteX42" fmla="*/ 374013 w 1785264"/>
              <a:gd name="connsiteY42" fmla="*/ 1195208 h 1785264"/>
              <a:gd name="connsiteX43" fmla="*/ 371921 w 1785264"/>
              <a:gd name="connsiteY43" fmla="*/ 1191794 h 1785264"/>
              <a:gd name="connsiteX44" fmla="*/ 371392 w 1785264"/>
              <a:gd name="connsiteY44" fmla="*/ 1190380 h 1785264"/>
              <a:gd name="connsiteX45" fmla="*/ 363965 w 1785264"/>
              <a:gd name="connsiteY45" fmla="*/ 1176696 h 1785264"/>
              <a:gd name="connsiteX46" fmla="*/ 353776 w 1785264"/>
              <a:gd name="connsiteY46" fmla="*/ 1126225 h 1785264"/>
              <a:gd name="connsiteX47" fmla="*/ 353775 w 1785264"/>
              <a:gd name="connsiteY47" fmla="*/ 659038 h 1785264"/>
              <a:gd name="connsiteX48" fmla="*/ 375921 w 1785264"/>
              <a:gd name="connsiteY48" fmla="*/ 586540 h 1785264"/>
              <a:gd name="connsiteX49" fmla="*/ 379428 w 1785264"/>
              <a:gd name="connsiteY49" fmla="*/ 582289 h 1785264"/>
              <a:gd name="connsiteX50" fmla="*/ 385018 w 1785264"/>
              <a:gd name="connsiteY50" fmla="*/ 572102 h 1785264"/>
              <a:gd name="connsiteX51" fmla="*/ 423633 w 1785264"/>
              <a:gd name="connsiteY51" fmla="*/ 538041 h 1785264"/>
              <a:gd name="connsiteX52" fmla="*/ 828229 w 1785264"/>
              <a:gd name="connsiteY52" fmla="*/ 304448 h 1785264"/>
              <a:gd name="connsiteX53" fmla="*/ 877034 w 1785264"/>
              <a:gd name="connsiteY53" fmla="*/ 288037 h 1785264"/>
              <a:gd name="connsiteX54" fmla="*/ 892597 w 1785264"/>
              <a:gd name="connsiteY54" fmla="*/ 287627 h 1785264"/>
              <a:gd name="connsiteX55" fmla="*/ 887461 w 1785264"/>
              <a:gd name="connsiteY55" fmla="*/ 118232 h 1785264"/>
              <a:gd name="connsiteX56" fmla="*/ 885536 w 1785264"/>
              <a:gd name="connsiteY56" fmla="*/ 118555 h 1785264"/>
              <a:gd name="connsiteX57" fmla="*/ 865421 w 1785264"/>
              <a:gd name="connsiteY57" fmla="*/ 119085 h 1785264"/>
              <a:gd name="connsiteX58" fmla="*/ 802341 w 1785264"/>
              <a:gd name="connsiteY58" fmla="*/ 140296 h 1785264"/>
              <a:gd name="connsiteX59" fmla="*/ 279405 w 1785264"/>
              <a:gd name="connsiteY59" fmla="*/ 442212 h 1785264"/>
              <a:gd name="connsiteX60" fmla="*/ 229495 w 1785264"/>
              <a:gd name="connsiteY60" fmla="*/ 486235 h 1785264"/>
              <a:gd name="connsiteX61" fmla="*/ 222270 w 1785264"/>
              <a:gd name="connsiteY61" fmla="*/ 499402 h 1785264"/>
              <a:gd name="connsiteX62" fmla="*/ 217738 w 1785264"/>
              <a:gd name="connsiteY62" fmla="*/ 504897 h 1785264"/>
              <a:gd name="connsiteX63" fmla="*/ 189114 w 1785264"/>
              <a:gd name="connsiteY63" fmla="*/ 598599 h 1785264"/>
              <a:gd name="connsiteX64" fmla="*/ 189115 w 1785264"/>
              <a:gd name="connsiteY64" fmla="*/ 1202432 h 1785264"/>
              <a:gd name="connsiteX65" fmla="*/ 202284 w 1785264"/>
              <a:gd name="connsiteY65" fmla="*/ 1267666 h 1785264"/>
              <a:gd name="connsiteX66" fmla="*/ 211884 w 1785264"/>
              <a:gd name="connsiteY66" fmla="*/ 1285352 h 1785264"/>
              <a:gd name="connsiteX67" fmla="*/ 212568 w 1785264"/>
              <a:gd name="connsiteY67" fmla="*/ 1287180 h 1785264"/>
              <a:gd name="connsiteX68" fmla="*/ 215271 w 1785264"/>
              <a:gd name="connsiteY68" fmla="*/ 1291593 h 1785264"/>
              <a:gd name="connsiteX69" fmla="*/ 217738 w 1785264"/>
              <a:gd name="connsiteY69" fmla="*/ 1296135 h 1785264"/>
              <a:gd name="connsiteX70" fmla="*/ 218977 w 1785264"/>
              <a:gd name="connsiteY70" fmla="*/ 1297638 h 1785264"/>
              <a:gd name="connsiteX71" fmla="*/ 229495 w 1785264"/>
              <a:gd name="connsiteY71" fmla="*/ 1314797 h 1785264"/>
              <a:gd name="connsiteX72" fmla="*/ 279405 w 1785264"/>
              <a:gd name="connsiteY72" fmla="*/ 1358820 h 1785264"/>
              <a:gd name="connsiteX73" fmla="*/ 802340 w 1785264"/>
              <a:gd name="connsiteY73" fmla="*/ 1660736 h 1785264"/>
              <a:gd name="connsiteX74" fmla="*/ 865421 w 1785264"/>
              <a:gd name="connsiteY74" fmla="*/ 1681947 h 1785264"/>
              <a:gd name="connsiteX75" fmla="*/ 885538 w 1785264"/>
              <a:gd name="connsiteY75" fmla="*/ 1682477 h 1785264"/>
              <a:gd name="connsiteX76" fmla="*/ 887460 w 1785264"/>
              <a:gd name="connsiteY76" fmla="*/ 1682799 h 1785264"/>
              <a:gd name="connsiteX77" fmla="*/ 892627 w 1785264"/>
              <a:gd name="connsiteY77" fmla="*/ 1682663 h 1785264"/>
              <a:gd name="connsiteX78" fmla="*/ 897801 w 1785264"/>
              <a:gd name="connsiteY78" fmla="*/ 1682799 h 1785264"/>
              <a:gd name="connsiteX79" fmla="*/ 899725 w 1785264"/>
              <a:gd name="connsiteY79" fmla="*/ 1682477 h 1785264"/>
              <a:gd name="connsiteX80" fmla="*/ 919841 w 1785264"/>
              <a:gd name="connsiteY80" fmla="*/ 1681947 h 1785264"/>
              <a:gd name="connsiteX81" fmla="*/ 982921 w 1785264"/>
              <a:gd name="connsiteY81" fmla="*/ 1660736 h 1785264"/>
              <a:gd name="connsiteX82" fmla="*/ 1505856 w 1785264"/>
              <a:gd name="connsiteY82" fmla="*/ 1358819 h 1785264"/>
              <a:gd name="connsiteX83" fmla="*/ 1555766 w 1785264"/>
              <a:gd name="connsiteY83" fmla="*/ 1314797 h 1785264"/>
              <a:gd name="connsiteX84" fmla="*/ 1566283 w 1785264"/>
              <a:gd name="connsiteY84" fmla="*/ 1297639 h 1785264"/>
              <a:gd name="connsiteX85" fmla="*/ 1567524 w 1785264"/>
              <a:gd name="connsiteY85" fmla="*/ 1296135 h 1785264"/>
              <a:gd name="connsiteX86" fmla="*/ 1569991 w 1785264"/>
              <a:gd name="connsiteY86" fmla="*/ 1291589 h 1785264"/>
              <a:gd name="connsiteX87" fmla="*/ 1572694 w 1785264"/>
              <a:gd name="connsiteY87" fmla="*/ 1287180 h 1785264"/>
              <a:gd name="connsiteX88" fmla="*/ 1573376 w 1785264"/>
              <a:gd name="connsiteY88" fmla="*/ 1285353 h 1785264"/>
              <a:gd name="connsiteX89" fmla="*/ 1582976 w 1785264"/>
              <a:gd name="connsiteY89" fmla="*/ 1267666 h 1785264"/>
              <a:gd name="connsiteX90" fmla="*/ 1596147 w 1785264"/>
              <a:gd name="connsiteY90" fmla="*/ 1202432 h 1785264"/>
              <a:gd name="connsiteX91" fmla="*/ 1596147 w 1785264"/>
              <a:gd name="connsiteY91" fmla="*/ 598599 h 1785264"/>
              <a:gd name="connsiteX92" fmla="*/ 1582976 w 1785264"/>
              <a:gd name="connsiteY92" fmla="*/ 533365 h 1785264"/>
              <a:gd name="connsiteX93" fmla="*/ 1573377 w 1785264"/>
              <a:gd name="connsiteY93" fmla="*/ 515680 h 1785264"/>
              <a:gd name="connsiteX94" fmla="*/ 1572694 w 1785264"/>
              <a:gd name="connsiteY94" fmla="*/ 513851 h 1785264"/>
              <a:gd name="connsiteX95" fmla="*/ 1569989 w 1785264"/>
              <a:gd name="connsiteY95" fmla="*/ 509439 h 1785264"/>
              <a:gd name="connsiteX96" fmla="*/ 1567524 w 1785264"/>
              <a:gd name="connsiteY96" fmla="*/ 504897 h 1785264"/>
              <a:gd name="connsiteX97" fmla="*/ 1566284 w 1785264"/>
              <a:gd name="connsiteY97" fmla="*/ 503394 h 1785264"/>
              <a:gd name="connsiteX98" fmla="*/ 1555766 w 1785264"/>
              <a:gd name="connsiteY98" fmla="*/ 486235 h 1785264"/>
              <a:gd name="connsiteX99" fmla="*/ 1505856 w 1785264"/>
              <a:gd name="connsiteY99" fmla="*/ 442212 h 1785264"/>
              <a:gd name="connsiteX100" fmla="*/ 982921 w 1785264"/>
              <a:gd name="connsiteY100" fmla="*/ 140296 h 1785264"/>
              <a:gd name="connsiteX101" fmla="*/ 919841 w 1785264"/>
              <a:gd name="connsiteY101" fmla="*/ 119085 h 1785264"/>
              <a:gd name="connsiteX102" fmla="*/ 899723 w 1785264"/>
              <a:gd name="connsiteY102" fmla="*/ 118555 h 1785264"/>
              <a:gd name="connsiteX103" fmla="*/ 897801 w 1785264"/>
              <a:gd name="connsiteY103" fmla="*/ 118232 h 1785264"/>
              <a:gd name="connsiteX104" fmla="*/ 892635 w 1785264"/>
              <a:gd name="connsiteY104" fmla="*/ 118368 h 1785264"/>
              <a:gd name="connsiteX105" fmla="*/ 892632 w 1785264"/>
              <a:gd name="connsiteY105" fmla="*/ 0 h 1785264"/>
              <a:gd name="connsiteX106" fmla="*/ 1785264 w 1785264"/>
              <a:gd name="connsiteY106" fmla="*/ 892632 h 1785264"/>
              <a:gd name="connsiteX107" fmla="*/ 892632 w 1785264"/>
              <a:gd name="connsiteY107" fmla="*/ 1785264 h 1785264"/>
              <a:gd name="connsiteX108" fmla="*/ 0 w 1785264"/>
              <a:gd name="connsiteY108" fmla="*/ 892632 h 1785264"/>
              <a:gd name="connsiteX109" fmla="*/ 892632 w 1785264"/>
              <a:gd name="connsiteY109" fmla="*/ 0 h 178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</a:cxnLst>
            <a:rect l="l" t="t" r="r" b="b"/>
            <a:pathLst>
              <a:path w="1785264" h="1785264">
                <a:moveTo>
                  <a:pt x="892632" y="580575"/>
                </a:moveTo>
                <a:cubicBezTo>
                  <a:pt x="720288" y="580575"/>
                  <a:pt x="580575" y="720288"/>
                  <a:pt x="580575" y="892632"/>
                </a:cubicBezTo>
                <a:cubicBezTo>
                  <a:pt x="580575" y="1064976"/>
                  <a:pt x="720288" y="1204689"/>
                  <a:pt x="892632" y="1204689"/>
                </a:cubicBezTo>
                <a:cubicBezTo>
                  <a:pt x="1064976" y="1204689"/>
                  <a:pt x="1204689" y="1064976"/>
                  <a:pt x="1204689" y="892632"/>
                </a:cubicBezTo>
                <a:cubicBezTo>
                  <a:pt x="1204689" y="720288"/>
                  <a:pt x="1064976" y="580575"/>
                  <a:pt x="892632" y="580575"/>
                </a:cubicBezTo>
                <a:close/>
                <a:moveTo>
                  <a:pt x="894087" y="287377"/>
                </a:moveTo>
                <a:lnTo>
                  <a:pt x="898090" y="287482"/>
                </a:lnTo>
                <a:lnTo>
                  <a:pt x="902086" y="287377"/>
                </a:lnTo>
                <a:lnTo>
                  <a:pt x="903573" y="287627"/>
                </a:lnTo>
                <a:lnTo>
                  <a:pt x="919139" y="288037"/>
                </a:lnTo>
                <a:cubicBezTo>
                  <a:pt x="935855" y="290111"/>
                  <a:pt x="952440" y="295496"/>
                  <a:pt x="967944" y="304448"/>
                </a:cubicBezTo>
                <a:lnTo>
                  <a:pt x="1372540" y="538041"/>
                </a:lnTo>
                <a:cubicBezTo>
                  <a:pt x="1388044" y="546993"/>
                  <a:pt x="1401001" y="558662"/>
                  <a:pt x="1411155" y="572102"/>
                </a:cubicBezTo>
                <a:lnTo>
                  <a:pt x="1419292" y="585377"/>
                </a:lnTo>
                <a:lnTo>
                  <a:pt x="1420253" y="586540"/>
                </a:lnTo>
                <a:lnTo>
                  <a:pt x="1422160" y="590054"/>
                </a:lnTo>
                <a:lnTo>
                  <a:pt x="1424252" y="593468"/>
                </a:lnTo>
                <a:lnTo>
                  <a:pt x="1424780" y="594883"/>
                </a:lnTo>
                <a:lnTo>
                  <a:pt x="1432207" y="608566"/>
                </a:lnTo>
                <a:cubicBezTo>
                  <a:pt x="1438769" y="624079"/>
                  <a:pt x="1442398" y="641135"/>
                  <a:pt x="1442398" y="659038"/>
                </a:cubicBezTo>
                <a:lnTo>
                  <a:pt x="1442398" y="1126225"/>
                </a:lnTo>
                <a:cubicBezTo>
                  <a:pt x="1442398" y="1144127"/>
                  <a:pt x="1438769" y="1161184"/>
                  <a:pt x="1432207" y="1176696"/>
                </a:cubicBezTo>
                <a:lnTo>
                  <a:pt x="1424780" y="1190380"/>
                </a:lnTo>
                <a:lnTo>
                  <a:pt x="1424252" y="1191794"/>
                </a:lnTo>
                <a:lnTo>
                  <a:pt x="1422161" y="1195206"/>
                </a:lnTo>
                <a:lnTo>
                  <a:pt x="1420253" y="1198722"/>
                </a:lnTo>
                <a:lnTo>
                  <a:pt x="1419292" y="1199886"/>
                </a:lnTo>
                <a:lnTo>
                  <a:pt x="1411155" y="1213162"/>
                </a:lnTo>
                <a:cubicBezTo>
                  <a:pt x="1401001" y="1226600"/>
                  <a:pt x="1388044" y="1238270"/>
                  <a:pt x="1372540" y="1247221"/>
                </a:cubicBezTo>
                <a:lnTo>
                  <a:pt x="967944" y="1480815"/>
                </a:lnTo>
                <a:cubicBezTo>
                  <a:pt x="952439" y="1489767"/>
                  <a:pt x="935855" y="1495152"/>
                  <a:pt x="919139" y="1497227"/>
                </a:cubicBezTo>
                <a:lnTo>
                  <a:pt x="903575" y="1497635"/>
                </a:lnTo>
                <a:lnTo>
                  <a:pt x="902086" y="1497886"/>
                </a:lnTo>
                <a:lnTo>
                  <a:pt x="898084" y="1497780"/>
                </a:lnTo>
                <a:lnTo>
                  <a:pt x="894086" y="1497886"/>
                </a:lnTo>
                <a:lnTo>
                  <a:pt x="892599" y="1497636"/>
                </a:lnTo>
                <a:lnTo>
                  <a:pt x="877034" y="1497227"/>
                </a:lnTo>
                <a:cubicBezTo>
                  <a:pt x="860318" y="1495152"/>
                  <a:pt x="843733" y="1489767"/>
                  <a:pt x="828229" y="1480815"/>
                </a:cubicBezTo>
                <a:lnTo>
                  <a:pt x="423633" y="1247222"/>
                </a:lnTo>
                <a:cubicBezTo>
                  <a:pt x="408129" y="1238270"/>
                  <a:pt x="395172" y="1226600"/>
                  <a:pt x="385018" y="1213162"/>
                </a:cubicBezTo>
                <a:lnTo>
                  <a:pt x="376881" y="1199886"/>
                </a:lnTo>
                <a:lnTo>
                  <a:pt x="375921" y="1198722"/>
                </a:lnTo>
                <a:lnTo>
                  <a:pt x="374013" y="1195208"/>
                </a:lnTo>
                <a:lnTo>
                  <a:pt x="371921" y="1191794"/>
                </a:lnTo>
                <a:lnTo>
                  <a:pt x="371392" y="1190380"/>
                </a:lnTo>
                <a:lnTo>
                  <a:pt x="363965" y="1176696"/>
                </a:lnTo>
                <a:cubicBezTo>
                  <a:pt x="357404" y="1161184"/>
                  <a:pt x="353776" y="1144128"/>
                  <a:pt x="353776" y="1126225"/>
                </a:cubicBezTo>
                <a:lnTo>
                  <a:pt x="353775" y="659038"/>
                </a:lnTo>
                <a:cubicBezTo>
                  <a:pt x="353775" y="632184"/>
                  <a:pt x="361939" y="607235"/>
                  <a:pt x="375921" y="586540"/>
                </a:cubicBezTo>
                <a:lnTo>
                  <a:pt x="379428" y="582289"/>
                </a:lnTo>
                <a:lnTo>
                  <a:pt x="385018" y="572102"/>
                </a:lnTo>
                <a:cubicBezTo>
                  <a:pt x="395172" y="558663"/>
                  <a:pt x="408129" y="546993"/>
                  <a:pt x="423633" y="538041"/>
                </a:cubicBezTo>
                <a:lnTo>
                  <a:pt x="828229" y="304448"/>
                </a:lnTo>
                <a:cubicBezTo>
                  <a:pt x="843733" y="295497"/>
                  <a:pt x="860319" y="290111"/>
                  <a:pt x="877034" y="288037"/>
                </a:cubicBezTo>
                <a:lnTo>
                  <a:pt x="892597" y="287627"/>
                </a:lnTo>
                <a:close/>
                <a:moveTo>
                  <a:pt x="887461" y="118232"/>
                </a:moveTo>
                <a:lnTo>
                  <a:pt x="885536" y="118555"/>
                </a:lnTo>
                <a:lnTo>
                  <a:pt x="865421" y="119085"/>
                </a:lnTo>
                <a:cubicBezTo>
                  <a:pt x="843816" y="121765"/>
                  <a:pt x="822380" y="128726"/>
                  <a:pt x="802341" y="140296"/>
                </a:cubicBezTo>
                <a:lnTo>
                  <a:pt x="279405" y="442212"/>
                </a:lnTo>
                <a:cubicBezTo>
                  <a:pt x="259366" y="453782"/>
                  <a:pt x="242620" y="468866"/>
                  <a:pt x="229495" y="486235"/>
                </a:cubicBezTo>
                <a:lnTo>
                  <a:pt x="222270" y="499402"/>
                </a:lnTo>
                <a:lnTo>
                  <a:pt x="217738" y="504897"/>
                </a:lnTo>
                <a:cubicBezTo>
                  <a:pt x="199666" y="531645"/>
                  <a:pt x="189114" y="563890"/>
                  <a:pt x="189114" y="598599"/>
                </a:cubicBezTo>
                <a:lnTo>
                  <a:pt x="189115" y="1202432"/>
                </a:lnTo>
                <a:cubicBezTo>
                  <a:pt x="189115" y="1225572"/>
                  <a:pt x="193804" y="1247616"/>
                  <a:pt x="202284" y="1267666"/>
                </a:cubicBezTo>
                <a:lnTo>
                  <a:pt x="211884" y="1285352"/>
                </a:lnTo>
                <a:lnTo>
                  <a:pt x="212568" y="1287180"/>
                </a:lnTo>
                <a:lnTo>
                  <a:pt x="215271" y="1291593"/>
                </a:lnTo>
                <a:lnTo>
                  <a:pt x="217738" y="1296135"/>
                </a:lnTo>
                <a:lnTo>
                  <a:pt x="218977" y="1297638"/>
                </a:lnTo>
                <a:lnTo>
                  <a:pt x="229495" y="1314797"/>
                </a:lnTo>
                <a:cubicBezTo>
                  <a:pt x="242620" y="1332166"/>
                  <a:pt x="259366" y="1347249"/>
                  <a:pt x="279405" y="1358820"/>
                </a:cubicBezTo>
                <a:lnTo>
                  <a:pt x="802340" y="1660736"/>
                </a:lnTo>
                <a:cubicBezTo>
                  <a:pt x="822380" y="1672306"/>
                  <a:pt x="843816" y="1679266"/>
                  <a:pt x="865421" y="1681947"/>
                </a:cubicBezTo>
                <a:lnTo>
                  <a:pt x="885538" y="1682477"/>
                </a:lnTo>
                <a:lnTo>
                  <a:pt x="887460" y="1682799"/>
                </a:lnTo>
                <a:lnTo>
                  <a:pt x="892627" y="1682663"/>
                </a:lnTo>
                <a:lnTo>
                  <a:pt x="897801" y="1682799"/>
                </a:lnTo>
                <a:lnTo>
                  <a:pt x="899725" y="1682477"/>
                </a:lnTo>
                <a:lnTo>
                  <a:pt x="919841" y="1681947"/>
                </a:lnTo>
                <a:cubicBezTo>
                  <a:pt x="941445" y="1679266"/>
                  <a:pt x="962881" y="1672306"/>
                  <a:pt x="982921" y="1660736"/>
                </a:cubicBezTo>
                <a:lnTo>
                  <a:pt x="1505856" y="1358819"/>
                </a:lnTo>
                <a:cubicBezTo>
                  <a:pt x="1525895" y="1347249"/>
                  <a:pt x="1542642" y="1332166"/>
                  <a:pt x="1555766" y="1314797"/>
                </a:cubicBezTo>
                <a:lnTo>
                  <a:pt x="1566283" y="1297639"/>
                </a:lnTo>
                <a:lnTo>
                  <a:pt x="1567524" y="1296135"/>
                </a:lnTo>
                <a:lnTo>
                  <a:pt x="1569991" y="1291589"/>
                </a:lnTo>
                <a:lnTo>
                  <a:pt x="1572694" y="1287180"/>
                </a:lnTo>
                <a:lnTo>
                  <a:pt x="1573376" y="1285353"/>
                </a:lnTo>
                <a:lnTo>
                  <a:pt x="1582976" y="1267666"/>
                </a:lnTo>
                <a:cubicBezTo>
                  <a:pt x="1591456" y="1247615"/>
                  <a:pt x="1596147" y="1225572"/>
                  <a:pt x="1596147" y="1202432"/>
                </a:cubicBezTo>
                <a:lnTo>
                  <a:pt x="1596147" y="598599"/>
                </a:lnTo>
                <a:cubicBezTo>
                  <a:pt x="1596147" y="575460"/>
                  <a:pt x="1591456" y="553415"/>
                  <a:pt x="1582976" y="533365"/>
                </a:cubicBezTo>
                <a:lnTo>
                  <a:pt x="1573377" y="515680"/>
                </a:lnTo>
                <a:lnTo>
                  <a:pt x="1572694" y="513851"/>
                </a:lnTo>
                <a:lnTo>
                  <a:pt x="1569989" y="509439"/>
                </a:lnTo>
                <a:lnTo>
                  <a:pt x="1567524" y="504897"/>
                </a:lnTo>
                <a:lnTo>
                  <a:pt x="1566284" y="503394"/>
                </a:lnTo>
                <a:lnTo>
                  <a:pt x="1555766" y="486235"/>
                </a:lnTo>
                <a:cubicBezTo>
                  <a:pt x="1542642" y="468865"/>
                  <a:pt x="1525896" y="453782"/>
                  <a:pt x="1505856" y="442212"/>
                </a:cubicBezTo>
                <a:lnTo>
                  <a:pt x="982921" y="140296"/>
                </a:lnTo>
                <a:cubicBezTo>
                  <a:pt x="962882" y="128725"/>
                  <a:pt x="941445" y="121765"/>
                  <a:pt x="919841" y="119085"/>
                </a:cubicBezTo>
                <a:lnTo>
                  <a:pt x="899723" y="118555"/>
                </a:lnTo>
                <a:lnTo>
                  <a:pt x="897801" y="118232"/>
                </a:lnTo>
                <a:lnTo>
                  <a:pt x="892635" y="118368"/>
                </a:lnTo>
                <a:close/>
                <a:moveTo>
                  <a:pt x="892632" y="0"/>
                </a:moveTo>
                <a:cubicBezTo>
                  <a:pt x="1385620" y="0"/>
                  <a:pt x="1785264" y="399645"/>
                  <a:pt x="1785264" y="892632"/>
                </a:cubicBezTo>
                <a:cubicBezTo>
                  <a:pt x="1785264" y="1385620"/>
                  <a:pt x="1385620" y="1785264"/>
                  <a:pt x="892632" y="1785264"/>
                </a:cubicBezTo>
                <a:cubicBezTo>
                  <a:pt x="399645" y="1785264"/>
                  <a:pt x="0" y="1385620"/>
                  <a:pt x="0" y="892632"/>
                </a:cubicBezTo>
                <a:cubicBezTo>
                  <a:pt x="0" y="399645"/>
                  <a:pt x="399645" y="0"/>
                  <a:pt x="89263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graphicFrame>
        <p:nvGraphicFramePr>
          <p:cNvPr id="14" name="图表 13"/>
          <p:cNvGraphicFramePr/>
          <p:nvPr>
            <p:extLst>
              <p:ext uri="{D42A27DB-BD31-4B8C-83A1-F6EECF244321}">
                <p14:modId xmlns:p14="http://schemas.microsoft.com/office/powerpoint/2010/main" val="1917095463"/>
              </p:ext>
            </p:extLst>
          </p:nvPr>
        </p:nvGraphicFramePr>
        <p:xfrm>
          <a:off x="2801816" y="1175656"/>
          <a:ext cx="3787669" cy="21282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任意多边形 14"/>
          <p:cNvSpPr/>
          <p:nvPr/>
        </p:nvSpPr>
        <p:spPr>
          <a:xfrm>
            <a:off x="3802750" y="1335307"/>
            <a:ext cx="1785264" cy="1785264"/>
          </a:xfrm>
          <a:custGeom>
            <a:avLst/>
            <a:gdLst>
              <a:gd name="connsiteX0" fmla="*/ 892632 w 1785264"/>
              <a:gd name="connsiteY0" fmla="*/ 580575 h 1785264"/>
              <a:gd name="connsiteX1" fmla="*/ 580575 w 1785264"/>
              <a:gd name="connsiteY1" fmla="*/ 892632 h 1785264"/>
              <a:gd name="connsiteX2" fmla="*/ 892632 w 1785264"/>
              <a:gd name="connsiteY2" fmla="*/ 1204689 h 1785264"/>
              <a:gd name="connsiteX3" fmla="*/ 1204689 w 1785264"/>
              <a:gd name="connsiteY3" fmla="*/ 892632 h 1785264"/>
              <a:gd name="connsiteX4" fmla="*/ 892632 w 1785264"/>
              <a:gd name="connsiteY4" fmla="*/ 580575 h 1785264"/>
              <a:gd name="connsiteX5" fmla="*/ 894087 w 1785264"/>
              <a:gd name="connsiteY5" fmla="*/ 287377 h 1785264"/>
              <a:gd name="connsiteX6" fmla="*/ 898090 w 1785264"/>
              <a:gd name="connsiteY6" fmla="*/ 287482 h 1785264"/>
              <a:gd name="connsiteX7" fmla="*/ 902086 w 1785264"/>
              <a:gd name="connsiteY7" fmla="*/ 287377 h 1785264"/>
              <a:gd name="connsiteX8" fmla="*/ 903573 w 1785264"/>
              <a:gd name="connsiteY8" fmla="*/ 287627 h 1785264"/>
              <a:gd name="connsiteX9" fmla="*/ 919139 w 1785264"/>
              <a:gd name="connsiteY9" fmla="*/ 288037 h 1785264"/>
              <a:gd name="connsiteX10" fmla="*/ 967944 w 1785264"/>
              <a:gd name="connsiteY10" fmla="*/ 304448 h 1785264"/>
              <a:gd name="connsiteX11" fmla="*/ 1372540 w 1785264"/>
              <a:gd name="connsiteY11" fmla="*/ 538041 h 1785264"/>
              <a:gd name="connsiteX12" fmla="*/ 1411155 w 1785264"/>
              <a:gd name="connsiteY12" fmla="*/ 572102 h 1785264"/>
              <a:gd name="connsiteX13" fmla="*/ 1419292 w 1785264"/>
              <a:gd name="connsiteY13" fmla="*/ 585377 h 1785264"/>
              <a:gd name="connsiteX14" fmla="*/ 1420253 w 1785264"/>
              <a:gd name="connsiteY14" fmla="*/ 586540 h 1785264"/>
              <a:gd name="connsiteX15" fmla="*/ 1422160 w 1785264"/>
              <a:gd name="connsiteY15" fmla="*/ 590054 h 1785264"/>
              <a:gd name="connsiteX16" fmla="*/ 1424252 w 1785264"/>
              <a:gd name="connsiteY16" fmla="*/ 593468 h 1785264"/>
              <a:gd name="connsiteX17" fmla="*/ 1424780 w 1785264"/>
              <a:gd name="connsiteY17" fmla="*/ 594883 h 1785264"/>
              <a:gd name="connsiteX18" fmla="*/ 1432207 w 1785264"/>
              <a:gd name="connsiteY18" fmla="*/ 608566 h 1785264"/>
              <a:gd name="connsiteX19" fmla="*/ 1442398 w 1785264"/>
              <a:gd name="connsiteY19" fmla="*/ 659038 h 1785264"/>
              <a:gd name="connsiteX20" fmla="*/ 1442398 w 1785264"/>
              <a:gd name="connsiteY20" fmla="*/ 1126225 h 1785264"/>
              <a:gd name="connsiteX21" fmla="*/ 1432207 w 1785264"/>
              <a:gd name="connsiteY21" fmla="*/ 1176696 h 1785264"/>
              <a:gd name="connsiteX22" fmla="*/ 1424780 w 1785264"/>
              <a:gd name="connsiteY22" fmla="*/ 1190380 h 1785264"/>
              <a:gd name="connsiteX23" fmla="*/ 1424252 w 1785264"/>
              <a:gd name="connsiteY23" fmla="*/ 1191794 h 1785264"/>
              <a:gd name="connsiteX24" fmla="*/ 1422161 w 1785264"/>
              <a:gd name="connsiteY24" fmla="*/ 1195206 h 1785264"/>
              <a:gd name="connsiteX25" fmla="*/ 1420253 w 1785264"/>
              <a:gd name="connsiteY25" fmla="*/ 1198722 h 1785264"/>
              <a:gd name="connsiteX26" fmla="*/ 1419292 w 1785264"/>
              <a:gd name="connsiteY26" fmla="*/ 1199886 h 1785264"/>
              <a:gd name="connsiteX27" fmla="*/ 1411155 w 1785264"/>
              <a:gd name="connsiteY27" fmla="*/ 1213162 h 1785264"/>
              <a:gd name="connsiteX28" fmla="*/ 1372540 w 1785264"/>
              <a:gd name="connsiteY28" fmla="*/ 1247221 h 1785264"/>
              <a:gd name="connsiteX29" fmla="*/ 967944 w 1785264"/>
              <a:gd name="connsiteY29" fmla="*/ 1480815 h 1785264"/>
              <a:gd name="connsiteX30" fmla="*/ 919139 w 1785264"/>
              <a:gd name="connsiteY30" fmla="*/ 1497227 h 1785264"/>
              <a:gd name="connsiteX31" fmla="*/ 903575 w 1785264"/>
              <a:gd name="connsiteY31" fmla="*/ 1497635 h 1785264"/>
              <a:gd name="connsiteX32" fmla="*/ 902086 w 1785264"/>
              <a:gd name="connsiteY32" fmla="*/ 1497886 h 1785264"/>
              <a:gd name="connsiteX33" fmla="*/ 898084 w 1785264"/>
              <a:gd name="connsiteY33" fmla="*/ 1497780 h 1785264"/>
              <a:gd name="connsiteX34" fmla="*/ 894086 w 1785264"/>
              <a:gd name="connsiteY34" fmla="*/ 1497886 h 1785264"/>
              <a:gd name="connsiteX35" fmla="*/ 892599 w 1785264"/>
              <a:gd name="connsiteY35" fmla="*/ 1497636 h 1785264"/>
              <a:gd name="connsiteX36" fmla="*/ 877034 w 1785264"/>
              <a:gd name="connsiteY36" fmla="*/ 1497227 h 1785264"/>
              <a:gd name="connsiteX37" fmla="*/ 828229 w 1785264"/>
              <a:gd name="connsiteY37" fmla="*/ 1480815 h 1785264"/>
              <a:gd name="connsiteX38" fmla="*/ 423633 w 1785264"/>
              <a:gd name="connsiteY38" fmla="*/ 1247222 h 1785264"/>
              <a:gd name="connsiteX39" fmla="*/ 385018 w 1785264"/>
              <a:gd name="connsiteY39" fmla="*/ 1213162 h 1785264"/>
              <a:gd name="connsiteX40" fmla="*/ 376881 w 1785264"/>
              <a:gd name="connsiteY40" fmla="*/ 1199886 h 1785264"/>
              <a:gd name="connsiteX41" fmla="*/ 375921 w 1785264"/>
              <a:gd name="connsiteY41" fmla="*/ 1198722 h 1785264"/>
              <a:gd name="connsiteX42" fmla="*/ 374013 w 1785264"/>
              <a:gd name="connsiteY42" fmla="*/ 1195208 h 1785264"/>
              <a:gd name="connsiteX43" fmla="*/ 371921 w 1785264"/>
              <a:gd name="connsiteY43" fmla="*/ 1191794 h 1785264"/>
              <a:gd name="connsiteX44" fmla="*/ 371392 w 1785264"/>
              <a:gd name="connsiteY44" fmla="*/ 1190380 h 1785264"/>
              <a:gd name="connsiteX45" fmla="*/ 363965 w 1785264"/>
              <a:gd name="connsiteY45" fmla="*/ 1176696 h 1785264"/>
              <a:gd name="connsiteX46" fmla="*/ 353776 w 1785264"/>
              <a:gd name="connsiteY46" fmla="*/ 1126225 h 1785264"/>
              <a:gd name="connsiteX47" fmla="*/ 353775 w 1785264"/>
              <a:gd name="connsiteY47" fmla="*/ 659038 h 1785264"/>
              <a:gd name="connsiteX48" fmla="*/ 375921 w 1785264"/>
              <a:gd name="connsiteY48" fmla="*/ 586540 h 1785264"/>
              <a:gd name="connsiteX49" fmla="*/ 379428 w 1785264"/>
              <a:gd name="connsiteY49" fmla="*/ 582289 h 1785264"/>
              <a:gd name="connsiteX50" fmla="*/ 385018 w 1785264"/>
              <a:gd name="connsiteY50" fmla="*/ 572102 h 1785264"/>
              <a:gd name="connsiteX51" fmla="*/ 423633 w 1785264"/>
              <a:gd name="connsiteY51" fmla="*/ 538041 h 1785264"/>
              <a:gd name="connsiteX52" fmla="*/ 828229 w 1785264"/>
              <a:gd name="connsiteY52" fmla="*/ 304448 h 1785264"/>
              <a:gd name="connsiteX53" fmla="*/ 877034 w 1785264"/>
              <a:gd name="connsiteY53" fmla="*/ 288037 h 1785264"/>
              <a:gd name="connsiteX54" fmla="*/ 892597 w 1785264"/>
              <a:gd name="connsiteY54" fmla="*/ 287627 h 1785264"/>
              <a:gd name="connsiteX55" fmla="*/ 887461 w 1785264"/>
              <a:gd name="connsiteY55" fmla="*/ 118232 h 1785264"/>
              <a:gd name="connsiteX56" fmla="*/ 885536 w 1785264"/>
              <a:gd name="connsiteY56" fmla="*/ 118555 h 1785264"/>
              <a:gd name="connsiteX57" fmla="*/ 865421 w 1785264"/>
              <a:gd name="connsiteY57" fmla="*/ 119085 h 1785264"/>
              <a:gd name="connsiteX58" fmla="*/ 802341 w 1785264"/>
              <a:gd name="connsiteY58" fmla="*/ 140296 h 1785264"/>
              <a:gd name="connsiteX59" fmla="*/ 279405 w 1785264"/>
              <a:gd name="connsiteY59" fmla="*/ 442212 h 1785264"/>
              <a:gd name="connsiteX60" fmla="*/ 229495 w 1785264"/>
              <a:gd name="connsiteY60" fmla="*/ 486235 h 1785264"/>
              <a:gd name="connsiteX61" fmla="*/ 222270 w 1785264"/>
              <a:gd name="connsiteY61" fmla="*/ 499402 h 1785264"/>
              <a:gd name="connsiteX62" fmla="*/ 217738 w 1785264"/>
              <a:gd name="connsiteY62" fmla="*/ 504897 h 1785264"/>
              <a:gd name="connsiteX63" fmla="*/ 189114 w 1785264"/>
              <a:gd name="connsiteY63" fmla="*/ 598599 h 1785264"/>
              <a:gd name="connsiteX64" fmla="*/ 189115 w 1785264"/>
              <a:gd name="connsiteY64" fmla="*/ 1202432 h 1785264"/>
              <a:gd name="connsiteX65" fmla="*/ 202284 w 1785264"/>
              <a:gd name="connsiteY65" fmla="*/ 1267666 h 1785264"/>
              <a:gd name="connsiteX66" fmla="*/ 211884 w 1785264"/>
              <a:gd name="connsiteY66" fmla="*/ 1285352 h 1785264"/>
              <a:gd name="connsiteX67" fmla="*/ 212568 w 1785264"/>
              <a:gd name="connsiteY67" fmla="*/ 1287180 h 1785264"/>
              <a:gd name="connsiteX68" fmla="*/ 215271 w 1785264"/>
              <a:gd name="connsiteY68" fmla="*/ 1291593 h 1785264"/>
              <a:gd name="connsiteX69" fmla="*/ 217738 w 1785264"/>
              <a:gd name="connsiteY69" fmla="*/ 1296135 h 1785264"/>
              <a:gd name="connsiteX70" fmla="*/ 218977 w 1785264"/>
              <a:gd name="connsiteY70" fmla="*/ 1297638 h 1785264"/>
              <a:gd name="connsiteX71" fmla="*/ 229495 w 1785264"/>
              <a:gd name="connsiteY71" fmla="*/ 1314797 h 1785264"/>
              <a:gd name="connsiteX72" fmla="*/ 279405 w 1785264"/>
              <a:gd name="connsiteY72" fmla="*/ 1358820 h 1785264"/>
              <a:gd name="connsiteX73" fmla="*/ 802340 w 1785264"/>
              <a:gd name="connsiteY73" fmla="*/ 1660736 h 1785264"/>
              <a:gd name="connsiteX74" fmla="*/ 865421 w 1785264"/>
              <a:gd name="connsiteY74" fmla="*/ 1681947 h 1785264"/>
              <a:gd name="connsiteX75" fmla="*/ 885538 w 1785264"/>
              <a:gd name="connsiteY75" fmla="*/ 1682477 h 1785264"/>
              <a:gd name="connsiteX76" fmla="*/ 887460 w 1785264"/>
              <a:gd name="connsiteY76" fmla="*/ 1682799 h 1785264"/>
              <a:gd name="connsiteX77" fmla="*/ 892627 w 1785264"/>
              <a:gd name="connsiteY77" fmla="*/ 1682663 h 1785264"/>
              <a:gd name="connsiteX78" fmla="*/ 897801 w 1785264"/>
              <a:gd name="connsiteY78" fmla="*/ 1682799 h 1785264"/>
              <a:gd name="connsiteX79" fmla="*/ 899725 w 1785264"/>
              <a:gd name="connsiteY79" fmla="*/ 1682477 h 1785264"/>
              <a:gd name="connsiteX80" fmla="*/ 919841 w 1785264"/>
              <a:gd name="connsiteY80" fmla="*/ 1681947 h 1785264"/>
              <a:gd name="connsiteX81" fmla="*/ 982921 w 1785264"/>
              <a:gd name="connsiteY81" fmla="*/ 1660736 h 1785264"/>
              <a:gd name="connsiteX82" fmla="*/ 1505856 w 1785264"/>
              <a:gd name="connsiteY82" fmla="*/ 1358819 h 1785264"/>
              <a:gd name="connsiteX83" fmla="*/ 1555766 w 1785264"/>
              <a:gd name="connsiteY83" fmla="*/ 1314797 h 1785264"/>
              <a:gd name="connsiteX84" fmla="*/ 1566283 w 1785264"/>
              <a:gd name="connsiteY84" fmla="*/ 1297639 h 1785264"/>
              <a:gd name="connsiteX85" fmla="*/ 1567524 w 1785264"/>
              <a:gd name="connsiteY85" fmla="*/ 1296135 h 1785264"/>
              <a:gd name="connsiteX86" fmla="*/ 1569991 w 1785264"/>
              <a:gd name="connsiteY86" fmla="*/ 1291589 h 1785264"/>
              <a:gd name="connsiteX87" fmla="*/ 1572694 w 1785264"/>
              <a:gd name="connsiteY87" fmla="*/ 1287180 h 1785264"/>
              <a:gd name="connsiteX88" fmla="*/ 1573376 w 1785264"/>
              <a:gd name="connsiteY88" fmla="*/ 1285353 h 1785264"/>
              <a:gd name="connsiteX89" fmla="*/ 1582976 w 1785264"/>
              <a:gd name="connsiteY89" fmla="*/ 1267666 h 1785264"/>
              <a:gd name="connsiteX90" fmla="*/ 1596147 w 1785264"/>
              <a:gd name="connsiteY90" fmla="*/ 1202432 h 1785264"/>
              <a:gd name="connsiteX91" fmla="*/ 1596147 w 1785264"/>
              <a:gd name="connsiteY91" fmla="*/ 598599 h 1785264"/>
              <a:gd name="connsiteX92" fmla="*/ 1582976 w 1785264"/>
              <a:gd name="connsiteY92" fmla="*/ 533365 h 1785264"/>
              <a:gd name="connsiteX93" fmla="*/ 1573377 w 1785264"/>
              <a:gd name="connsiteY93" fmla="*/ 515680 h 1785264"/>
              <a:gd name="connsiteX94" fmla="*/ 1572694 w 1785264"/>
              <a:gd name="connsiteY94" fmla="*/ 513851 h 1785264"/>
              <a:gd name="connsiteX95" fmla="*/ 1569989 w 1785264"/>
              <a:gd name="connsiteY95" fmla="*/ 509439 h 1785264"/>
              <a:gd name="connsiteX96" fmla="*/ 1567524 w 1785264"/>
              <a:gd name="connsiteY96" fmla="*/ 504897 h 1785264"/>
              <a:gd name="connsiteX97" fmla="*/ 1566284 w 1785264"/>
              <a:gd name="connsiteY97" fmla="*/ 503394 h 1785264"/>
              <a:gd name="connsiteX98" fmla="*/ 1555766 w 1785264"/>
              <a:gd name="connsiteY98" fmla="*/ 486235 h 1785264"/>
              <a:gd name="connsiteX99" fmla="*/ 1505856 w 1785264"/>
              <a:gd name="connsiteY99" fmla="*/ 442212 h 1785264"/>
              <a:gd name="connsiteX100" fmla="*/ 982921 w 1785264"/>
              <a:gd name="connsiteY100" fmla="*/ 140296 h 1785264"/>
              <a:gd name="connsiteX101" fmla="*/ 919841 w 1785264"/>
              <a:gd name="connsiteY101" fmla="*/ 119085 h 1785264"/>
              <a:gd name="connsiteX102" fmla="*/ 899723 w 1785264"/>
              <a:gd name="connsiteY102" fmla="*/ 118555 h 1785264"/>
              <a:gd name="connsiteX103" fmla="*/ 897801 w 1785264"/>
              <a:gd name="connsiteY103" fmla="*/ 118232 h 1785264"/>
              <a:gd name="connsiteX104" fmla="*/ 892635 w 1785264"/>
              <a:gd name="connsiteY104" fmla="*/ 118368 h 1785264"/>
              <a:gd name="connsiteX105" fmla="*/ 892632 w 1785264"/>
              <a:gd name="connsiteY105" fmla="*/ 0 h 1785264"/>
              <a:gd name="connsiteX106" fmla="*/ 1785264 w 1785264"/>
              <a:gd name="connsiteY106" fmla="*/ 892632 h 1785264"/>
              <a:gd name="connsiteX107" fmla="*/ 892632 w 1785264"/>
              <a:gd name="connsiteY107" fmla="*/ 1785264 h 1785264"/>
              <a:gd name="connsiteX108" fmla="*/ 0 w 1785264"/>
              <a:gd name="connsiteY108" fmla="*/ 892632 h 1785264"/>
              <a:gd name="connsiteX109" fmla="*/ 892632 w 1785264"/>
              <a:gd name="connsiteY109" fmla="*/ 0 h 178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</a:cxnLst>
            <a:rect l="l" t="t" r="r" b="b"/>
            <a:pathLst>
              <a:path w="1785264" h="1785264">
                <a:moveTo>
                  <a:pt x="892632" y="580575"/>
                </a:moveTo>
                <a:cubicBezTo>
                  <a:pt x="720288" y="580575"/>
                  <a:pt x="580575" y="720288"/>
                  <a:pt x="580575" y="892632"/>
                </a:cubicBezTo>
                <a:cubicBezTo>
                  <a:pt x="580575" y="1064976"/>
                  <a:pt x="720288" y="1204689"/>
                  <a:pt x="892632" y="1204689"/>
                </a:cubicBezTo>
                <a:cubicBezTo>
                  <a:pt x="1064976" y="1204689"/>
                  <a:pt x="1204689" y="1064976"/>
                  <a:pt x="1204689" y="892632"/>
                </a:cubicBezTo>
                <a:cubicBezTo>
                  <a:pt x="1204689" y="720288"/>
                  <a:pt x="1064976" y="580575"/>
                  <a:pt x="892632" y="580575"/>
                </a:cubicBezTo>
                <a:close/>
                <a:moveTo>
                  <a:pt x="894087" y="287377"/>
                </a:moveTo>
                <a:lnTo>
                  <a:pt x="898090" y="287482"/>
                </a:lnTo>
                <a:lnTo>
                  <a:pt x="902086" y="287377"/>
                </a:lnTo>
                <a:lnTo>
                  <a:pt x="903573" y="287627"/>
                </a:lnTo>
                <a:lnTo>
                  <a:pt x="919139" y="288037"/>
                </a:lnTo>
                <a:cubicBezTo>
                  <a:pt x="935855" y="290111"/>
                  <a:pt x="952440" y="295496"/>
                  <a:pt x="967944" y="304448"/>
                </a:cubicBezTo>
                <a:lnTo>
                  <a:pt x="1372540" y="538041"/>
                </a:lnTo>
                <a:cubicBezTo>
                  <a:pt x="1388044" y="546993"/>
                  <a:pt x="1401001" y="558662"/>
                  <a:pt x="1411155" y="572102"/>
                </a:cubicBezTo>
                <a:lnTo>
                  <a:pt x="1419292" y="585377"/>
                </a:lnTo>
                <a:lnTo>
                  <a:pt x="1420253" y="586540"/>
                </a:lnTo>
                <a:lnTo>
                  <a:pt x="1422160" y="590054"/>
                </a:lnTo>
                <a:lnTo>
                  <a:pt x="1424252" y="593468"/>
                </a:lnTo>
                <a:lnTo>
                  <a:pt x="1424780" y="594883"/>
                </a:lnTo>
                <a:lnTo>
                  <a:pt x="1432207" y="608566"/>
                </a:lnTo>
                <a:cubicBezTo>
                  <a:pt x="1438769" y="624079"/>
                  <a:pt x="1442398" y="641135"/>
                  <a:pt x="1442398" y="659038"/>
                </a:cubicBezTo>
                <a:lnTo>
                  <a:pt x="1442398" y="1126225"/>
                </a:lnTo>
                <a:cubicBezTo>
                  <a:pt x="1442398" y="1144127"/>
                  <a:pt x="1438769" y="1161184"/>
                  <a:pt x="1432207" y="1176696"/>
                </a:cubicBezTo>
                <a:lnTo>
                  <a:pt x="1424780" y="1190380"/>
                </a:lnTo>
                <a:lnTo>
                  <a:pt x="1424252" y="1191794"/>
                </a:lnTo>
                <a:lnTo>
                  <a:pt x="1422161" y="1195206"/>
                </a:lnTo>
                <a:lnTo>
                  <a:pt x="1420253" y="1198722"/>
                </a:lnTo>
                <a:lnTo>
                  <a:pt x="1419292" y="1199886"/>
                </a:lnTo>
                <a:lnTo>
                  <a:pt x="1411155" y="1213162"/>
                </a:lnTo>
                <a:cubicBezTo>
                  <a:pt x="1401001" y="1226600"/>
                  <a:pt x="1388044" y="1238270"/>
                  <a:pt x="1372540" y="1247221"/>
                </a:cubicBezTo>
                <a:lnTo>
                  <a:pt x="967944" y="1480815"/>
                </a:lnTo>
                <a:cubicBezTo>
                  <a:pt x="952439" y="1489767"/>
                  <a:pt x="935855" y="1495152"/>
                  <a:pt x="919139" y="1497227"/>
                </a:cubicBezTo>
                <a:lnTo>
                  <a:pt x="903575" y="1497635"/>
                </a:lnTo>
                <a:lnTo>
                  <a:pt x="902086" y="1497886"/>
                </a:lnTo>
                <a:lnTo>
                  <a:pt x="898084" y="1497780"/>
                </a:lnTo>
                <a:lnTo>
                  <a:pt x="894086" y="1497886"/>
                </a:lnTo>
                <a:lnTo>
                  <a:pt x="892599" y="1497636"/>
                </a:lnTo>
                <a:lnTo>
                  <a:pt x="877034" y="1497227"/>
                </a:lnTo>
                <a:cubicBezTo>
                  <a:pt x="860318" y="1495152"/>
                  <a:pt x="843733" y="1489767"/>
                  <a:pt x="828229" y="1480815"/>
                </a:cubicBezTo>
                <a:lnTo>
                  <a:pt x="423633" y="1247222"/>
                </a:lnTo>
                <a:cubicBezTo>
                  <a:pt x="408129" y="1238270"/>
                  <a:pt x="395172" y="1226600"/>
                  <a:pt x="385018" y="1213162"/>
                </a:cubicBezTo>
                <a:lnTo>
                  <a:pt x="376881" y="1199886"/>
                </a:lnTo>
                <a:lnTo>
                  <a:pt x="375921" y="1198722"/>
                </a:lnTo>
                <a:lnTo>
                  <a:pt x="374013" y="1195208"/>
                </a:lnTo>
                <a:lnTo>
                  <a:pt x="371921" y="1191794"/>
                </a:lnTo>
                <a:lnTo>
                  <a:pt x="371392" y="1190380"/>
                </a:lnTo>
                <a:lnTo>
                  <a:pt x="363965" y="1176696"/>
                </a:lnTo>
                <a:cubicBezTo>
                  <a:pt x="357404" y="1161184"/>
                  <a:pt x="353776" y="1144128"/>
                  <a:pt x="353776" y="1126225"/>
                </a:cubicBezTo>
                <a:lnTo>
                  <a:pt x="353775" y="659038"/>
                </a:lnTo>
                <a:cubicBezTo>
                  <a:pt x="353775" y="632184"/>
                  <a:pt x="361939" y="607235"/>
                  <a:pt x="375921" y="586540"/>
                </a:cubicBezTo>
                <a:lnTo>
                  <a:pt x="379428" y="582289"/>
                </a:lnTo>
                <a:lnTo>
                  <a:pt x="385018" y="572102"/>
                </a:lnTo>
                <a:cubicBezTo>
                  <a:pt x="395172" y="558663"/>
                  <a:pt x="408129" y="546993"/>
                  <a:pt x="423633" y="538041"/>
                </a:cubicBezTo>
                <a:lnTo>
                  <a:pt x="828229" y="304448"/>
                </a:lnTo>
                <a:cubicBezTo>
                  <a:pt x="843733" y="295497"/>
                  <a:pt x="860319" y="290111"/>
                  <a:pt x="877034" y="288037"/>
                </a:cubicBezTo>
                <a:lnTo>
                  <a:pt x="892597" y="287627"/>
                </a:lnTo>
                <a:close/>
                <a:moveTo>
                  <a:pt x="887461" y="118232"/>
                </a:moveTo>
                <a:lnTo>
                  <a:pt x="885536" y="118555"/>
                </a:lnTo>
                <a:lnTo>
                  <a:pt x="865421" y="119085"/>
                </a:lnTo>
                <a:cubicBezTo>
                  <a:pt x="843816" y="121765"/>
                  <a:pt x="822380" y="128726"/>
                  <a:pt x="802341" y="140296"/>
                </a:cubicBezTo>
                <a:lnTo>
                  <a:pt x="279405" y="442212"/>
                </a:lnTo>
                <a:cubicBezTo>
                  <a:pt x="259366" y="453782"/>
                  <a:pt x="242620" y="468866"/>
                  <a:pt x="229495" y="486235"/>
                </a:cubicBezTo>
                <a:lnTo>
                  <a:pt x="222270" y="499402"/>
                </a:lnTo>
                <a:lnTo>
                  <a:pt x="217738" y="504897"/>
                </a:lnTo>
                <a:cubicBezTo>
                  <a:pt x="199666" y="531645"/>
                  <a:pt x="189114" y="563890"/>
                  <a:pt x="189114" y="598599"/>
                </a:cubicBezTo>
                <a:lnTo>
                  <a:pt x="189115" y="1202432"/>
                </a:lnTo>
                <a:cubicBezTo>
                  <a:pt x="189115" y="1225572"/>
                  <a:pt x="193804" y="1247616"/>
                  <a:pt x="202284" y="1267666"/>
                </a:cubicBezTo>
                <a:lnTo>
                  <a:pt x="211884" y="1285352"/>
                </a:lnTo>
                <a:lnTo>
                  <a:pt x="212568" y="1287180"/>
                </a:lnTo>
                <a:lnTo>
                  <a:pt x="215271" y="1291593"/>
                </a:lnTo>
                <a:lnTo>
                  <a:pt x="217738" y="1296135"/>
                </a:lnTo>
                <a:lnTo>
                  <a:pt x="218977" y="1297638"/>
                </a:lnTo>
                <a:lnTo>
                  <a:pt x="229495" y="1314797"/>
                </a:lnTo>
                <a:cubicBezTo>
                  <a:pt x="242620" y="1332166"/>
                  <a:pt x="259366" y="1347249"/>
                  <a:pt x="279405" y="1358820"/>
                </a:cubicBezTo>
                <a:lnTo>
                  <a:pt x="802340" y="1660736"/>
                </a:lnTo>
                <a:cubicBezTo>
                  <a:pt x="822380" y="1672306"/>
                  <a:pt x="843816" y="1679266"/>
                  <a:pt x="865421" y="1681947"/>
                </a:cubicBezTo>
                <a:lnTo>
                  <a:pt x="885538" y="1682477"/>
                </a:lnTo>
                <a:lnTo>
                  <a:pt x="887460" y="1682799"/>
                </a:lnTo>
                <a:lnTo>
                  <a:pt x="892627" y="1682663"/>
                </a:lnTo>
                <a:lnTo>
                  <a:pt x="897801" y="1682799"/>
                </a:lnTo>
                <a:lnTo>
                  <a:pt x="899725" y="1682477"/>
                </a:lnTo>
                <a:lnTo>
                  <a:pt x="919841" y="1681947"/>
                </a:lnTo>
                <a:cubicBezTo>
                  <a:pt x="941445" y="1679266"/>
                  <a:pt x="962881" y="1672306"/>
                  <a:pt x="982921" y="1660736"/>
                </a:cubicBezTo>
                <a:lnTo>
                  <a:pt x="1505856" y="1358819"/>
                </a:lnTo>
                <a:cubicBezTo>
                  <a:pt x="1525895" y="1347249"/>
                  <a:pt x="1542642" y="1332166"/>
                  <a:pt x="1555766" y="1314797"/>
                </a:cubicBezTo>
                <a:lnTo>
                  <a:pt x="1566283" y="1297639"/>
                </a:lnTo>
                <a:lnTo>
                  <a:pt x="1567524" y="1296135"/>
                </a:lnTo>
                <a:lnTo>
                  <a:pt x="1569991" y="1291589"/>
                </a:lnTo>
                <a:lnTo>
                  <a:pt x="1572694" y="1287180"/>
                </a:lnTo>
                <a:lnTo>
                  <a:pt x="1573376" y="1285353"/>
                </a:lnTo>
                <a:lnTo>
                  <a:pt x="1582976" y="1267666"/>
                </a:lnTo>
                <a:cubicBezTo>
                  <a:pt x="1591456" y="1247615"/>
                  <a:pt x="1596147" y="1225572"/>
                  <a:pt x="1596147" y="1202432"/>
                </a:cubicBezTo>
                <a:lnTo>
                  <a:pt x="1596147" y="598599"/>
                </a:lnTo>
                <a:cubicBezTo>
                  <a:pt x="1596147" y="575460"/>
                  <a:pt x="1591456" y="553415"/>
                  <a:pt x="1582976" y="533365"/>
                </a:cubicBezTo>
                <a:lnTo>
                  <a:pt x="1573377" y="515680"/>
                </a:lnTo>
                <a:lnTo>
                  <a:pt x="1572694" y="513851"/>
                </a:lnTo>
                <a:lnTo>
                  <a:pt x="1569989" y="509439"/>
                </a:lnTo>
                <a:lnTo>
                  <a:pt x="1567524" y="504897"/>
                </a:lnTo>
                <a:lnTo>
                  <a:pt x="1566284" y="503394"/>
                </a:lnTo>
                <a:lnTo>
                  <a:pt x="1555766" y="486235"/>
                </a:lnTo>
                <a:cubicBezTo>
                  <a:pt x="1542642" y="468865"/>
                  <a:pt x="1525896" y="453782"/>
                  <a:pt x="1505856" y="442212"/>
                </a:cubicBezTo>
                <a:lnTo>
                  <a:pt x="982921" y="140296"/>
                </a:lnTo>
                <a:cubicBezTo>
                  <a:pt x="962882" y="128725"/>
                  <a:pt x="941445" y="121765"/>
                  <a:pt x="919841" y="119085"/>
                </a:cubicBezTo>
                <a:lnTo>
                  <a:pt x="899723" y="118555"/>
                </a:lnTo>
                <a:lnTo>
                  <a:pt x="897801" y="118232"/>
                </a:lnTo>
                <a:lnTo>
                  <a:pt x="892635" y="118368"/>
                </a:lnTo>
                <a:close/>
                <a:moveTo>
                  <a:pt x="892632" y="0"/>
                </a:moveTo>
                <a:cubicBezTo>
                  <a:pt x="1385620" y="0"/>
                  <a:pt x="1785264" y="399645"/>
                  <a:pt x="1785264" y="892632"/>
                </a:cubicBezTo>
                <a:cubicBezTo>
                  <a:pt x="1785264" y="1385620"/>
                  <a:pt x="1385620" y="1785264"/>
                  <a:pt x="892632" y="1785264"/>
                </a:cubicBezTo>
                <a:cubicBezTo>
                  <a:pt x="399645" y="1785264"/>
                  <a:pt x="0" y="1385620"/>
                  <a:pt x="0" y="892632"/>
                </a:cubicBezTo>
                <a:cubicBezTo>
                  <a:pt x="0" y="399645"/>
                  <a:pt x="399645" y="0"/>
                  <a:pt x="89263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graphicFrame>
        <p:nvGraphicFramePr>
          <p:cNvPr id="16" name="图表 15"/>
          <p:cNvGraphicFramePr/>
          <p:nvPr>
            <p:extLst>
              <p:ext uri="{D42A27DB-BD31-4B8C-83A1-F6EECF244321}">
                <p14:modId xmlns:p14="http://schemas.microsoft.com/office/powerpoint/2010/main" val="1811960601"/>
              </p:ext>
            </p:extLst>
          </p:nvPr>
        </p:nvGraphicFramePr>
        <p:xfrm>
          <a:off x="5109588" y="1175656"/>
          <a:ext cx="3787669" cy="21282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7" name="任意多边形 16"/>
          <p:cNvSpPr/>
          <p:nvPr/>
        </p:nvSpPr>
        <p:spPr>
          <a:xfrm>
            <a:off x="6110522" y="1335307"/>
            <a:ext cx="1785264" cy="1785264"/>
          </a:xfrm>
          <a:custGeom>
            <a:avLst/>
            <a:gdLst>
              <a:gd name="connsiteX0" fmla="*/ 892632 w 1785264"/>
              <a:gd name="connsiteY0" fmla="*/ 580575 h 1785264"/>
              <a:gd name="connsiteX1" fmla="*/ 580575 w 1785264"/>
              <a:gd name="connsiteY1" fmla="*/ 892632 h 1785264"/>
              <a:gd name="connsiteX2" fmla="*/ 892632 w 1785264"/>
              <a:gd name="connsiteY2" fmla="*/ 1204689 h 1785264"/>
              <a:gd name="connsiteX3" fmla="*/ 1204689 w 1785264"/>
              <a:gd name="connsiteY3" fmla="*/ 892632 h 1785264"/>
              <a:gd name="connsiteX4" fmla="*/ 892632 w 1785264"/>
              <a:gd name="connsiteY4" fmla="*/ 580575 h 1785264"/>
              <a:gd name="connsiteX5" fmla="*/ 894087 w 1785264"/>
              <a:gd name="connsiteY5" fmla="*/ 287377 h 1785264"/>
              <a:gd name="connsiteX6" fmla="*/ 898090 w 1785264"/>
              <a:gd name="connsiteY6" fmla="*/ 287482 h 1785264"/>
              <a:gd name="connsiteX7" fmla="*/ 902086 w 1785264"/>
              <a:gd name="connsiteY7" fmla="*/ 287377 h 1785264"/>
              <a:gd name="connsiteX8" fmla="*/ 903573 w 1785264"/>
              <a:gd name="connsiteY8" fmla="*/ 287627 h 1785264"/>
              <a:gd name="connsiteX9" fmla="*/ 919139 w 1785264"/>
              <a:gd name="connsiteY9" fmla="*/ 288037 h 1785264"/>
              <a:gd name="connsiteX10" fmla="*/ 967944 w 1785264"/>
              <a:gd name="connsiteY10" fmla="*/ 304448 h 1785264"/>
              <a:gd name="connsiteX11" fmla="*/ 1372540 w 1785264"/>
              <a:gd name="connsiteY11" fmla="*/ 538041 h 1785264"/>
              <a:gd name="connsiteX12" fmla="*/ 1411155 w 1785264"/>
              <a:gd name="connsiteY12" fmla="*/ 572102 h 1785264"/>
              <a:gd name="connsiteX13" fmla="*/ 1419292 w 1785264"/>
              <a:gd name="connsiteY13" fmla="*/ 585377 h 1785264"/>
              <a:gd name="connsiteX14" fmla="*/ 1420253 w 1785264"/>
              <a:gd name="connsiteY14" fmla="*/ 586540 h 1785264"/>
              <a:gd name="connsiteX15" fmla="*/ 1422160 w 1785264"/>
              <a:gd name="connsiteY15" fmla="*/ 590054 h 1785264"/>
              <a:gd name="connsiteX16" fmla="*/ 1424252 w 1785264"/>
              <a:gd name="connsiteY16" fmla="*/ 593468 h 1785264"/>
              <a:gd name="connsiteX17" fmla="*/ 1424780 w 1785264"/>
              <a:gd name="connsiteY17" fmla="*/ 594883 h 1785264"/>
              <a:gd name="connsiteX18" fmla="*/ 1432207 w 1785264"/>
              <a:gd name="connsiteY18" fmla="*/ 608566 h 1785264"/>
              <a:gd name="connsiteX19" fmla="*/ 1442398 w 1785264"/>
              <a:gd name="connsiteY19" fmla="*/ 659038 h 1785264"/>
              <a:gd name="connsiteX20" fmla="*/ 1442398 w 1785264"/>
              <a:gd name="connsiteY20" fmla="*/ 1126225 h 1785264"/>
              <a:gd name="connsiteX21" fmla="*/ 1432207 w 1785264"/>
              <a:gd name="connsiteY21" fmla="*/ 1176696 h 1785264"/>
              <a:gd name="connsiteX22" fmla="*/ 1424780 w 1785264"/>
              <a:gd name="connsiteY22" fmla="*/ 1190380 h 1785264"/>
              <a:gd name="connsiteX23" fmla="*/ 1424252 w 1785264"/>
              <a:gd name="connsiteY23" fmla="*/ 1191794 h 1785264"/>
              <a:gd name="connsiteX24" fmla="*/ 1422161 w 1785264"/>
              <a:gd name="connsiteY24" fmla="*/ 1195206 h 1785264"/>
              <a:gd name="connsiteX25" fmla="*/ 1420253 w 1785264"/>
              <a:gd name="connsiteY25" fmla="*/ 1198722 h 1785264"/>
              <a:gd name="connsiteX26" fmla="*/ 1419292 w 1785264"/>
              <a:gd name="connsiteY26" fmla="*/ 1199886 h 1785264"/>
              <a:gd name="connsiteX27" fmla="*/ 1411155 w 1785264"/>
              <a:gd name="connsiteY27" fmla="*/ 1213162 h 1785264"/>
              <a:gd name="connsiteX28" fmla="*/ 1372540 w 1785264"/>
              <a:gd name="connsiteY28" fmla="*/ 1247221 h 1785264"/>
              <a:gd name="connsiteX29" fmla="*/ 967944 w 1785264"/>
              <a:gd name="connsiteY29" fmla="*/ 1480815 h 1785264"/>
              <a:gd name="connsiteX30" fmla="*/ 919139 w 1785264"/>
              <a:gd name="connsiteY30" fmla="*/ 1497227 h 1785264"/>
              <a:gd name="connsiteX31" fmla="*/ 903575 w 1785264"/>
              <a:gd name="connsiteY31" fmla="*/ 1497635 h 1785264"/>
              <a:gd name="connsiteX32" fmla="*/ 902086 w 1785264"/>
              <a:gd name="connsiteY32" fmla="*/ 1497886 h 1785264"/>
              <a:gd name="connsiteX33" fmla="*/ 898084 w 1785264"/>
              <a:gd name="connsiteY33" fmla="*/ 1497780 h 1785264"/>
              <a:gd name="connsiteX34" fmla="*/ 894086 w 1785264"/>
              <a:gd name="connsiteY34" fmla="*/ 1497886 h 1785264"/>
              <a:gd name="connsiteX35" fmla="*/ 892599 w 1785264"/>
              <a:gd name="connsiteY35" fmla="*/ 1497636 h 1785264"/>
              <a:gd name="connsiteX36" fmla="*/ 877034 w 1785264"/>
              <a:gd name="connsiteY36" fmla="*/ 1497227 h 1785264"/>
              <a:gd name="connsiteX37" fmla="*/ 828229 w 1785264"/>
              <a:gd name="connsiteY37" fmla="*/ 1480815 h 1785264"/>
              <a:gd name="connsiteX38" fmla="*/ 423633 w 1785264"/>
              <a:gd name="connsiteY38" fmla="*/ 1247222 h 1785264"/>
              <a:gd name="connsiteX39" fmla="*/ 385018 w 1785264"/>
              <a:gd name="connsiteY39" fmla="*/ 1213162 h 1785264"/>
              <a:gd name="connsiteX40" fmla="*/ 376881 w 1785264"/>
              <a:gd name="connsiteY40" fmla="*/ 1199886 h 1785264"/>
              <a:gd name="connsiteX41" fmla="*/ 375921 w 1785264"/>
              <a:gd name="connsiteY41" fmla="*/ 1198722 h 1785264"/>
              <a:gd name="connsiteX42" fmla="*/ 374013 w 1785264"/>
              <a:gd name="connsiteY42" fmla="*/ 1195208 h 1785264"/>
              <a:gd name="connsiteX43" fmla="*/ 371921 w 1785264"/>
              <a:gd name="connsiteY43" fmla="*/ 1191794 h 1785264"/>
              <a:gd name="connsiteX44" fmla="*/ 371392 w 1785264"/>
              <a:gd name="connsiteY44" fmla="*/ 1190380 h 1785264"/>
              <a:gd name="connsiteX45" fmla="*/ 363965 w 1785264"/>
              <a:gd name="connsiteY45" fmla="*/ 1176696 h 1785264"/>
              <a:gd name="connsiteX46" fmla="*/ 353776 w 1785264"/>
              <a:gd name="connsiteY46" fmla="*/ 1126225 h 1785264"/>
              <a:gd name="connsiteX47" fmla="*/ 353775 w 1785264"/>
              <a:gd name="connsiteY47" fmla="*/ 659038 h 1785264"/>
              <a:gd name="connsiteX48" fmla="*/ 375921 w 1785264"/>
              <a:gd name="connsiteY48" fmla="*/ 586540 h 1785264"/>
              <a:gd name="connsiteX49" fmla="*/ 379428 w 1785264"/>
              <a:gd name="connsiteY49" fmla="*/ 582289 h 1785264"/>
              <a:gd name="connsiteX50" fmla="*/ 385018 w 1785264"/>
              <a:gd name="connsiteY50" fmla="*/ 572102 h 1785264"/>
              <a:gd name="connsiteX51" fmla="*/ 423633 w 1785264"/>
              <a:gd name="connsiteY51" fmla="*/ 538041 h 1785264"/>
              <a:gd name="connsiteX52" fmla="*/ 828229 w 1785264"/>
              <a:gd name="connsiteY52" fmla="*/ 304448 h 1785264"/>
              <a:gd name="connsiteX53" fmla="*/ 877034 w 1785264"/>
              <a:gd name="connsiteY53" fmla="*/ 288037 h 1785264"/>
              <a:gd name="connsiteX54" fmla="*/ 892597 w 1785264"/>
              <a:gd name="connsiteY54" fmla="*/ 287627 h 1785264"/>
              <a:gd name="connsiteX55" fmla="*/ 887461 w 1785264"/>
              <a:gd name="connsiteY55" fmla="*/ 118232 h 1785264"/>
              <a:gd name="connsiteX56" fmla="*/ 885536 w 1785264"/>
              <a:gd name="connsiteY56" fmla="*/ 118555 h 1785264"/>
              <a:gd name="connsiteX57" fmla="*/ 865421 w 1785264"/>
              <a:gd name="connsiteY57" fmla="*/ 119085 h 1785264"/>
              <a:gd name="connsiteX58" fmla="*/ 802341 w 1785264"/>
              <a:gd name="connsiteY58" fmla="*/ 140296 h 1785264"/>
              <a:gd name="connsiteX59" fmla="*/ 279405 w 1785264"/>
              <a:gd name="connsiteY59" fmla="*/ 442212 h 1785264"/>
              <a:gd name="connsiteX60" fmla="*/ 229495 w 1785264"/>
              <a:gd name="connsiteY60" fmla="*/ 486235 h 1785264"/>
              <a:gd name="connsiteX61" fmla="*/ 222270 w 1785264"/>
              <a:gd name="connsiteY61" fmla="*/ 499402 h 1785264"/>
              <a:gd name="connsiteX62" fmla="*/ 217738 w 1785264"/>
              <a:gd name="connsiteY62" fmla="*/ 504897 h 1785264"/>
              <a:gd name="connsiteX63" fmla="*/ 189114 w 1785264"/>
              <a:gd name="connsiteY63" fmla="*/ 598599 h 1785264"/>
              <a:gd name="connsiteX64" fmla="*/ 189115 w 1785264"/>
              <a:gd name="connsiteY64" fmla="*/ 1202432 h 1785264"/>
              <a:gd name="connsiteX65" fmla="*/ 202284 w 1785264"/>
              <a:gd name="connsiteY65" fmla="*/ 1267666 h 1785264"/>
              <a:gd name="connsiteX66" fmla="*/ 211884 w 1785264"/>
              <a:gd name="connsiteY66" fmla="*/ 1285352 h 1785264"/>
              <a:gd name="connsiteX67" fmla="*/ 212568 w 1785264"/>
              <a:gd name="connsiteY67" fmla="*/ 1287180 h 1785264"/>
              <a:gd name="connsiteX68" fmla="*/ 215271 w 1785264"/>
              <a:gd name="connsiteY68" fmla="*/ 1291593 h 1785264"/>
              <a:gd name="connsiteX69" fmla="*/ 217738 w 1785264"/>
              <a:gd name="connsiteY69" fmla="*/ 1296135 h 1785264"/>
              <a:gd name="connsiteX70" fmla="*/ 218977 w 1785264"/>
              <a:gd name="connsiteY70" fmla="*/ 1297638 h 1785264"/>
              <a:gd name="connsiteX71" fmla="*/ 229495 w 1785264"/>
              <a:gd name="connsiteY71" fmla="*/ 1314797 h 1785264"/>
              <a:gd name="connsiteX72" fmla="*/ 279405 w 1785264"/>
              <a:gd name="connsiteY72" fmla="*/ 1358820 h 1785264"/>
              <a:gd name="connsiteX73" fmla="*/ 802340 w 1785264"/>
              <a:gd name="connsiteY73" fmla="*/ 1660736 h 1785264"/>
              <a:gd name="connsiteX74" fmla="*/ 865421 w 1785264"/>
              <a:gd name="connsiteY74" fmla="*/ 1681947 h 1785264"/>
              <a:gd name="connsiteX75" fmla="*/ 885538 w 1785264"/>
              <a:gd name="connsiteY75" fmla="*/ 1682477 h 1785264"/>
              <a:gd name="connsiteX76" fmla="*/ 887460 w 1785264"/>
              <a:gd name="connsiteY76" fmla="*/ 1682799 h 1785264"/>
              <a:gd name="connsiteX77" fmla="*/ 892627 w 1785264"/>
              <a:gd name="connsiteY77" fmla="*/ 1682663 h 1785264"/>
              <a:gd name="connsiteX78" fmla="*/ 897801 w 1785264"/>
              <a:gd name="connsiteY78" fmla="*/ 1682799 h 1785264"/>
              <a:gd name="connsiteX79" fmla="*/ 899725 w 1785264"/>
              <a:gd name="connsiteY79" fmla="*/ 1682477 h 1785264"/>
              <a:gd name="connsiteX80" fmla="*/ 919841 w 1785264"/>
              <a:gd name="connsiteY80" fmla="*/ 1681947 h 1785264"/>
              <a:gd name="connsiteX81" fmla="*/ 982921 w 1785264"/>
              <a:gd name="connsiteY81" fmla="*/ 1660736 h 1785264"/>
              <a:gd name="connsiteX82" fmla="*/ 1505856 w 1785264"/>
              <a:gd name="connsiteY82" fmla="*/ 1358819 h 1785264"/>
              <a:gd name="connsiteX83" fmla="*/ 1555766 w 1785264"/>
              <a:gd name="connsiteY83" fmla="*/ 1314797 h 1785264"/>
              <a:gd name="connsiteX84" fmla="*/ 1566283 w 1785264"/>
              <a:gd name="connsiteY84" fmla="*/ 1297639 h 1785264"/>
              <a:gd name="connsiteX85" fmla="*/ 1567524 w 1785264"/>
              <a:gd name="connsiteY85" fmla="*/ 1296135 h 1785264"/>
              <a:gd name="connsiteX86" fmla="*/ 1569991 w 1785264"/>
              <a:gd name="connsiteY86" fmla="*/ 1291589 h 1785264"/>
              <a:gd name="connsiteX87" fmla="*/ 1572694 w 1785264"/>
              <a:gd name="connsiteY87" fmla="*/ 1287180 h 1785264"/>
              <a:gd name="connsiteX88" fmla="*/ 1573376 w 1785264"/>
              <a:gd name="connsiteY88" fmla="*/ 1285353 h 1785264"/>
              <a:gd name="connsiteX89" fmla="*/ 1582976 w 1785264"/>
              <a:gd name="connsiteY89" fmla="*/ 1267666 h 1785264"/>
              <a:gd name="connsiteX90" fmla="*/ 1596147 w 1785264"/>
              <a:gd name="connsiteY90" fmla="*/ 1202432 h 1785264"/>
              <a:gd name="connsiteX91" fmla="*/ 1596147 w 1785264"/>
              <a:gd name="connsiteY91" fmla="*/ 598599 h 1785264"/>
              <a:gd name="connsiteX92" fmla="*/ 1582976 w 1785264"/>
              <a:gd name="connsiteY92" fmla="*/ 533365 h 1785264"/>
              <a:gd name="connsiteX93" fmla="*/ 1573377 w 1785264"/>
              <a:gd name="connsiteY93" fmla="*/ 515680 h 1785264"/>
              <a:gd name="connsiteX94" fmla="*/ 1572694 w 1785264"/>
              <a:gd name="connsiteY94" fmla="*/ 513851 h 1785264"/>
              <a:gd name="connsiteX95" fmla="*/ 1569989 w 1785264"/>
              <a:gd name="connsiteY95" fmla="*/ 509439 h 1785264"/>
              <a:gd name="connsiteX96" fmla="*/ 1567524 w 1785264"/>
              <a:gd name="connsiteY96" fmla="*/ 504897 h 1785264"/>
              <a:gd name="connsiteX97" fmla="*/ 1566284 w 1785264"/>
              <a:gd name="connsiteY97" fmla="*/ 503394 h 1785264"/>
              <a:gd name="connsiteX98" fmla="*/ 1555766 w 1785264"/>
              <a:gd name="connsiteY98" fmla="*/ 486235 h 1785264"/>
              <a:gd name="connsiteX99" fmla="*/ 1505856 w 1785264"/>
              <a:gd name="connsiteY99" fmla="*/ 442212 h 1785264"/>
              <a:gd name="connsiteX100" fmla="*/ 982921 w 1785264"/>
              <a:gd name="connsiteY100" fmla="*/ 140296 h 1785264"/>
              <a:gd name="connsiteX101" fmla="*/ 919841 w 1785264"/>
              <a:gd name="connsiteY101" fmla="*/ 119085 h 1785264"/>
              <a:gd name="connsiteX102" fmla="*/ 899723 w 1785264"/>
              <a:gd name="connsiteY102" fmla="*/ 118555 h 1785264"/>
              <a:gd name="connsiteX103" fmla="*/ 897801 w 1785264"/>
              <a:gd name="connsiteY103" fmla="*/ 118232 h 1785264"/>
              <a:gd name="connsiteX104" fmla="*/ 892635 w 1785264"/>
              <a:gd name="connsiteY104" fmla="*/ 118368 h 1785264"/>
              <a:gd name="connsiteX105" fmla="*/ 892632 w 1785264"/>
              <a:gd name="connsiteY105" fmla="*/ 0 h 1785264"/>
              <a:gd name="connsiteX106" fmla="*/ 1785264 w 1785264"/>
              <a:gd name="connsiteY106" fmla="*/ 892632 h 1785264"/>
              <a:gd name="connsiteX107" fmla="*/ 892632 w 1785264"/>
              <a:gd name="connsiteY107" fmla="*/ 1785264 h 1785264"/>
              <a:gd name="connsiteX108" fmla="*/ 0 w 1785264"/>
              <a:gd name="connsiteY108" fmla="*/ 892632 h 1785264"/>
              <a:gd name="connsiteX109" fmla="*/ 892632 w 1785264"/>
              <a:gd name="connsiteY109" fmla="*/ 0 h 178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</a:cxnLst>
            <a:rect l="l" t="t" r="r" b="b"/>
            <a:pathLst>
              <a:path w="1785264" h="1785264">
                <a:moveTo>
                  <a:pt x="892632" y="580575"/>
                </a:moveTo>
                <a:cubicBezTo>
                  <a:pt x="720288" y="580575"/>
                  <a:pt x="580575" y="720288"/>
                  <a:pt x="580575" y="892632"/>
                </a:cubicBezTo>
                <a:cubicBezTo>
                  <a:pt x="580575" y="1064976"/>
                  <a:pt x="720288" y="1204689"/>
                  <a:pt x="892632" y="1204689"/>
                </a:cubicBezTo>
                <a:cubicBezTo>
                  <a:pt x="1064976" y="1204689"/>
                  <a:pt x="1204689" y="1064976"/>
                  <a:pt x="1204689" y="892632"/>
                </a:cubicBezTo>
                <a:cubicBezTo>
                  <a:pt x="1204689" y="720288"/>
                  <a:pt x="1064976" y="580575"/>
                  <a:pt x="892632" y="580575"/>
                </a:cubicBezTo>
                <a:close/>
                <a:moveTo>
                  <a:pt x="894087" y="287377"/>
                </a:moveTo>
                <a:lnTo>
                  <a:pt x="898090" y="287482"/>
                </a:lnTo>
                <a:lnTo>
                  <a:pt x="902086" y="287377"/>
                </a:lnTo>
                <a:lnTo>
                  <a:pt x="903573" y="287627"/>
                </a:lnTo>
                <a:lnTo>
                  <a:pt x="919139" y="288037"/>
                </a:lnTo>
                <a:cubicBezTo>
                  <a:pt x="935855" y="290111"/>
                  <a:pt x="952440" y="295496"/>
                  <a:pt x="967944" y="304448"/>
                </a:cubicBezTo>
                <a:lnTo>
                  <a:pt x="1372540" y="538041"/>
                </a:lnTo>
                <a:cubicBezTo>
                  <a:pt x="1388044" y="546993"/>
                  <a:pt x="1401001" y="558662"/>
                  <a:pt x="1411155" y="572102"/>
                </a:cubicBezTo>
                <a:lnTo>
                  <a:pt x="1419292" y="585377"/>
                </a:lnTo>
                <a:lnTo>
                  <a:pt x="1420253" y="586540"/>
                </a:lnTo>
                <a:lnTo>
                  <a:pt x="1422160" y="590054"/>
                </a:lnTo>
                <a:lnTo>
                  <a:pt x="1424252" y="593468"/>
                </a:lnTo>
                <a:lnTo>
                  <a:pt x="1424780" y="594883"/>
                </a:lnTo>
                <a:lnTo>
                  <a:pt x="1432207" y="608566"/>
                </a:lnTo>
                <a:cubicBezTo>
                  <a:pt x="1438769" y="624079"/>
                  <a:pt x="1442398" y="641135"/>
                  <a:pt x="1442398" y="659038"/>
                </a:cubicBezTo>
                <a:lnTo>
                  <a:pt x="1442398" y="1126225"/>
                </a:lnTo>
                <a:cubicBezTo>
                  <a:pt x="1442398" y="1144127"/>
                  <a:pt x="1438769" y="1161184"/>
                  <a:pt x="1432207" y="1176696"/>
                </a:cubicBezTo>
                <a:lnTo>
                  <a:pt x="1424780" y="1190380"/>
                </a:lnTo>
                <a:lnTo>
                  <a:pt x="1424252" y="1191794"/>
                </a:lnTo>
                <a:lnTo>
                  <a:pt x="1422161" y="1195206"/>
                </a:lnTo>
                <a:lnTo>
                  <a:pt x="1420253" y="1198722"/>
                </a:lnTo>
                <a:lnTo>
                  <a:pt x="1419292" y="1199886"/>
                </a:lnTo>
                <a:lnTo>
                  <a:pt x="1411155" y="1213162"/>
                </a:lnTo>
                <a:cubicBezTo>
                  <a:pt x="1401001" y="1226600"/>
                  <a:pt x="1388044" y="1238270"/>
                  <a:pt x="1372540" y="1247221"/>
                </a:cubicBezTo>
                <a:lnTo>
                  <a:pt x="967944" y="1480815"/>
                </a:lnTo>
                <a:cubicBezTo>
                  <a:pt x="952439" y="1489767"/>
                  <a:pt x="935855" y="1495152"/>
                  <a:pt x="919139" y="1497227"/>
                </a:cubicBezTo>
                <a:lnTo>
                  <a:pt x="903575" y="1497635"/>
                </a:lnTo>
                <a:lnTo>
                  <a:pt x="902086" y="1497886"/>
                </a:lnTo>
                <a:lnTo>
                  <a:pt x="898084" y="1497780"/>
                </a:lnTo>
                <a:lnTo>
                  <a:pt x="894086" y="1497886"/>
                </a:lnTo>
                <a:lnTo>
                  <a:pt x="892599" y="1497636"/>
                </a:lnTo>
                <a:lnTo>
                  <a:pt x="877034" y="1497227"/>
                </a:lnTo>
                <a:cubicBezTo>
                  <a:pt x="860318" y="1495152"/>
                  <a:pt x="843733" y="1489767"/>
                  <a:pt x="828229" y="1480815"/>
                </a:cubicBezTo>
                <a:lnTo>
                  <a:pt x="423633" y="1247222"/>
                </a:lnTo>
                <a:cubicBezTo>
                  <a:pt x="408129" y="1238270"/>
                  <a:pt x="395172" y="1226600"/>
                  <a:pt x="385018" y="1213162"/>
                </a:cubicBezTo>
                <a:lnTo>
                  <a:pt x="376881" y="1199886"/>
                </a:lnTo>
                <a:lnTo>
                  <a:pt x="375921" y="1198722"/>
                </a:lnTo>
                <a:lnTo>
                  <a:pt x="374013" y="1195208"/>
                </a:lnTo>
                <a:lnTo>
                  <a:pt x="371921" y="1191794"/>
                </a:lnTo>
                <a:lnTo>
                  <a:pt x="371392" y="1190380"/>
                </a:lnTo>
                <a:lnTo>
                  <a:pt x="363965" y="1176696"/>
                </a:lnTo>
                <a:cubicBezTo>
                  <a:pt x="357404" y="1161184"/>
                  <a:pt x="353776" y="1144128"/>
                  <a:pt x="353776" y="1126225"/>
                </a:cubicBezTo>
                <a:lnTo>
                  <a:pt x="353775" y="659038"/>
                </a:lnTo>
                <a:cubicBezTo>
                  <a:pt x="353775" y="632184"/>
                  <a:pt x="361939" y="607235"/>
                  <a:pt x="375921" y="586540"/>
                </a:cubicBezTo>
                <a:lnTo>
                  <a:pt x="379428" y="582289"/>
                </a:lnTo>
                <a:lnTo>
                  <a:pt x="385018" y="572102"/>
                </a:lnTo>
                <a:cubicBezTo>
                  <a:pt x="395172" y="558663"/>
                  <a:pt x="408129" y="546993"/>
                  <a:pt x="423633" y="538041"/>
                </a:cubicBezTo>
                <a:lnTo>
                  <a:pt x="828229" y="304448"/>
                </a:lnTo>
                <a:cubicBezTo>
                  <a:pt x="843733" y="295497"/>
                  <a:pt x="860319" y="290111"/>
                  <a:pt x="877034" y="288037"/>
                </a:cubicBezTo>
                <a:lnTo>
                  <a:pt x="892597" y="287627"/>
                </a:lnTo>
                <a:close/>
                <a:moveTo>
                  <a:pt x="887461" y="118232"/>
                </a:moveTo>
                <a:lnTo>
                  <a:pt x="885536" y="118555"/>
                </a:lnTo>
                <a:lnTo>
                  <a:pt x="865421" y="119085"/>
                </a:lnTo>
                <a:cubicBezTo>
                  <a:pt x="843816" y="121765"/>
                  <a:pt x="822380" y="128726"/>
                  <a:pt x="802341" y="140296"/>
                </a:cubicBezTo>
                <a:lnTo>
                  <a:pt x="279405" y="442212"/>
                </a:lnTo>
                <a:cubicBezTo>
                  <a:pt x="259366" y="453782"/>
                  <a:pt x="242620" y="468866"/>
                  <a:pt x="229495" y="486235"/>
                </a:cubicBezTo>
                <a:lnTo>
                  <a:pt x="222270" y="499402"/>
                </a:lnTo>
                <a:lnTo>
                  <a:pt x="217738" y="504897"/>
                </a:lnTo>
                <a:cubicBezTo>
                  <a:pt x="199666" y="531645"/>
                  <a:pt x="189114" y="563890"/>
                  <a:pt x="189114" y="598599"/>
                </a:cubicBezTo>
                <a:lnTo>
                  <a:pt x="189115" y="1202432"/>
                </a:lnTo>
                <a:cubicBezTo>
                  <a:pt x="189115" y="1225572"/>
                  <a:pt x="193804" y="1247616"/>
                  <a:pt x="202284" y="1267666"/>
                </a:cubicBezTo>
                <a:lnTo>
                  <a:pt x="211884" y="1285352"/>
                </a:lnTo>
                <a:lnTo>
                  <a:pt x="212568" y="1287180"/>
                </a:lnTo>
                <a:lnTo>
                  <a:pt x="215271" y="1291593"/>
                </a:lnTo>
                <a:lnTo>
                  <a:pt x="217738" y="1296135"/>
                </a:lnTo>
                <a:lnTo>
                  <a:pt x="218977" y="1297638"/>
                </a:lnTo>
                <a:lnTo>
                  <a:pt x="229495" y="1314797"/>
                </a:lnTo>
                <a:cubicBezTo>
                  <a:pt x="242620" y="1332166"/>
                  <a:pt x="259366" y="1347249"/>
                  <a:pt x="279405" y="1358820"/>
                </a:cubicBezTo>
                <a:lnTo>
                  <a:pt x="802340" y="1660736"/>
                </a:lnTo>
                <a:cubicBezTo>
                  <a:pt x="822380" y="1672306"/>
                  <a:pt x="843816" y="1679266"/>
                  <a:pt x="865421" y="1681947"/>
                </a:cubicBezTo>
                <a:lnTo>
                  <a:pt x="885538" y="1682477"/>
                </a:lnTo>
                <a:lnTo>
                  <a:pt x="887460" y="1682799"/>
                </a:lnTo>
                <a:lnTo>
                  <a:pt x="892627" y="1682663"/>
                </a:lnTo>
                <a:lnTo>
                  <a:pt x="897801" y="1682799"/>
                </a:lnTo>
                <a:lnTo>
                  <a:pt x="899725" y="1682477"/>
                </a:lnTo>
                <a:lnTo>
                  <a:pt x="919841" y="1681947"/>
                </a:lnTo>
                <a:cubicBezTo>
                  <a:pt x="941445" y="1679266"/>
                  <a:pt x="962881" y="1672306"/>
                  <a:pt x="982921" y="1660736"/>
                </a:cubicBezTo>
                <a:lnTo>
                  <a:pt x="1505856" y="1358819"/>
                </a:lnTo>
                <a:cubicBezTo>
                  <a:pt x="1525895" y="1347249"/>
                  <a:pt x="1542642" y="1332166"/>
                  <a:pt x="1555766" y="1314797"/>
                </a:cubicBezTo>
                <a:lnTo>
                  <a:pt x="1566283" y="1297639"/>
                </a:lnTo>
                <a:lnTo>
                  <a:pt x="1567524" y="1296135"/>
                </a:lnTo>
                <a:lnTo>
                  <a:pt x="1569991" y="1291589"/>
                </a:lnTo>
                <a:lnTo>
                  <a:pt x="1572694" y="1287180"/>
                </a:lnTo>
                <a:lnTo>
                  <a:pt x="1573376" y="1285353"/>
                </a:lnTo>
                <a:lnTo>
                  <a:pt x="1582976" y="1267666"/>
                </a:lnTo>
                <a:cubicBezTo>
                  <a:pt x="1591456" y="1247615"/>
                  <a:pt x="1596147" y="1225572"/>
                  <a:pt x="1596147" y="1202432"/>
                </a:cubicBezTo>
                <a:lnTo>
                  <a:pt x="1596147" y="598599"/>
                </a:lnTo>
                <a:cubicBezTo>
                  <a:pt x="1596147" y="575460"/>
                  <a:pt x="1591456" y="553415"/>
                  <a:pt x="1582976" y="533365"/>
                </a:cubicBezTo>
                <a:lnTo>
                  <a:pt x="1573377" y="515680"/>
                </a:lnTo>
                <a:lnTo>
                  <a:pt x="1572694" y="513851"/>
                </a:lnTo>
                <a:lnTo>
                  <a:pt x="1569989" y="509439"/>
                </a:lnTo>
                <a:lnTo>
                  <a:pt x="1567524" y="504897"/>
                </a:lnTo>
                <a:lnTo>
                  <a:pt x="1566284" y="503394"/>
                </a:lnTo>
                <a:lnTo>
                  <a:pt x="1555766" y="486235"/>
                </a:lnTo>
                <a:cubicBezTo>
                  <a:pt x="1542642" y="468865"/>
                  <a:pt x="1525896" y="453782"/>
                  <a:pt x="1505856" y="442212"/>
                </a:cubicBezTo>
                <a:lnTo>
                  <a:pt x="982921" y="140296"/>
                </a:lnTo>
                <a:cubicBezTo>
                  <a:pt x="962882" y="128725"/>
                  <a:pt x="941445" y="121765"/>
                  <a:pt x="919841" y="119085"/>
                </a:cubicBezTo>
                <a:lnTo>
                  <a:pt x="899723" y="118555"/>
                </a:lnTo>
                <a:lnTo>
                  <a:pt x="897801" y="118232"/>
                </a:lnTo>
                <a:lnTo>
                  <a:pt x="892635" y="118368"/>
                </a:lnTo>
                <a:close/>
                <a:moveTo>
                  <a:pt x="892632" y="0"/>
                </a:moveTo>
                <a:cubicBezTo>
                  <a:pt x="1385620" y="0"/>
                  <a:pt x="1785264" y="399645"/>
                  <a:pt x="1785264" y="892632"/>
                </a:cubicBezTo>
                <a:cubicBezTo>
                  <a:pt x="1785264" y="1385620"/>
                  <a:pt x="1385620" y="1785264"/>
                  <a:pt x="892632" y="1785264"/>
                </a:cubicBezTo>
                <a:cubicBezTo>
                  <a:pt x="399645" y="1785264"/>
                  <a:pt x="0" y="1385620"/>
                  <a:pt x="0" y="892632"/>
                </a:cubicBezTo>
                <a:cubicBezTo>
                  <a:pt x="0" y="399645"/>
                  <a:pt x="399645" y="0"/>
                  <a:pt x="89263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1582077" y="3120571"/>
            <a:ext cx="2024459" cy="854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您的内容打在这里，或者通过复制您的文本后，在此框中选择粘贴，并选择只保留文字</a:t>
            </a:r>
            <a:endParaRPr lang="zh-CN" altLang="zh-CN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9" name="TextBox 6"/>
          <p:cNvSpPr txBox="1">
            <a:spLocks noChangeArrowheads="1"/>
          </p:cNvSpPr>
          <p:nvPr/>
        </p:nvSpPr>
        <p:spPr bwMode="auto">
          <a:xfrm>
            <a:off x="3767732" y="3120571"/>
            <a:ext cx="2024459" cy="854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您的内容打在这里，或者通过复制您的文本后，在此框中选择粘贴，并选择只保留文字</a:t>
            </a:r>
            <a:endParaRPr lang="zh-CN" altLang="zh-CN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20" name="TextBox 6"/>
          <p:cNvSpPr txBox="1">
            <a:spLocks noChangeArrowheads="1"/>
          </p:cNvSpPr>
          <p:nvPr/>
        </p:nvSpPr>
        <p:spPr bwMode="auto">
          <a:xfrm>
            <a:off x="6097163" y="3120571"/>
            <a:ext cx="2024459" cy="854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您的内容打在这里，或者通过复制您的文本后，在此框中选择粘贴，并选择只保留文字</a:t>
            </a:r>
            <a:endParaRPr lang="zh-CN" altLang="zh-CN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2" name="TextBox 6"/>
          <p:cNvSpPr txBox="1">
            <a:spLocks noChangeArrowheads="1"/>
          </p:cNvSpPr>
          <p:nvPr/>
        </p:nvSpPr>
        <p:spPr bwMode="auto">
          <a:xfrm>
            <a:off x="3473783" y="434492"/>
            <a:ext cx="20510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明年工作计划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  <a:cs typeface="+mn-ea"/>
            </a:endParaRPr>
          </a:p>
        </p:txBody>
      </p:sp>
      <p:sp>
        <p:nvSpPr>
          <p:cNvPr id="21" name="TextBox 6"/>
          <p:cNvSpPr txBox="1">
            <a:spLocks noChangeArrowheads="1"/>
          </p:cNvSpPr>
          <p:nvPr/>
        </p:nvSpPr>
        <p:spPr bwMode="auto">
          <a:xfrm>
            <a:off x="3821045" y="752508"/>
            <a:ext cx="13159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cs typeface="+mn-ea"/>
              </a:rPr>
              <a:t>YOUR TITLE HERE</a:t>
            </a:r>
            <a:endParaRPr kumimoji="0" lang="zh-CN" sz="110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 Narrow" panose="020B0606020202030204" pitchFamily="34" charset="0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777397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14" grpId="0">
        <p:bldAsOne/>
      </p:bldGraphic>
      <p:bldGraphic spid="16" grpId="0">
        <p:bldAsOne/>
      </p:bldGraphic>
      <p:bldP spid="18" grpId="0"/>
      <p:bldP spid="19" grpId="0"/>
      <p:bldP spid="2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>
            <a:spLocks noChangeAspect="1"/>
          </p:cNvSpPr>
          <p:nvPr/>
        </p:nvSpPr>
        <p:spPr>
          <a:xfrm rot="1800000">
            <a:off x="4055080" y="1996096"/>
            <a:ext cx="1123891" cy="1010727"/>
          </a:xfrm>
          <a:custGeom>
            <a:avLst/>
            <a:gdLst>
              <a:gd name="connsiteX0" fmla="*/ 366614 w 1483434"/>
              <a:gd name="connsiteY0" fmla="*/ 27139 h 1334067"/>
              <a:gd name="connsiteX1" fmla="*/ 370920 w 1483434"/>
              <a:gd name="connsiteY1" fmla="*/ 24802 h 1334067"/>
              <a:gd name="connsiteX2" fmla="*/ 375104 w 1483434"/>
              <a:gd name="connsiteY2" fmla="*/ 22237 h 1334067"/>
              <a:gd name="connsiteX3" fmla="*/ 376837 w 1483434"/>
              <a:gd name="connsiteY3" fmla="*/ 21590 h 1334067"/>
              <a:gd name="connsiteX4" fmla="*/ 393606 w 1483434"/>
              <a:gd name="connsiteY4" fmla="*/ 12488 h 1334067"/>
              <a:gd name="connsiteX5" fmla="*/ 455457 w 1483434"/>
              <a:gd name="connsiteY5" fmla="*/ 1 h 1334067"/>
              <a:gd name="connsiteX6" fmla="*/ 1027977 w 1483434"/>
              <a:gd name="connsiteY6" fmla="*/ 0 h 1334067"/>
              <a:gd name="connsiteX7" fmla="*/ 1089830 w 1483434"/>
              <a:gd name="connsiteY7" fmla="*/ 12488 h 1334067"/>
              <a:gd name="connsiteX8" fmla="*/ 1106598 w 1483434"/>
              <a:gd name="connsiteY8" fmla="*/ 21590 h 1334067"/>
              <a:gd name="connsiteX9" fmla="*/ 1108330 w 1483434"/>
              <a:gd name="connsiteY9" fmla="*/ 22237 h 1334067"/>
              <a:gd name="connsiteX10" fmla="*/ 1112511 w 1483434"/>
              <a:gd name="connsiteY10" fmla="*/ 24800 h 1334067"/>
              <a:gd name="connsiteX11" fmla="*/ 1116821 w 1483434"/>
              <a:gd name="connsiteY11" fmla="*/ 27138 h 1334067"/>
              <a:gd name="connsiteX12" fmla="*/ 1118248 w 1483434"/>
              <a:gd name="connsiteY12" fmla="*/ 28316 h 1334067"/>
              <a:gd name="connsiteX13" fmla="*/ 1134515 w 1483434"/>
              <a:gd name="connsiteY13" fmla="*/ 38287 h 1334067"/>
              <a:gd name="connsiteX14" fmla="*/ 1176255 w 1483434"/>
              <a:gd name="connsiteY14" fmla="*/ 85609 h 1334067"/>
              <a:gd name="connsiteX15" fmla="*/ 1462515 w 1483434"/>
              <a:gd name="connsiteY15" fmla="*/ 581426 h 1334067"/>
              <a:gd name="connsiteX16" fmla="*/ 1482627 w 1483434"/>
              <a:gd name="connsiteY16" fmla="*/ 641235 h 1334067"/>
              <a:gd name="connsiteX17" fmla="*/ 1483128 w 1483434"/>
              <a:gd name="connsiteY17" fmla="*/ 660307 h 1334067"/>
              <a:gd name="connsiteX18" fmla="*/ 1483434 w 1483434"/>
              <a:gd name="connsiteY18" fmla="*/ 662132 h 1334067"/>
              <a:gd name="connsiteX19" fmla="*/ 1483306 w 1483434"/>
              <a:gd name="connsiteY19" fmla="*/ 667037 h 1334067"/>
              <a:gd name="connsiteX20" fmla="*/ 1483434 w 1483434"/>
              <a:gd name="connsiteY20" fmla="*/ 671936 h 1334067"/>
              <a:gd name="connsiteX21" fmla="*/ 1483129 w 1483434"/>
              <a:gd name="connsiteY21" fmla="*/ 673758 h 1334067"/>
              <a:gd name="connsiteX22" fmla="*/ 1482627 w 1483434"/>
              <a:gd name="connsiteY22" fmla="*/ 692833 h 1334067"/>
              <a:gd name="connsiteX23" fmla="*/ 1462515 w 1483434"/>
              <a:gd name="connsiteY23" fmla="*/ 752642 h 1334067"/>
              <a:gd name="connsiteX24" fmla="*/ 1415777 w 1483434"/>
              <a:gd name="connsiteY24" fmla="*/ 833595 h 1334067"/>
              <a:gd name="connsiteX25" fmla="*/ 1378871 w 1483434"/>
              <a:gd name="connsiteY25" fmla="*/ 810973 h 1334067"/>
              <a:gd name="connsiteX26" fmla="*/ 835773 w 1483434"/>
              <a:gd name="connsiteY26" fmla="*/ 829944 h 1334067"/>
              <a:gd name="connsiteX27" fmla="*/ 547795 w 1483434"/>
              <a:gd name="connsiteY27" fmla="*/ 1290795 h 1334067"/>
              <a:gd name="connsiteX28" fmla="*/ 548934 w 1483434"/>
              <a:gd name="connsiteY28" fmla="*/ 1334067 h 1334067"/>
              <a:gd name="connsiteX29" fmla="*/ 455457 w 1483434"/>
              <a:gd name="connsiteY29" fmla="*/ 1334067 h 1334067"/>
              <a:gd name="connsiteX30" fmla="*/ 366614 w 1483434"/>
              <a:gd name="connsiteY30" fmla="*/ 1306928 h 1334067"/>
              <a:gd name="connsiteX31" fmla="*/ 361404 w 1483434"/>
              <a:gd name="connsiteY31" fmla="*/ 1302630 h 1334067"/>
              <a:gd name="connsiteX32" fmla="*/ 348921 w 1483434"/>
              <a:gd name="connsiteY32" fmla="*/ 1295780 h 1334067"/>
              <a:gd name="connsiteX33" fmla="*/ 307180 w 1483434"/>
              <a:gd name="connsiteY33" fmla="*/ 1248458 h 1334067"/>
              <a:gd name="connsiteX34" fmla="*/ 20920 w 1483434"/>
              <a:gd name="connsiteY34" fmla="*/ 752641 h 1334067"/>
              <a:gd name="connsiteX35" fmla="*/ 808 w 1483434"/>
              <a:gd name="connsiteY35" fmla="*/ 692833 h 1334067"/>
              <a:gd name="connsiteX36" fmla="*/ 306 w 1483434"/>
              <a:gd name="connsiteY36" fmla="*/ 673761 h 1334067"/>
              <a:gd name="connsiteX37" fmla="*/ 0 w 1483434"/>
              <a:gd name="connsiteY37" fmla="*/ 671935 h 1334067"/>
              <a:gd name="connsiteX38" fmla="*/ 129 w 1483434"/>
              <a:gd name="connsiteY38" fmla="*/ 667029 h 1334067"/>
              <a:gd name="connsiteX39" fmla="*/ 0 w 1483434"/>
              <a:gd name="connsiteY39" fmla="*/ 662132 h 1334067"/>
              <a:gd name="connsiteX40" fmla="*/ 307 w 1483434"/>
              <a:gd name="connsiteY40" fmla="*/ 660309 h 1334067"/>
              <a:gd name="connsiteX41" fmla="*/ 809 w 1483434"/>
              <a:gd name="connsiteY41" fmla="*/ 641234 h 1334067"/>
              <a:gd name="connsiteX42" fmla="*/ 20921 w 1483434"/>
              <a:gd name="connsiteY42" fmla="*/ 581426 h 1334067"/>
              <a:gd name="connsiteX43" fmla="*/ 307180 w 1483434"/>
              <a:gd name="connsiteY43" fmla="*/ 85609 h 1334067"/>
              <a:gd name="connsiteX44" fmla="*/ 348920 w 1483434"/>
              <a:gd name="connsiteY44" fmla="*/ 38287 h 1334067"/>
              <a:gd name="connsiteX45" fmla="*/ 365188 w 1483434"/>
              <a:gd name="connsiteY45" fmla="*/ 28315 h 1334067"/>
              <a:gd name="connsiteX46" fmla="*/ 366614 w 1483434"/>
              <a:gd name="connsiteY46" fmla="*/ 27139 h 1334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483434" h="1334067">
                <a:moveTo>
                  <a:pt x="366614" y="27139"/>
                </a:moveTo>
                <a:lnTo>
                  <a:pt x="370920" y="24802"/>
                </a:lnTo>
                <a:lnTo>
                  <a:pt x="375104" y="22237"/>
                </a:lnTo>
                <a:lnTo>
                  <a:pt x="376837" y="21590"/>
                </a:lnTo>
                <a:lnTo>
                  <a:pt x="393606" y="12488"/>
                </a:lnTo>
                <a:cubicBezTo>
                  <a:pt x="412616" y="4448"/>
                  <a:pt x="433518" y="1"/>
                  <a:pt x="455457" y="1"/>
                </a:cubicBezTo>
                <a:lnTo>
                  <a:pt x="1027977" y="0"/>
                </a:lnTo>
                <a:cubicBezTo>
                  <a:pt x="1049916" y="1"/>
                  <a:pt x="1070818" y="4448"/>
                  <a:pt x="1089830" y="12488"/>
                </a:cubicBezTo>
                <a:lnTo>
                  <a:pt x="1106598" y="21590"/>
                </a:lnTo>
                <a:lnTo>
                  <a:pt x="1108330" y="22237"/>
                </a:lnTo>
                <a:lnTo>
                  <a:pt x="1112511" y="24800"/>
                </a:lnTo>
                <a:lnTo>
                  <a:pt x="1116821" y="27138"/>
                </a:lnTo>
                <a:lnTo>
                  <a:pt x="1118248" y="28316"/>
                </a:lnTo>
                <a:lnTo>
                  <a:pt x="1134515" y="38287"/>
                </a:lnTo>
                <a:cubicBezTo>
                  <a:pt x="1150984" y="50731"/>
                  <a:pt x="1165285" y="66609"/>
                  <a:pt x="1176255" y="85609"/>
                </a:cubicBezTo>
                <a:lnTo>
                  <a:pt x="1462515" y="581426"/>
                </a:lnTo>
                <a:cubicBezTo>
                  <a:pt x="1473485" y="600426"/>
                  <a:pt x="1480085" y="620750"/>
                  <a:pt x="1482627" y="641235"/>
                </a:cubicBezTo>
                <a:lnTo>
                  <a:pt x="1483128" y="660307"/>
                </a:lnTo>
                <a:lnTo>
                  <a:pt x="1483434" y="662132"/>
                </a:lnTo>
                <a:lnTo>
                  <a:pt x="1483306" y="667037"/>
                </a:lnTo>
                <a:lnTo>
                  <a:pt x="1483434" y="671936"/>
                </a:lnTo>
                <a:lnTo>
                  <a:pt x="1483129" y="673758"/>
                </a:lnTo>
                <a:lnTo>
                  <a:pt x="1482627" y="692833"/>
                </a:lnTo>
                <a:cubicBezTo>
                  <a:pt x="1480084" y="713317"/>
                  <a:pt x="1473485" y="733642"/>
                  <a:pt x="1462515" y="752642"/>
                </a:cubicBezTo>
                <a:lnTo>
                  <a:pt x="1415777" y="833595"/>
                </a:lnTo>
                <a:lnTo>
                  <a:pt x="1378871" y="810973"/>
                </a:lnTo>
                <a:cubicBezTo>
                  <a:pt x="1211856" y="729667"/>
                  <a:pt x="1008749" y="730076"/>
                  <a:pt x="835773" y="829944"/>
                </a:cubicBezTo>
                <a:cubicBezTo>
                  <a:pt x="662797" y="929811"/>
                  <a:pt x="560889" y="1105502"/>
                  <a:pt x="547795" y="1290795"/>
                </a:cubicBezTo>
                <a:lnTo>
                  <a:pt x="548934" y="1334067"/>
                </a:lnTo>
                <a:lnTo>
                  <a:pt x="455457" y="1334067"/>
                </a:lnTo>
                <a:cubicBezTo>
                  <a:pt x="422548" y="1334067"/>
                  <a:pt x="391975" y="1324062"/>
                  <a:pt x="366614" y="1306928"/>
                </a:cubicBezTo>
                <a:lnTo>
                  <a:pt x="361404" y="1302630"/>
                </a:lnTo>
                <a:lnTo>
                  <a:pt x="348921" y="1295780"/>
                </a:lnTo>
                <a:cubicBezTo>
                  <a:pt x="332451" y="1283337"/>
                  <a:pt x="318150" y="1267459"/>
                  <a:pt x="307180" y="1248458"/>
                </a:cubicBezTo>
                <a:lnTo>
                  <a:pt x="20920" y="752641"/>
                </a:lnTo>
                <a:cubicBezTo>
                  <a:pt x="9950" y="733641"/>
                  <a:pt x="3350" y="713317"/>
                  <a:pt x="808" y="692833"/>
                </a:cubicBezTo>
                <a:lnTo>
                  <a:pt x="306" y="673761"/>
                </a:lnTo>
                <a:lnTo>
                  <a:pt x="0" y="671935"/>
                </a:lnTo>
                <a:lnTo>
                  <a:pt x="129" y="667029"/>
                </a:lnTo>
                <a:lnTo>
                  <a:pt x="0" y="662132"/>
                </a:lnTo>
                <a:lnTo>
                  <a:pt x="307" y="660309"/>
                </a:lnTo>
                <a:lnTo>
                  <a:pt x="809" y="641234"/>
                </a:lnTo>
                <a:cubicBezTo>
                  <a:pt x="3350" y="620751"/>
                  <a:pt x="9950" y="600426"/>
                  <a:pt x="20921" y="581426"/>
                </a:cubicBezTo>
                <a:lnTo>
                  <a:pt x="307180" y="85609"/>
                </a:lnTo>
                <a:cubicBezTo>
                  <a:pt x="318150" y="66609"/>
                  <a:pt x="332451" y="50730"/>
                  <a:pt x="348920" y="38287"/>
                </a:cubicBezTo>
                <a:lnTo>
                  <a:pt x="365188" y="28315"/>
                </a:lnTo>
                <a:lnTo>
                  <a:pt x="366614" y="27139"/>
                </a:lnTo>
                <a:close/>
              </a:path>
            </a:pathLst>
          </a:cu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9" name="任意多边形 8"/>
          <p:cNvSpPr>
            <a:spLocks noChangeAspect="1"/>
          </p:cNvSpPr>
          <p:nvPr/>
        </p:nvSpPr>
        <p:spPr>
          <a:xfrm rot="1800000">
            <a:off x="3535500" y="2900545"/>
            <a:ext cx="1123891" cy="1010726"/>
          </a:xfrm>
          <a:custGeom>
            <a:avLst/>
            <a:gdLst>
              <a:gd name="connsiteX0" fmla="*/ 366614 w 1483434"/>
              <a:gd name="connsiteY0" fmla="*/ 27137 h 1334066"/>
              <a:gd name="connsiteX1" fmla="*/ 370920 w 1483434"/>
              <a:gd name="connsiteY1" fmla="*/ 24800 h 1334066"/>
              <a:gd name="connsiteX2" fmla="*/ 375104 w 1483434"/>
              <a:gd name="connsiteY2" fmla="*/ 22236 h 1334066"/>
              <a:gd name="connsiteX3" fmla="*/ 376838 w 1483434"/>
              <a:gd name="connsiteY3" fmla="*/ 21589 h 1334066"/>
              <a:gd name="connsiteX4" fmla="*/ 393606 w 1483434"/>
              <a:gd name="connsiteY4" fmla="*/ 12487 h 1334066"/>
              <a:gd name="connsiteX5" fmla="*/ 455457 w 1483434"/>
              <a:gd name="connsiteY5" fmla="*/ 0 h 1334066"/>
              <a:gd name="connsiteX6" fmla="*/ 547081 w 1483434"/>
              <a:gd name="connsiteY6" fmla="*/ 0 h 1334066"/>
              <a:gd name="connsiteX7" fmla="*/ 547761 w 1483434"/>
              <a:gd name="connsiteY7" fmla="*/ 25841 h 1334066"/>
              <a:gd name="connsiteX8" fmla="*/ 620998 w 1483434"/>
              <a:gd name="connsiteY8" fmla="*/ 243637 h 1334066"/>
              <a:gd name="connsiteX9" fmla="*/ 1304572 w 1483434"/>
              <a:gd name="connsiteY9" fmla="*/ 503564 h 1334066"/>
              <a:gd name="connsiteX10" fmla="*/ 1394246 w 1483434"/>
              <a:gd name="connsiteY10" fmla="*/ 463180 h 1334066"/>
              <a:gd name="connsiteX11" fmla="*/ 1462515 w 1483434"/>
              <a:gd name="connsiteY11" fmla="*/ 581424 h 1334066"/>
              <a:gd name="connsiteX12" fmla="*/ 1482627 w 1483434"/>
              <a:gd name="connsiteY12" fmla="*/ 641233 h 1334066"/>
              <a:gd name="connsiteX13" fmla="*/ 1483128 w 1483434"/>
              <a:gd name="connsiteY13" fmla="*/ 660306 h 1334066"/>
              <a:gd name="connsiteX14" fmla="*/ 1483434 w 1483434"/>
              <a:gd name="connsiteY14" fmla="*/ 662130 h 1334066"/>
              <a:gd name="connsiteX15" fmla="*/ 1483306 w 1483434"/>
              <a:gd name="connsiteY15" fmla="*/ 667036 h 1334066"/>
              <a:gd name="connsiteX16" fmla="*/ 1483434 w 1483434"/>
              <a:gd name="connsiteY16" fmla="*/ 671935 h 1334066"/>
              <a:gd name="connsiteX17" fmla="*/ 1483129 w 1483434"/>
              <a:gd name="connsiteY17" fmla="*/ 673757 h 1334066"/>
              <a:gd name="connsiteX18" fmla="*/ 1482627 w 1483434"/>
              <a:gd name="connsiteY18" fmla="*/ 692831 h 1334066"/>
              <a:gd name="connsiteX19" fmla="*/ 1462515 w 1483434"/>
              <a:gd name="connsiteY19" fmla="*/ 752641 h 1334066"/>
              <a:gd name="connsiteX20" fmla="*/ 1176256 w 1483434"/>
              <a:gd name="connsiteY20" fmla="*/ 1248457 h 1334066"/>
              <a:gd name="connsiteX21" fmla="*/ 1134515 w 1483434"/>
              <a:gd name="connsiteY21" fmla="*/ 1295779 h 1334066"/>
              <a:gd name="connsiteX22" fmla="*/ 1118247 w 1483434"/>
              <a:gd name="connsiteY22" fmla="*/ 1305751 h 1334066"/>
              <a:gd name="connsiteX23" fmla="*/ 1116820 w 1483434"/>
              <a:gd name="connsiteY23" fmla="*/ 1306926 h 1334066"/>
              <a:gd name="connsiteX24" fmla="*/ 1112514 w 1483434"/>
              <a:gd name="connsiteY24" fmla="*/ 1309265 h 1334066"/>
              <a:gd name="connsiteX25" fmla="*/ 1108331 w 1483434"/>
              <a:gd name="connsiteY25" fmla="*/ 1311829 h 1334066"/>
              <a:gd name="connsiteX26" fmla="*/ 1106598 w 1483434"/>
              <a:gd name="connsiteY26" fmla="*/ 1312476 h 1334066"/>
              <a:gd name="connsiteX27" fmla="*/ 1089829 w 1483434"/>
              <a:gd name="connsiteY27" fmla="*/ 1321578 h 1334066"/>
              <a:gd name="connsiteX28" fmla="*/ 1027977 w 1483434"/>
              <a:gd name="connsiteY28" fmla="*/ 1334065 h 1334066"/>
              <a:gd name="connsiteX29" fmla="*/ 455457 w 1483434"/>
              <a:gd name="connsiteY29" fmla="*/ 1334066 h 1334066"/>
              <a:gd name="connsiteX30" fmla="*/ 366614 w 1483434"/>
              <a:gd name="connsiteY30" fmla="*/ 1306927 h 1334066"/>
              <a:gd name="connsiteX31" fmla="*/ 361404 w 1483434"/>
              <a:gd name="connsiteY31" fmla="*/ 1302629 h 1334066"/>
              <a:gd name="connsiteX32" fmla="*/ 348921 w 1483434"/>
              <a:gd name="connsiteY32" fmla="*/ 1295779 h 1334066"/>
              <a:gd name="connsiteX33" fmla="*/ 307180 w 1483434"/>
              <a:gd name="connsiteY33" fmla="*/ 1248457 h 1334066"/>
              <a:gd name="connsiteX34" fmla="*/ 20920 w 1483434"/>
              <a:gd name="connsiteY34" fmla="*/ 752640 h 1334066"/>
              <a:gd name="connsiteX35" fmla="*/ 809 w 1483434"/>
              <a:gd name="connsiteY35" fmla="*/ 692832 h 1334066"/>
              <a:gd name="connsiteX36" fmla="*/ 306 w 1483434"/>
              <a:gd name="connsiteY36" fmla="*/ 673759 h 1334066"/>
              <a:gd name="connsiteX37" fmla="*/ 0 w 1483434"/>
              <a:gd name="connsiteY37" fmla="*/ 671934 h 1334066"/>
              <a:gd name="connsiteX38" fmla="*/ 129 w 1483434"/>
              <a:gd name="connsiteY38" fmla="*/ 667029 h 1334066"/>
              <a:gd name="connsiteX39" fmla="*/ 0 w 1483434"/>
              <a:gd name="connsiteY39" fmla="*/ 662130 h 1334066"/>
              <a:gd name="connsiteX40" fmla="*/ 307 w 1483434"/>
              <a:gd name="connsiteY40" fmla="*/ 660308 h 1334066"/>
              <a:gd name="connsiteX41" fmla="*/ 809 w 1483434"/>
              <a:gd name="connsiteY41" fmla="*/ 641233 h 1334066"/>
              <a:gd name="connsiteX42" fmla="*/ 20921 w 1483434"/>
              <a:gd name="connsiteY42" fmla="*/ 581424 h 1334066"/>
              <a:gd name="connsiteX43" fmla="*/ 307180 w 1483434"/>
              <a:gd name="connsiteY43" fmla="*/ 85608 h 1334066"/>
              <a:gd name="connsiteX44" fmla="*/ 348920 w 1483434"/>
              <a:gd name="connsiteY44" fmla="*/ 38286 h 1334066"/>
              <a:gd name="connsiteX45" fmla="*/ 365188 w 1483434"/>
              <a:gd name="connsiteY45" fmla="*/ 28314 h 1334066"/>
              <a:gd name="connsiteX46" fmla="*/ 366614 w 1483434"/>
              <a:gd name="connsiteY46" fmla="*/ 27137 h 1334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483434" h="1334066">
                <a:moveTo>
                  <a:pt x="366614" y="27137"/>
                </a:moveTo>
                <a:lnTo>
                  <a:pt x="370920" y="24800"/>
                </a:lnTo>
                <a:lnTo>
                  <a:pt x="375104" y="22236"/>
                </a:lnTo>
                <a:lnTo>
                  <a:pt x="376838" y="21589"/>
                </a:lnTo>
                <a:lnTo>
                  <a:pt x="393606" y="12487"/>
                </a:lnTo>
                <a:cubicBezTo>
                  <a:pt x="412616" y="4446"/>
                  <a:pt x="433518" y="0"/>
                  <a:pt x="455457" y="0"/>
                </a:cubicBezTo>
                <a:lnTo>
                  <a:pt x="547081" y="0"/>
                </a:lnTo>
                <a:lnTo>
                  <a:pt x="547761" y="25841"/>
                </a:lnTo>
                <a:cubicBezTo>
                  <a:pt x="557017" y="100435"/>
                  <a:pt x="581051" y="174446"/>
                  <a:pt x="620998" y="243637"/>
                </a:cubicBezTo>
                <a:cubicBezTo>
                  <a:pt x="760813" y="485804"/>
                  <a:pt x="1049240" y="588675"/>
                  <a:pt x="1304572" y="503564"/>
                </a:cubicBezTo>
                <a:lnTo>
                  <a:pt x="1394246" y="463180"/>
                </a:lnTo>
                <a:lnTo>
                  <a:pt x="1462515" y="581424"/>
                </a:lnTo>
                <a:cubicBezTo>
                  <a:pt x="1473485" y="600425"/>
                  <a:pt x="1480085" y="620749"/>
                  <a:pt x="1482627" y="641233"/>
                </a:cubicBezTo>
                <a:lnTo>
                  <a:pt x="1483128" y="660306"/>
                </a:lnTo>
                <a:lnTo>
                  <a:pt x="1483434" y="662130"/>
                </a:lnTo>
                <a:lnTo>
                  <a:pt x="1483306" y="667036"/>
                </a:lnTo>
                <a:lnTo>
                  <a:pt x="1483434" y="671935"/>
                </a:lnTo>
                <a:lnTo>
                  <a:pt x="1483129" y="673757"/>
                </a:lnTo>
                <a:lnTo>
                  <a:pt x="1482627" y="692831"/>
                </a:lnTo>
                <a:cubicBezTo>
                  <a:pt x="1480084" y="713316"/>
                  <a:pt x="1473485" y="733640"/>
                  <a:pt x="1462515" y="752641"/>
                </a:cubicBezTo>
                <a:lnTo>
                  <a:pt x="1176256" y="1248457"/>
                </a:lnTo>
                <a:cubicBezTo>
                  <a:pt x="1165285" y="1267457"/>
                  <a:pt x="1150984" y="1283335"/>
                  <a:pt x="1134515" y="1295779"/>
                </a:cubicBezTo>
                <a:lnTo>
                  <a:pt x="1118247" y="1305751"/>
                </a:lnTo>
                <a:lnTo>
                  <a:pt x="1116820" y="1306926"/>
                </a:lnTo>
                <a:lnTo>
                  <a:pt x="1112514" y="1309265"/>
                </a:lnTo>
                <a:lnTo>
                  <a:pt x="1108331" y="1311829"/>
                </a:lnTo>
                <a:lnTo>
                  <a:pt x="1106598" y="1312476"/>
                </a:lnTo>
                <a:lnTo>
                  <a:pt x="1089829" y="1321578"/>
                </a:lnTo>
                <a:cubicBezTo>
                  <a:pt x="1070818" y="1329619"/>
                  <a:pt x="1049917" y="1334065"/>
                  <a:pt x="1027977" y="1334065"/>
                </a:cubicBezTo>
                <a:lnTo>
                  <a:pt x="455457" y="1334066"/>
                </a:lnTo>
                <a:cubicBezTo>
                  <a:pt x="422548" y="1334066"/>
                  <a:pt x="391975" y="1324061"/>
                  <a:pt x="366614" y="1306927"/>
                </a:cubicBezTo>
                <a:lnTo>
                  <a:pt x="361404" y="1302629"/>
                </a:lnTo>
                <a:lnTo>
                  <a:pt x="348921" y="1295779"/>
                </a:lnTo>
                <a:cubicBezTo>
                  <a:pt x="332451" y="1283335"/>
                  <a:pt x="318150" y="1267458"/>
                  <a:pt x="307180" y="1248457"/>
                </a:cubicBezTo>
                <a:lnTo>
                  <a:pt x="20920" y="752640"/>
                </a:lnTo>
                <a:cubicBezTo>
                  <a:pt x="9950" y="733640"/>
                  <a:pt x="3350" y="713316"/>
                  <a:pt x="809" y="692832"/>
                </a:cubicBezTo>
                <a:lnTo>
                  <a:pt x="306" y="673759"/>
                </a:lnTo>
                <a:lnTo>
                  <a:pt x="0" y="671934"/>
                </a:lnTo>
                <a:lnTo>
                  <a:pt x="129" y="667029"/>
                </a:lnTo>
                <a:lnTo>
                  <a:pt x="0" y="662130"/>
                </a:lnTo>
                <a:lnTo>
                  <a:pt x="307" y="660308"/>
                </a:lnTo>
                <a:lnTo>
                  <a:pt x="809" y="641233"/>
                </a:lnTo>
                <a:cubicBezTo>
                  <a:pt x="3350" y="620749"/>
                  <a:pt x="9950" y="600424"/>
                  <a:pt x="20921" y="581424"/>
                </a:cubicBezTo>
                <a:lnTo>
                  <a:pt x="307180" y="85608"/>
                </a:lnTo>
                <a:cubicBezTo>
                  <a:pt x="318150" y="66607"/>
                  <a:pt x="332451" y="50729"/>
                  <a:pt x="348920" y="38286"/>
                </a:cubicBezTo>
                <a:lnTo>
                  <a:pt x="365188" y="28314"/>
                </a:lnTo>
                <a:lnTo>
                  <a:pt x="366614" y="27137"/>
                </a:lnTo>
                <a:close/>
              </a:path>
            </a:pathLst>
          </a:cu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8" name="任意多边形 7"/>
          <p:cNvSpPr>
            <a:spLocks noChangeAspect="1"/>
          </p:cNvSpPr>
          <p:nvPr/>
        </p:nvSpPr>
        <p:spPr>
          <a:xfrm rot="1800000">
            <a:off x="4743541" y="2945796"/>
            <a:ext cx="942885" cy="1010727"/>
          </a:xfrm>
          <a:custGeom>
            <a:avLst/>
            <a:gdLst>
              <a:gd name="connsiteX0" fmla="*/ 127702 w 1244522"/>
              <a:gd name="connsiteY0" fmla="*/ 27138 h 1334067"/>
              <a:gd name="connsiteX1" fmla="*/ 132008 w 1244522"/>
              <a:gd name="connsiteY1" fmla="*/ 24801 h 1334067"/>
              <a:gd name="connsiteX2" fmla="*/ 136192 w 1244522"/>
              <a:gd name="connsiteY2" fmla="*/ 22236 h 1334067"/>
              <a:gd name="connsiteX3" fmla="*/ 137926 w 1244522"/>
              <a:gd name="connsiteY3" fmla="*/ 21590 h 1334067"/>
              <a:gd name="connsiteX4" fmla="*/ 154694 w 1244522"/>
              <a:gd name="connsiteY4" fmla="*/ 12487 h 1334067"/>
              <a:gd name="connsiteX5" fmla="*/ 216545 w 1244522"/>
              <a:gd name="connsiteY5" fmla="*/ 0 h 1334067"/>
              <a:gd name="connsiteX6" fmla="*/ 789065 w 1244522"/>
              <a:gd name="connsiteY6" fmla="*/ 0 h 1334067"/>
              <a:gd name="connsiteX7" fmla="*/ 850917 w 1244522"/>
              <a:gd name="connsiteY7" fmla="*/ 12487 h 1334067"/>
              <a:gd name="connsiteX8" fmla="*/ 867686 w 1244522"/>
              <a:gd name="connsiteY8" fmla="*/ 21589 h 1334067"/>
              <a:gd name="connsiteX9" fmla="*/ 869418 w 1244522"/>
              <a:gd name="connsiteY9" fmla="*/ 22236 h 1334067"/>
              <a:gd name="connsiteX10" fmla="*/ 873599 w 1244522"/>
              <a:gd name="connsiteY10" fmla="*/ 24799 h 1334067"/>
              <a:gd name="connsiteX11" fmla="*/ 877909 w 1244522"/>
              <a:gd name="connsiteY11" fmla="*/ 27138 h 1334067"/>
              <a:gd name="connsiteX12" fmla="*/ 879335 w 1244522"/>
              <a:gd name="connsiteY12" fmla="*/ 28315 h 1334067"/>
              <a:gd name="connsiteX13" fmla="*/ 895603 w 1244522"/>
              <a:gd name="connsiteY13" fmla="*/ 38286 h 1334067"/>
              <a:gd name="connsiteX14" fmla="*/ 937343 w 1244522"/>
              <a:gd name="connsiteY14" fmla="*/ 85608 h 1334067"/>
              <a:gd name="connsiteX15" fmla="*/ 1223603 w 1244522"/>
              <a:gd name="connsiteY15" fmla="*/ 581425 h 1334067"/>
              <a:gd name="connsiteX16" fmla="*/ 1243715 w 1244522"/>
              <a:gd name="connsiteY16" fmla="*/ 641234 h 1334067"/>
              <a:gd name="connsiteX17" fmla="*/ 1244216 w 1244522"/>
              <a:gd name="connsiteY17" fmla="*/ 660306 h 1334067"/>
              <a:gd name="connsiteX18" fmla="*/ 1244522 w 1244522"/>
              <a:gd name="connsiteY18" fmla="*/ 662131 h 1334067"/>
              <a:gd name="connsiteX19" fmla="*/ 1244394 w 1244522"/>
              <a:gd name="connsiteY19" fmla="*/ 667036 h 1334067"/>
              <a:gd name="connsiteX20" fmla="*/ 1244522 w 1244522"/>
              <a:gd name="connsiteY20" fmla="*/ 671935 h 1334067"/>
              <a:gd name="connsiteX21" fmla="*/ 1244216 w 1244522"/>
              <a:gd name="connsiteY21" fmla="*/ 673757 h 1334067"/>
              <a:gd name="connsiteX22" fmla="*/ 1243714 w 1244522"/>
              <a:gd name="connsiteY22" fmla="*/ 692832 h 1334067"/>
              <a:gd name="connsiteX23" fmla="*/ 1223603 w 1244522"/>
              <a:gd name="connsiteY23" fmla="*/ 752641 h 1334067"/>
              <a:gd name="connsiteX24" fmla="*/ 937344 w 1244522"/>
              <a:gd name="connsiteY24" fmla="*/ 1248458 h 1334067"/>
              <a:gd name="connsiteX25" fmla="*/ 895603 w 1244522"/>
              <a:gd name="connsiteY25" fmla="*/ 1295779 h 1334067"/>
              <a:gd name="connsiteX26" fmla="*/ 879335 w 1244522"/>
              <a:gd name="connsiteY26" fmla="*/ 1305751 h 1334067"/>
              <a:gd name="connsiteX27" fmla="*/ 877908 w 1244522"/>
              <a:gd name="connsiteY27" fmla="*/ 1306927 h 1334067"/>
              <a:gd name="connsiteX28" fmla="*/ 873602 w 1244522"/>
              <a:gd name="connsiteY28" fmla="*/ 1309266 h 1334067"/>
              <a:gd name="connsiteX29" fmla="*/ 869419 w 1244522"/>
              <a:gd name="connsiteY29" fmla="*/ 1311829 h 1334067"/>
              <a:gd name="connsiteX30" fmla="*/ 867686 w 1244522"/>
              <a:gd name="connsiteY30" fmla="*/ 1312477 h 1334067"/>
              <a:gd name="connsiteX31" fmla="*/ 850917 w 1244522"/>
              <a:gd name="connsiteY31" fmla="*/ 1321579 h 1334067"/>
              <a:gd name="connsiteX32" fmla="*/ 789065 w 1244522"/>
              <a:gd name="connsiteY32" fmla="*/ 1334066 h 1334067"/>
              <a:gd name="connsiteX33" fmla="*/ 216545 w 1244522"/>
              <a:gd name="connsiteY33" fmla="*/ 1334067 h 1334067"/>
              <a:gd name="connsiteX34" fmla="*/ 127702 w 1244522"/>
              <a:gd name="connsiteY34" fmla="*/ 1306927 h 1334067"/>
              <a:gd name="connsiteX35" fmla="*/ 122492 w 1244522"/>
              <a:gd name="connsiteY35" fmla="*/ 1302629 h 1334067"/>
              <a:gd name="connsiteX36" fmla="*/ 110008 w 1244522"/>
              <a:gd name="connsiteY36" fmla="*/ 1295779 h 1334067"/>
              <a:gd name="connsiteX37" fmla="*/ 68268 w 1244522"/>
              <a:gd name="connsiteY37" fmla="*/ 1248457 h 1334067"/>
              <a:gd name="connsiteX38" fmla="*/ 0 w 1244522"/>
              <a:gd name="connsiteY38" fmla="*/ 1130213 h 1334067"/>
              <a:gd name="connsiteX39" fmla="*/ 79808 w 1244522"/>
              <a:gd name="connsiteY39" fmla="*/ 1072746 h 1334067"/>
              <a:gd name="connsiteX40" fmla="*/ 196492 w 1244522"/>
              <a:gd name="connsiteY40" fmla="*/ 350790 h 1334067"/>
              <a:gd name="connsiteX41" fmla="*/ 44494 w 1244522"/>
              <a:gd name="connsiteY41" fmla="*/ 178467 h 1334067"/>
              <a:gd name="connsiteX42" fmla="*/ 22455 w 1244522"/>
              <a:gd name="connsiteY42" fmla="*/ 164958 h 1334067"/>
              <a:gd name="connsiteX43" fmla="*/ 68268 w 1244522"/>
              <a:gd name="connsiteY43" fmla="*/ 85608 h 1334067"/>
              <a:gd name="connsiteX44" fmla="*/ 110008 w 1244522"/>
              <a:gd name="connsiteY44" fmla="*/ 38286 h 1334067"/>
              <a:gd name="connsiteX45" fmla="*/ 126276 w 1244522"/>
              <a:gd name="connsiteY45" fmla="*/ 28314 h 1334067"/>
              <a:gd name="connsiteX46" fmla="*/ 127702 w 1244522"/>
              <a:gd name="connsiteY46" fmla="*/ 27138 h 1334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244522" h="1334067">
                <a:moveTo>
                  <a:pt x="127702" y="27138"/>
                </a:moveTo>
                <a:lnTo>
                  <a:pt x="132008" y="24801"/>
                </a:lnTo>
                <a:lnTo>
                  <a:pt x="136192" y="22236"/>
                </a:lnTo>
                <a:lnTo>
                  <a:pt x="137926" y="21590"/>
                </a:lnTo>
                <a:lnTo>
                  <a:pt x="154694" y="12487"/>
                </a:lnTo>
                <a:cubicBezTo>
                  <a:pt x="173704" y="4447"/>
                  <a:pt x="194606" y="0"/>
                  <a:pt x="216545" y="0"/>
                </a:cubicBezTo>
                <a:lnTo>
                  <a:pt x="789065" y="0"/>
                </a:lnTo>
                <a:cubicBezTo>
                  <a:pt x="811004" y="0"/>
                  <a:pt x="831906" y="4447"/>
                  <a:pt x="850917" y="12487"/>
                </a:cubicBezTo>
                <a:lnTo>
                  <a:pt x="867686" y="21589"/>
                </a:lnTo>
                <a:lnTo>
                  <a:pt x="869418" y="22236"/>
                </a:lnTo>
                <a:lnTo>
                  <a:pt x="873599" y="24799"/>
                </a:lnTo>
                <a:lnTo>
                  <a:pt x="877909" y="27138"/>
                </a:lnTo>
                <a:lnTo>
                  <a:pt x="879335" y="28315"/>
                </a:lnTo>
                <a:lnTo>
                  <a:pt x="895603" y="38286"/>
                </a:lnTo>
                <a:cubicBezTo>
                  <a:pt x="912072" y="50730"/>
                  <a:pt x="926373" y="66608"/>
                  <a:pt x="937343" y="85608"/>
                </a:cubicBezTo>
                <a:lnTo>
                  <a:pt x="1223603" y="581425"/>
                </a:lnTo>
                <a:cubicBezTo>
                  <a:pt x="1234573" y="600426"/>
                  <a:pt x="1241173" y="620749"/>
                  <a:pt x="1243715" y="641234"/>
                </a:cubicBezTo>
                <a:lnTo>
                  <a:pt x="1244216" y="660306"/>
                </a:lnTo>
                <a:lnTo>
                  <a:pt x="1244522" y="662131"/>
                </a:lnTo>
                <a:lnTo>
                  <a:pt x="1244394" y="667036"/>
                </a:lnTo>
                <a:lnTo>
                  <a:pt x="1244522" y="671935"/>
                </a:lnTo>
                <a:lnTo>
                  <a:pt x="1244216" y="673757"/>
                </a:lnTo>
                <a:lnTo>
                  <a:pt x="1243714" y="692832"/>
                </a:lnTo>
                <a:cubicBezTo>
                  <a:pt x="1241172" y="713316"/>
                  <a:pt x="1234573" y="733641"/>
                  <a:pt x="1223603" y="752641"/>
                </a:cubicBezTo>
                <a:lnTo>
                  <a:pt x="937344" y="1248458"/>
                </a:lnTo>
                <a:cubicBezTo>
                  <a:pt x="926373" y="1267458"/>
                  <a:pt x="912072" y="1283336"/>
                  <a:pt x="895603" y="1295779"/>
                </a:cubicBezTo>
                <a:lnTo>
                  <a:pt x="879335" y="1305751"/>
                </a:lnTo>
                <a:lnTo>
                  <a:pt x="877908" y="1306927"/>
                </a:lnTo>
                <a:lnTo>
                  <a:pt x="873602" y="1309266"/>
                </a:lnTo>
                <a:lnTo>
                  <a:pt x="869419" y="1311829"/>
                </a:lnTo>
                <a:lnTo>
                  <a:pt x="867686" y="1312477"/>
                </a:lnTo>
                <a:lnTo>
                  <a:pt x="850917" y="1321579"/>
                </a:lnTo>
                <a:cubicBezTo>
                  <a:pt x="831906" y="1329619"/>
                  <a:pt x="811005" y="1334065"/>
                  <a:pt x="789065" y="1334066"/>
                </a:cubicBezTo>
                <a:lnTo>
                  <a:pt x="216545" y="1334067"/>
                </a:lnTo>
                <a:cubicBezTo>
                  <a:pt x="183636" y="1334066"/>
                  <a:pt x="153063" y="1324061"/>
                  <a:pt x="127702" y="1306927"/>
                </a:cubicBezTo>
                <a:lnTo>
                  <a:pt x="122492" y="1302629"/>
                </a:lnTo>
                <a:lnTo>
                  <a:pt x="110008" y="1295779"/>
                </a:lnTo>
                <a:cubicBezTo>
                  <a:pt x="93539" y="1283336"/>
                  <a:pt x="79238" y="1267458"/>
                  <a:pt x="68268" y="1248457"/>
                </a:cubicBezTo>
                <a:lnTo>
                  <a:pt x="0" y="1130213"/>
                </a:lnTo>
                <a:lnTo>
                  <a:pt x="79808" y="1072746"/>
                </a:lnTo>
                <a:cubicBezTo>
                  <a:pt x="281183" y="894178"/>
                  <a:pt x="336307" y="592957"/>
                  <a:pt x="196492" y="350790"/>
                </a:cubicBezTo>
                <a:cubicBezTo>
                  <a:pt x="156545" y="281599"/>
                  <a:pt x="104466" y="223780"/>
                  <a:pt x="44494" y="178467"/>
                </a:cubicBezTo>
                <a:lnTo>
                  <a:pt x="22455" y="164958"/>
                </a:lnTo>
                <a:lnTo>
                  <a:pt x="68268" y="85608"/>
                </a:lnTo>
                <a:cubicBezTo>
                  <a:pt x="79238" y="66608"/>
                  <a:pt x="93539" y="50729"/>
                  <a:pt x="110008" y="38286"/>
                </a:cubicBezTo>
                <a:lnTo>
                  <a:pt x="126276" y="28314"/>
                </a:lnTo>
                <a:lnTo>
                  <a:pt x="127702" y="27138"/>
                </a:lnTo>
                <a:close/>
              </a:path>
            </a:pathLst>
          </a:cu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12" name="TextBox 6"/>
          <p:cNvSpPr txBox="1">
            <a:spLocks noChangeArrowheads="1"/>
          </p:cNvSpPr>
          <p:nvPr/>
        </p:nvSpPr>
        <p:spPr bwMode="auto">
          <a:xfrm>
            <a:off x="5056435" y="1566141"/>
            <a:ext cx="2167809" cy="8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您的内容打在这里，或者通过复制您的文本后，在此框中选择粘贴，并选择只保留文字</a:t>
            </a:r>
            <a:endParaRPr lang="zh-CN" altLang="zh-CN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3" name="TextBox 6"/>
          <p:cNvSpPr txBox="1">
            <a:spLocks noChangeArrowheads="1"/>
          </p:cNvSpPr>
          <p:nvPr/>
        </p:nvSpPr>
        <p:spPr bwMode="auto">
          <a:xfrm>
            <a:off x="5214983" y="3845709"/>
            <a:ext cx="2167809" cy="8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您的内容打在这里，或者通过复制您的文本后，在此框中选择粘贴，并选择只保留文字</a:t>
            </a:r>
            <a:endParaRPr lang="zh-CN" altLang="zh-CN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1352374" y="3387071"/>
            <a:ext cx="2167809" cy="8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您的内容打在这里，或者通过复制您的文本后，在此框中选择粘贴，并选择只保留文字</a:t>
            </a:r>
            <a:endParaRPr lang="zh-CN" altLang="zh-CN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4358153" y="2899223"/>
            <a:ext cx="517744" cy="361266"/>
            <a:chOff x="896938" y="3490913"/>
            <a:chExt cx="782637" cy="546100"/>
          </a:xfrm>
          <a:solidFill>
            <a:schemeClr val="accent3">
              <a:lumMod val="75000"/>
            </a:schemeClr>
          </a:solidFill>
        </p:grpSpPr>
        <p:sp>
          <p:nvSpPr>
            <p:cNvPr id="32" name="Freeform 90"/>
            <p:cNvSpPr>
              <a:spLocks/>
            </p:cNvSpPr>
            <p:nvPr/>
          </p:nvSpPr>
          <p:spPr bwMode="auto">
            <a:xfrm>
              <a:off x="896938" y="3998913"/>
              <a:ext cx="782637" cy="38100"/>
            </a:xfrm>
            <a:custGeom>
              <a:avLst/>
              <a:gdLst>
                <a:gd name="T0" fmla="*/ 305 w 306"/>
                <a:gd name="T1" fmla="*/ 0 h 15"/>
                <a:gd name="T2" fmla="*/ 1 w 306"/>
                <a:gd name="T3" fmla="*/ 0 h 15"/>
                <a:gd name="T4" fmla="*/ 0 w 306"/>
                <a:gd name="T5" fmla="*/ 4 h 15"/>
                <a:gd name="T6" fmla="*/ 10 w 306"/>
                <a:gd name="T7" fmla="*/ 15 h 15"/>
                <a:gd name="T8" fmla="*/ 296 w 306"/>
                <a:gd name="T9" fmla="*/ 15 h 15"/>
                <a:gd name="T10" fmla="*/ 306 w 306"/>
                <a:gd name="T11" fmla="*/ 4 h 15"/>
                <a:gd name="T12" fmla="*/ 305 w 306"/>
                <a:gd name="T1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6" h="15">
                  <a:moveTo>
                    <a:pt x="305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2"/>
                    <a:pt x="0" y="3"/>
                    <a:pt x="0" y="4"/>
                  </a:cubicBezTo>
                  <a:cubicBezTo>
                    <a:pt x="0" y="10"/>
                    <a:pt x="5" y="15"/>
                    <a:pt x="10" y="15"/>
                  </a:cubicBezTo>
                  <a:cubicBezTo>
                    <a:pt x="296" y="15"/>
                    <a:pt x="296" y="15"/>
                    <a:pt x="296" y="15"/>
                  </a:cubicBezTo>
                  <a:cubicBezTo>
                    <a:pt x="301" y="15"/>
                    <a:pt x="306" y="10"/>
                    <a:pt x="306" y="4"/>
                  </a:cubicBezTo>
                  <a:cubicBezTo>
                    <a:pt x="306" y="3"/>
                    <a:pt x="305" y="2"/>
                    <a:pt x="3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91"/>
            <p:cNvSpPr>
              <a:spLocks noEditPoints="1"/>
            </p:cNvSpPr>
            <p:nvPr/>
          </p:nvSpPr>
          <p:spPr bwMode="auto">
            <a:xfrm>
              <a:off x="974725" y="3490913"/>
              <a:ext cx="627062" cy="398462"/>
            </a:xfrm>
            <a:custGeom>
              <a:avLst/>
              <a:gdLst>
                <a:gd name="T0" fmla="*/ 0 w 246"/>
                <a:gd name="T1" fmla="*/ 156 h 156"/>
                <a:gd name="T2" fmla="*/ 246 w 246"/>
                <a:gd name="T3" fmla="*/ 156 h 156"/>
                <a:gd name="T4" fmla="*/ 246 w 246"/>
                <a:gd name="T5" fmla="*/ 152 h 156"/>
                <a:gd name="T6" fmla="*/ 246 w 246"/>
                <a:gd name="T7" fmla="*/ 149 h 156"/>
                <a:gd name="T8" fmla="*/ 246 w 246"/>
                <a:gd name="T9" fmla="*/ 20 h 156"/>
                <a:gd name="T10" fmla="*/ 226 w 246"/>
                <a:gd name="T11" fmla="*/ 0 h 156"/>
                <a:gd name="T12" fmla="*/ 20 w 246"/>
                <a:gd name="T13" fmla="*/ 0 h 156"/>
                <a:gd name="T14" fmla="*/ 0 w 246"/>
                <a:gd name="T15" fmla="*/ 20 h 156"/>
                <a:gd name="T16" fmla="*/ 0 w 246"/>
                <a:gd name="T17" fmla="*/ 155 h 156"/>
                <a:gd name="T18" fmla="*/ 0 w 246"/>
                <a:gd name="T19" fmla="*/ 155 h 156"/>
                <a:gd name="T20" fmla="*/ 0 w 246"/>
                <a:gd name="T21" fmla="*/ 156 h 156"/>
                <a:gd name="T22" fmla="*/ 15 w 246"/>
                <a:gd name="T23" fmla="*/ 22 h 156"/>
                <a:gd name="T24" fmla="*/ 22 w 246"/>
                <a:gd name="T25" fmla="*/ 15 h 156"/>
                <a:gd name="T26" fmla="*/ 224 w 246"/>
                <a:gd name="T27" fmla="*/ 15 h 156"/>
                <a:gd name="T28" fmla="*/ 231 w 246"/>
                <a:gd name="T29" fmla="*/ 22 h 156"/>
                <a:gd name="T30" fmla="*/ 231 w 246"/>
                <a:gd name="T31" fmla="*/ 141 h 156"/>
                <a:gd name="T32" fmla="*/ 15 w 246"/>
                <a:gd name="T33" fmla="*/ 141 h 156"/>
                <a:gd name="T34" fmla="*/ 15 w 246"/>
                <a:gd name="T35" fmla="*/ 2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6" h="156">
                  <a:moveTo>
                    <a:pt x="0" y="156"/>
                  </a:moveTo>
                  <a:cubicBezTo>
                    <a:pt x="246" y="156"/>
                    <a:pt x="246" y="156"/>
                    <a:pt x="246" y="156"/>
                  </a:cubicBezTo>
                  <a:cubicBezTo>
                    <a:pt x="246" y="152"/>
                    <a:pt x="246" y="152"/>
                    <a:pt x="246" y="152"/>
                  </a:cubicBezTo>
                  <a:cubicBezTo>
                    <a:pt x="246" y="149"/>
                    <a:pt x="246" y="149"/>
                    <a:pt x="246" y="149"/>
                  </a:cubicBezTo>
                  <a:cubicBezTo>
                    <a:pt x="246" y="20"/>
                    <a:pt x="246" y="20"/>
                    <a:pt x="246" y="20"/>
                  </a:cubicBezTo>
                  <a:cubicBezTo>
                    <a:pt x="246" y="9"/>
                    <a:pt x="237" y="0"/>
                    <a:pt x="226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lnTo>
                    <a:pt x="0" y="156"/>
                  </a:lnTo>
                  <a:close/>
                  <a:moveTo>
                    <a:pt x="15" y="22"/>
                  </a:moveTo>
                  <a:cubicBezTo>
                    <a:pt x="15" y="18"/>
                    <a:pt x="18" y="15"/>
                    <a:pt x="22" y="15"/>
                  </a:cubicBezTo>
                  <a:cubicBezTo>
                    <a:pt x="224" y="15"/>
                    <a:pt x="224" y="15"/>
                    <a:pt x="224" y="15"/>
                  </a:cubicBezTo>
                  <a:cubicBezTo>
                    <a:pt x="228" y="15"/>
                    <a:pt x="231" y="18"/>
                    <a:pt x="231" y="22"/>
                  </a:cubicBezTo>
                  <a:cubicBezTo>
                    <a:pt x="231" y="141"/>
                    <a:pt x="231" y="141"/>
                    <a:pt x="231" y="141"/>
                  </a:cubicBezTo>
                  <a:cubicBezTo>
                    <a:pt x="15" y="141"/>
                    <a:pt x="15" y="141"/>
                    <a:pt x="15" y="141"/>
                  </a:cubicBezTo>
                  <a:lnTo>
                    <a:pt x="15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92"/>
            <p:cNvSpPr>
              <a:spLocks/>
            </p:cNvSpPr>
            <p:nvPr/>
          </p:nvSpPr>
          <p:spPr bwMode="auto">
            <a:xfrm>
              <a:off x="1071563" y="3565525"/>
              <a:ext cx="431800" cy="255587"/>
            </a:xfrm>
            <a:custGeom>
              <a:avLst/>
              <a:gdLst>
                <a:gd name="T0" fmla="*/ 162 w 169"/>
                <a:gd name="T1" fmla="*/ 0 h 100"/>
                <a:gd name="T2" fmla="*/ 126 w 169"/>
                <a:gd name="T3" fmla="*/ 7 h 100"/>
                <a:gd name="T4" fmla="*/ 122 w 169"/>
                <a:gd name="T5" fmla="*/ 13 h 100"/>
                <a:gd name="T6" fmla="*/ 128 w 169"/>
                <a:gd name="T7" fmla="*/ 17 h 100"/>
                <a:gd name="T8" fmla="*/ 144 w 169"/>
                <a:gd name="T9" fmla="*/ 15 h 100"/>
                <a:gd name="T10" fmla="*/ 145 w 169"/>
                <a:gd name="T11" fmla="*/ 15 h 100"/>
                <a:gd name="T12" fmla="*/ 92 w 169"/>
                <a:gd name="T13" fmla="*/ 74 h 100"/>
                <a:gd name="T14" fmla="*/ 55 w 169"/>
                <a:gd name="T15" fmla="*/ 42 h 100"/>
                <a:gd name="T16" fmla="*/ 46 w 169"/>
                <a:gd name="T17" fmla="*/ 43 h 100"/>
                <a:gd name="T18" fmla="*/ 3 w 169"/>
                <a:gd name="T19" fmla="*/ 87 h 100"/>
                <a:gd name="T20" fmla="*/ 3 w 169"/>
                <a:gd name="T21" fmla="*/ 97 h 100"/>
                <a:gd name="T22" fmla="*/ 12 w 169"/>
                <a:gd name="T23" fmla="*/ 97 h 100"/>
                <a:gd name="T24" fmla="*/ 51 w 169"/>
                <a:gd name="T25" fmla="*/ 57 h 100"/>
                <a:gd name="T26" fmla="*/ 88 w 169"/>
                <a:gd name="T27" fmla="*/ 89 h 100"/>
                <a:gd name="T28" fmla="*/ 97 w 169"/>
                <a:gd name="T29" fmla="*/ 88 h 100"/>
                <a:gd name="T30" fmla="*/ 155 w 169"/>
                <a:gd name="T31" fmla="*/ 24 h 100"/>
                <a:gd name="T32" fmla="*/ 156 w 169"/>
                <a:gd name="T33" fmla="*/ 24 h 100"/>
                <a:gd name="T34" fmla="*/ 153 w 169"/>
                <a:gd name="T35" fmla="*/ 42 h 100"/>
                <a:gd name="T36" fmla="*/ 158 w 169"/>
                <a:gd name="T37" fmla="*/ 48 h 100"/>
                <a:gd name="T38" fmla="*/ 164 w 169"/>
                <a:gd name="T39" fmla="*/ 43 h 100"/>
                <a:gd name="T40" fmla="*/ 169 w 169"/>
                <a:gd name="T41" fmla="*/ 6 h 100"/>
                <a:gd name="T42" fmla="*/ 167 w 169"/>
                <a:gd name="T43" fmla="*/ 1 h 100"/>
                <a:gd name="T44" fmla="*/ 162 w 169"/>
                <a:gd name="T45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9" h="100">
                  <a:moveTo>
                    <a:pt x="162" y="0"/>
                  </a:moveTo>
                  <a:cubicBezTo>
                    <a:pt x="126" y="7"/>
                    <a:pt x="126" y="7"/>
                    <a:pt x="126" y="7"/>
                  </a:cubicBezTo>
                  <a:cubicBezTo>
                    <a:pt x="124" y="7"/>
                    <a:pt x="122" y="10"/>
                    <a:pt x="122" y="13"/>
                  </a:cubicBezTo>
                  <a:cubicBezTo>
                    <a:pt x="123" y="16"/>
                    <a:pt x="125" y="18"/>
                    <a:pt x="128" y="17"/>
                  </a:cubicBezTo>
                  <a:cubicBezTo>
                    <a:pt x="144" y="15"/>
                    <a:pt x="144" y="15"/>
                    <a:pt x="144" y="15"/>
                  </a:cubicBezTo>
                  <a:cubicBezTo>
                    <a:pt x="145" y="15"/>
                    <a:pt x="145" y="15"/>
                    <a:pt x="145" y="15"/>
                  </a:cubicBezTo>
                  <a:cubicBezTo>
                    <a:pt x="92" y="74"/>
                    <a:pt x="92" y="74"/>
                    <a:pt x="92" y="74"/>
                  </a:cubicBezTo>
                  <a:cubicBezTo>
                    <a:pt x="55" y="42"/>
                    <a:pt x="55" y="42"/>
                    <a:pt x="55" y="42"/>
                  </a:cubicBezTo>
                  <a:cubicBezTo>
                    <a:pt x="52" y="40"/>
                    <a:pt x="48" y="40"/>
                    <a:pt x="46" y="43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0" y="90"/>
                    <a:pt x="0" y="94"/>
                    <a:pt x="3" y="97"/>
                  </a:cubicBezTo>
                  <a:cubicBezTo>
                    <a:pt x="5" y="100"/>
                    <a:pt x="10" y="100"/>
                    <a:pt x="12" y="9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88" y="89"/>
                    <a:pt x="88" y="89"/>
                    <a:pt x="88" y="89"/>
                  </a:cubicBezTo>
                  <a:cubicBezTo>
                    <a:pt x="91" y="91"/>
                    <a:pt x="95" y="91"/>
                    <a:pt x="97" y="88"/>
                  </a:cubicBezTo>
                  <a:cubicBezTo>
                    <a:pt x="155" y="24"/>
                    <a:pt x="155" y="24"/>
                    <a:pt x="155" y="24"/>
                  </a:cubicBezTo>
                  <a:cubicBezTo>
                    <a:pt x="156" y="24"/>
                    <a:pt x="156" y="24"/>
                    <a:pt x="156" y="24"/>
                  </a:cubicBezTo>
                  <a:cubicBezTo>
                    <a:pt x="153" y="42"/>
                    <a:pt x="153" y="42"/>
                    <a:pt x="153" y="42"/>
                  </a:cubicBezTo>
                  <a:cubicBezTo>
                    <a:pt x="153" y="45"/>
                    <a:pt x="155" y="48"/>
                    <a:pt x="158" y="48"/>
                  </a:cubicBezTo>
                  <a:cubicBezTo>
                    <a:pt x="161" y="48"/>
                    <a:pt x="163" y="46"/>
                    <a:pt x="164" y="43"/>
                  </a:cubicBezTo>
                  <a:cubicBezTo>
                    <a:pt x="169" y="6"/>
                    <a:pt x="169" y="6"/>
                    <a:pt x="169" y="6"/>
                  </a:cubicBezTo>
                  <a:cubicBezTo>
                    <a:pt x="169" y="4"/>
                    <a:pt x="168" y="3"/>
                    <a:pt x="167" y="1"/>
                  </a:cubicBezTo>
                  <a:cubicBezTo>
                    <a:pt x="166" y="0"/>
                    <a:pt x="164" y="0"/>
                    <a:pt x="16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93"/>
            <p:cNvSpPr>
              <a:spLocks noEditPoints="1"/>
            </p:cNvSpPr>
            <p:nvPr/>
          </p:nvSpPr>
          <p:spPr bwMode="auto">
            <a:xfrm>
              <a:off x="912813" y="3902075"/>
              <a:ext cx="750887" cy="79375"/>
            </a:xfrm>
            <a:custGeom>
              <a:avLst/>
              <a:gdLst>
                <a:gd name="T0" fmla="*/ 434 w 473"/>
                <a:gd name="T1" fmla="*/ 0 h 50"/>
                <a:gd name="T2" fmla="*/ 39 w 473"/>
                <a:gd name="T3" fmla="*/ 0 h 50"/>
                <a:gd name="T4" fmla="*/ 0 w 473"/>
                <a:gd name="T5" fmla="*/ 50 h 50"/>
                <a:gd name="T6" fmla="*/ 473 w 473"/>
                <a:gd name="T7" fmla="*/ 50 h 50"/>
                <a:gd name="T8" fmla="*/ 434 w 473"/>
                <a:gd name="T9" fmla="*/ 0 h 50"/>
                <a:gd name="T10" fmla="*/ 190 w 473"/>
                <a:gd name="T11" fmla="*/ 40 h 50"/>
                <a:gd name="T12" fmla="*/ 195 w 473"/>
                <a:gd name="T13" fmla="*/ 32 h 50"/>
                <a:gd name="T14" fmla="*/ 278 w 473"/>
                <a:gd name="T15" fmla="*/ 32 h 50"/>
                <a:gd name="T16" fmla="*/ 283 w 473"/>
                <a:gd name="T17" fmla="*/ 40 h 50"/>
                <a:gd name="T18" fmla="*/ 190 w 473"/>
                <a:gd name="T19" fmla="*/ 40 h 50"/>
                <a:gd name="T20" fmla="*/ 61 w 473"/>
                <a:gd name="T21" fmla="*/ 23 h 50"/>
                <a:gd name="T22" fmla="*/ 71 w 473"/>
                <a:gd name="T23" fmla="*/ 12 h 50"/>
                <a:gd name="T24" fmla="*/ 402 w 473"/>
                <a:gd name="T25" fmla="*/ 12 h 50"/>
                <a:gd name="T26" fmla="*/ 412 w 473"/>
                <a:gd name="T27" fmla="*/ 23 h 50"/>
                <a:gd name="T28" fmla="*/ 61 w 473"/>
                <a:gd name="T29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73" h="50">
                  <a:moveTo>
                    <a:pt x="434" y="0"/>
                  </a:moveTo>
                  <a:lnTo>
                    <a:pt x="39" y="0"/>
                  </a:lnTo>
                  <a:lnTo>
                    <a:pt x="0" y="50"/>
                  </a:lnTo>
                  <a:lnTo>
                    <a:pt x="473" y="50"/>
                  </a:lnTo>
                  <a:lnTo>
                    <a:pt x="434" y="0"/>
                  </a:lnTo>
                  <a:close/>
                  <a:moveTo>
                    <a:pt x="190" y="40"/>
                  </a:moveTo>
                  <a:lnTo>
                    <a:pt x="195" y="32"/>
                  </a:lnTo>
                  <a:lnTo>
                    <a:pt x="278" y="32"/>
                  </a:lnTo>
                  <a:lnTo>
                    <a:pt x="283" y="40"/>
                  </a:lnTo>
                  <a:lnTo>
                    <a:pt x="190" y="40"/>
                  </a:lnTo>
                  <a:close/>
                  <a:moveTo>
                    <a:pt x="61" y="23"/>
                  </a:moveTo>
                  <a:lnTo>
                    <a:pt x="71" y="12"/>
                  </a:lnTo>
                  <a:lnTo>
                    <a:pt x="402" y="12"/>
                  </a:lnTo>
                  <a:lnTo>
                    <a:pt x="412" y="23"/>
                  </a:lnTo>
                  <a:lnTo>
                    <a:pt x="61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3799475" y="3247886"/>
            <a:ext cx="418060" cy="419142"/>
            <a:chOff x="3465513" y="5773735"/>
            <a:chExt cx="612775" cy="614362"/>
          </a:xfrm>
          <a:solidFill>
            <a:schemeClr val="bg1">
              <a:lumMod val="95000"/>
            </a:schemeClr>
          </a:solidFill>
        </p:grpSpPr>
        <p:sp>
          <p:nvSpPr>
            <p:cNvPr id="37" name="Freeform 128"/>
            <p:cNvSpPr>
              <a:spLocks noEditPoints="1"/>
            </p:cNvSpPr>
            <p:nvPr/>
          </p:nvSpPr>
          <p:spPr bwMode="auto">
            <a:xfrm>
              <a:off x="3465513" y="5773735"/>
              <a:ext cx="612775" cy="614362"/>
            </a:xfrm>
            <a:custGeom>
              <a:avLst/>
              <a:gdLst>
                <a:gd name="T0" fmla="*/ 52 w 163"/>
                <a:gd name="T1" fmla="*/ 28 h 163"/>
                <a:gd name="T2" fmla="*/ 91 w 163"/>
                <a:gd name="T3" fmla="*/ 67 h 163"/>
                <a:gd name="T4" fmla="*/ 93 w 163"/>
                <a:gd name="T5" fmla="*/ 55 h 163"/>
                <a:gd name="T6" fmla="*/ 85 w 163"/>
                <a:gd name="T7" fmla="*/ 32 h 163"/>
                <a:gd name="T8" fmla="*/ 66 w 163"/>
                <a:gd name="T9" fmla="*/ 13 h 163"/>
                <a:gd name="T10" fmla="*/ 16 w 163"/>
                <a:gd name="T11" fmla="*/ 16 h 163"/>
                <a:gd name="T12" fmla="*/ 13 w 163"/>
                <a:gd name="T13" fmla="*/ 66 h 163"/>
                <a:gd name="T14" fmla="*/ 32 w 163"/>
                <a:gd name="T15" fmla="*/ 85 h 163"/>
                <a:gd name="T16" fmla="*/ 67 w 163"/>
                <a:gd name="T17" fmla="*/ 91 h 163"/>
                <a:gd name="T18" fmla="*/ 28 w 163"/>
                <a:gd name="T19" fmla="*/ 52 h 163"/>
                <a:gd name="T20" fmla="*/ 31 w 163"/>
                <a:gd name="T21" fmla="*/ 31 h 163"/>
                <a:gd name="T22" fmla="*/ 52 w 163"/>
                <a:gd name="T23" fmla="*/ 28 h 163"/>
                <a:gd name="T24" fmla="*/ 150 w 163"/>
                <a:gd name="T25" fmla="*/ 97 h 163"/>
                <a:gd name="T26" fmla="*/ 131 w 163"/>
                <a:gd name="T27" fmla="*/ 78 h 163"/>
                <a:gd name="T28" fmla="*/ 108 w 163"/>
                <a:gd name="T29" fmla="*/ 70 h 163"/>
                <a:gd name="T30" fmla="*/ 96 w 163"/>
                <a:gd name="T31" fmla="*/ 72 h 163"/>
                <a:gd name="T32" fmla="*/ 135 w 163"/>
                <a:gd name="T33" fmla="*/ 110 h 163"/>
                <a:gd name="T34" fmla="*/ 132 w 163"/>
                <a:gd name="T35" fmla="*/ 132 h 163"/>
                <a:gd name="T36" fmla="*/ 111 w 163"/>
                <a:gd name="T37" fmla="*/ 135 h 163"/>
                <a:gd name="T38" fmla="*/ 72 w 163"/>
                <a:gd name="T39" fmla="*/ 96 h 163"/>
                <a:gd name="T40" fmla="*/ 78 w 163"/>
                <a:gd name="T41" fmla="*/ 131 h 163"/>
                <a:gd name="T42" fmla="*/ 97 w 163"/>
                <a:gd name="T43" fmla="*/ 150 h 163"/>
                <a:gd name="T44" fmla="*/ 147 w 163"/>
                <a:gd name="T45" fmla="*/ 147 h 163"/>
                <a:gd name="T46" fmla="*/ 150 w 163"/>
                <a:gd name="T47" fmla="*/ 9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3" h="163">
                  <a:moveTo>
                    <a:pt x="52" y="28"/>
                  </a:moveTo>
                  <a:cubicBezTo>
                    <a:pt x="91" y="67"/>
                    <a:pt x="91" y="67"/>
                    <a:pt x="91" y="67"/>
                  </a:cubicBezTo>
                  <a:cubicBezTo>
                    <a:pt x="92" y="63"/>
                    <a:pt x="93" y="59"/>
                    <a:pt x="93" y="55"/>
                  </a:cubicBezTo>
                  <a:cubicBezTo>
                    <a:pt x="94" y="46"/>
                    <a:pt x="91" y="38"/>
                    <a:pt x="85" y="32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53" y="0"/>
                    <a:pt x="30" y="2"/>
                    <a:pt x="16" y="16"/>
                  </a:cubicBezTo>
                  <a:cubicBezTo>
                    <a:pt x="2" y="30"/>
                    <a:pt x="0" y="53"/>
                    <a:pt x="13" y="66"/>
                  </a:cubicBezTo>
                  <a:cubicBezTo>
                    <a:pt x="32" y="85"/>
                    <a:pt x="32" y="85"/>
                    <a:pt x="32" y="85"/>
                  </a:cubicBezTo>
                  <a:cubicBezTo>
                    <a:pt x="41" y="94"/>
                    <a:pt x="54" y="96"/>
                    <a:pt x="67" y="91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23" y="47"/>
                    <a:pt x="25" y="37"/>
                    <a:pt x="31" y="31"/>
                  </a:cubicBezTo>
                  <a:cubicBezTo>
                    <a:pt x="37" y="25"/>
                    <a:pt x="47" y="23"/>
                    <a:pt x="52" y="28"/>
                  </a:cubicBezTo>
                  <a:close/>
                  <a:moveTo>
                    <a:pt x="150" y="97"/>
                  </a:moveTo>
                  <a:cubicBezTo>
                    <a:pt x="131" y="78"/>
                    <a:pt x="131" y="78"/>
                    <a:pt x="131" y="78"/>
                  </a:cubicBezTo>
                  <a:cubicBezTo>
                    <a:pt x="125" y="72"/>
                    <a:pt x="117" y="69"/>
                    <a:pt x="108" y="70"/>
                  </a:cubicBezTo>
                  <a:cubicBezTo>
                    <a:pt x="104" y="70"/>
                    <a:pt x="100" y="71"/>
                    <a:pt x="96" y="72"/>
                  </a:cubicBezTo>
                  <a:cubicBezTo>
                    <a:pt x="135" y="110"/>
                    <a:pt x="135" y="110"/>
                    <a:pt x="135" y="110"/>
                  </a:cubicBezTo>
                  <a:cubicBezTo>
                    <a:pt x="140" y="116"/>
                    <a:pt x="138" y="126"/>
                    <a:pt x="132" y="132"/>
                  </a:cubicBezTo>
                  <a:cubicBezTo>
                    <a:pt x="126" y="138"/>
                    <a:pt x="116" y="140"/>
                    <a:pt x="111" y="135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67" y="109"/>
                    <a:pt x="69" y="122"/>
                    <a:pt x="78" y="131"/>
                  </a:cubicBezTo>
                  <a:cubicBezTo>
                    <a:pt x="97" y="150"/>
                    <a:pt x="97" y="150"/>
                    <a:pt x="97" y="150"/>
                  </a:cubicBezTo>
                  <a:cubicBezTo>
                    <a:pt x="110" y="163"/>
                    <a:pt x="133" y="161"/>
                    <a:pt x="147" y="147"/>
                  </a:cubicBezTo>
                  <a:cubicBezTo>
                    <a:pt x="161" y="133"/>
                    <a:pt x="163" y="110"/>
                    <a:pt x="150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29"/>
            <p:cNvSpPr>
              <a:spLocks/>
            </p:cNvSpPr>
            <p:nvPr/>
          </p:nvSpPr>
          <p:spPr bwMode="auto">
            <a:xfrm>
              <a:off x="3654425" y="5962648"/>
              <a:ext cx="239713" cy="244475"/>
            </a:xfrm>
            <a:custGeom>
              <a:avLst/>
              <a:gdLst>
                <a:gd name="T0" fmla="*/ 62 w 64"/>
                <a:gd name="T1" fmla="*/ 48 h 65"/>
                <a:gd name="T2" fmla="*/ 64 w 64"/>
                <a:gd name="T3" fmla="*/ 54 h 65"/>
                <a:gd name="T4" fmla="*/ 61 w 64"/>
                <a:gd name="T5" fmla="*/ 61 h 65"/>
                <a:gd name="T6" fmla="*/ 48 w 64"/>
                <a:gd name="T7" fmla="*/ 62 h 65"/>
                <a:gd name="T8" fmla="*/ 4 w 64"/>
                <a:gd name="T9" fmla="*/ 17 h 65"/>
                <a:gd name="T10" fmla="*/ 5 w 64"/>
                <a:gd name="T11" fmla="*/ 5 h 65"/>
                <a:gd name="T12" fmla="*/ 17 w 64"/>
                <a:gd name="T13" fmla="*/ 4 h 65"/>
                <a:gd name="T14" fmla="*/ 62 w 64"/>
                <a:gd name="T15" fmla="*/ 4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65">
                  <a:moveTo>
                    <a:pt x="62" y="48"/>
                  </a:moveTo>
                  <a:cubicBezTo>
                    <a:pt x="63" y="49"/>
                    <a:pt x="64" y="52"/>
                    <a:pt x="64" y="54"/>
                  </a:cubicBezTo>
                  <a:cubicBezTo>
                    <a:pt x="64" y="56"/>
                    <a:pt x="63" y="59"/>
                    <a:pt x="61" y="61"/>
                  </a:cubicBezTo>
                  <a:cubicBezTo>
                    <a:pt x="57" y="64"/>
                    <a:pt x="51" y="65"/>
                    <a:pt x="48" y="62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0" y="14"/>
                    <a:pt x="1" y="8"/>
                    <a:pt x="5" y="5"/>
                  </a:cubicBezTo>
                  <a:cubicBezTo>
                    <a:pt x="8" y="1"/>
                    <a:pt x="14" y="0"/>
                    <a:pt x="17" y="4"/>
                  </a:cubicBezTo>
                  <a:lnTo>
                    <a:pt x="6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071729" y="3310592"/>
            <a:ext cx="384354" cy="387479"/>
            <a:chOff x="4924425" y="5792785"/>
            <a:chExt cx="585788" cy="590550"/>
          </a:xfrm>
          <a:solidFill>
            <a:schemeClr val="bg1">
              <a:lumMod val="95000"/>
            </a:schemeClr>
          </a:solidFill>
        </p:grpSpPr>
        <p:sp>
          <p:nvSpPr>
            <p:cNvPr id="40" name="Freeform 134"/>
            <p:cNvSpPr>
              <a:spLocks/>
            </p:cNvSpPr>
            <p:nvPr/>
          </p:nvSpPr>
          <p:spPr bwMode="auto">
            <a:xfrm>
              <a:off x="4924425" y="5888035"/>
              <a:ext cx="371475" cy="495300"/>
            </a:xfrm>
            <a:custGeom>
              <a:avLst/>
              <a:gdLst>
                <a:gd name="T0" fmla="*/ 85 w 99"/>
                <a:gd name="T1" fmla="*/ 75 h 132"/>
                <a:gd name="T2" fmla="*/ 51 w 99"/>
                <a:gd name="T3" fmla="*/ 75 h 132"/>
                <a:gd name="T4" fmla="*/ 18 w 99"/>
                <a:gd name="T5" fmla="*/ 42 h 132"/>
                <a:gd name="T6" fmla="*/ 18 w 99"/>
                <a:gd name="T7" fmla="*/ 0 h 132"/>
                <a:gd name="T8" fmla="*/ 7 w 99"/>
                <a:gd name="T9" fmla="*/ 6 h 132"/>
                <a:gd name="T10" fmla="*/ 0 w 99"/>
                <a:gd name="T11" fmla="*/ 24 h 132"/>
                <a:gd name="T12" fmla="*/ 0 w 99"/>
                <a:gd name="T13" fmla="*/ 66 h 132"/>
                <a:gd name="T14" fmla="*/ 7 w 99"/>
                <a:gd name="T15" fmla="*/ 83 h 132"/>
                <a:gd name="T16" fmla="*/ 24 w 99"/>
                <a:gd name="T17" fmla="*/ 90 h 132"/>
                <a:gd name="T18" fmla="*/ 25 w 99"/>
                <a:gd name="T19" fmla="*/ 90 h 132"/>
                <a:gd name="T20" fmla="*/ 25 w 99"/>
                <a:gd name="T21" fmla="*/ 105 h 132"/>
                <a:gd name="T22" fmla="*/ 25 w 99"/>
                <a:gd name="T23" fmla="*/ 123 h 132"/>
                <a:gd name="T24" fmla="*/ 35 w 99"/>
                <a:gd name="T25" fmla="*/ 126 h 132"/>
                <a:gd name="T26" fmla="*/ 57 w 99"/>
                <a:gd name="T27" fmla="*/ 101 h 132"/>
                <a:gd name="T28" fmla="*/ 66 w 99"/>
                <a:gd name="T29" fmla="*/ 90 h 132"/>
                <a:gd name="T30" fmla="*/ 99 w 99"/>
                <a:gd name="T31" fmla="*/ 90 h 132"/>
                <a:gd name="T32" fmla="*/ 92 w 99"/>
                <a:gd name="T33" fmla="*/ 82 h 132"/>
                <a:gd name="T34" fmla="*/ 85 w 99"/>
                <a:gd name="T35" fmla="*/ 7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9" h="132">
                  <a:moveTo>
                    <a:pt x="85" y="75"/>
                  </a:moveTo>
                  <a:cubicBezTo>
                    <a:pt x="51" y="75"/>
                    <a:pt x="51" y="75"/>
                    <a:pt x="51" y="75"/>
                  </a:cubicBezTo>
                  <a:cubicBezTo>
                    <a:pt x="33" y="75"/>
                    <a:pt x="18" y="60"/>
                    <a:pt x="18" y="4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4" y="1"/>
                    <a:pt x="10" y="3"/>
                    <a:pt x="7" y="6"/>
                  </a:cubicBezTo>
                  <a:cubicBezTo>
                    <a:pt x="2" y="11"/>
                    <a:pt x="0" y="17"/>
                    <a:pt x="0" y="24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72"/>
                    <a:pt x="2" y="78"/>
                    <a:pt x="7" y="83"/>
                  </a:cubicBezTo>
                  <a:cubicBezTo>
                    <a:pt x="12" y="88"/>
                    <a:pt x="18" y="90"/>
                    <a:pt x="24" y="90"/>
                  </a:cubicBezTo>
                  <a:cubicBezTo>
                    <a:pt x="25" y="90"/>
                    <a:pt x="25" y="90"/>
                    <a:pt x="25" y="90"/>
                  </a:cubicBezTo>
                  <a:cubicBezTo>
                    <a:pt x="25" y="92"/>
                    <a:pt x="25" y="98"/>
                    <a:pt x="25" y="105"/>
                  </a:cubicBezTo>
                  <a:cubicBezTo>
                    <a:pt x="25" y="123"/>
                    <a:pt x="25" y="123"/>
                    <a:pt x="25" y="123"/>
                  </a:cubicBezTo>
                  <a:cubicBezTo>
                    <a:pt x="25" y="131"/>
                    <a:pt x="30" y="132"/>
                    <a:pt x="35" y="126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61" y="96"/>
                    <a:pt x="65" y="92"/>
                    <a:pt x="66" y="90"/>
                  </a:cubicBezTo>
                  <a:cubicBezTo>
                    <a:pt x="99" y="90"/>
                    <a:pt x="99" y="90"/>
                    <a:pt x="99" y="90"/>
                  </a:cubicBezTo>
                  <a:cubicBezTo>
                    <a:pt x="92" y="82"/>
                    <a:pt x="92" y="82"/>
                    <a:pt x="92" y="82"/>
                  </a:cubicBezTo>
                  <a:cubicBezTo>
                    <a:pt x="90" y="80"/>
                    <a:pt x="87" y="77"/>
                    <a:pt x="85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35"/>
            <p:cNvSpPr>
              <a:spLocks noEditPoints="1"/>
            </p:cNvSpPr>
            <p:nvPr/>
          </p:nvSpPr>
          <p:spPr bwMode="auto">
            <a:xfrm>
              <a:off x="5022850" y="5792785"/>
              <a:ext cx="487363" cy="500062"/>
            </a:xfrm>
            <a:custGeom>
              <a:avLst/>
              <a:gdLst>
                <a:gd name="T0" fmla="*/ 122 w 130"/>
                <a:gd name="T1" fmla="*/ 7 h 133"/>
                <a:gd name="T2" fmla="*/ 105 w 130"/>
                <a:gd name="T3" fmla="*/ 0 h 133"/>
                <a:gd name="T4" fmla="*/ 25 w 130"/>
                <a:gd name="T5" fmla="*/ 0 h 133"/>
                <a:gd name="T6" fmla="*/ 8 w 130"/>
                <a:gd name="T7" fmla="*/ 7 h 133"/>
                <a:gd name="T8" fmla="*/ 0 w 130"/>
                <a:gd name="T9" fmla="*/ 25 h 133"/>
                <a:gd name="T10" fmla="*/ 0 w 130"/>
                <a:gd name="T11" fmla="*/ 67 h 133"/>
                <a:gd name="T12" fmla="*/ 25 w 130"/>
                <a:gd name="T13" fmla="*/ 91 h 133"/>
                <a:gd name="T14" fmla="*/ 63 w 130"/>
                <a:gd name="T15" fmla="*/ 91 h 133"/>
                <a:gd name="T16" fmla="*/ 72 w 130"/>
                <a:gd name="T17" fmla="*/ 102 h 133"/>
                <a:gd name="T18" fmla="*/ 95 w 130"/>
                <a:gd name="T19" fmla="*/ 127 h 133"/>
                <a:gd name="T20" fmla="*/ 104 w 130"/>
                <a:gd name="T21" fmla="*/ 124 h 133"/>
                <a:gd name="T22" fmla="*/ 104 w 130"/>
                <a:gd name="T23" fmla="*/ 106 h 133"/>
                <a:gd name="T24" fmla="*/ 105 w 130"/>
                <a:gd name="T25" fmla="*/ 91 h 133"/>
                <a:gd name="T26" fmla="*/ 105 w 130"/>
                <a:gd name="T27" fmla="*/ 91 h 133"/>
                <a:gd name="T28" fmla="*/ 122 w 130"/>
                <a:gd name="T29" fmla="*/ 84 h 133"/>
                <a:gd name="T30" fmla="*/ 130 w 130"/>
                <a:gd name="T31" fmla="*/ 67 h 133"/>
                <a:gd name="T32" fmla="*/ 130 w 130"/>
                <a:gd name="T33" fmla="*/ 25 h 133"/>
                <a:gd name="T34" fmla="*/ 122 w 130"/>
                <a:gd name="T35" fmla="*/ 7 h 133"/>
                <a:gd name="T36" fmla="*/ 39 w 130"/>
                <a:gd name="T37" fmla="*/ 58 h 133"/>
                <a:gd name="T38" fmla="*/ 29 w 130"/>
                <a:gd name="T39" fmla="*/ 48 h 133"/>
                <a:gd name="T40" fmla="*/ 39 w 130"/>
                <a:gd name="T41" fmla="*/ 38 h 133"/>
                <a:gd name="T42" fmla="*/ 49 w 130"/>
                <a:gd name="T43" fmla="*/ 48 h 133"/>
                <a:gd name="T44" fmla="*/ 39 w 130"/>
                <a:gd name="T45" fmla="*/ 58 h 133"/>
                <a:gd name="T46" fmla="*/ 67 w 130"/>
                <a:gd name="T47" fmla="*/ 58 h 133"/>
                <a:gd name="T48" fmla="*/ 57 w 130"/>
                <a:gd name="T49" fmla="*/ 48 h 133"/>
                <a:gd name="T50" fmla="*/ 67 w 130"/>
                <a:gd name="T51" fmla="*/ 38 h 133"/>
                <a:gd name="T52" fmla="*/ 77 w 130"/>
                <a:gd name="T53" fmla="*/ 48 h 133"/>
                <a:gd name="T54" fmla="*/ 67 w 130"/>
                <a:gd name="T55" fmla="*/ 58 h 133"/>
                <a:gd name="T56" fmla="*/ 94 w 130"/>
                <a:gd name="T57" fmla="*/ 58 h 133"/>
                <a:gd name="T58" fmla="*/ 84 w 130"/>
                <a:gd name="T59" fmla="*/ 48 h 133"/>
                <a:gd name="T60" fmla="*/ 94 w 130"/>
                <a:gd name="T61" fmla="*/ 38 h 133"/>
                <a:gd name="T62" fmla="*/ 104 w 130"/>
                <a:gd name="T63" fmla="*/ 48 h 133"/>
                <a:gd name="T64" fmla="*/ 94 w 130"/>
                <a:gd name="T65" fmla="*/ 5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0" h="133">
                  <a:moveTo>
                    <a:pt x="122" y="7"/>
                  </a:moveTo>
                  <a:cubicBezTo>
                    <a:pt x="118" y="3"/>
                    <a:pt x="112" y="0"/>
                    <a:pt x="10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8" y="0"/>
                    <a:pt x="12" y="3"/>
                    <a:pt x="8" y="7"/>
                  </a:cubicBezTo>
                  <a:cubicBezTo>
                    <a:pt x="3" y="12"/>
                    <a:pt x="0" y="18"/>
                    <a:pt x="0" y="2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80"/>
                    <a:pt x="11" y="91"/>
                    <a:pt x="25" y="91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65" y="93"/>
                    <a:pt x="68" y="97"/>
                    <a:pt x="72" y="102"/>
                  </a:cubicBezTo>
                  <a:cubicBezTo>
                    <a:pt x="95" y="127"/>
                    <a:pt x="95" y="127"/>
                    <a:pt x="95" y="127"/>
                  </a:cubicBezTo>
                  <a:cubicBezTo>
                    <a:pt x="100" y="133"/>
                    <a:pt x="104" y="132"/>
                    <a:pt x="104" y="124"/>
                  </a:cubicBezTo>
                  <a:cubicBezTo>
                    <a:pt x="104" y="106"/>
                    <a:pt x="104" y="106"/>
                    <a:pt x="104" y="106"/>
                  </a:cubicBezTo>
                  <a:cubicBezTo>
                    <a:pt x="104" y="99"/>
                    <a:pt x="104" y="93"/>
                    <a:pt x="105" y="91"/>
                  </a:cubicBezTo>
                  <a:cubicBezTo>
                    <a:pt x="105" y="91"/>
                    <a:pt x="105" y="91"/>
                    <a:pt x="105" y="91"/>
                  </a:cubicBezTo>
                  <a:cubicBezTo>
                    <a:pt x="112" y="91"/>
                    <a:pt x="118" y="89"/>
                    <a:pt x="122" y="84"/>
                  </a:cubicBezTo>
                  <a:cubicBezTo>
                    <a:pt x="127" y="80"/>
                    <a:pt x="130" y="73"/>
                    <a:pt x="130" y="67"/>
                  </a:cubicBezTo>
                  <a:cubicBezTo>
                    <a:pt x="130" y="25"/>
                    <a:pt x="130" y="25"/>
                    <a:pt x="130" y="25"/>
                  </a:cubicBezTo>
                  <a:cubicBezTo>
                    <a:pt x="130" y="18"/>
                    <a:pt x="127" y="12"/>
                    <a:pt x="122" y="7"/>
                  </a:cubicBezTo>
                  <a:close/>
                  <a:moveTo>
                    <a:pt x="39" y="58"/>
                  </a:moveTo>
                  <a:cubicBezTo>
                    <a:pt x="33" y="58"/>
                    <a:pt x="29" y="53"/>
                    <a:pt x="29" y="48"/>
                  </a:cubicBezTo>
                  <a:cubicBezTo>
                    <a:pt x="29" y="42"/>
                    <a:pt x="33" y="38"/>
                    <a:pt x="39" y="38"/>
                  </a:cubicBezTo>
                  <a:cubicBezTo>
                    <a:pt x="44" y="38"/>
                    <a:pt x="49" y="42"/>
                    <a:pt x="49" y="48"/>
                  </a:cubicBezTo>
                  <a:cubicBezTo>
                    <a:pt x="49" y="53"/>
                    <a:pt x="44" y="58"/>
                    <a:pt x="39" y="58"/>
                  </a:cubicBezTo>
                  <a:close/>
                  <a:moveTo>
                    <a:pt x="67" y="58"/>
                  </a:moveTo>
                  <a:cubicBezTo>
                    <a:pt x="61" y="58"/>
                    <a:pt x="57" y="53"/>
                    <a:pt x="57" y="48"/>
                  </a:cubicBezTo>
                  <a:cubicBezTo>
                    <a:pt x="57" y="42"/>
                    <a:pt x="61" y="38"/>
                    <a:pt x="67" y="38"/>
                  </a:cubicBezTo>
                  <a:cubicBezTo>
                    <a:pt x="72" y="38"/>
                    <a:pt x="77" y="42"/>
                    <a:pt x="77" y="48"/>
                  </a:cubicBezTo>
                  <a:cubicBezTo>
                    <a:pt x="77" y="53"/>
                    <a:pt x="72" y="58"/>
                    <a:pt x="67" y="58"/>
                  </a:cubicBezTo>
                  <a:close/>
                  <a:moveTo>
                    <a:pt x="94" y="58"/>
                  </a:moveTo>
                  <a:cubicBezTo>
                    <a:pt x="89" y="58"/>
                    <a:pt x="84" y="53"/>
                    <a:pt x="84" y="48"/>
                  </a:cubicBezTo>
                  <a:cubicBezTo>
                    <a:pt x="84" y="42"/>
                    <a:pt x="89" y="38"/>
                    <a:pt x="94" y="38"/>
                  </a:cubicBezTo>
                  <a:cubicBezTo>
                    <a:pt x="100" y="38"/>
                    <a:pt x="104" y="42"/>
                    <a:pt x="104" y="48"/>
                  </a:cubicBezTo>
                  <a:cubicBezTo>
                    <a:pt x="104" y="53"/>
                    <a:pt x="100" y="58"/>
                    <a:pt x="94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4367437" y="2168946"/>
            <a:ext cx="497958" cy="375722"/>
            <a:chOff x="862806" y="6597645"/>
            <a:chExt cx="788988" cy="595312"/>
          </a:xfrm>
          <a:solidFill>
            <a:schemeClr val="bg1">
              <a:lumMod val="95000"/>
            </a:schemeClr>
          </a:solidFill>
        </p:grpSpPr>
        <p:sp>
          <p:nvSpPr>
            <p:cNvPr id="43" name="Freeform 154"/>
            <p:cNvSpPr>
              <a:spLocks noEditPoints="1"/>
            </p:cNvSpPr>
            <p:nvPr/>
          </p:nvSpPr>
          <p:spPr bwMode="auto">
            <a:xfrm>
              <a:off x="1380331" y="6696070"/>
              <a:ext cx="173038" cy="398462"/>
            </a:xfrm>
            <a:custGeom>
              <a:avLst/>
              <a:gdLst>
                <a:gd name="T0" fmla="*/ 34 w 46"/>
                <a:gd name="T1" fmla="*/ 0 h 106"/>
                <a:gd name="T2" fmla="*/ 12 w 46"/>
                <a:gd name="T3" fmla="*/ 0 h 106"/>
                <a:gd name="T4" fmla="*/ 0 w 46"/>
                <a:gd name="T5" fmla="*/ 11 h 106"/>
                <a:gd name="T6" fmla="*/ 0 w 46"/>
                <a:gd name="T7" fmla="*/ 95 h 106"/>
                <a:gd name="T8" fmla="*/ 12 w 46"/>
                <a:gd name="T9" fmla="*/ 106 h 106"/>
                <a:gd name="T10" fmla="*/ 34 w 46"/>
                <a:gd name="T11" fmla="*/ 106 h 106"/>
                <a:gd name="T12" fmla="*/ 46 w 46"/>
                <a:gd name="T13" fmla="*/ 95 h 106"/>
                <a:gd name="T14" fmla="*/ 46 w 46"/>
                <a:gd name="T15" fmla="*/ 11 h 106"/>
                <a:gd name="T16" fmla="*/ 34 w 46"/>
                <a:gd name="T17" fmla="*/ 0 h 106"/>
                <a:gd name="T18" fmla="*/ 18 w 46"/>
                <a:gd name="T19" fmla="*/ 36 h 106"/>
                <a:gd name="T20" fmla="*/ 14 w 46"/>
                <a:gd name="T21" fmla="*/ 39 h 106"/>
                <a:gd name="T22" fmla="*/ 11 w 46"/>
                <a:gd name="T23" fmla="*/ 36 h 106"/>
                <a:gd name="T24" fmla="*/ 11 w 46"/>
                <a:gd name="T25" fmla="*/ 13 h 106"/>
                <a:gd name="T26" fmla="*/ 14 w 46"/>
                <a:gd name="T27" fmla="*/ 10 h 106"/>
                <a:gd name="T28" fmla="*/ 18 w 46"/>
                <a:gd name="T29" fmla="*/ 13 h 106"/>
                <a:gd name="T30" fmla="*/ 18 w 46"/>
                <a:gd name="T31" fmla="*/ 3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" h="106">
                  <a:moveTo>
                    <a:pt x="34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101"/>
                    <a:pt x="5" y="106"/>
                    <a:pt x="12" y="106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41" y="106"/>
                    <a:pt x="46" y="101"/>
                    <a:pt x="46" y="95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6" y="5"/>
                    <a:pt x="41" y="0"/>
                    <a:pt x="34" y="0"/>
                  </a:cubicBezTo>
                  <a:close/>
                  <a:moveTo>
                    <a:pt x="18" y="36"/>
                  </a:moveTo>
                  <a:cubicBezTo>
                    <a:pt x="18" y="38"/>
                    <a:pt x="17" y="39"/>
                    <a:pt x="14" y="39"/>
                  </a:cubicBezTo>
                  <a:cubicBezTo>
                    <a:pt x="12" y="39"/>
                    <a:pt x="11" y="38"/>
                    <a:pt x="11" y="36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1"/>
                    <a:pt x="12" y="10"/>
                    <a:pt x="14" y="10"/>
                  </a:cubicBezTo>
                  <a:cubicBezTo>
                    <a:pt x="17" y="10"/>
                    <a:pt x="18" y="11"/>
                    <a:pt x="18" y="13"/>
                  </a:cubicBezTo>
                  <a:lnTo>
                    <a:pt x="18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55"/>
            <p:cNvSpPr>
              <a:spLocks/>
            </p:cNvSpPr>
            <p:nvPr/>
          </p:nvSpPr>
          <p:spPr bwMode="auto">
            <a:xfrm>
              <a:off x="862806" y="7165970"/>
              <a:ext cx="788988" cy="26987"/>
            </a:xfrm>
            <a:custGeom>
              <a:avLst/>
              <a:gdLst>
                <a:gd name="T0" fmla="*/ 4 w 210"/>
                <a:gd name="T1" fmla="*/ 7 h 7"/>
                <a:gd name="T2" fmla="*/ 0 w 210"/>
                <a:gd name="T3" fmla="*/ 3 h 7"/>
                <a:gd name="T4" fmla="*/ 0 w 210"/>
                <a:gd name="T5" fmla="*/ 3 h 7"/>
                <a:gd name="T6" fmla="*/ 4 w 210"/>
                <a:gd name="T7" fmla="*/ 0 h 7"/>
                <a:gd name="T8" fmla="*/ 4 w 210"/>
                <a:gd name="T9" fmla="*/ 0 h 7"/>
                <a:gd name="T10" fmla="*/ 206 w 210"/>
                <a:gd name="T11" fmla="*/ 0 h 7"/>
                <a:gd name="T12" fmla="*/ 210 w 210"/>
                <a:gd name="T13" fmla="*/ 3 h 7"/>
                <a:gd name="T14" fmla="*/ 210 w 210"/>
                <a:gd name="T15" fmla="*/ 3 h 7"/>
                <a:gd name="T16" fmla="*/ 206 w 210"/>
                <a:gd name="T17" fmla="*/ 7 h 7"/>
                <a:gd name="T18" fmla="*/ 206 w 210"/>
                <a:gd name="T19" fmla="*/ 7 h 7"/>
                <a:gd name="T20" fmla="*/ 4 w 210"/>
                <a:gd name="T2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0" h="7">
                  <a:moveTo>
                    <a:pt x="4" y="7"/>
                  </a:moveTo>
                  <a:cubicBezTo>
                    <a:pt x="2" y="7"/>
                    <a:pt x="0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08" y="0"/>
                    <a:pt x="210" y="1"/>
                    <a:pt x="210" y="3"/>
                  </a:cubicBezTo>
                  <a:cubicBezTo>
                    <a:pt x="210" y="3"/>
                    <a:pt x="210" y="3"/>
                    <a:pt x="210" y="3"/>
                  </a:cubicBezTo>
                  <a:cubicBezTo>
                    <a:pt x="210" y="6"/>
                    <a:pt x="208" y="7"/>
                    <a:pt x="206" y="7"/>
                  </a:cubicBezTo>
                  <a:cubicBezTo>
                    <a:pt x="206" y="7"/>
                    <a:pt x="206" y="7"/>
                    <a:pt x="206" y="7"/>
                  </a:cubicBezTo>
                  <a:cubicBezTo>
                    <a:pt x="4" y="7"/>
                    <a:pt x="4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56"/>
            <p:cNvSpPr>
              <a:spLocks noEditPoints="1"/>
            </p:cNvSpPr>
            <p:nvPr/>
          </p:nvSpPr>
          <p:spPr bwMode="auto">
            <a:xfrm>
              <a:off x="940593" y="6597645"/>
              <a:ext cx="395288" cy="508000"/>
            </a:xfrm>
            <a:custGeom>
              <a:avLst/>
              <a:gdLst>
                <a:gd name="T0" fmla="*/ 46 w 105"/>
                <a:gd name="T1" fmla="*/ 73 h 135"/>
                <a:gd name="T2" fmla="*/ 46 w 105"/>
                <a:gd name="T3" fmla="*/ 125 h 135"/>
                <a:gd name="T4" fmla="*/ 36 w 105"/>
                <a:gd name="T5" fmla="*/ 135 h 135"/>
                <a:gd name="T6" fmla="*/ 11 w 105"/>
                <a:gd name="T7" fmla="*/ 135 h 135"/>
                <a:gd name="T8" fmla="*/ 0 w 105"/>
                <a:gd name="T9" fmla="*/ 125 h 135"/>
                <a:gd name="T10" fmla="*/ 0 w 105"/>
                <a:gd name="T11" fmla="*/ 73 h 135"/>
                <a:gd name="T12" fmla="*/ 11 w 105"/>
                <a:gd name="T13" fmla="*/ 63 h 135"/>
                <a:gd name="T14" fmla="*/ 36 w 105"/>
                <a:gd name="T15" fmla="*/ 63 h 135"/>
                <a:gd name="T16" fmla="*/ 46 w 105"/>
                <a:gd name="T17" fmla="*/ 73 h 135"/>
                <a:gd name="T18" fmla="*/ 17 w 105"/>
                <a:gd name="T19" fmla="*/ 76 h 135"/>
                <a:gd name="T20" fmla="*/ 14 w 105"/>
                <a:gd name="T21" fmla="*/ 73 h 135"/>
                <a:gd name="T22" fmla="*/ 10 w 105"/>
                <a:gd name="T23" fmla="*/ 76 h 135"/>
                <a:gd name="T24" fmla="*/ 10 w 105"/>
                <a:gd name="T25" fmla="*/ 99 h 135"/>
                <a:gd name="T26" fmla="*/ 14 w 105"/>
                <a:gd name="T27" fmla="*/ 102 h 135"/>
                <a:gd name="T28" fmla="*/ 17 w 105"/>
                <a:gd name="T29" fmla="*/ 99 h 135"/>
                <a:gd name="T30" fmla="*/ 17 w 105"/>
                <a:gd name="T31" fmla="*/ 76 h 135"/>
                <a:gd name="T32" fmla="*/ 105 w 105"/>
                <a:gd name="T33" fmla="*/ 10 h 135"/>
                <a:gd name="T34" fmla="*/ 105 w 105"/>
                <a:gd name="T35" fmla="*/ 125 h 135"/>
                <a:gd name="T36" fmla="*/ 94 w 105"/>
                <a:gd name="T37" fmla="*/ 135 h 135"/>
                <a:gd name="T38" fmla="*/ 69 w 105"/>
                <a:gd name="T39" fmla="*/ 135 h 135"/>
                <a:gd name="T40" fmla="*/ 59 w 105"/>
                <a:gd name="T41" fmla="*/ 125 h 135"/>
                <a:gd name="T42" fmla="*/ 59 w 105"/>
                <a:gd name="T43" fmla="*/ 10 h 135"/>
                <a:gd name="T44" fmla="*/ 69 w 105"/>
                <a:gd name="T45" fmla="*/ 0 h 135"/>
                <a:gd name="T46" fmla="*/ 94 w 105"/>
                <a:gd name="T47" fmla="*/ 0 h 135"/>
                <a:gd name="T48" fmla="*/ 105 w 105"/>
                <a:gd name="T49" fmla="*/ 10 h 135"/>
                <a:gd name="T50" fmla="*/ 76 w 105"/>
                <a:gd name="T51" fmla="*/ 13 h 135"/>
                <a:gd name="T52" fmla="*/ 73 w 105"/>
                <a:gd name="T53" fmla="*/ 10 h 135"/>
                <a:gd name="T54" fmla="*/ 69 w 105"/>
                <a:gd name="T55" fmla="*/ 13 h 135"/>
                <a:gd name="T56" fmla="*/ 69 w 105"/>
                <a:gd name="T57" fmla="*/ 42 h 135"/>
                <a:gd name="T58" fmla="*/ 73 w 105"/>
                <a:gd name="T59" fmla="*/ 45 h 135"/>
                <a:gd name="T60" fmla="*/ 76 w 105"/>
                <a:gd name="T61" fmla="*/ 42 h 135"/>
                <a:gd name="T62" fmla="*/ 76 w 105"/>
                <a:gd name="T63" fmla="*/ 13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5" h="135">
                  <a:moveTo>
                    <a:pt x="46" y="73"/>
                  </a:moveTo>
                  <a:cubicBezTo>
                    <a:pt x="46" y="125"/>
                    <a:pt x="46" y="125"/>
                    <a:pt x="46" y="125"/>
                  </a:cubicBezTo>
                  <a:cubicBezTo>
                    <a:pt x="46" y="130"/>
                    <a:pt x="41" y="135"/>
                    <a:pt x="36" y="135"/>
                  </a:cubicBezTo>
                  <a:cubicBezTo>
                    <a:pt x="11" y="135"/>
                    <a:pt x="11" y="135"/>
                    <a:pt x="11" y="135"/>
                  </a:cubicBezTo>
                  <a:cubicBezTo>
                    <a:pt x="5" y="135"/>
                    <a:pt x="0" y="130"/>
                    <a:pt x="0" y="125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67"/>
                    <a:pt x="5" y="63"/>
                    <a:pt x="11" y="63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41" y="63"/>
                    <a:pt x="46" y="67"/>
                    <a:pt x="46" y="73"/>
                  </a:cubicBezTo>
                  <a:close/>
                  <a:moveTo>
                    <a:pt x="17" y="76"/>
                  </a:moveTo>
                  <a:cubicBezTo>
                    <a:pt x="17" y="74"/>
                    <a:pt x="16" y="73"/>
                    <a:pt x="14" y="73"/>
                  </a:cubicBezTo>
                  <a:cubicBezTo>
                    <a:pt x="12" y="73"/>
                    <a:pt x="10" y="74"/>
                    <a:pt x="10" y="76"/>
                  </a:cubicBezTo>
                  <a:cubicBezTo>
                    <a:pt x="10" y="99"/>
                    <a:pt x="10" y="99"/>
                    <a:pt x="10" y="99"/>
                  </a:cubicBezTo>
                  <a:cubicBezTo>
                    <a:pt x="10" y="101"/>
                    <a:pt x="12" y="102"/>
                    <a:pt x="14" y="102"/>
                  </a:cubicBezTo>
                  <a:cubicBezTo>
                    <a:pt x="16" y="102"/>
                    <a:pt x="17" y="101"/>
                    <a:pt x="17" y="99"/>
                  </a:cubicBezTo>
                  <a:lnTo>
                    <a:pt x="17" y="76"/>
                  </a:lnTo>
                  <a:close/>
                  <a:moveTo>
                    <a:pt x="105" y="10"/>
                  </a:moveTo>
                  <a:cubicBezTo>
                    <a:pt x="105" y="125"/>
                    <a:pt x="105" y="125"/>
                    <a:pt x="105" y="125"/>
                  </a:cubicBezTo>
                  <a:cubicBezTo>
                    <a:pt x="105" y="130"/>
                    <a:pt x="100" y="135"/>
                    <a:pt x="94" y="135"/>
                  </a:cubicBezTo>
                  <a:cubicBezTo>
                    <a:pt x="69" y="135"/>
                    <a:pt x="69" y="135"/>
                    <a:pt x="69" y="135"/>
                  </a:cubicBezTo>
                  <a:cubicBezTo>
                    <a:pt x="63" y="135"/>
                    <a:pt x="59" y="130"/>
                    <a:pt x="59" y="125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4"/>
                    <a:pt x="63" y="0"/>
                    <a:pt x="69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100" y="0"/>
                    <a:pt x="105" y="4"/>
                    <a:pt x="105" y="10"/>
                  </a:cubicBezTo>
                  <a:close/>
                  <a:moveTo>
                    <a:pt x="76" y="13"/>
                  </a:moveTo>
                  <a:cubicBezTo>
                    <a:pt x="76" y="11"/>
                    <a:pt x="75" y="10"/>
                    <a:pt x="73" y="10"/>
                  </a:cubicBezTo>
                  <a:cubicBezTo>
                    <a:pt x="71" y="10"/>
                    <a:pt x="69" y="11"/>
                    <a:pt x="69" y="13"/>
                  </a:cubicBezTo>
                  <a:cubicBezTo>
                    <a:pt x="69" y="42"/>
                    <a:pt x="69" y="42"/>
                    <a:pt x="69" y="42"/>
                  </a:cubicBezTo>
                  <a:cubicBezTo>
                    <a:pt x="69" y="44"/>
                    <a:pt x="71" y="45"/>
                    <a:pt x="73" y="45"/>
                  </a:cubicBezTo>
                  <a:cubicBezTo>
                    <a:pt x="75" y="45"/>
                    <a:pt x="76" y="44"/>
                    <a:pt x="76" y="42"/>
                  </a:cubicBezTo>
                  <a:lnTo>
                    <a:pt x="76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4" name="TextBox 6"/>
          <p:cNvSpPr txBox="1">
            <a:spLocks noChangeArrowheads="1"/>
          </p:cNvSpPr>
          <p:nvPr/>
        </p:nvSpPr>
        <p:spPr bwMode="auto">
          <a:xfrm>
            <a:off x="3473783" y="434492"/>
            <a:ext cx="20510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明年工作计划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  <a:cs typeface="+mn-ea"/>
            </a:endParaRPr>
          </a:p>
        </p:txBody>
      </p:sp>
      <p:sp>
        <p:nvSpPr>
          <p:cNvPr id="25" name="TextBox 6"/>
          <p:cNvSpPr txBox="1">
            <a:spLocks noChangeArrowheads="1"/>
          </p:cNvSpPr>
          <p:nvPr/>
        </p:nvSpPr>
        <p:spPr bwMode="auto">
          <a:xfrm>
            <a:off x="3821045" y="752508"/>
            <a:ext cx="13159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cs typeface="+mn-ea"/>
              </a:rPr>
              <a:t>YOUR TITLE HERE</a:t>
            </a:r>
            <a:endParaRPr kumimoji="0" lang="zh-CN" sz="110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 Narrow" panose="020B0606020202030204" pitchFamily="34" charset="0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515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6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8" presetID="2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" fill="hold">
                          <p:stCondLst>
                            <p:cond delay="indefinite"/>
                          </p:stCondLst>
                          <p:childTnLst>
                            <p:par>
                              <p:cTn id="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" fill="hold">
                          <p:stCondLst>
                            <p:cond delay="indefinite"/>
                          </p:stCondLst>
                          <p:childTnLst>
                            <p:par>
                              <p:cTn id="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10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0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animBg="1"/>
          <p:bldP spid="9" grpId="0" animBg="1"/>
          <p:bldP spid="8" grpId="0" animBg="1"/>
          <p:bldP spid="12" grpId="0"/>
          <p:bldP spid="13" grpId="0"/>
          <p:bldP spid="1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8" presetID="2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" fill="hold">
                          <p:stCondLst>
                            <p:cond delay="indefinite"/>
                          </p:stCondLst>
                          <p:childTnLst>
                            <p:par>
                              <p:cTn id="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" fill="hold">
                          <p:stCondLst>
                            <p:cond delay="indefinite"/>
                          </p:stCondLst>
                          <p:childTnLst>
                            <p:par>
                              <p:cTn id="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10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0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animBg="1"/>
          <p:bldP spid="9" grpId="0" animBg="1"/>
          <p:bldP spid="8" grpId="0" animBg="1"/>
          <p:bldP spid="12" grpId="0"/>
          <p:bldP spid="13" grpId="0"/>
          <p:bldP spid="14" grpId="0"/>
        </p:bldLst>
      </p:timing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328053"/>
            <a:ext cx="9144000" cy="1854200"/>
          </a:xfrm>
          <a:prstGeom prst="rect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978" y="1553736"/>
            <a:ext cx="1314614" cy="1436078"/>
          </a:xfrm>
          <a:custGeom>
            <a:avLst/>
            <a:gdLst>
              <a:gd name="connsiteX0" fmla="*/ 582318 w 1149320"/>
              <a:gd name="connsiteY0" fmla="*/ 0 h 1267937"/>
              <a:gd name="connsiteX1" fmla="*/ 586501 w 1149320"/>
              <a:gd name="connsiteY1" fmla="*/ 188 h 1267937"/>
              <a:gd name="connsiteX2" fmla="*/ 590696 w 1149320"/>
              <a:gd name="connsiteY2" fmla="*/ 156 h 1267937"/>
              <a:gd name="connsiteX3" fmla="*/ 592251 w 1149320"/>
              <a:gd name="connsiteY3" fmla="*/ 447 h 1267937"/>
              <a:gd name="connsiteX4" fmla="*/ 608542 w 1149320"/>
              <a:gd name="connsiteY4" fmla="*/ 1180 h 1267937"/>
              <a:gd name="connsiteX5" fmla="*/ 659335 w 1149320"/>
              <a:gd name="connsiteY5" fmla="*/ 19323 h 1267937"/>
              <a:gd name="connsiteX6" fmla="*/ 1078501 w 1149320"/>
              <a:gd name="connsiteY6" fmla="*/ 271887 h 1267937"/>
              <a:gd name="connsiteX7" fmla="*/ 1118277 w 1149320"/>
              <a:gd name="connsiteY7" fmla="*/ 308315 h 1267937"/>
              <a:gd name="connsiteX8" fmla="*/ 1126539 w 1149320"/>
              <a:gd name="connsiteY8" fmla="*/ 322377 h 1267937"/>
              <a:gd name="connsiteX9" fmla="*/ 1127522 w 1149320"/>
              <a:gd name="connsiteY9" fmla="*/ 323615 h 1267937"/>
              <a:gd name="connsiteX10" fmla="*/ 1129452 w 1149320"/>
              <a:gd name="connsiteY10" fmla="*/ 327335 h 1267937"/>
              <a:gd name="connsiteX11" fmla="*/ 1131575 w 1149320"/>
              <a:gd name="connsiteY11" fmla="*/ 330949 h 1267937"/>
              <a:gd name="connsiteX12" fmla="*/ 1132101 w 1149320"/>
              <a:gd name="connsiteY12" fmla="*/ 332440 h 1267937"/>
              <a:gd name="connsiteX13" fmla="*/ 1139612 w 1149320"/>
              <a:gd name="connsiteY13" fmla="*/ 346917 h 1267937"/>
              <a:gd name="connsiteX14" fmla="*/ 1149296 w 1149320"/>
              <a:gd name="connsiteY14" fmla="*/ 399977 h 1267937"/>
              <a:gd name="connsiteX15" fmla="*/ 1140151 w 1149320"/>
              <a:gd name="connsiteY15" fmla="*/ 889267 h 1267937"/>
              <a:gd name="connsiteX16" fmla="*/ 1128492 w 1149320"/>
              <a:gd name="connsiteY16" fmla="*/ 941928 h 1267937"/>
              <a:gd name="connsiteX17" fmla="*/ 1120445 w 1149320"/>
              <a:gd name="connsiteY17" fmla="*/ 956113 h 1267937"/>
              <a:gd name="connsiteX18" fmla="*/ 1119865 w 1149320"/>
              <a:gd name="connsiteY18" fmla="*/ 957584 h 1267937"/>
              <a:gd name="connsiteX19" fmla="*/ 1117606 w 1149320"/>
              <a:gd name="connsiteY19" fmla="*/ 961118 h 1267937"/>
              <a:gd name="connsiteX20" fmla="*/ 1115540 w 1149320"/>
              <a:gd name="connsiteY20" fmla="*/ 964762 h 1267937"/>
              <a:gd name="connsiteX21" fmla="*/ 1114512 w 1149320"/>
              <a:gd name="connsiteY21" fmla="*/ 965961 h 1267937"/>
              <a:gd name="connsiteX22" fmla="*/ 1105730 w 1149320"/>
              <a:gd name="connsiteY22" fmla="*/ 979705 h 1267937"/>
              <a:gd name="connsiteX23" fmla="*/ 1064621 w 1149320"/>
              <a:gd name="connsiteY23" fmla="*/ 1014622 h 1267937"/>
              <a:gd name="connsiteX24" fmla="*/ 636311 w 1149320"/>
              <a:gd name="connsiteY24" fmla="*/ 1251348 h 1267937"/>
              <a:gd name="connsiteX25" fmla="*/ 584876 w 1149320"/>
              <a:gd name="connsiteY25" fmla="*/ 1267581 h 1267937"/>
              <a:gd name="connsiteX26" fmla="*/ 568566 w 1149320"/>
              <a:gd name="connsiteY26" fmla="*/ 1267705 h 1267937"/>
              <a:gd name="connsiteX27" fmla="*/ 567003 w 1149320"/>
              <a:gd name="connsiteY27" fmla="*/ 1267937 h 1267937"/>
              <a:gd name="connsiteX28" fmla="*/ 562818 w 1149320"/>
              <a:gd name="connsiteY28" fmla="*/ 1267749 h 1267937"/>
              <a:gd name="connsiteX29" fmla="*/ 558625 w 1149320"/>
              <a:gd name="connsiteY29" fmla="*/ 1267781 h 1267937"/>
              <a:gd name="connsiteX30" fmla="*/ 557070 w 1149320"/>
              <a:gd name="connsiteY30" fmla="*/ 1267490 h 1267937"/>
              <a:gd name="connsiteX31" fmla="*/ 540778 w 1149320"/>
              <a:gd name="connsiteY31" fmla="*/ 1266757 h 1267937"/>
              <a:gd name="connsiteX32" fmla="*/ 489985 w 1149320"/>
              <a:gd name="connsiteY32" fmla="*/ 1248613 h 1267937"/>
              <a:gd name="connsiteX33" fmla="*/ 70819 w 1149320"/>
              <a:gd name="connsiteY33" fmla="*/ 996050 h 1267937"/>
              <a:gd name="connsiteX34" fmla="*/ 17745 w 1149320"/>
              <a:gd name="connsiteY34" fmla="*/ 936988 h 1267937"/>
              <a:gd name="connsiteX35" fmla="*/ 15827 w 1149320"/>
              <a:gd name="connsiteY35" fmla="*/ 931543 h 1267937"/>
              <a:gd name="connsiteX36" fmla="*/ 9709 w 1149320"/>
              <a:gd name="connsiteY36" fmla="*/ 921020 h 1267937"/>
              <a:gd name="connsiteX37" fmla="*/ 25 w 1149320"/>
              <a:gd name="connsiteY37" fmla="*/ 867961 h 1267937"/>
              <a:gd name="connsiteX38" fmla="*/ 9169 w 1149320"/>
              <a:gd name="connsiteY38" fmla="*/ 378670 h 1267937"/>
              <a:gd name="connsiteX39" fmla="*/ 20829 w 1149320"/>
              <a:gd name="connsiteY39" fmla="*/ 326009 h 1267937"/>
              <a:gd name="connsiteX40" fmla="*/ 28875 w 1149320"/>
              <a:gd name="connsiteY40" fmla="*/ 311824 h 1267937"/>
              <a:gd name="connsiteX41" fmla="*/ 29456 w 1149320"/>
              <a:gd name="connsiteY41" fmla="*/ 310353 h 1267937"/>
              <a:gd name="connsiteX42" fmla="*/ 31714 w 1149320"/>
              <a:gd name="connsiteY42" fmla="*/ 306818 h 1267937"/>
              <a:gd name="connsiteX43" fmla="*/ 33781 w 1149320"/>
              <a:gd name="connsiteY43" fmla="*/ 303175 h 1267937"/>
              <a:gd name="connsiteX44" fmla="*/ 34809 w 1149320"/>
              <a:gd name="connsiteY44" fmla="*/ 301976 h 1267937"/>
              <a:gd name="connsiteX45" fmla="*/ 43591 w 1149320"/>
              <a:gd name="connsiteY45" fmla="*/ 288232 h 1267937"/>
              <a:gd name="connsiteX46" fmla="*/ 84700 w 1149320"/>
              <a:gd name="connsiteY46" fmla="*/ 253315 h 1267937"/>
              <a:gd name="connsiteX47" fmla="*/ 513010 w 1149320"/>
              <a:gd name="connsiteY47" fmla="*/ 16589 h 1267937"/>
              <a:gd name="connsiteX48" fmla="*/ 564445 w 1149320"/>
              <a:gd name="connsiteY48" fmla="*/ 356 h 1267937"/>
              <a:gd name="connsiteX49" fmla="*/ 580755 w 1149320"/>
              <a:gd name="connsiteY49" fmla="*/ 232 h 1267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149320" h="1267937">
                <a:moveTo>
                  <a:pt x="582318" y="0"/>
                </a:moveTo>
                <a:lnTo>
                  <a:pt x="586501" y="188"/>
                </a:lnTo>
                <a:lnTo>
                  <a:pt x="590696" y="156"/>
                </a:lnTo>
                <a:lnTo>
                  <a:pt x="592251" y="447"/>
                </a:lnTo>
                <a:lnTo>
                  <a:pt x="608542" y="1180"/>
                </a:lnTo>
                <a:cubicBezTo>
                  <a:pt x="626008" y="3680"/>
                  <a:pt x="643273" y="9645"/>
                  <a:pt x="659335" y="19323"/>
                </a:cubicBezTo>
                <a:lnTo>
                  <a:pt x="1078501" y="271887"/>
                </a:lnTo>
                <a:cubicBezTo>
                  <a:pt x="1094564" y="281566"/>
                  <a:pt x="1107905" y="294042"/>
                  <a:pt x="1118277" y="308315"/>
                </a:cubicBezTo>
                <a:lnTo>
                  <a:pt x="1126539" y="322377"/>
                </a:lnTo>
                <a:lnTo>
                  <a:pt x="1127522" y="323615"/>
                </a:lnTo>
                <a:lnTo>
                  <a:pt x="1129452" y="327335"/>
                </a:lnTo>
                <a:lnTo>
                  <a:pt x="1131575" y="330949"/>
                </a:lnTo>
                <a:lnTo>
                  <a:pt x="1132101" y="332440"/>
                </a:lnTo>
                <a:lnTo>
                  <a:pt x="1139612" y="346917"/>
                </a:lnTo>
                <a:cubicBezTo>
                  <a:pt x="1146180" y="363292"/>
                  <a:pt x="1149646" y="381227"/>
                  <a:pt x="1149296" y="399977"/>
                </a:cubicBezTo>
                <a:lnTo>
                  <a:pt x="1140151" y="889267"/>
                </a:lnTo>
                <a:cubicBezTo>
                  <a:pt x="1139801" y="908018"/>
                  <a:pt x="1135667" y="925809"/>
                  <a:pt x="1128492" y="941928"/>
                </a:cubicBezTo>
                <a:lnTo>
                  <a:pt x="1120445" y="956113"/>
                </a:lnTo>
                <a:lnTo>
                  <a:pt x="1119865" y="957584"/>
                </a:lnTo>
                <a:lnTo>
                  <a:pt x="1117606" y="961118"/>
                </a:lnTo>
                <a:lnTo>
                  <a:pt x="1115540" y="964762"/>
                </a:lnTo>
                <a:lnTo>
                  <a:pt x="1114512" y="965961"/>
                </a:lnTo>
                <a:lnTo>
                  <a:pt x="1105730" y="979705"/>
                </a:lnTo>
                <a:cubicBezTo>
                  <a:pt x="1094832" y="993581"/>
                  <a:pt x="1081034" y="1005550"/>
                  <a:pt x="1064621" y="1014622"/>
                </a:cubicBezTo>
                <a:lnTo>
                  <a:pt x="636311" y="1251348"/>
                </a:lnTo>
                <a:cubicBezTo>
                  <a:pt x="619897" y="1260420"/>
                  <a:pt x="602422" y="1265736"/>
                  <a:pt x="584876" y="1267581"/>
                </a:cubicBezTo>
                <a:lnTo>
                  <a:pt x="568566" y="1267705"/>
                </a:lnTo>
                <a:lnTo>
                  <a:pt x="567003" y="1267937"/>
                </a:lnTo>
                <a:lnTo>
                  <a:pt x="562818" y="1267749"/>
                </a:lnTo>
                <a:lnTo>
                  <a:pt x="558625" y="1267781"/>
                </a:lnTo>
                <a:lnTo>
                  <a:pt x="557070" y="1267490"/>
                </a:lnTo>
                <a:lnTo>
                  <a:pt x="540778" y="1266757"/>
                </a:lnTo>
                <a:cubicBezTo>
                  <a:pt x="523312" y="1264257"/>
                  <a:pt x="506048" y="1258292"/>
                  <a:pt x="489985" y="1248613"/>
                </a:cubicBezTo>
                <a:lnTo>
                  <a:pt x="70819" y="996050"/>
                </a:lnTo>
                <a:cubicBezTo>
                  <a:pt x="46725" y="981532"/>
                  <a:pt x="28754" y="960720"/>
                  <a:pt x="17745" y="936988"/>
                </a:cubicBezTo>
                <a:lnTo>
                  <a:pt x="15827" y="931543"/>
                </a:lnTo>
                <a:lnTo>
                  <a:pt x="9709" y="921020"/>
                </a:lnTo>
                <a:cubicBezTo>
                  <a:pt x="3141" y="904645"/>
                  <a:pt x="-326" y="886711"/>
                  <a:pt x="25" y="867961"/>
                </a:cubicBezTo>
                <a:lnTo>
                  <a:pt x="9169" y="378670"/>
                </a:lnTo>
                <a:cubicBezTo>
                  <a:pt x="9519" y="359920"/>
                  <a:pt x="13653" y="342128"/>
                  <a:pt x="20829" y="326009"/>
                </a:cubicBezTo>
                <a:lnTo>
                  <a:pt x="28875" y="311824"/>
                </a:lnTo>
                <a:lnTo>
                  <a:pt x="29456" y="310353"/>
                </a:lnTo>
                <a:lnTo>
                  <a:pt x="31714" y="306818"/>
                </a:lnTo>
                <a:lnTo>
                  <a:pt x="33781" y="303175"/>
                </a:lnTo>
                <a:lnTo>
                  <a:pt x="34809" y="301976"/>
                </a:lnTo>
                <a:lnTo>
                  <a:pt x="43591" y="288232"/>
                </a:lnTo>
                <a:cubicBezTo>
                  <a:pt x="54488" y="274356"/>
                  <a:pt x="68286" y="262387"/>
                  <a:pt x="84700" y="253315"/>
                </a:cubicBezTo>
                <a:lnTo>
                  <a:pt x="513010" y="16589"/>
                </a:lnTo>
                <a:cubicBezTo>
                  <a:pt x="529423" y="7517"/>
                  <a:pt x="546898" y="2201"/>
                  <a:pt x="564445" y="356"/>
                </a:cubicBezTo>
                <a:lnTo>
                  <a:pt x="580755" y="232"/>
                </a:lnTo>
                <a:close/>
              </a:path>
            </a:pathLst>
          </a:cu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521" y="1553737"/>
            <a:ext cx="1314614" cy="1436078"/>
          </a:xfrm>
          <a:custGeom>
            <a:avLst/>
            <a:gdLst>
              <a:gd name="connsiteX0" fmla="*/ 582318 w 1149320"/>
              <a:gd name="connsiteY0" fmla="*/ 0 h 1267937"/>
              <a:gd name="connsiteX1" fmla="*/ 586501 w 1149320"/>
              <a:gd name="connsiteY1" fmla="*/ 188 h 1267937"/>
              <a:gd name="connsiteX2" fmla="*/ 590696 w 1149320"/>
              <a:gd name="connsiteY2" fmla="*/ 156 h 1267937"/>
              <a:gd name="connsiteX3" fmla="*/ 592251 w 1149320"/>
              <a:gd name="connsiteY3" fmla="*/ 447 h 1267937"/>
              <a:gd name="connsiteX4" fmla="*/ 608543 w 1149320"/>
              <a:gd name="connsiteY4" fmla="*/ 1180 h 1267937"/>
              <a:gd name="connsiteX5" fmla="*/ 659336 w 1149320"/>
              <a:gd name="connsiteY5" fmla="*/ 19323 h 1267937"/>
              <a:gd name="connsiteX6" fmla="*/ 1078501 w 1149320"/>
              <a:gd name="connsiteY6" fmla="*/ 271887 h 1267937"/>
              <a:gd name="connsiteX7" fmla="*/ 1118277 w 1149320"/>
              <a:gd name="connsiteY7" fmla="*/ 308315 h 1267937"/>
              <a:gd name="connsiteX8" fmla="*/ 1126539 w 1149320"/>
              <a:gd name="connsiteY8" fmla="*/ 322377 h 1267937"/>
              <a:gd name="connsiteX9" fmla="*/ 1127522 w 1149320"/>
              <a:gd name="connsiteY9" fmla="*/ 323615 h 1267937"/>
              <a:gd name="connsiteX10" fmla="*/ 1129452 w 1149320"/>
              <a:gd name="connsiteY10" fmla="*/ 327335 h 1267937"/>
              <a:gd name="connsiteX11" fmla="*/ 1131575 w 1149320"/>
              <a:gd name="connsiteY11" fmla="*/ 330949 h 1267937"/>
              <a:gd name="connsiteX12" fmla="*/ 1132101 w 1149320"/>
              <a:gd name="connsiteY12" fmla="*/ 332440 h 1267937"/>
              <a:gd name="connsiteX13" fmla="*/ 1139612 w 1149320"/>
              <a:gd name="connsiteY13" fmla="*/ 346917 h 1267937"/>
              <a:gd name="connsiteX14" fmla="*/ 1149296 w 1149320"/>
              <a:gd name="connsiteY14" fmla="*/ 399977 h 1267937"/>
              <a:gd name="connsiteX15" fmla="*/ 1140152 w 1149320"/>
              <a:gd name="connsiteY15" fmla="*/ 889267 h 1267937"/>
              <a:gd name="connsiteX16" fmla="*/ 1128492 w 1149320"/>
              <a:gd name="connsiteY16" fmla="*/ 941928 h 1267937"/>
              <a:gd name="connsiteX17" fmla="*/ 1120445 w 1149320"/>
              <a:gd name="connsiteY17" fmla="*/ 956113 h 1267937"/>
              <a:gd name="connsiteX18" fmla="*/ 1119865 w 1149320"/>
              <a:gd name="connsiteY18" fmla="*/ 957584 h 1267937"/>
              <a:gd name="connsiteX19" fmla="*/ 1117607 w 1149320"/>
              <a:gd name="connsiteY19" fmla="*/ 961118 h 1267937"/>
              <a:gd name="connsiteX20" fmla="*/ 1115540 w 1149320"/>
              <a:gd name="connsiteY20" fmla="*/ 964762 h 1267937"/>
              <a:gd name="connsiteX21" fmla="*/ 1114512 w 1149320"/>
              <a:gd name="connsiteY21" fmla="*/ 965961 h 1267937"/>
              <a:gd name="connsiteX22" fmla="*/ 1105730 w 1149320"/>
              <a:gd name="connsiteY22" fmla="*/ 979705 h 1267937"/>
              <a:gd name="connsiteX23" fmla="*/ 1064621 w 1149320"/>
              <a:gd name="connsiteY23" fmla="*/ 1014622 h 1267937"/>
              <a:gd name="connsiteX24" fmla="*/ 636311 w 1149320"/>
              <a:gd name="connsiteY24" fmla="*/ 1251348 h 1267937"/>
              <a:gd name="connsiteX25" fmla="*/ 584876 w 1149320"/>
              <a:gd name="connsiteY25" fmla="*/ 1267581 h 1267937"/>
              <a:gd name="connsiteX26" fmla="*/ 568566 w 1149320"/>
              <a:gd name="connsiteY26" fmla="*/ 1267705 h 1267937"/>
              <a:gd name="connsiteX27" fmla="*/ 567003 w 1149320"/>
              <a:gd name="connsiteY27" fmla="*/ 1267937 h 1267937"/>
              <a:gd name="connsiteX28" fmla="*/ 562818 w 1149320"/>
              <a:gd name="connsiteY28" fmla="*/ 1267749 h 1267937"/>
              <a:gd name="connsiteX29" fmla="*/ 558625 w 1149320"/>
              <a:gd name="connsiteY29" fmla="*/ 1267781 h 1267937"/>
              <a:gd name="connsiteX30" fmla="*/ 557070 w 1149320"/>
              <a:gd name="connsiteY30" fmla="*/ 1267490 h 1267937"/>
              <a:gd name="connsiteX31" fmla="*/ 540778 w 1149320"/>
              <a:gd name="connsiteY31" fmla="*/ 1266757 h 1267937"/>
              <a:gd name="connsiteX32" fmla="*/ 489985 w 1149320"/>
              <a:gd name="connsiteY32" fmla="*/ 1248613 h 1267937"/>
              <a:gd name="connsiteX33" fmla="*/ 70819 w 1149320"/>
              <a:gd name="connsiteY33" fmla="*/ 996050 h 1267937"/>
              <a:gd name="connsiteX34" fmla="*/ 17745 w 1149320"/>
              <a:gd name="connsiteY34" fmla="*/ 936988 h 1267937"/>
              <a:gd name="connsiteX35" fmla="*/ 15827 w 1149320"/>
              <a:gd name="connsiteY35" fmla="*/ 931543 h 1267937"/>
              <a:gd name="connsiteX36" fmla="*/ 9709 w 1149320"/>
              <a:gd name="connsiteY36" fmla="*/ 921020 h 1267937"/>
              <a:gd name="connsiteX37" fmla="*/ 25 w 1149320"/>
              <a:gd name="connsiteY37" fmla="*/ 867961 h 1267937"/>
              <a:gd name="connsiteX38" fmla="*/ 9169 w 1149320"/>
              <a:gd name="connsiteY38" fmla="*/ 378670 h 1267937"/>
              <a:gd name="connsiteX39" fmla="*/ 20829 w 1149320"/>
              <a:gd name="connsiteY39" fmla="*/ 326009 h 1267937"/>
              <a:gd name="connsiteX40" fmla="*/ 28875 w 1149320"/>
              <a:gd name="connsiteY40" fmla="*/ 311824 h 1267937"/>
              <a:gd name="connsiteX41" fmla="*/ 29456 w 1149320"/>
              <a:gd name="connsiteY41" fmla="*/ 310353 h 1267937"/>
              <a:gd name="connsiteX42" fmla="*/ 31714 w 1149320"/>
              <a:gd name="connsiteY42" fmla="*/ 306818 h 1267937"/>
              <a:gd name="connsiteX43" fmla="*/ 33781 w 1149320"/>
              <a:gd name="connsiteY43" fmla="*/ 303175 h 1267937"/>
              <a:gd name="connsiteX44" fmla="*/ 34809 w 1149320"/>
              <a:gd name="connsiteY44" fmla="*/ 301976 h 1267937"/>
              <a:gd name="connsiteX45" fmla="*/ 43592 w 1149320"/>
              <a:gd name="connsiteY45" fmla="*/ 288232 h 1267937"/>
              <a:gd name="connsiteX46" fmla="*/ 84700 w 1149320"/>
              <a:gd name="connsiteY46" fmla="*/ 253315 h 1267937"/>
              <a:gd name="connsiteX47" fmla="*/ 513010 w 1149320"/>
              <a:gd name="connsiteY47" fmla="*/ 16589 h 1267937"/>
              <a:gd name="connsiteX48" fmla="*/ 564445 w 1149320"/>
              <a:gd name="connsiteY48" fmla="*/ 356 h 1267937"/>
              <a:gd name="connsiteX49" fmla="*/ 580755 w 1149320"/>
              <a:gd name="connsiteY49" fmla="*/ 232 h 1267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149320" h="1267937">
                <a:moveTo>
                  <a:pt x="582318" y="0"/>
                </a:moveTo>
                <a:lnTo>
                  <a:pt x="586501" y="188"/>
                </a:lnTo>
                <a:lnTo>
                  <a:pt x="590696" y="156"/>
                </a:lnTo>
                <a:lnTo>
                  <a:pt x="592251" y="447"/>
                </a:lnTo>
                <a:lnTo>
                  <a:pt x="608543" y="1180"/>
                </a:lnTo>
                <a:cubicBezTo>
                  <a:pt x="626008" y="3680"/>
                  <a:pt x="643273" y="9645"/>
                  <a:pt x="659336" y="19323"/>
                </a:cubicBezTo>
                <a:lnTo>
                  <a:pt x="1078501" y="271887"/>
                </a:lnTo>
                <a:cubicBezTo>
                  <a:pt x="1094564" y="281566"/>
                  <a:pt x="1107905" y="294042"/>
                  <a:pt x="1118277" y="308315"/>
                </a:cubicBezTo>
                <a:lnTo>
                  <a:pt x="1126539" y="322377"/>
                </a:lnTo>
                <a:lnTo>
                  <a:pt x="1127522" y="323615"/>
                </a:lnTo>
                <a:lnTo>
                  <a:pt x="1129452" y="327335"/>
                </a:lnTo>
                <a:lnTo>
                  <a:pt x="1131575" y="330949"/>
                </a:lnTo>
                <a:lnTo>
                  <a:pt x="1132101" y="332440"/>
                </a:lnTo>
                <a:lnTo>
                  <a:pt x="1139612" y="346917"/>
                </a:lnTo>
                <a:cubicBezTo>
                  <a:pt x="1146180" y="363292"/>
                  <a:pt x="1149646" y="381227"/>
                  <a:pt x="1149296" y="399977"/>
                </a:cubicBezTo>
                <a:lnTo>
                  <a:pt x="1140152" y="889267"/>
                </a:lnTo>
                <a:cubicBezTo>
                  <a:pt x="1139801" y="908018"/>
                  <a:pt x="1135667" y="925809"/>
                  <a:pt x="1128492" y="941928"/>
                </a:cubicBezTo>
                <a:lnTo>
                  <a:pt x="1120445" y="956113"/>
                </a:lnTo>
                <a:lnTo>
                  <a:pt x="1119865" y="957584"/>
                </a:lnTo>
                <a:lnTo>
                  <a:pt x="1117607" y="961118"/>
                </a:lnTo>
                <a:lnTo>
                  <a:pt x="1115540" y="964762"/>
                </a:lnTo>
                <a:lnTo>
                  <a:pt x="1114512" y="965961"/>
                </a:lnTo>
                <a:lnTo>
                  <a:pt x="1105730" y="979705"/>
                </a:lnTo>
                <a:cubicBezTo>
                  <a:pt x="1094832" y="993581"/>
                  <a:pt x="1081034" y="1005550"/>
                  <a:pt x="1064621" y="1014622"/>
                </a:cubicBezTo>
                <a:lnTo>
                  <a:pt x="636311" y="1251348"/>
                </a:lnTo>
                <a:cubicBezTo>
                  <a:pt x="619897" y="1260420"/>
                  <a:pt x="602423" y="1265736"/>
                  <a:pt x="584876" y="1267581"/>
                </a:cubicBezTo>
                <a:lnTo>
                  <a:pt x="568566" y="1267705"/>
                </a:lnTo>
                <a:lnTo>
                  <a:pt x="567003" y="1267937"/>
                </a:lnTo>
                <a:lnTo>
                  <a:pt x="562818" y="1267749"/>
                </a:lnTo>
                <a:lnTo>
                  <a:pt x="558625" y="1267781"/>
                </a:lnTo>
                <a:lnTo>
                  <a:pt x="557070" y="1267490"/>
                </a:lnTo>
                <a:lnTo>
                  <a:pt x="540778" y="1266757"/>
                </a:lnTo>
                <a:cubicBezTo>
                  <a:pt x="523312" y="1264257"/>
                  <a:pt x="506048" y="1258292"/>
                  <a:pt x="489985" y="1248613"/>
                </a:cubicBezTo>
                <a:lnTo>
                  <a:pt x="70819" y="996050"/>
                </a:lnTo>
                <a:cubicBezTo>
                  <a:pt x="46725" y="981532"/>
                  <a:pt x="28754" y="960720"/>
                  <a:pt x="17745" y="936988"/>
                </a:cubicBezTo>
                <a:lnTo>
                  <a:pt x="15827" y="931543"/>
                </a:lnTo>
                <a:lnTo>
                  <a:pt x="9709" y="921020"/>
                </a:lnTo>
                <a:cubicBezTo>
                  <a:pt x="3141" y="904645"/>
                  <a:pt x="-326" y="886711"/>
                  <a:pt x="25" y="867961"/>
                </a:cubicBezTo>
                <a:lnTo>
                  <a:pt x="9169" y="378670"/>
                </a:lnTo>
                <a:cubicBezTo>
                  <a:pt x="9520" y="359920"/>
                  <a:pt x="13653" y="342128"/>
                  <a:pt x="20829" y="326009"/>
                </a:cubicBezTo>
                <a:lnTo>
                  <a:pt x="28875" y="311824"/>
                </a:lnTo>
                <a:lnTo>
                  <a:pt x="29456" y="310353"/>
                </a:lnTo>
                <a:lnTo>
                  <a:pt x="31714" y="306818"/>
                </a:lnTo>
                <a:lnTo>
                  <a:pt x="33781" y="303175"/>
                </a:lnTo>
                <a:lnTo>
                  <a:pt x="34809" y="301976"/>
                </a:lnTo>
                <a:lnTo>
                  <a:pt x="43592" y="288232"/>
                </a:lnTo>
                <a:cubicBezTo>
                  <a:pt x="54488" y="274356"/>
                  <a:pt x="68286" y="262387"/>
                  <a:pt x="84700" y="253315"/>
                </a:cubicBezTo>
                <a:lnTo>
                  <a:pt x="513010" y="16589"/>
                </a:lnTo>
                <a:cubicBezTo>
                  <a:pt x="529423" y="7517"/>
                  <a:pt x="546898" y="2201"/>
                  <a:pt x="564445" y="356"/>
                </a:cubicBezTo>
                <a:lnTo>
                  <a:pt x="580755" y="232"/>
                </a:lnTo>
                <a:close/>
              </a:path>
            </a:pathLst>
          </a:cu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rcRect l="16625" t="2828" r="15509" b="2828"/>
          <a:stretch>
            <a:fillRect/>
          </a:stretch>
        </p:blipFill>
        <p:spPr>
          <a:xfrm>
            <a:off x="6187064" y="1546630"/>
            <a:ext cx="1314614" cy="1450290"/>
          </a:xfrm>
          <a:custGeom>
            <a:avLst/>
            <a:gdLst>
              <a:gd name="connsiteX0" fmla="*/ 582318 w 1149320"/>
              <a:gd name="connsiteY0" fmla="*/ 0 h 1267937"/>
              <a:gd name="connsiteX1" fmla="*/ 586501 w 1149320"/>
              <a:gd name="connsiteY1" fmla="*/ 188 h 1267937"/>
              <a:gd name="connsiteX2" fmla="*/ 590696 w 1149320"/>
              <a:gd name="connsiteY2" fmla="*/ 156 h 1267937"/>
              <a:gd name="connsiteX3" fmla="*/ 592251 w 1149320"/>
              <a:gd name="connsiteY3" fmla="*/ 447 h 1267937"/>
              <a:gd name="connsiteX4" fmla="*/ 608543 w 1149320"/>
              <a:gd name="connsiteY4" fmla="*/ 1180 h 1267937"/>
              <a:gd name="connsiteX5" fmla="*/ 659336 w 1149320"/>
              <a:gd name="connsiteY5" fmla="*/ 19323 h 1267937"/>
              <a:gd name="connsiteX6" fmla="*/ 1078501 w 1149320"/>
              <a:gd name="connsiteY6" fmla="*/ 271887 h 1267937"/>
              <a:gd name="connsiteX7" fmla="*/ 1118277 w 1149320"/>
              <a:gd name="connsiteY7" fmla="*/ 308315 h 1267937"/>
              <a:gd name="connsiteX8" fmla="*/ 1126539 w 1149320"/>
              <a:gd name="connsiteY8" fmla="*/ 322377 h 1267937"/>
              <a:gd name="connsiteX9" fmla="*/ 1127522 w 1149320"/>
              <a:gd name="connsiteY9" fmla="*/ 323615 h 1267937"/>
              <a:gd name="connsiteX10" fmla="*/ 1129452 w 1149320"/>
              <a:gd name="connsiteY10" fmla="*/ 327335 h 1267937"/>
              <a:gd name="connsiteX11" fmla="*/ 1131575 w 1149320"/>
              <a:gd name="connsiteY11" fmla="*/ 330949 h 1267937"/>
              <a:gd name="connsiteX12" fmla="*/ 1132101 w 1149320"/>
              <a:gd name="connsiteY12" fmla="*/ 332440 h 1267937"/>
              <a:gd name="connsiteX13" fmla="*/ 1139612 w 1149320"/>
              <a:gd name="connsiteY13" fmla="*/ 346917 h 1267937"/>
              <a:gd name="connsiteX14" fmla="*/ 1149296 w 1149320"/>
              <a:gd name="connsiteY14" fmla="*/ 399977 h 1267937"/>
              <a:gd name="connsiteX15" fmla="*/ 1140152 w 1149320"/>
              <a:gd name="connsiteY15" fmla="*/ 889267 h 1267937"/>
              <a:gd name="connsiteX16" fmla="*/ 1128492 w 1149320"/>
              <a:gd name="connsiteY16" fmla="*/ 941928 h 1267937"/>
              <a:gd name="connsiteX17" fmla="*/ 1120445 w 1149320"/>
              <a:gd name="connsiteY17" fmla="*/ 956113 h 1267937"/>
              <a:gd name="connsiteX18" fmla="*/ 1119865 w 1149320"/>
              <a:gd name="connsiteY18" fmla="*/ 957584 h 1267937"/>
              <a:gd name="connsiteX19" fmla="*/ 1117607 w 1149320"/>
              <a:gd name="connsiteY19" fmla="*/ 961118 h 1267937"/>
              <a:gd name="connsiteX20" fmla="*/ 1115540 w 1149320"/>
              <a:gd name="connsiteY20" fmla="*/ 964762 h 1267937"/>
              <a:gd name="connsiteX21" fmla="*/ 1114512 w 1149320"/>
              <a:gd name="connsiteY21" fmla="*/ 965961 h 1267937"/>
              <a:gd name="connsiteX22" fmla="*/ 1105730 w 1149320"/>
              <a:gd name="connsiteY22" fmla="*/ 979705 h 1267937"/>
              <a:gd name="connsiteX23" fmla="*/ 1064621 w 1149320"/>
              <a:gd name="connsiteY23" fmla="*/ 1014622 h 1267937"/>
              <a:gd name="connsiteX24" fmla="*/ 636311 w 1149320"/>
              <a:gd name="connsiteY24" fmla="*/ 1251348 h 1267937"/>
              <a:gd name="connsiteX25" fmla="*/ 584876 w 1149320"/>
              <a:gd name="connsiteY25" fmla="*/ 1267581 h 1267937"/>
              <a:gd name="connsiteX26" fmla="*/ 568566 w 1149320"/>
              <a:gd name="connsiteY26" fmla="*/ 1267705 h 1267937"/>
              <a:gd name="connsiteX27" fmla="*/ 567003 w 1149320"/>
              <a:gd name="connsiteY27" fmla="*/ 1267937 h 1267937"/>
              <a:gd name="connsiteX28" fmla="*/ 562818 w 1149320"/>
              <a:gd name="connsiteY28" fmla="*/ 1267749 h 1267937"/>
              <a:gd name="connsiteX29" fmla="*/ 558625 w 1149320"/>
              <a:gd name="connsiteY29" fmla="*/ 1267781 h 1267937"/>
              <a:gd name="connsiteX30" fmla="*/ 557070 w 1149320"/>
              <a:gd name="connsiteY30" fmla="*/ 1267490 h 1267937"/>
              <a:gd name="connsiteX31" fmla="*/ 540778 w 1149320"/>
              <a:gd name="connsiteY31" fmla="*/ 1266757 h 1267937"/>
              <a:gd name="connsiteX32" fmla="*/ 489985 w 1149320"/>
              <a:gd name="connsiteY32" fmla="*/ 1248613 h 1267937"/>
              <a:gd name="connsiteX33" fmla="*/ 70819 w 1149320"/>
              <a:gd name="connsiteY33" fmla="*/ 996050 h 1267937"/>
              <a:gd name="connsiteX34" fmla="*/ 17745 w 1149320"/>
              <a:gd name="connsiteY34" fmla="*/ 936988 h 1267937"/>
              <a:gd name="connsiteX35" fmla="*/ 15827 w 1149320"/>
              <a:gd name="connsiteY35" fmla="*/ 931543 h 1267937"/>
              <a:gd name="connsiteX36" fmla="*/ 9709 w 1149320"/>
              <a:gd name="connsiteY36" fmla="*/ 921020 h 1267937"/>
              <a:gd name="connsiteX37" fmla="*/ 25 w 1149320"/>
              <a:gd name="connsiteY37" fmla="*/ 867961 h 1267937"/>
              <a:gd name="connsiteX38" fmla="*/ 9169 w 1149320"/>
              <a:gd name="connsiteY38" fmla="*/ 378670 h 1267937"/>
              <a:gd name="connsiteX39" fmla="*/ 20829 w 1149320"/>
              <a:gd name="connsiteY39" fmla="*/ 326009 h 1267937"/>
              <a:gd name="connsiteX40" fmla="*/ 28875 w 1149320"/>
              <a:gd name="connsiteY40" fmla="*/ 311824 h 1267937"/>
              <a:gd name="connsiteX41" fmla="*/ 29456 w 1149320"/>
              <a:gd name="connsiteY41" fmla="*/ 310353 h 1267937"/>
              <a:gd name="connsiteX42" fmla="*/ 31715 w 1149320"/>
              <a:gd name="connsiteY42" fmla="*/ 306818 h 1267937"/>
              <a:gd name="connsiteX43" fmla="*/ 33781 w 1149320"/>
              <a:gd name="connsiteY43" fmla="*/ 303175 h 1267937"/>
              <a:gd name="connsiteX44" fmla="*/ 34809 w 1149320"/>
              <a:gd name="connsiteY44" fmla="*/ 301976 h 1267937"/>
              <a:gd name="connsiteX45" fmla="*/ 43592 w 1149320"/>
              <a:gd name="connsiteY45" fmla="*/ 288232 h 1267937"/>
              <a:gd name="connsiteX46" fmla="*/ 84700 w 1149320"/>
              <a:gd name="connsiteY46" fmla="*/ 253315 h 1267937"/>
              <a:gd name="connsiteX47" fmla="*/ 513010 w 1149320"/>
              <a:gd name="connsiteY47" fmla="*/ 16589 h 1267937"/>
              <a:gd name="connsiteX48" fmla="*/ 564446 w 1149320"/>
              <a:gd name="connsiteY48" fmla="*/ 356 h 1267937"/>
              <a:gd name="connsiteX49" fmla="*/ 580755 w 1149320"/>
              <a:gd name="connsiteY49" fmla="*/ 232 h 1267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149320" h="1267937">
                <a:moveTo>
                  <a:pt x="582318" y="0"/>
                </a:moveTo>
                <a:lnTo>
                  <a:pt x="586501" y="188"/>
                </a:lnTo>
                <a:lnTo>
                  <a:pt x="590696" y="156"/>
                </a:lnTo>
                <a:lnTo>
                  <a:pt x="592251" y="447"/>
                </a:lnTo>
                <a:lnTo>
                  <a:pt x="608543" y="1180"/>
                </a:lnTo>
                <a:cubicBezTo>
                  <a:pt x="626008" y="3680"/>
                  <a:pt x="643273" y="9645"/>
                  <a:pt x="659336" y="19323"/>
                </a:cubicBezTo>
                <a:lnTo>
                  <a:pt x="1078501" y="271887"/>
                </a:lnTo>
                <a:cubicBezTo>
                  <a:pt x="1094564" y="281566"/>
                  <a:pt x="1107905" y="294042"/>
                  <a:pt x="1118277" y="308315"/>
                </a:cubicBezTo>
                <a:lnTo>
                  <a:pt x="1126539" y="322377"/>
                </a:lnTo>
                <a:lnTo>
                  <a:pt x="1127522" y="323615"/>
                </a:lnTo>
                <a:lnTo>
                  <a:pt x="1129452" y="327335"/>
                </a:lnTo>
                <a:lnTo>
                  <a:pt x="1131575" y="330949"/>
                </a:lnTo>
                <a:lnTo>
                  <a:pt x="1132101" y="332440"/>
                </a:lnTo>
                <a:lnTo>
                  <a:pt x="1139612" y="346917"/>
                </a:lnTo>
                <a:cubicBezTo>
                  <a:pt x="1146180" y="363292"/>
                  <a:pt x="1149646" y="381227"/>
                  <a:pt x="1149296" y="399977"/>
                </a:cubicBezTo>
                <a:lnTo>
                  <a:pt x="1140152" y="889267"/>
                </a:lnTo>
                <a:cubicBezTo>
                  <a:pt x="1139801" y="908018"/>
                  <a:pt x="1135667" y="925809"/>
                  <a:pt x="1128492" y="941928"/>
                </a:cubicBezTo>
                <a:lnTo>
                  <a:pt x="1120445" y="956113"/>
                </a:lnTo>
                <a:lnTo>
                  <a:pt x="1119865" y="957584"/>
                </a:lnTo>
                <a:lnTo>
                  <a:pt x="1117607" y="961118"/>
                </a:lnTo>
                <a:lnTo>
                  <a:pt x="1115540" y="964762"/>
                </a:lnTo>
                <a:lnTo>
                  <a:pt x="1114512" y="965961"/>
                </a:lnTo>
                <a:lnTo>
                  <a:pt x="1105730" y="979705"/>
                </a:lnTo>
                <a:cubicBezTo>
                  <a:pt x="1094832" y="993581"/>
                  <a:pt x="1081034" y="1005550"/>
                  <a:pt x="1064621" y="1014622"/>
                </a:cubicBezTo>
                <a:lnTo>
                  <a:pt x="636311" y="1251348"/>
                </a:lnTo>
                <a:cubicBezTo>
                  <a:pt x="619897" y="1260420"/>
                  <a:pt x="602423" y="1265736"/>
                  <a:pt x="584876" y="1267581"/>
                </a:cubicBezTo>
                <a:lnTo>
                  <a:pt x="568566" y="1267705"/>
                </a:lnTo>
                <a:lnTo>
                  <a:pt x="567003" y="1267937"/>
                </a:lnTo>
                <a:lnTo>
                  <a:pt x="562818" y="1267749"/>
                </a:lnTo>
                <a:lnTo>
                  <a:pt x="558625" y="1267781"/>
                </a:lnTo>
                <a:lnTo>
                  <a:pt x="557070" y="1267490"/>
                </a:lnTo>
                <a:lnTo>
                  <a:pt x="540778" y="1266757"/>
                </a:lnTo>
                <a:cubicBezTo>
                  <a:pt x="523312" y="1264257"/>
                  <a:pt x="506048" y="1258292"/>
                  <a:pt x="489985" y="1248613"/>
                </a:cubicBezTo>
                <a:lnTo>
                  <a:pt x="70819" y="996050"/>
                </a:lnTo>
                <a:cubicBezTo>
                  <a:pt x="46725" y="981532"/>
                  <a:pt x="28755" y="960720"/>
                  <a:pt x="17745" y="936988"/>
                </a:cubicBezTo>
                <a:lnTo>
                  <a:pt x="15827" y="931543"/>
                </a:lnTo>
                <a:lnTo>
                  <a:pt x="9709" y="921020"/>
                </a:lnTo>
                <a:cubicBezTo>
                  <a:pt x="3141" y="904645"/>
                  <a:pt x="-326" y="886711"/>
                  <a:pt x="25" y="867961"/>
                </a:cubicBezTo>
                <a:lnTo>
                  <a:pt x="9169" y="378670"/>
                </a:lnTo>
                <a:cubicBezTo>
                  <a:pt x="9520" y="359920"/>
                  <a:pt x="13653" y="342128"/>
                  <a:pt x="20829" y="326009"/>
                </a:cubicBezTo>
                <a:lnTo>
                  <a:pt x="28875" y="311824"/>
                </a:lnTo>
                <a:lnTo>
                  <a:pt x="29456" y="310353"/>
                </a:lnTo>
                <a:lnTo>
                  <a:pt x="31715" y="306818"/>
                </a:lnTo>
                <a:lnTo>
                  <a:pt x="33781" y="303175"/>
                </a:lnTo>
                <a:lnTo>
                  <a:pt x="34809" y="301976"/>
                </a:lnTo>
                <a:lnTo>
                  <a:pt x="43592" y="288232"/>
                </a:lnTo>
                <a:cubicBezTo>
                  <a:pt x="54489" y="274356"/>
                  <a:pt x="68287" y="262387"/>
                  <a:pt x="84700" y="253315"/>
                </a:cubicBezTo>
                <a:lnTo>
                  <a:pt x="513010" y="16589"/>
                </a:lnTo>
                <a:cubicBezTo>
                  <a:pt x="529423" y="7517"/>
                  <a:pt x="546898" y="2201"/>
                  <a:pt x="564446" y="356"/>
                </a:cubicBezTo>
                <a:lnTo>
                  <a:pt x="580755" y="232"/>
                </a:lnTo>
                <a:close/>
              </a:path>
            </a:pathLst>
          </a:custGeom>
        </p:spPr>
      </p:pic>
      <p:sp>
        <p:nvSpPr>
          <p:cNvPr id="10" name="任意多边形 9"/>
          <p:cNvSpPr/>
          <p:nvPr/>
        </p:nvSpPr>
        <p:spPr>
          <a:xfrm rot="1864238">
            <a:off x="1508394" y="1533539"/>
            <a:ext cx="1641782" cy="1476470"/>
          </a:xfrm>
          <a:custGeom>
            <a:avLst/>
            <a:gdLst>
              <a:gd name="connsiteX0" fmla="*/ 531453 w 2150426"/>
              <a:gd name="connsiteY0" fmla="*/ 1894557 h 1933898"/>
              <a:gd name="connsiteX1" fmla="*/ 523901 w 2150426"/>
              <a:gd name="connsiteY1" fmla="*/ 1888327 h 1933898"/>
              <a:gd name="connsiteX2" fmla="*/ 505804 w 2150426"/>
              <a:gd name="connsiteY2" fmla="*/ 1878396 h 1933898"/>
              <a:gd name="connsiteX3" fmla="*/ 445296 w 2150426"/>
              <a:gd name="connsiteY3" fmla="*/ 1809798 h 1933898"/>
              <a:gd name="connsiteX4" fmla="*/ 30326 w 2150426"/>
              <a:gd name="connsiteY4" fmla="*/ 1091048 h 1933898"/>
              <a:gd name="connsiteX5" fmla="*/ 1172 w 2150426"/>
              <a:gd name="connsiteY5" fmla="*/ 1004348 h 1933898"/>
              <a:gd name="connsiteX6" fmla="*/ 444 w 2150426"/>
              <a:gd name="connsiteY6" fmla="*/ 976700 h 1933898"/>
              <a:gd name="connsiteX7" fmla="*/ 0 w 2150426"/>
              <a:gd name="connsiteY7" fmla="*/ 974054 h 1933898"/>
              <a:gd name="connsiteX8" fmla="*/ 187 w 2150426"/>
              <a:gd name="connsiteY8" fmla="*/ 966943 h 1933898"/>
              <a:gd name="connsiteX9" fmla="*/ 0 w 2150426"/>
              <a:gd name="connsiteY9" fmla="*/ 959843 h 1933898"/>
              <a:gd name="connsiteX10" fmla="*/ 444 w 2150426"/>
              <a:gd name="connsiteY10" fmla="*/ 957201 h 1933898"/>
              <a:gd name="connsiteX11" fmla="*/ 1172 w 2150426"/>
              <a:gd name="connsiteY11" fmla="*/ 929549 h 1933898"/>
              <a:gd name="connsiteX12" fmla="*/ 30326 w 2150426"/>
              <a:gd name="connsiteY12" fmla="*/ 842849 h 1933898"/>
              <a:gd name="connsiteX13" fmla="*/ 445296 w 2150426"/>
              <a:gd name="connsiteY13" fmla="*/ 124100 h 1933898"/>
              <a:gd name="connsiteX14" fmla="*/ 505804 w 2150426"/>
              <a:gd name="connsiteY14" fmla="*/ 55501 h 1933898"/>
              <a:gd name="connsiteX15" fmla="*/ 529387 w 2150426"/>
              <a:gd name="connsiteY15" fmla="*/ 41045 h 1933898"/>
              <a:gd name="connsiteX16" fmla="*/ 531453 w 2150426"/>
              <a:gd name="connsiteY16" fmla="*/ 39340 h 1933898"/>
              <a:gd name="connsiteX17" fmla="*/ 537695 w 2150426"/>
              <a:gd name="connsiteY17" fmla="*/ 35952 h 1933898"/>
              <a:gd name="connsiteX18" fmla="*/ 543760 w 2150426"/>
              <a:gd name="connsiteY18" fmla="*/ 32234 h 1933898"/>
              <a:gd name="connsiteX19" fmla="*/ 546274 w 2150426"/>
              <a:gd name="connsiteY19" fmla="*/ 31296 h 1933898"/>
              <a:gd name="connsiteX20" fmla="*/ 570581 w 2150426"/>
              <a:gd name="connsiteY20" fmla="*/ 18102 h 1933898"/>
              <a:gd name="connsiteX21" fmla="*/ 660243 w 2150426"/>
              <a:gd name="connsiteY21" fmla="*/ 0 h 1933898"/>
              <a:gd name="connsiteX22" fmla="*/ 1490183 w 2150426"/>
              <a:gd name="connsiteY22" fmla="*/ 0 h 1933898"/>
              <a:gd name="connsiteX23" fmla="*/ 1579845 w 2150426"/>
              <a:gd name="connsiteY23" fmla="*/ 18102 h 1933898"/>
              <a:gd name="connsiteX24" fmla="*/ 1604154 w 2150426"/>
              <a:gd name="connsiteY24" fmla="*/ 31297 h 1933898"/>
              <a:gd name="connsiteX25" fmla="*/ 1606666 w 2150426"/>
              <a:gd name="connsiteY25" fmla="*/ 32234 h 1933898"/>
              <a:gd name="connsiteX26" fmla="*/ 1612726 w 2150426"/>
              <a:gd name="connsiteY26" fmla="*/ 35949 h 1933898"/>
              <a:gd name="connsiteX27" fmla="*/ 1618973 w 2150426"/>
              <a:gd name="connsiteY27" fmla="*/ 39340 h 1933898"/>
              <a:gd name="connsiteX28" fmla="*/ 1621041 w 2150426"/>
              <a:gd name="connsiteY28" fmla="*/ 41046 h 1933898"/>
              <a:gd name="connsiteX29" fmla="*/ 1644623 w 2150426"/>
              <a:gd name="connsiteY29" fmla="*/ 55501 h 1933898"/>
              <a:gd name="connsiteX30" fmla="*/ 1705130 w 2150426"/>
              <a:gd name="connsiteY30" fmla="*/ 124100 h 1933898"/>
              <a:gd name="connsiteX31" fmla="*/ 2120100 w 2150426"/>
              <a:gd name="connsiteY31" fmla="*/ 842849 h 1933898"/>
              <a:gd name="connsiteX32" fmla="*/ 2149255 w 2150426"/>
              <a:gd name="connsiteY32" fmla="*/ 929550 h 1933898"/>
              <a:gd name="connsiteX33" fmla="*/ 2149982 w 2150426"/>
              <a:gd name="connsiteY33" fmla="*/ 957198 h 1933898"/>
              <a:gd name="connsiteX34" fmla="*/ 2150426 w 2150426"/>
              <a:gd name="connsiteY34" fmla="*/ 959843 h 1933898"/>
              <a:gd name="connsiteX35" fmla="*/ 2150239 w 2150426"/>
              <a:gd name="connsiteY35" fmla="*/ 966953 h 1933898"/>
              <a:gd name="connsiteX36" fmla="*/ 2150426 w 2150426"/>
              <a:gd name="connsiteY36" fmla="*/ 974055 h 1933898"/>
              <a:gd name="connsiteX37" fmla="*/ 2149983 w 2150426"/>
              <a:gd name="connsiteY37" fmla="*/ 976697 h 1933898"/>
              <a:gd name="connsiteX38" fmla="*/ 2149255 w 2150426"/>
              <a:gd name="connsiteY38" fmla="*/ 1004348 h 1933898"/>
              <a:gd name="connsiteX39" fmla="*/ 2120101 w 2150426"/>
              <a:gd name="connsiteY39" fmla="*/ 1091049 h 1933898"/>
              <a:gd name="connsiteX40" fmla="*/ 1705131 w 2150426"/>
              <a:gd name="connsiteY40" fmla="*/ 1809798 h 1933898"/>
              <a:gd name="connsiteX41" fmla="*/ 1644623 w 2150426"/>
              <a:gd name="connsiteY41" fmla="*/ 1878396 h 1933898"/>
              <a:gd name="connsiteX42" fmla="*/ 1621040 w 2150426"/>
              <a:gd name="connsiteY42" fmla="*/ 1892852 h 1933898"/>
              <a:gd name="connsiteX43" fmla="*/ 1618973 w 2150426"/>
              <a:gd name="connsiteY43" fmla="*/ 1894557 h 1933898"/>
              <a:gd name="connsiteX44" fmla="*/ 1612730 w 2150426"/>
              <a:gd name="connsiteY44" fmla="*/ 1897947 h 1933898"/>
              <a:gd name="connsiteX45" fmla="*/ 1606666 w 2150426"/>
              <a:gd name="connsiteY45" fmla="*/ 1901663 h 1933898"/>
              <a:gd name="connsiteX46" fmla="*/ 1604153 w 2150426"/>
              <a:gd name="connsiteY46" fmla="*/ 1902602 h 1933898"/>
              <a:gd name="connsiteX47" fmla="*/ 1579845 w 2150426"/>
              <a:gd name="connsiteY47" fmla="*/ 1915796 h 1933898"/>
              <a:gd name="connsiteX48" fmla="*/ 1490183 w 2150426"/>
              <a:gd name="connsiteY48" fmla="*/ 1933897 h 1933898"/>
              <a:gd name="connsiteX49" fmla="*/ 660243 w 2150426"/>
              <a:gd name="connsiteY49" fmla="*/ 1933898 h 1933898"/>
              <a:gd name="connsiteX50" fmla="*/ 531453 w 2150426"/>
              <a:gd name="connsiteY50" fmla="*/ 1894557 h 193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50426" h="1933898">
                <a:moveTo>
                  <a:pt x="531453" y="1894557"/>
                </a:moveTo>
                <a:lnTo>
                  <a:pt x="523901" y="1888327"/>
                </a:lnTo>
                <a:lnTo>
                  <a:pt x="505804" y="1878396"/>
                </a:lnTo>
                <a:cubicBezTo>
                  <a:pt x="481930" y="1860358"/>
                  <a:pt x="461198" y="1837341"/>
                  <a:pt x="445296" y="1809798"/>
                </a:cubicBezTo>
                <a:lnTo>
                  <a:pt x="30326" y="1091048"/>
                </a:lnTo>
                <a:cubicBezTo>
                  <a:pt x="14424" y="1063505"/>
                  <a:pt x="4856" y="1034042"/>
                  <a:pt x="1172" y="1004348"/>
                </a:cubicBezTo>
                <a:lnTo>
                  <a:pt x="444" y="976700"/>
                </a:lnTo>
                <a:lnTo>
                  <a:pt x="0" y="974054"/>
                </a:lnTo>
                <a:lnTo>
                  <a:pt x="187" y="966943"/>
                </a:lnTo>
                <a:lnTo>
                  <a:pt x="0" y="959843"/>
                </a:lnTo>
                <a:lnTo>
                  <a:pt x="444" y="957201"/>
                </a:lnTo>
                <a:lnTo>
                  <a:pt x="1172" y="929549"/>
                </a:lnTo>
                <a:cubicBezTo>
                  <a:pt x="4856" y="899855"/>
                  <a:pt x="14423" y="870392"/>
                  <a:pt x="30326" y="842849"/>
                </a:cubicBezTo>
                <a:lnTo>
                  <a:pt x="445296" y="124100"/>
                </a:lnTo>
                <a:cubicBezTo>
                  <a:pt x="461198" y="96556"/>
                  <a:pt x="481929" y="73539"/>
                  <a:pt x="505804" y="55501"/>
                </a:cubicBezTo>
                <a:lnTo>
                  <a:pt x="529387" y="41045"/>
                </a:lnTo>
                <a:lnTo>
                  <a:pt x="531453" y="39340"/>
                </a:lnTo>
                <a:lnTo>
                  <a:pt x="537695" y="35952"/>
                </a:lnTo>
                <a:lnTo>
                  <a:pt x="543760" y="32234"/>
                </a:lnTo>
                <a:lnTo>
                  <a:pt x="546274" y="31296"/>
                </a:lnTo>
                <a:lnTo>
                  <a:pt x="570581" y="18102"/>
                </a:lnTo>
                <a:cubicBezTo>
                  <a:pt x="598139" y="6446"/>
                  <a:pt x="628439" y="0"/>
                  <a:pt x="660243" y="0"/>
                </a:cubicBezTo>
                <a:lnTo>
                  <a:pt x="1490183" y="0"/>
                </a:lnTo>
                <a:cubicBezTo>
                  <a:pt x="1521987" y="0"/>
                  <a:pt x="1552286" y="6446"/>
                  <a:pt x="1579845" y="18102"/>
                </a:cubicBezTo>
                <a:lnTo>
                  <a:pt x="1604154" y="31297"/>
                </a:lnTo>
                <a:lnTo>
                  <a:pt x="1606666" y="32234"/>
                </a:lnTo>
                <a:lnTo>
                  <a:pt x="1612726" y="35949"/>
                </a:lnTo>
                <a:lnTo>
                  <a:pt x="1618973" y="39340"/>
                </a:lnTo>
                <a:lnTo>
                  <a:pt x="1621041" y="41046"/>
                </a:lnTo>
                <a:lnTo>
                  <a:pt x="1644623" y="55501"/>
                </a:lnTo>
                <a:cubicBezTo>
                  <a:pt x="1668496" y="73539"/>
                  <a:pt x="1689228" y="96557"/>
                  <a:pt x="1705130" y="124100"/>
                </a:cubicBezTo>
                <a:lnTo>
                  <a:pt x="2120100" y="842849"/>
                </a:lnTo>
                <a:cubicBezTo>
                  <a:pt x="2136003" y="870393"/>
                  <a:pt x="2145570" y="899855"/>
                  <a:pt x="2149255" y="929550"/>
                </a:cubicBezTo>
                <a:lnTo>
                  <a:pt x="2149982" y="957198"/>
                </a:lnTo>
                <a:lnTo>
                  <a:pt x="2150426" y="959843"/>
                </a:lnTo>
                <a:lnTo>
                  <a:pt x="2150239" y="966953"/>
                </a:lnTo>
                <a:lnTo>
                  <a:pt x="2150426" y="974055"/>
                </a:lnTo>
                <a:lnTo>
                  <a:pt x="2149983" y="976697"/>
                </a:lnTo>
                <a:lnTo>
                  <a:pt x="2149255" y="1004348"/>
                </a:lnTo>
                <a:cubicBezTo>
                  <a:pt x="2145570" y="1034043"/>
                  <a:pt x="2136003" y="1063505"/>
                  <a:pt x="2120101" y="1091049"/>
                </a:cubicBezTo>
                <a:lnTo>
                  <a:pt x="1705131" y="1809798"/>
                </a:lnTo>
                <a:cubicBezTo>
                  <a:pt x="1689228" y="1837341"/>
                  <a:pt x="1668497" y="1860358"/>
                  <a:pt x="1644623" y="1878396"/>
                </a:cubicBezTo>
                <a:lnTo>
                  <a:pt x="1621040" y="1892852"/>
                </a:lnTo>
                <a:lnTo>
                  <a:pt x="1618973" y="1894557"/>
                </a:lnTo>
                <a:lnTo>
                  <a:pt x="1612730" y="1897947"/>
                </a:lnTo>
                <a:lnTo>
                  <a:pt x="1606666" y="1901663"/>
                </a:lnTo>
                <a:lnTo>
                  <a:pt x="1604153" y="1902602"/>
                </a:lnTo>
                <a:lnTo>
                  <a:pt x="1579845" y="1915796"/>
                </a:lnTo>
                <a:cubicBezTo>
                  <a:pt x="1552287" y="1927452"/>
                  <a:pt x="1521988" y="1933897"/>
                  <a:pt x="1490183" y="1933897"/>
                </a:cubicBezTo>
                <a:lnTo>
                  <a:pt x="660243" y="1933898"/>
                </a:lnTo>
                <a:cubicBezTo>
                  <a:pt x="612537" y="1933898"/>
                  <a:pt x="568217" y="1919395"/>
                  <a:pt x="531453" y="1894557"/>
                </a:cubicBezTo>
                <a:close/>
              </a:path>
            </a:pathLst>
          </a:cu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11" name="任意多边形 10"/>
          <p:cNvSpPr/>
          <p:nvPr/>
        </p:nvSpPr>
        <p:spPr>
          <a:xfrm rot="1864238">
            <a:off x="3765938" y="1533539"/>
            <a:ext cx="1641782" cy="1476470"/>
          </a:xfrm>
          <a:custGeom>
            <a:avLst/>
            <a:gdLst>
              <a:gd name="connsiteX0" fmla="*/ 531453 w 2150426"/>
              <a:gd name="connsiteY0" fmla="*/ 1894557 h 1933898"/>
              <a:gd name="connsiteX1" fmla="*/ 523901 w 2150426"/>
              <a:gd name="connsiteY1" fmla="*/ 1888327 h 1933898"/>
              <a:gd name="connsiteX2" fmla="*/ 505804 w 2150426"/>
              <a:gd name="connsiteY2" fmla="*/ 1878396 h 1933898"/>
              <a:gd name="connsiteX3" fmla="*/ 445296 w 2150426"/>
              <a:gd name="connsiteY3" fmla="*/ 1809798 h 1933898"/>
              <a:gd name="connsiteX4" fmla="*/ 30326 w 2150426"/>
              <a:gd name="connsiteY4" fmla="*/ 1091048 h 1933898"/>
              <a:gd name="connsiteX5" fmla="*/ 1172 w 2150426"/>
              <a:gd name="connsiteY5" fmla="*/ 1004348 h 1933898"/>
              <a:gd name="connsiteX6" fmla="*/ 444 w 2150426"/>
              <a:gd name="connsiteY6" fmla="*/ 976700 h 1933898"/>
              <a:gd name="connsiteX7" fmla="*/ 0 w 2150426"/>
              <a:gd name="connsiteY7" fmla="*/ 974054 h 1933898"/>
              <a:gd name="connsiteX8" fmla="*/ 187 w 2150426"/>
              <a:gd name="connsiteY8" fmla="*/ 966943 h 1933898"/>
              <a:gd name="connsiteX9" fmla="*/ 0 w 2150426"/>
              <a:gd name="connsiteY9" fmla="*/ 959843 h 1933898"/>
              <a:gd name="connsiteX10" fmla="*/ 444 w 2150426"/>
              <a:gd name="connsiteY10" fmla="*/ 957201 h 1933898"/>
              <a:gd name="connsiteX11" fmla="*/ 1172 w 2150426"/>
              <a:gd name="connsiteY11" fmla="*/ 929549 h 1933898"/>
              <a:gd name="connsiteX12" fmla="*/ 30326 w 2150426"/>
              <a:gd name="connsiteY12" fmla="*/ 842849 h 1933898"/>
              <a:gd name="connsiteX13" fmla="*/ 445296 w 2150426"/>
              <a:gd name="connsiteY13" fmla="*/ 124100 h 1933898"/>
              <a:gd name="connsiteX14" fmla="*/ 505804 w 2150426"/>
              <a:gd name="connsiteY14" fmla="*/ 55501 h 1933898"/>
              <a:gd name="connsiteX15" fmla="*/ 529387 w 2150426"/>
              <a:gd name="connsiteY15" fmla="*/ 41045 h 1933898"/>
              <a:gd name="connsiteX16" fmla="*/ 531453 w 2150426"/>
              <a:gd name="connsiteY16" fmla="*/ 39340 h 1933898"/>
              <a:gd name="connsiteX17" fmla="*/ 537695 w 2150426"/>
              <a:gd name="connsiteY17" fmla="*/ 35952 h 1933898"/>
              <a:gd name="connsiteX18" fmla="*/ 543760 w 2150426"/>
              <a:gd name="connsiteY18" fmla="*/ 32234 h 1933898"/>
              <a:gd name="connsiteX19" fmla="*/ 546274 w 2150426"/>
              <a:gd name="connsiteY19" fmla="*/ 31296 h 1933898"/>
              <a:gd name="connsiteX20" fmla="*/ 570581 w 2150426"/>
              <a:gd name="connsiteY20" fmla="*/ 18102 h 1933898"/>
              <a:gd name="connsiteX21" fmla="*/ 660243 w 2150426"/>
              <a:gd name="connsiteY21" fmla="*/ 0 h 1933898"/>
              <a:gd name="connsiteX22" fmla="*/ 1490183 w 2150426"/>
              <a:gd name="connsiteY22" fmla="*/ 0 h 1933898"/>
              <a:gd name="connsiteX23" fmla="*/ 1579845 w 2150426"/>
              <a:gd name="connsiteY23" fmla="*/ 18102 h 1933898"/>
              <a:gd name="connsiteX24" fmla="*/ 1604154 w 2150426"/>
              <a:gd name="connsiteY24" fmla="*/ 31297 h 1933898"/>
              <a:gd name="connsiteX25" fmla="*/ 1606666 w 2150426"/>
              <a:gd name="connsiteY25" fmla="*/ 32234 h 1933898"/>
              <a:gd name="connsiteX26" fmla="*/ 1612726 w 2150426"/>
              <a:gd name="connsiteY26" fmla="*/ 35949 h 1933898"/>
              <a:gd name="connsiteX27" fmla="*/ 1618973 w 2150426"/>
              <a:gd name="connsiteY27" fmla="*/ 39340 h 1933898"/>
              <a:gd name="connsiteX28" fmla="*/ 1621041 w 2150426"/>
              <a:gd name="connsiteY28" fmla="*/ 41046 h 1933898"/>
              <a:gd name="connsiteX29" fmla="*/ 1644623 w 2150426"/>
              <a:gd name="connsiteY29" fmla="*/ 55501 h 1933898"/>
              <a:gd name="connsiteX30" fmla="*/ 1705130 w 2150426"/>
              <a:gd name="connsiteY30" fmla="*/ 124100 h 1933898"/>
              <a:gd name="connsiteX31" fmla="*/ 2120100 w 2150426"/>
              <a:gd name="connsiteY31" fmla="*/ 842849 h 1933898"/>
              <a:gd name="connsiteX32" fmla="*/ 2149255 w 2150426"/>
              <a:gd name="connsiteY32" fmla="*/ 929550 h 1933898"/>
              <a:gd name="connsiteX33" fmla="*/ 2149982 w 2150426"/>
              <a:gd name="connsiteY33" fmla="*/ 957198 h 1933898"/>
              <a:gd name="connsiteX34" fmla="*/ 2150426 w 2150426"/>
              <a:gd name="connsiteY34" fmla="*/ 959843 h 1933898"/>
              <a:gd name="connsiteX35" fmla="*/ 2150239 w 2150426"/>
              <a:gd name="connsiteY35" fmla="*/ 966953 h 1933898"/>
              <a:gd name="connsiteX36" fmla="*/ 2150426 w 2150426"/>
              <a:gd name="connsiteY36" fmla="*/ 974055 h 1933898"/>
              <a:gd name="connsiteX37" fmla="*/ 2149983 w 2150426"/>
              <a:gd name="connsiteY37" fmla="*/ 976697 h 1933898"/>
              <a:gd name="connsiteX38" fmla="*/ 2149255 w 2150426"/>
              <a:gd name="connsiteY38" fmla="*/ 1004348 h 1933898"/>
              <a:gd name="connsiteX39" fmla="*/ 2120101 w 2150426"/>
              <a:gd name="connsiteY39" fmla="*/ 1091049 h 1933898"/>
              <a:gd name="connsiteX40" fmla="*/ 1705131 w 2150426"/>
              <a:gd name="connsiteY40" fmla="*/ 1809798 h 1933898"/>
              <a:gd name="connsiteX41" fmla="*/ 1644623 w 2150426"/>
              <a:gd name="connsiteY41" fmla="*/ 1878396 h 1933898"/>
              <a:gd name="connsiteX42" fmla="*/ 1621040 w 2150426"/>
              <a:gd name="connsiteY42" fmla="*/ 1892852 h 1933898"/>
              <a:gd name="connsiteX43" fmla="*/ 1618973 w 2150426"/>
              <a:gd name="connsiteY43" fmla="*/ 1894557 h 1933898"/>
              <a:gd name="connsiteX44" fmla="*/ 1612730 w 2150426"/>
              <a:gd name="connsiteY44" fmla="*/ 1897947 h 1933898"/>
              <a:gd name="connsiteX45" fmla="*/ 1606666 w 2150426"/>
              <a:gd name="connsiteY45" fmla="*/ 1901663 h 1933898"/>
              <a:gd name="connsiteX46" fmla="*/ 1604153 w 2150426"/>
              <a:gd name="connsiteY46" fmla="*/ 1902602 h 1933898"/>
              <a:gd name="connsiteX47" fmla="*/ 1579845 w 2150426"/>
              <a:gd name="connsiteY47" fmla="*/ 1915796 h 1933898"/>
              <a:gd name="connsiteX48" fmla="*/ 1490183 w 2150426"/>
              <a:gd name="connsiteY48" fmla="*/ 1933897 h 1933898"/>
              <a:gd name="connsiteX49" fmla="*/ 660243 w 2150426"/>
              <a:gd name="connsiteY49" fmla="*/ 1933898 h 1933898"/>
              <a:gd name="connsiteX50" fmla="*/ 531453 w 2150426"/>
              <a:gd name="connsiteY50" fmla="*/ 1894557 h 193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50426" h="1933898">
                <a:moveTo>
                  <a:pt x="531453" y="1894557"/>
                </a:moveTo>
                <a:lnTo>
                  <a:pt x="523901" y="1888327"/>
                </a:lnTo>
                <a:lnTo>
                  <a:pt x="505804" y="1878396"/>
                </a:lnTo>
                <a:cubicBezTo>
                  <a:pt x="481930" y="1860358"/>
                  <a:pt x="461198" y="1837341"/>
                  <a:pt x="445296" y="1809798"/>
                </a:cubicBezTo>
                <a:lnTo>
                  <a:pt x="30326" y="1091048"/>
                </a:lnTo>
                <a:cubicBezTo>
                  <a:pt x="14424" y="1063505"/>
                  <a:pt x="4856" y="1034042"/>
                  <a:pt x="1172" y="1004348"/>
                </a:cubicBezTo>
                <a:lnTo>
                  <a:pt x="444" y="976700"/>
                </a:lnTo>
                <a:lnTo>
                  <a:pt x="0" y="974054"/>
                </a:lnTo>
                <a:lnTo>
                  <a:pt x="187" y="966943"/>
                </a:lnTo>
                <a:lnTo>
                  <a:pt x="0" y="959843"/>
                </a:lnTo>
                <a:lnTo>
                  <a:pt x="444" y="957201"/>
                </a:lnTo>
                <a:lnTo>
                  <a:pt x="1172" y="929549"/>
                </a:lnTo>
                <a:cubicBezTo>
                  <a:pt x="4856" y="899855"/>
                  <a:pt x="14423" y="870392"/>
                  <a:pt x="30326" y="842849"/>
                </a:cubicBezTo>
                <a:lnTo>
                  <a:pt x="445296" y="124100"/>
                </a:lnTo>
                <a:cubicBezTo>
                  <a:pt x="461198" y="96556"/>
                  <a:pt x="481929" y="73539"/>
                  <a:pt x="505804" y="55501"/>
                </a:cubicBezTo>
                <a:lnTo>
                  <a:pt x="529387" y="41045"/>
                </a:lnTo>
                <a:lnTo>
                  <a:pt x="531453" y="39340"/>
                </a:lnTo>
                <a:lnTo>
                  <a:pt x="537695" y="35952"/>
                </a:lnTo>
                <a:lnTo>
                  <a:pt x="543760" y="32234"/>
                </a:lnTo>
                <a:lnTo>
                  <a:pt x="546274" y="31296"/>
                </a:lnTo>
                <a:lnTo>
                  <a:pt x="570581" y="18102"/>
                </a:lnTo>
                <a:cubicBezTo>
                  <a:pt x="598139" y="6446"/>
                  <a:pt x="628439" y="0"/>
                  <a:pt x="660243" y="0"/>
                </a:cubicBezTo>
                <a:lnTo>
                  <a:pt x="1490183" y="0"/>
                </a:lnTo>
                <a:cubicBezTo>
                  <a:pt x="1521987" y="0"/>
                  <a:pt x="1552286" y="6446"/>
                  <a:pt x="1579845" y="18102"/>
                </a:cubicBezTo>
                <a:lnTo>
                  <a:pt x="1604154" y="31297"/>
                </a:lnTo>
                <a:lnTo>
                  <a:pt x="1606666" y="32234"/>
                </a:lnTo>
                <a:lnTo>
                  <a:pt x="1612726" y="35949"/>
                </a:lnTo>
                <a:lnTo>
                  <a:pt x="1618973" y="39340"/>
                </a:lnTo>
                <a:lnTo>
                  <a:pt x="1621041" y="41046"/>
                </a:lnTo>
                <a:lnTo>
                  <a:pt x="1644623" y="55501"/>
                </a:lnTo>
                <a:cubicBezTo>
                  <a:pt x="1668496" y="73539"/>
                  <a:pt x="1689228" y="96557"/>
                  <a:pt x="1705130" y="124100"/>
                </a:cubicBezTo>
                <a:lnTo>
                  <a:pt x="2120100" y="842849"/>
                </a:lnTo>
                <a:cubicBezTo>
                  <a:pt x="2136003" y="870393"/>
                  <a:pt x="2145570" y="899855"/>
                  <a:pt x="2149255" y="929550"/>
                </a:cubicBezTo>
                <a:lnTo>
                  <a:pt x="2149982" y="957198"/>
                </a:lnTo>
                <a:lnTo>
                  <a:pt x="2150426" y="959843"/>
                </a:lnTo>
                <a:lnTo>
                  <a:pt x="2150239" y="966953"/>
                </a:lnTo>
                <a:lnTo>
                  <a:pt x="2150426" y="974055"/>
                </a:lnTo>
                <a:lnTo>
                  <a:pt x="2149983" y="976697"/>
                </a:lnTo>
                <a:lnTo>
                  <a:pt x="2149255" y="1004348"/>
                </a:lnTo>
                <a:cubicBezTo>
                  <a:pt x="2145570" y="1034043"/>
                  <a:pt x="2136003" y="1063505"/>
                  <a:pt x="2120101" y="1091049"/>
                </a:cubicBezTo>
                <a:lnTo>
                  <a:pt x="1705131" y="1809798"/>
                </a:lnTo>
                <a:cubicBezTo>
                  <a:pt x="1689228" y="1837341"/>
                  <a:pt x="1668497" y="1860358"/>
                  <a:pt x="1644623" y="1878396"/>
                </a:cubicBezTo>
                <a:lnTo>
                  <a:pt x="1621040" y="1892852"/>
                </a:lnTo>
                <a:lnTo>
                  <a:pt x="1618973" y="1894557"/>
                </a:lnTo>
                <a:lnTo>
                  <a:pt x="1612730" y="1897947"/>
                </a:lnTo>
                <a:lnTo>
                  <a:pt x="1606666" y="1901663"/>
                </a:lnTo>
                <a:lnTo>
                  <a:pt x="1604153" y="1902602"/>
                </a:lnTo>
                <a:lnTo>
                  <a:pt x="1579845" y="1915796"/>
                </a:lnTo>
                <a:cubicBezTo>
                  <a:pt x="1552287" y="1927452"/>
                  <a:pt x="1521988" y="1933897"/>
                  <a:pt x="1490183" y="1933897"/>
                </a:cubicBezTo>
                <a:lnTo>
                  <a:pt x="660243" y="1933898"/>
                </a:lnTo>
                <a:cubicBezTo>
                  <a:pt x="612537" y="1933898"/>
                  <a:pt x="568217" y="1919395"/>
                  <a:pt x="531453" y="1894557"/>
                </a:cubicBezTo>
                <a:close/>
              </a:path>
            </a:pathLst>
          </a:cu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12" name="任意多边形 11"/>
          <p:cNvSpPr/>
          <p:nvPr/>
        </p:nvSpPr>
        <p:spPr>
          <a:xfrm rot="1864238">
            <a:off x="6023480" y="1533539"/>
            <a:ext cx="1641782" cy="1476470"/>
          </a:xfrm>
          <a:custGeom>
            <a:avLst/>
            <a:gdLst>
              <a:gd name="connsiteX0" fmla="*/ 531453 w 2150426"/>
              <a:gd name="connsiteY0" fmla="*/ 1894557 h 1933898"/>
              <a:gd name="connsiteX1" fmla="*/ 523901 w 2150426"/>
              <a:gd name="connsiteY1" fmla="*/ 1888327 h 1933898"/>
              <a:gd name="connsiteX2" fmla="*/ 505804 w 2150426"/>
              <a:gd name="connsiteY2" fmla="*/ 1878396 h 1933898"/>
              <a:gd name="connsiteX3" fmla="*/ 445296 w 2150426"/>
              <a:gd name="connsiteY3" fmla="*/ 1809798 h 1933898"/>
              <a:gd name="connsiteX4" fmla="*/ 30326 w 2150426"/>
              <a:gd name="connsiteY4" fmla="*/ 1091048 h 1933898"/>
              <a:gd name="connsiteX5" fmla="*/ 1172 w 2150426"/>
              <a:gd name="connsiteY5" fmla="*/ 1004348 h 1933898"/>
              <a:gd name="connsiteX6" fmla="*/ 444 w 2150426"/>
              <a:gd name="connsiteY6" fmla="*/ 976700 h 1933898"/>
              <a:gd name="connsiteX7" fmla="*/ 0 w 2150426"/>
              <a:gd name="connsiteY7" fmla="*/ 974054 h 1933898"/>
              <a:gd name="connsiteX8" fmla="*/ 187 w 2150426"/>
              <a:gd name="connsiteY8" fmla="*/ 966943 h 1933898"/>
              <a:gd name="connsiteX9" fmla="*/ 0 w 2150426"/>
              <a:gd name="connsiteY9" fmla="*/ 959843 h 1933898"/>
              <a:gd name="connsiteX10" fmla="*/ 444 w 2150426"/>
              <a:gd name="connsiteY10" fmla="*/ 957201 h 1933898"/>
              <a:gd name="connsiteX11" fmla="*/ 1172 w 2150426"/>
              <a:gd name="connsiteY11" fmla="*/ 929549 h 1933898"/>
              <a:gd name="connsiteX12" fmla="*/ 30326 w 2150426"/>
              <a:gd name="connsiteY12" fmla="*/ 842849 h 1933898"/>
              <a:gd name="connsiteX13" fmla="*/ 445296 w 2150426"/>
              <a:gd name="connsiteY13" fmla="*/ 124100 h 1933898"/>
              <a:gd name="connsiteX14" fmla="*/ 505804 w 2150426"/>
              <a:gd name="connsiteY14" fmla="*/ 55501 h 1933898"/>
              <a:gd name="connsiteX15" fmla="*/ 529387 w 2150426"/>
              <a:gd name="connsiteY15" fmla="*/ 41045 h 1933898"/>
              <a:gd name="connsiteX16" fmla="*/ 531453 w 2150426"/>
              <a:gd name="connsiteY16" fmla="*/ 39340 h 1933898"/>
              <a:gd name="connsiteX17" fmla="*/ 537695 w 2150426"/>
              <a:gd name="connsiteY17" fmla="*/ 35952 h 1933898"/>
              <a:gd name="connsiteX18" fmla="*/ 543760 w 2150426"/>
              <a:gd name="connsiteY18" fmla="*/ 32234 h 1933898"/>
              <a:gd name="connsiteX19" fmla="*/ 546274 w 2150426"/>
              <a:gd name="connsiteY19" fmla="*/ 31296 h 1933898"/>
              <a:gd name="connsiteX20" fmla="*/ 570581 w 2150426"/>
              <a:gd name="connsiteY20" fmla="*/ 18102 h 1933898"/>
              <a:gd name="connsiteX21" fmla="*/ 660243 w 2150426"/>
              <a:gd name="connsiteY21" fmla="*/ 0 h 1933898"/>
              <a:gd name="connsiteX22" fmla="*/ 1490183 w 2150426"/>
              <a:gd name="connsiteY22" fmla="*/ 0 h 1933898"/>
              <a:gd name="connsiteX23" fmla="*/ 1579845 w 2150426"/>
              <a:gd name="connsiteY23" fmla="*/ 18102 h 1933898"/>
              <a:gd name="connsiteX24" fmla="*/ 1604154 w 2150426"/>
              <a:gd name="connsiteY24" fmla="*/ 31297 h 1933898"/>
              <a:gd name="connsiteX25" fmla="*/ 1606666 w 2150426"/>
              <a:gd name="connsiteY25" fmla="*/ 32234 h 1933898"/>
              <a:gd name="connsiteX26" fmla="*/ 1612726 w 2150426"/>
              <a:gd name="connsiteY26" fmla="*/ 35949 h 1933898"/>
              <a:gd name="connsiteX27" fmla="*/ 1618973 w 2150426"/>
              <a:gd name="connsiteY27" fmla="*/ 39340 h 1933898"/>
              <a:gd name="connsiteX28" fmla="*/ 1621041 w 2150426"/>
              <a:gd name="connsiteY28" fmla="*/ 41046 h 1933898"/>
              <a:gd name="connsiteX29" fmla="*/ 1644623 w 2150426"/>
              <a:gd name="connsiteY29" fmla="*/ 55501 h 1933898"/>
              <a:gd name="connsiteX30" fmla="*/ 1705130 w 2150426"/>
              <a:gd name="connsiteY30" fmla="*/ 124100 h 1933898"/>
              <a:gd name="connsiteX31" fmla="*/ 2120100 w 2150426"/>
              <a:gd name="connsiteY31" fmla="*/ 842849 h 1933898"/>
              <a:gd name="connsiteX32" fmla="*/ 2149255 w 2150426"/>
              <a:gd name="connsiteY32" fmla="*/ 929550 h 1933898"/>
              <a:gd name="connsiteX33" fmla="*/ 2149982 w 2150426"/>
              <a:gd name="connsiteY33" fmla="*/ 957198 h 1933898"/>
              <a:gd name="connsiteX34" fmla="*/ 2150426 w 2150426"/>
              <a:gd name="connsiteY34" fmla="*/ 959843 h 1933898"/>
              <a:gd name="connsiteX35" fmla="*/ 2150239 w 2150426"/>
              <a:gd name="connsiteY35" fmla="*/ 966953 h 1933898"/>
              <a:gd name="connsiteX36" fmla="*/ 2150426 w 2150426"/>
              <a:gd name="connsiteY36" fmla="*/ 974055 h 1933898"/>
              <a:gd name="connsiteX37" fmla="*/ 2149983 w 2150426"/>
              <a:gd name="connsiteY37" fmla="*/ 976697 h 1933898"/>
              <a:gd name="connsiteX38" fmla="*/ 2149255 w 2150426"/>
              <a:gd name="connsiteY38" fmla="*/ 1004348 h 1933898"/>
              <a:gd name="connsiteX39" fmla="*/ 2120101 w 2150426"/>
              <a:gd name="connsiteY39" fmla="*/ 1091049 h 1933898"/>
              <a:gd name="connsiteX40" fmla="*/ 1705131 w 2150426"/>
              <a:gd name="connsiteY40" fmla="*/ 1809798 h 1933898"/>
              <a:gd name="connsiteX41" fmla="*/ 1644623 w 2150426"/>
              <a:gd name="connsiteY41" fmla="*/ 1878396 h 1933898"/>
              <a:gd name="connsiteX42" fmla="*/ 1621040 w 2150426"/>
              <a:gd name="connsiteY42" fmla="*/ 1892852 h 1933898"/>
              <a:gd name="connsiteX43" fmla="*/ 1618973 w 2150426"/>
              <a:gd name="connsiteY43" fmla="*/ 1894557 h 1933898"/>
              <a:gd name="connsiteX44" fmla="*/ 1612730 w 2150426"/>
              <a:gd name="connsiteY44" fmla="*/ 1897947 h 1933898"/>
              <a:gd name="connsiteX45" fmla="*/ 1606666 w 2150426"/>
              <a:gd name="connsiteY45" fmla="*/ 1901663 h 1933898"/>
              <a:gd name="connsiteX46" fmla="*/ 1604153 w 2150426"/>
              <a:gd name="connsiteY46" fmla="*/ 1902602 h 1933898"/>
              <a:gd name="connsiteX47" fmla="*/ 1579845 w 2150426"/>
              <a:gd name="connsiteY47" fmla="*/ 1915796 h 1933898"/>
              <a:gd name="connsiteX48" fmla="*/ 1490183 w 2150426"/>
              <a:gd name="connsiteY48" fmla="*/ 1933897 h 1933898"/>
              <a:gd name="connsiteX49" fmla="*/ 660243 w 2150426"/>
              <a:gd name="connsiteY49" fmla="*/ 1933898 h 1933898"/>
              <a:gd name="connsiteX50" fmla="*/ 531453 w 2150426"/>
              <a:gd name="connsiteY50" fmla="*/ 1894557 h 193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50426" h="1933898">
                <a:moveTo>
                  <a:pt x="531453" y="1894557"/>
                </a:moveTo>
                <a:lnTo>
                  <a:pt x="523901" y="1888327"/>
                </a:lnTo>
                <a:lnTo>
                  <a:pt x="505804" y="1878396"/>
                </a:lnTo>
                <a:cubicBezTo>
                  <a:pt x="481930" y="1860358"/>
                  <a:pt x="461198" y="1837341"/>
                  <a:pt x="445296" y="1809798"/>
                </a:cubicBezTo>
                <a:lnTo>
                  <a:pt x="30326" y="1091048"/>
                </a:lnTo>
                <a:cubicBezTo>
                  <a:pt x="14424" y="1063505"/>
                  <a:pt x="4856" y="1034042"/>
                  <a:pt x="1172" y="1004348"/>
                </a:cubicBezTo>
                <a:lnTo>
                  <a:pt x="444" y="976700"/>
                </a:lnTo>
                <a:lnTo>
                  <a:pt x="0" y="974054"/>
                </a:lnTo>
                <a:lnTo>
                  <a:pt x="187" y="966943"/>
                </a:lnTo>
                <a:lnTo>
                  <a:pt x="0" y="959843"/>
                </a:lnTo>
                <a:lnTo>
                  <a:pt x="444" y="957201"/>
                </a:lnTo>
                <a:lnTo>
                  <a:pt x="1172" y="929549"/>
                </a:lnTo>
                <a:cubicBezTo>
                  <a:pt x="4856" y="899855"/>
                  <a:pt x="14423" y="870392"/>
                  <a:pt x="30326" y="842849"/>
                </a:cubicBezTo>
                <a:lnTo>
                  <a:pt x="445296" y="124100"/>
                </a:lnTo>
                <a:cubicBezTo>
                  <a:pt x="461198" y="96556"/>
                  <a:pt x="481929" y="73539"/>
                  <a:pt x="505804" y="55501"/>
                </a:cubicBezTo>
                <a:lnTo>
                  <a:pt x="529387" y="41045"/>
                </a:lnTo>
                <a:lnTo>
                  <a:pt x="531453" y="39340"/>
                </a:lnTo>
                <a:lnTo>
                  <a:pt x="537695" y="35952"/>
                </a:lnTo>
                <a:lnTo>
                  <a:pt x="543760" y="32234"/>
                </a:lnTo>
                <a:lnTo>
                  <a:pt x="546274" y="31296"/>
                </a:lnTo>
                <a:lnTo>
                  <a:pt x="570581" y="18102"/>
                </a:lnTo>
                <a:cubicBezTo>
                  <a:pt x="598139" y="6446"/>
                  <a:pt x="628439" y="0"/>
                  <a:pt x="660243" y="0"/>
                </a:cubicBezTo>
                <a:lnTo>
                  <a:pt x="1490183" y="0"/>
                </a:lnTo>
                <a:cubicBezTo>
                  <a:pt x="1521987" y="0"/>
                  <a:pt x="1552286" y="6446"/>
                  <a:pt x="1579845" y="18102"/>
                </a:cubicBezTo>
                <a:lnTo>
                  <a:pt x="1604154" y="31297"/>
                </a:lnTo>
                <a:lnTo>
                  <a:pt x="1606666" y="32234"/>
                </a:lnTo>
                <a:lnTo>
                  <a:pt x="1612726" y="35949"/>
                </a:lnTo>
                <a:lnTo>
                  <a:pt x="1618973" y="39340"/>
                </a:lnTo>
                <a:lnTo>
                  <a:pt x="1621041" y="41046"/>
                </a:lnTo>
                <a:lnTo>
                  <a:pt x="1644623" y="55501"/>
                </a:lnTo>
                <a:cubicBezTo>
                  <a:pt x="1668496" y="73539"/>
                  <a:pt x="1689228" y="96557"/>
                  <a:pt x="1705130" y="124100"/>
                </a:cubicBezTo>
                <a:lnTo>
                  <a:pt x="2120100" y="842849"/>
                </a:lnTo>
                <a:cubicBezTo>
                  <a:pt x="2136003" y="870393"/>
                  <a:pt x="2145570" y="899855"/>
                  <a:pt x="2149255" y="929550"/>
                </a:cubicBezTo>
                <a:lnTo>
                  <a:pt x="2149982" y="957198"/>
                </a:lnTo>
                <a:lnTo>
                  <a:pt x="2150426" y="959843"/>
                </a:lnTo>
                <a:lnTo>
                  <a:pt x="2150239" y="966953"/>
                </a:lnTo>
                <a:lnTo>
                  <a:pt x="2150426" y="974055"/>
                </a:lnTo>
                <a:lnTo>
                  <a:pt x="2149983" y="976697"/>
                </a:lnTo>
                <a:lnTo>
                  <a:pt x="2149255" y="1004348"/>
                </a:lnTo>
                <a:cubicBezTo>
                  <a:pt x="2145570" y="1034043"/>
                  <a:pt x="2136003" y="1063505"/>
                  <a:pt x="2120101" y="1091049"/>
                </a:cubicBezTo>
                <a:lnTo>
                  <a:pt x="1705131" y="1809798"/>
                </a:lnTo>
                <a:cubicBezTo>
                  <a:pt x="1689228" y="1837341"/>
                  <a:pt x="1668497" y="1860358"/>
                  <a:pt x="1644623" y="1878396"/>
                </a:cubicBezTo>
                <a:lnTo>
                  <a:pt x="1621040" y="1892852"/>
                </a:lnTo>
                <a:lnTo>
                  <a:pt x="1618973" y="1894557"/>
                </a:lnTo>
                <a:lnTo>
                  <a:pt x="1612730" y="1897947"/>
                </a:lnTo>
                <a:lnTo>
                  <a:pt x="1606666" y="1901663"/>
                </a:lnTo>
                <a:lnTo>
                  <a:pt x="1604153" y="1902602"/>
                </a:lnTo>
                <a:lnTo>
                  <a:pt x="1579845" y="1915796"/>
                </a:lnTo>
                <a:cubicBezTo>
                  <a:pt x="1552287" y="1927452"/>
                  <a:pt x="1521988" y="1933897"/>
                  <a:pt x="1490183" y="1933897"/>
                </a:cubicBezTo>
                <a:lnTo>
                  <a:pt x="660243" y="1933898"/>
                </a:lnTo>
                <a:cubicBezTo>
                  <a:pt x="612537" y="1933898"/>
                  <a:pt x="568217" y="1919395"/>
                  <a:pt x="531453" y="1894557"/>
                </a:cubicBezTo>
                <a:close/>
              </a:path>
            </a:pathLst>
          </a:cu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1317055" y="3357648"/>
            <a:ext cx="2024459" cy="854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这里是具体内容这里是具体内容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,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这里是具您的内容打在这里，或者通过复制您的文本后</a:t>
            </a:r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，</a:t>
            </a:r>
            <a:endParaRPr lang="zh-CN" altLang="zh-CN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6" name="TextBox 6"/>
          <p:cNvSpPr txBox="1">
            <a:spLocks noChangeArrowheads="1"/>
          </p:cNvSpPr>
          <p:nvPr/>
        </p:nvSpPr>
        <p:spPr bwMode="auto">
          <a:xfrm>
            <a:off x="3502710" y="3357648"/>
            <a:ext cx="2024459" cy="8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您的内容打在这里，或者通过复制您的文本后，在此框中选择粘贴，并选择只保留文字</a:t>
            </a:r>
            <a:endParaRPr lang="zh-CN" altLang="zh-CN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7" name="TextBox 6"/>
          <p:cNvSpPr txBox="1">
            <a:spLocks noChangeArrowheads="1"/>
          </p:cNvSpPr>
          <p:nvPr/>
        </p:nvSpPr>
        <p:spPr bwMode="auto">
          <a:xfrm>
            <a:off x="5832141" y="3357648"/>
            <a:ext cx="2024459" cy="8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您的内容打在这里，或者通过复制您的文本后，在此框中选择粘贴，并选择只保留文字</a:t>
            </a:r>
            <a:endParaRPr lang="zh-CN" altLang="zh-CN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5" name="TextBox 6"/>
          <p:cNvSpPr txBox="1">
            <a:spLocks noChangeArrowheads="1"/>
          </p:cNvSpPr>
          <p:nvPr/>
        </p:nvSpPr>
        <p:spPr bwMode="auto">
          <a:xfrm>
            <a:off x="3473783" y="434492"/>
            <a:ext cx="20510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明年工作计划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  <a:cs typeface="+mn-ea"/>
            </a:endParaRPr>
          </a:p>
        </p:txBody>
      </p:sp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3821045" y="752508"/>
            <a:ext cx="13159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cs typeface="+mn-ea"/>
              </a:rPr>
              <a:t>YOUR TITLE HERE</a:t>
            </a:r>
            <a:endParaRPr kumimoji="0" lang="zh-CN" sz="110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 Narrow" panose="020B0606020202030204" pitchFamily="34" charset="0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96877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1" grpId="0" animBg="1"/>
      <p:bldP spid="12" grpId="0" animBg="1"/>
      <p:bldP spid="14" grpId="0"/>
      <p:bldP spid="16" grpId="0"/>
      <p:bldP spid="1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圆角矩形 62"/>
          <p:cNvSpPr/>
          <p:nvPr/>
        </p:nvSpPr>
        <p:spPr>
          <a:xfrm>
            <a:off x="3638936" y="2194217"/>
            <a:ext cx="1998980" cy="847907"/>
          </a:xfrm>
          <a:prstGeom prst="roundRect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这里添加内容这里添加内容</a:t>
            </a:r>
            <a:endParaRPr lang="zh-CN" altLang="zh-CN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031685" y="1421474"/>
            <a:ext cx="2160240" cy="700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点击这里添加文字介绍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algn="just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点击这里添加文字介绍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385632" y="1421474"/>
            <a:ext cx="2160240" cy="700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点击这里添加文字介绍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algn="just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点击这里添加文字介绍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37788" y="2311674"/>
            <a:ext cx="2160240" cy="700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点击这里添加文字介绍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algn="just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点击这里添加文字介绍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307450" y="3189213"/>
            <a:ext cx="2160240" cy="700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点击这里添加文字介绍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algn="just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点击这里添加文字介绍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964675" y="3189213"/>
            <a:ext cx="2160240" cy="700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点击这里添加文字介绍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algn="just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点击这里添加文字介绍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434448" y="2307622"/>
            <a:ext cx="2160240" cy="700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点击这里添加文字介绍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algn="just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点击这里添加文字介绍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3730610" y="1788084"/>
            <a:ext cx="899611" cy="1660175"/>
          </a:xfrm>
          <a:custGeom>
            <a:avLst/>
            <a:gdLst>
              <a:gd name="connsiteX0" fmla="*/ 645548 w 1024612"/>
              <a:gd name="connsiteY0" fmla="*/ 0 h 1890856"/>
              <a:gd name="connsiteX1" fmla="*/ 1024612 w 1024612"/>
              <a:gd name="connsiteY1" fmla="*/ 0 h 1890856"/>
              <a:gd name="connsiteX2" fmla="*/ 1024612 w 1024612"/>
              <a:gd name="connsiteY2" fmla="*/ 114238 h 1890856"/>
              <a:gd name="connsiteX3" fmla="*/ 694573 w 1024612"/>
              <a:gd name="connsiteY3" fmla="*/ 114238 h 1890856"/>
              <a:gd name="connsiteX4" fmla="*/ 617500 w 1024612"/>
              <a:gd name="connsiteY4" fmla="*/ 129799 h 1890856"/>
              <a:gd name="connsiteX5" fmla="*/ 596605 w 1024612"/>
              <a:gd name="connsiteY5" fmla="*/ 141140 h 1890856"/>
              <a:gd name="connsiteX6" fmla="*/ 594444 w 1024612"/>
              <a:gd name="connsiteY6" fmla="*/ 141946 h 1890856"/>
              <a:gd name="connsiteX7" fmla="*/ 589231 w 1024612"/>
              <a:gd name="connsiteY7" fmla="*/ 145142 h 1890856"/>
              <a:gd name="connsiteX8" fmla="*/ 583865 w 1024612"/>
              <a:gd name="connsiteY8" fmla="*/ 148055 h 1890856"/>
              <a:gd name="connsiteX9" fmla="*/ 582089 w 1024612"/>
              <a:gd name="connsiteY9" fmla="*/ 149520 h 1890856"/>
              <a:gd name="connsiteX10" fmla="*/ 561817 w 1024612"/>
              <a:gd name="connsiteY10" fmla="*/ 161947 h 1890856"/>
              <a:gd name="connsiteX11" fmla="*/ 509805 w 1024612"/>
              <a:gd name="connsiteY11" fmla="*/ 220915 h 1890856"/>
              <a:gd name="connsiteX12" fmla="*/ 153096 w 1024612"/>
              <a:gd name="connsiteY12" fmla="*/ 838752 h 1890856"/>
              <a:gd name="connsiteX13" fmla="*/ 128036 w 1024612"/>
              <a:gd name="connsiteY13" fmla="*/ 913279 h 1890856"/>
              <a:gd name="connsiteX14" fmla="*/ 127410 w 1024612"/>
              <a:gd name="connsiteY14" fmla="*/ 937049 h 1890856"/>
              <a:gd name="connsiteX15" fmla="*/ 127028 w 1024612"/>
              <a:gd name="connsiteY15" fmla="*/ 939320 h 1890856"/>
              <a:gd name="connsiteX16" fmla="*/ 127189 w 1024612"/>
              <a:gd name="connsiteY16" fmla="*/ 945423 h 1890856"/>
              <a:gd name="connsiteX17" fmla="*/ 127028 w 1024612"/>
              <a:gd name="connsiteY17" fmla="*/ 951536 h 1890856"/>
              <a:gd name="connsiteX18" fmla="*/ 127410 w 1024612"/>
              <a:gd name="connsiteY18" fmla="*/ 953810 h 1890856"/>
              <a:gd name="connsiteX19" fmla="*/ 128036 w 1024612"/>
              <a:gd name="connsiteY19" fmla="*/ 977576 h 1890856"/>
              <a:gd name="connsiteX20" fmla="*/ 153096 w 1024612"/>
              <a:gd name="connsiteY20" fmla="*/ 1052104 h 1890856"/>
              <a:gd name="connsiteX21" fmla="*/ 509805 w 1024612"/>
              <a:gd name="connsiteY21" fmla="*/ 1669942 h 1890856"/>
              <a:gd name="connsiteX22" fmla="*/ 561817 w 1024612"/>
              <a:gd name="connsiteY22" fmla="*/ 1728909 h 1890856"/>
              <a:gd name="connsiteX23" fmla="*/ 577373 w 1024612"/>
              <a:gd name="connsiteY23" fmla="*/ 1737445 h 1890856"/>
              <a:gd name="connsiteX24" fmla="*/ 583865 w 1024612"/>
              <a:gd name="connsiteY24" fmla="*/ 1742801 h 1890856"/>
              <a:gd name="connsiteX25" fmla="*/ 694573 w 1024612"/>
              <a:gd name="connsiteY25" fmla="*/ 1776618 h 1890856"/>
              <a:gd name="connsiteX26" fmla="*/ 1024612 w 1024612"/>
              <a:gd name="connsiteY26" fmla="*/ 1776618 h 1890856"/>
              <a:gd name="connsiteX27" fmla="*/ 1024612 w 1024612"/>
              <a:gd name="connsiteY27" fmla="*/ 1890856 h 1890856"/>
              <a:gd name="connsiteX28" fmla="*/ 645548 w 1024612"/>
              <a:gd name="connsiteY28" fmla="*/ 1890856 h 1890856"/>
              <a:gd name="connsiteX29" fmla="*/ 519624 w 1024612"/>
              <a:gd name="connsiteY29" fmla="*/ 1852391 h 1890856"/>
              <a:gd name="connsiteX30" fmla="*/ 512240 w 1024612"/>
              <a:gd name="connsiteY30" fmla="*/ 1846299 h 1890856"/>
              <a:gd name="connsiteX31" fmla="*/ 494546 w 1024612"/>
              <a:gd name="connsiteY31" fmla="*/ 1836589 h 1890856"/>
              <a:gd name="connsiteX32" fmla="*/ 435385 w 1024612"/>
              <a:gd name="connsiteY32" fmla="*/ 1769518 h 1890856"/>
              <a:gd name="connsiteX33" fmla="*/ 29651 w 1024612"/>
              <a:gd name="connsiteY33" fmla="*/ 1066765 h 1890856"/>
              <a:gd name="connsiteX34" fmla="*/ 1146 w 1024612"/>
              <a:gd name="connsiteY34" fmla="*/ 981995 h 1890856"/>
              <a:gd name="connsiteX35" fmla="*/ 434 w 1024612"/>
              <a:gd name="connsiteY35" fmla="*/ 954962 h 1890856"/>
              <a:gd name="connsiteX36" fmla="*/ 0 w 1024612"/>
              <a:gd name="connsiteY36" fmla="*/ 952375 h 1890856"/>
              <a:gd name="connsiteX37" fmla="*/ 183 w 1024612"/>
              <a:gd name="connsiteY37" fmla="*/ 945422 h 1890856"/>
              <a:gd name="connsiteX38" fmla="*/ 0 w 1024612"/>
              <a:gd name="connsiteY38" fmla="*/ 938480 h 1890856"/>
              <a:gd name="connsiteX39" fmla="*/ 434 w 1024612"/>
              <a:gd name="connsiteY39" fmla="*/ 935897 h 1890856"/>
              <a:gd name="connsiteX40" fmla="*/ 1146 w 1024612"/>
              <a:gd name="connsiteY40" fmla="*/ 908861 h 1890856"/>
              <a:gd name="connsiteX41" fmla="*/ 29651 w 1024612"/>
              <a:gd name="connsiteY41" fmla="*/ 824090 h 1890856"/>
              <a:gd name="connsiteX42" fmla="*/ 435385 w 1024612"/>
              <a:gd name="connsiteY42" fmla="*/ 121338 h 1890856"/>
              <a:gd name="connsiteX43" fmla="*/ 494546 w 1024612"/>
              <a:gd name="connsiteY43" fmla="*/ 54266 h 1890856"/>
              <a:gd name="connsiteX44" fmla="*/ 517604 w 1024612"/>
              <a:gd name="connsiteY44" fmla="*/ 40132 h 1890856"/>
              <a:gd name="connsiteX45" fmla="*/ 519624 w 1024612"/>
              <a:gd name="connsiteY45" fmla="*/ 38464 h 1890856"/>
              <a:gd name="connsiteX46" fmla="*/ 525727 w 1024612"/>
              <a:gd name="connsiteY46" fmla="*/ 35152 h 1890856"/>
              <a:gd name="connsiteX47" fmla="*/ 531657 w 1024612"/>
              <a:gd name="connsiteY47" fmla="*/ 31517 h 1890856"/>
              <a:gd name="connsiteX48" fmla="*/ 534115 w 1024612"/>
              <a:gd name="connsiteY48" fmla="*/ 30600 h 1890856"/>
              <a:gd name="connsiteX49" fmla="*/ 557881 w 1024612"/>
              <a:gd name="connsiteY49" fmla="*/ 17699 h 1890856"/>
              <a:gd name="connsiteX50" fmla="*/ 645548 w 1024612"/>
              <a:gd name="connsiteY50" fmla="*/ 0 h 1890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24612" h="1890856">
                <a:moveTo>
                  <a:pt x="645548" y="0"/>
                </a:moveTo>
                <a:lnTo>
                  <a:pt x="1024612" y="0"/>
                </a:lnTo>
                <a:lnTo>
                  <a:pt x="1024612" y="114238"/>
                </a:lnTo>
                <a:lnTo>
                  <a:pt x="694573" y="114238"/>
                </a:lnTo>
                <a:cubicBezTo>
                  <a:pt x="667234" y="114238"/>
                  <a:pt x="641188" y="119779"/>
                  <a:pt x="617500" y="129799"/>
                </a:cubicBezTo>
                <a:lnTo>
                  <a:pt x="596605" y="141140"/>
                </a:lnTo>
                <a:lnTo>
                  <a:pt x="594444" y="141946"/>
                </a:lnTo>
                <a:lnTo>
                  <a:pt x="589231" y="145142"/>
                </a:lnTo>
                <a:lnTo>
                  <a:pt x="583865" y="148055"/>
                </a:lnTo>
                <a:lnTo>
                  <a:pt x="582089" y="149520"/>
                </a:lnTo>
                <a:lnTo>
                  <a:pt x="561817" y="161947"/>
                </a:lnTo>
                <a:cubicBezTo>
                  <a:pt x="541294" y="177452"/>
                  <a:pt x="523474" y="197238"/>
                  <a:pt x="509805" y="220915"/>
                </a:cubicBezTo>
                <a:lnTo>
                  <a:pt x="153096" y="838752"/>
                </a:lnTo>
                <a:cubicBezTo>
                  <a:pt x="139426" y="862428"/>
                  <a:pt x="131202" y="887754"/>
                  <a:pt x="128036" y="913279"/>
                </a:cubicBezTo>
                <a:lnTo>
                  <a:pt x="127410" y="937049"/>
                </a:lnTo>
                <a:lnTo>
                  <a:pt x="127028" y="939320"/>
                </a:lnTo>
                <a:lnTo>
                  <a:pt x="127189" y="945423"/>
                </a:lnTo>
                <a:lnTo>
                  <a:pt x="127028" y="951536"/>
                </a:lnTo>
                <a:lnTo>
                  <a:pt x="127410" y="953810"/>
                </a:lnTo>
                <a:lnTo>
                  <a:pt x="128036" y="977576"/>
                </a:lnTo>
                <a:cubicBezTo>
                  <a:pt x="131202" y="1003101"/>
                  <a:pt x="139427" y="1028428"/>
                  <a:pt x="153096" y="1052104"/>
                </a:cubicBezTo>
                <a:lnTo>
                  <a:pt x="509805" y="1669942"/>
                </a:lnTo>
                <a:cubicBezTo>
                  <a:pt x="523474" y="1693618"/>
                  <a:pt x="541295" y="1713403"/>
                  <a:pt x="561817" y="1728909"/>
                </a:cubicBezTo>
                <a:lnTo>
                  <a:pt x="577373" y="1737445"/>
                </a:lnTo>
                <a:lnTo>
                  <a:pt x="583865" y="1742801"/>
                </a:lnTo>
                <a:cubicBezTo>
                  <a:pt x="615467" y="1764151"/>
                  <a:pt x="653565" y="1776618"/>
                  <a:pt x="694573" y="1776618"/>
                </a:cubicBezTo>
                <a:lnTo>
                  <a:pt x="1024612" y="1776618"/>
                </a:lnTo>
                <a:lnTo>
                  <a:pt x="1024612" y="1890856"/>
                </a:lnTo>
                <a:lnTo>
                  <a:pt x="645548" y="1890856"/>
                </a:lnTo>
                <a:cubicBezTo>
                  <a:pt x="598904" y="1890856"/>
                  <a:pt x="555570" y="1876676"/>
                  <a:pt x="519624" y="1852391"/>
                </a:cubicBezTo>
                <a:lnTo>
                  <a:pt x="512240" y="1846299"/>
                </a:lnTo>
                <a:lnTo>
                  <a:pt x="494546" y="1836589"/>
                </a:lnTo>
                <a:cubicBezTo>
                  <a:pt x="471204" y="1818953"/>
                  <a:pt x="450933" y="1796448"/>
                  <a:pt x="435385" y="1769518"/>
                </a:cubicBezTo>
                <a:lnTo>
                  <a:pt x="29651" y="1066765"/>
                </a:lnTo>
                <a:cubicBezTo>
                  <a:pt x="14103" y="1039835"/>
                  <a:pt x="4748" y="1011028"/>
                  <a:pt x="1146" y="981995"/>
                </a:cubicBezTo>
                <a:lnTo>
                  <a:pt x="434" y="954962"/>
                </a:lnTo>
                <a:lnTo>
                  <a:pt x="0" y="952375"/>
                </a:lnTo>
                <a:lnTo>
                  <a:pt x="183" y="945422"/>
                </a:lnTo>
                <a:lnTo>
                  <a:pt x="0" y="938480"/>
                </a:lnTo>
                <a:lnTo>
                  <a:pt x="434" y="935897"/>
                </a:lnTo>
                <a:lnTo>
                  <a:pt x="1146" y="908861"/>
                </a:lnTo>
                <a:cubicBezTo>
                  <a:pt x="4748" y="879827"/>
                  <a:pt x="14102" y="851020"/>
                  <a:pt x="29651" y="824090"/>
                </a:cubicBezTo>
                <a:lnTo>
                  <a:pt x="435385" y="121338"/>
                </a:lnTo>
                <a:cubicBezTo>
                  <a:pt x="450933" y="94407"/>
                  <a:pt x="471203" y="71902"/>
                  <a:pt x="494546" y="54266"/>
                </a:cubicBezTo>
                <a:lnTo>
                  <a:pt x="517604" y="40132"/>
                </a:lnTo>
                <a:lnTo>
                  <a:pt x="519624" y="38464"/>
                </a:lnTo>
                <a:lnTo>
                  <a:pt x="525727" y="35152"/>
                </a:lnTo>
                <a:lnTo>
                  <a:pt x="531657" y="31517"/>
                </a:lnTo>
                <a:lnTo>
                  <a:pt x="534115" y="30600"/>
                </a:lnTo>
                <a:lnTo>
                  <a:pt x="557881" y="17699"/>
                </a:lnTo>
                <a:cubicBezTo>
                  <a:pt x="584826" y="6303"/>
                  <a:pt x="614452" y="0"/>
                  <a:pt x="645548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4630221" y="1788084"/>
            <a:ext cx="906302" cy="1660175"/>
          </a:xfrm>
          <a:custGeom>
            <a:avLst/>
            <a:gdLst>
              <a:gd name="connsiteX0" fmla="*/ 0 w 1032232"/>
              <a:gd name="connsiteY0" fmla="*/ 0 h 1890856"/>
              <a:gd name="connsiteX1" fmla="*/ 386685 w 1032232"/>
              <a:gd name="connsiteY1" fmla="*/ 0 h 1890856"/>
              <a:gd name="connsiteX2" fmla="*/ 474351 w 1032232"/>
              <a:gd name="connsiteY2" fmla="*/ 17699 h 1890856"/>
              <a:gd name="connsiteX3" fmla="*/ 498119 w 1032232"/>
              <a:gd name="connsiteY3" fmla="*/ 30600 h 1890856"/>
              <a:gd name="connsiteX4" fmla="*/ 500575 w 1032232"/>
              <a:gd name="connsiteY4" fmla="*/ 31517 h 1890856"/>
              <a:gd name="connsiteX5" fmla="*/ 506500 w 1032232"/>
              <a:gd name="connsiteY5" fmla="*/ 35149 h 1890856"/>
              <a:gd name="connsiteX6" fmla="*/ 512608 w 1032232"/>
              <a:gd name="connsiteY6" fmla="*/ 38464 h 1890856"/>
              <a:gd name="connsiteX7" fmla="*/ 514630 w 1032232"/>
              <a:gd name="connsiteY7" fmla="*/ 40133 h 1890856"/>
              <a:gd name="connsiteX8" fmla="*/ 537687 w 1032232"/>
              <a:gd name="connsiteY8" fmla="*/ 54266 h 1890856"/>
              <a:gd name="connsiteX9" fmla="*/ 596847 w 1032232"/>
              <a:gd name="connsiteY9" fmla="*/ 121338 h 1890856"/>
              <a:gd name="connsiteX10" fmla="*/ 1002581 w 1032232"/>
              <a:gd name="connsiteY10" fmla="*/ 824090 h 1890856"/>
              <a:gd name="connsiteX11" fmla="*/ 1031087 w 1032232"/>
              <a:gd name="connsiteY11" fmla="*/ 908862 h 1890856"/>
              <a:gd name="connsiteX12" fmla="*/ 1031798 w 1032232"/>
              <a:gd name="connsiteY12" fmla="*/ 935894 h 1890856"/>
              <a:gd name="connsiteX13" fmla="*/ 1032232 w 1032232"/>
              <a:gd name="connsiteY13" fmla="*/ 938480 h 1890856"/>
              <a:gd name="connsiteX14" fmla="*/ 1032049 w 1032232"/>
              <a:gd name="connsiteY14" fmla="*/ 945432 h 1890856"/>
              <a:gd name="connsiteX15" fmla="*/ 1032232 w 1032232"/>
              <a:gd name="connsiteY15" fmla="*/ 952376 h 1890856"/>
              <a:gd name="connsiteX16" fmla="*/ 1031799 w 1032232"/>
              <a:gd name="connsiteY16" fmla="*/ 954959 h 1890856"/>
              <a:gd name="connsiteX17" fmla="*/ 1031087 w 1032232"/>
              <a:gd name="connsiteY17" fmla="*/ 981995 h 1890856"/>
              <a:gd name="connsiteX18" fmla="*/ 1002582 w 1032232"/>
              <a:gd name="connsiteY18" fmla="*/ 1066766 h 1890856"/>
              <a:gd name="connsiteX19" fmla="*/ 596848 w 1032232"/>
              <a:gd name="connsiteY19" fmla="*/ 1769518 h 1890856"/>
              <a:gd name="connsiteX20" fmla="*/ 537687 w 1032232"/>
              <a:gd name="connsiteY20" fmla="*/ 1836589 h 1890856"/>
              <a:gd name="connsiteX21" fmla="*/ 514629 w 1032232"/>
              <a:gd name="connsiteY21" fmla="*/ 1850724 h 1890856"/>
              <a:gd name="connsiteX22" fmla="*/ 512608 w 1032232"/>
              <a:gd name="connsiteY22" fmla="*/ 1852391 h 1890856"/>
              <a:gd name="connsiteX23" fmla="*/ 506504 w 1032232"/>
              <a:gd name="connsiteY23" fmla="*/ 1855705 h 1890856"/>
              <a:gd name="connsiteX24" fmla="*/ 500575 w 1032232"/>
              <a:gd name="connsiteY24" fmla="*/ 1859339 h 1890856"/>
              <a:gd name="connsiteX25" fmla="*/ 498118 w 1032232"/>
              <a:gd name="connsiteY25" fmla="*/ 1860257 h 1890856"/>
              <a:gd name="connsiteX26" fmla="*/ 474351 w 1032232"/>
              <a:gd name="connsiteY26" fmla="*/ 1873157 h 1890856"/>
              <a:gd name="connsiteX27" fmla="*/ 386685 w 1032232"/>
              <a:gd name="connsiteY27" fmla="*/ 1890855 h 1890856"/>
              <a:gd name="connsiteX28" fmla="*/ 0 w 1032232"/>
              <a:gd name="connsiteY28" fmla="*/ 1890856 h 1890856"/>
              <a:gd name="connsiteX29" fmla="*/ 0 w 1032232"/>
              <a:gd name="connsiteY29" fmla="*/ 1776618 h 1890856"/>
              <a:gd name="connsiteX30" fmla="*/ 337658 w 1032232"/>
              <a:gd name="connsiteY30" fmla="*/ 1776617 h 1890856"/>
              <a:gd name="connsiteX31" fmla="*/ 414732 w 1032232"/>
              <a:gd name="connsiteY31" fmla="*/ 1761058 h 1890856"/>
              <a:gd name="connsiteX32" fmla="*/ 435627 w 1032232"/>
              <a:gd name="connsiteY32" fmla="*/ 1749716 h 1890856"/>
              <a:gd name="connsiteX33" fmla="*/ 437787 w 1032232"/>
              <a:gd name="connsiteY33" fmla="*/ 1748909 h 1890856"/>
              <a:gd name="connsiteX34" fmla="*/ 443000 w 1032232"/>
              <a:gd name="connsiteY34" fmla="*/ 1745715 h 1890856"/>
              <a:gd name="connsiteX35" fmla="*/ 448366 w 1032232"/>
              <a:gd name="connsiteY35" fmla="*/ 1742801 h 1890856"/>
              <a:gd name="connsiteX36" fmla="*/ 450143 w 1032232"/>
              <a:gd name="connsiteY36" fmla="*/ 1741335 h 1890856"/>
              <a:gd name="connsiteX37" fmla="*/ 470415 w 1032232"/>
              <a:gd name="connsiteY37" fmla="*/ 1728909 h 1890856"/>
              <a:gd name="connsiteX38" fmla="*/ 522428 w 1032232"/>
              <a:gd name="connsiteY38" fmla="*/ 1669942 h 1890856"/>
              <a:gd name="connsiteX39" fmla="*/ 879136 w 1032232"/>
              <a:gd name="connsiteY39" fmla="*/ 1052105 h 1890856"/>
              <a:gd name="connsiteX40" fmla="*/ 904197 w 1032232"/>
              <a:gd name="connsiteY40" fmla="*/ 977576 h 1890856"/>
              <a:gd name="connsiteX41" fmla="*/ 904822 w 1032232"/>
              <a:gd name="connsiteY41" fmla="*/ 953808 h 1890856"/>
              <a:gd name="connsiteX42" fmla="*/ 905203 w 1032232"/>
              <a:gd name="connsiteY42" fmla="*/ 951536 h 1890856"/>
              <a:gd name="connsiteX43" fmla="*/ 905042 w 1032232"/>
              <a:gd name="connsiteY43" fmla="*/ 945432 h 1890856"/>
              <a:gd name="connsiteX44" fmla="*/ 905203 w 1032232"/>
              <a:gd name="connsiteY44" fmla="*/ 939320 h 1890856"/>
              <a:gd name="connsiteX45" fmla="*/ 904822 w 1032232"/>
              <a:gd name="connsiteY45" fmla="*/ 937046 h 1890856"/>
              <a:gd name="connsiteX46" fmla="*/ 904197 w 1032232"/>
              <a:gd name="connsiteY46" fmla="*/ 913280 h 1890856"/>
              <a:gd name="connsiteX47" fmla="*/ 879135 w 1032232"/>
              <a:gd name="connsiteY47" fmla="*/ 838752 h 1890856"/>
              <a:gd name="connsiteX48" fmla="*/ 522427 w 1032232"/>
              <a:gd name="connsiteY48" fmla="*/ 220915 h 1890856"/>
              <a:gd name="connsiteX49" fmla="*/ 470415 w 1032232"/>
              <a:gd name="connsiteY49" fmla="*/ 161947 h 1890856"/>
              <a:gd name="connsiteX50" fmla="*/ 450144 w 1032232"/>
              <a:gd name="connsiteY50" fmla="*/ 149521 h 1890856"/>
              <a:gd name="connsiteX51" fmla="*/ 448366 w 1032232"/>
              <a:gd name="connsiteY51" fmla="*/ 148055 h 1890856"/>
              <a:gd name="connsiteX52" fmla="*/ 442996 w 1032232"/>
              <a:gd name="connsiteY52" fmla="*/ 145140 h 1890856"/>
              <a:gd name="connsiteX53" fmla="*/ 437787 w 1032232"/>
              <a:gd name="connsiteY53" fmla="*/ 141946 h 1890856"/>
              <a:gd name="connsiteX54" fmla="*/ 435628 w 1032232"/>
              <a:gd name="connsiteY54" fmla="*/ 141141 h 1890856"/>
              <a:gd name="connsiteX55" fmla="*/ 414732 w 1032232"/>
              <a:gd name="connsiteY55" fmla="*/ 129799 h 1890856"/>
              <a:gd name="connsiteX56" fmla="*/ 337658 w 1032232"/>
              <a:gd name="connsiteY56" fmla="*/ 114238 h 1890856"/>
              <a:gd name="connsiteX57" fmla="*/ 0 w 1032232"/>
              <a:gd name="connsiteY57" fmla="*/ 114238 h 1890856"/>
              <a:gd name="connsiteX58" fmla="*/ 0 w 1032232"/>
              <a:gd name="connsiteY58" fmla="*/ 0 h 1890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032232" h="1890856">
                <a:moveTo>
                  <a:pt x="0" y="0"/>
                </a:moveTo>
                <a:lnTo>
                  <a:pt x="386685" y="0"/>
                </a:lnTo>
                <a:cubicBezTo>
                  <a:pt x="417781" y="0"/>
                  <a:pt x="447405" y="6303"/>
                  <a:pt x="474351" y="17699"/>
                </a:cubicBezTo>
                <a:lnTo>
                  <a:pt x="498119" y="30600"/>
                </a:lnTo>
                <a:lnTo>
                  <a:pt x="500575" y="31517"/>
                </a:lnTo>
                <a:lnTo>
                  <a:pt x="506500" y="35149"/>
                </a:lnTo>
                <a:lnTo>
                  <a:pt x="512608" y="38464"/>
                </a:lnTo>
                <a:lnTo>
                  <a:pt x="514630" y="40133"/>
                </a:lnTo>
                <a:lnTo>
                  <a:pt x="537687" y="54266"/>
                </a:lnTo>
                <a:cubicBezTo>
                  <a:pt x="561029" y="71902"/>
                  <a:pt x="581299" y="94408"/>
                  <a:pt x="596847" y="121338"/>
                </a:cubicBezTo>
                <a:lnTo>
                  <a:pt x="1002581" y="824090"/>
                </a:lnTo>
                <a:cubicBezTo>
                  <a:pt x="1018130" y="851021"/>
                  <a:pt x="1027484" y="879827"/>
                  <a:pt x="1031087" y="908862"/>
                </a:cubicBezTo>
                <a:lnTo>
                  <a:pt x="1031798" y="935894"/>
                </a:lnTo>
                <a:lnTo>
                  <a:pt x="1032232" y="938480"/>
                </a:lnTo>
                <a:lnTo>
                  <a:pt x="1032049" y="945432"/>
                </a:lnTo>
                <a:lnTo>
                  <a:pt x="1032232" y="952376"/>
                </a:lnTo>
                <a:lnTo>
                  <a:pt x="1031799" y="954959"/>
                </a:lnTo>
                <a:lnTo>
                  <a:pt x="1031087" y="981995"/>
                </a:lnTo>
                <a:cubicBezTo>
                  <a:pt x="1027484" y="1011029"/>
                  <a:pt x="1018130" y="1039835"/>
                  <a:pt x="1002582" y="1066766"/>
                </a:cubicBezTo>
                <a:lnTo>
                  <a:pt x="596848" y="1769518"/>
                </a:lnTo>
                <a:cubicBezTo>
                  <a:pt x="581299" y="1796448"/>
                  <a:pt x="561030" y="1818953"/>
                  <a:pt x="537687" y="1836589"/>
                </a:cubicBezTo>
                <a:lnTo>
                  <a:pt x="514629" y="1850724"/>
                </a:lnTo>
                <a:lnTo>
                  <a:pt x="512608" y="1852391"/>
                </a:lnTo>
                <a:lnTo>
                  <a:pt x="506504" y="1855705"/>
                </a:lnTo>
                <a:lnTo>
                  <a:pt x="500575" y="1859339"/>
                </a:lnTo>
                <a:lnTo>
                  <a:pt x="498118" y="1860257"/>
                </a:lnTo>
                <a:lnTo>
                  <a:pt x="474351" y="1873157"/>
                </a:lnTo>
                <a:cubicBezTo>
                  <a:pt x="447406" y="1884554"/>
                  <a:pt x="417782" y="1890855"/>
                  <a:pt x="386685" y="1890855"/>
                </a:cubicBezTo>
                <a:lnTo>
                  <a:pt x="0" y="1890856"/>
                </a:lnTo>
                <a:lnTo>
                  <a:pt x="0" y="1776618"/>
                </a:lnTo>
                <a:lnTo>
                  <a:pt x="337658" y="1776617"/>
                </a:lnTo>
                <a:cubicBezTo>
                  <a:pt x="364998" y="1776617"/>
                  <a:pt x="391043" y="1771077"/>
                  <a:pt x="414732" y="1761058"/>
                </a:cubicBezTo>
                <a:lnTo>
                  <a:pt x="435627" y="1749716"/>
                </a:lnTo>
                <a:lnTo>
                  <a:pt x="437787" y="1748909"/>
                </a:lnTo>
                <a:lnTo>
                  <a:pt x="443000" y="1745715"/>
                </a:lnTo>
                <a:lnTo>
                  <a:pt x="448366" y="1742801"/>
                </a:lnTo>
                <a:lnTo>
                  <a:pt x="450143" y="1741335"/>
                </a:lnTo>
                <a:lnTo>
                  <a:pt x="470415" y="1728909"/>
                </a:lnTo>
                <a:cubicBezTo>
                  <a:pt x="490937" y="1713403"/>
                  <a:pt x="508757" y="1693618"/>
                  <a:pt x="522428" y="1669942"/>
                </a:cubicBezTo>
                <a:lnTo>
                  <a:pt x="879136" y="1052105"/>
                </a:lnTo>
                <a:cubicBezTo>
                  <a:pt x="892805" y="1028428"/>
                  <a:pt x="901029" y="1003102"/>
                  <a:pt x="904197" y="977576"/>
                </a:cubicBezTo>
                <a:lnTo>
                  <a:pt x="904822" y="953808"/>
                </a:lnTo>
                <a:lnTo>
                  <a:pt x="905203" y="951536"/>
                </a:lnTo>
                <a:lnTo>
                  <a:pt x="905042" y="945432"/>
                </a:lnTo>
                <a:lnTo>
                  <a:pt x="905203" y="939320"/>
                </a:lnTo>
                <a:lnTo>
                  <a:pt x="904822" y="937046"/>
                </a:lnTo>
                <a:lnTo>
                  <a:pt x="904197" y="913280"/>
                </a:lnTo>
                <a:cubicBezTo>
                  <a:pt x="901029" y="887754"/>
                  <a:pt x="892805" y="862429"/>
                  <a:pt x="879135" y="838752"/>
                </a:cubicBezTo>
                <a:lnTo>
                  <a:pt x="522427" y="220915"/>
                </a:lnTo>
                <a:cubicBezTo>
                  <a:pt x="508757" y="197239"/>
                  <a:pt x="490936" y="177452"/>
                  <a:pt x="470415" y="161947"/>
                </a:cubicBezTo>
                <a:lnTo>
                  <a:pt x="450144" y="149521"/>
                </a:lnTo>
                <a:lnTo>
                  <a:pt x="448366" y="148055"/>
                </a:lnTo>
                <a:lnTo>
                  <a:pt x="442996" y="145140"/>
                </a:lnTo>
                <a:lnTo>
                  <a:pt x="437787" y="141946"/>
                </a:lnTo>
                <a:lnTo>
                  <a:pt x="435628" y="141141"/>
                </a:lnTo>
                <a:lnTo>
                  <a:pt x="414732" y="129799"/>
                </a:lnTo>
                <a:cubicBezTo>
                  <a:pt x="391042" y="119779"/>
                  <a:pt x="364997" y="114238"/>
                  <a:pt x="337658" y="114238"/>
                </a:cubicBezTo>
                <a:lnTo>
                  <a:pt x="0" y="11423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3473783" y="434492"/>
            <a:ext cx="20510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明年工作计划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  <a:cs typeface="+mn-ea"/>
            </a:endParaRPr>
          </a:p>
        </p:txBody>
      </p:sp>
      <p:sp>
        <p:nvSpPr>
          <p:cNvPr id="15" name="TextBox 6"/>
          <p:cNvSpPr txBox="1">
            <a:spLocks noChangeArrowheads="1"/>
          </p:cNvSpPr>
          <p:nvPr/>
        </p:nvSpPr>
        <p:spPr bwMode="auto">
          <a:xfrm>
            <a:off x="3821045" y="752508"/>
            <a:ext cx="13159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cs typeface="+mn-ea"/>
              </a:rPr>
              <a:t>YOUR TITLE HERE</a:t>
            </a:r>
            <a:endParaRPr kumimoji="0" lang="zh-CN" sz="110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 Narrow" panose="020B0606020202030204" pitchFamily="34" charset="0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69755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42" presetClass="path" presetSubtype="0" accel="50000" decel="5000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77778E-6 -6.17284E-7 L 0.05903 0.00062 " pathEditMode="relative" rAng="0" ptsTypes="AA">
                                          <p:cBhvr>
                                            <p:cTn id="15" dur="1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951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94444E-6 -6.17284E-7 L -0.05538 0.00062 " pathEditMode="relative" rAng="0" ptsTypes="AA">
                                          <p:cBhvr>
                                            <p:cTn id="17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778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" presetID="23" presetClass="entr" presetSubtype="16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12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2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" fill="hold">
                          <p:stCondLst>
                            <p:cond delay="indefinite"/>
                          </p:stCondLst>
                          <p:childTnLst>
                            <p:par>
                              <p:cTn id="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3" grpId="1" animBg="1"/>
          <p:bldP spid="68" grpId="0"/>
          <p:bldP spid="69" grpId="0"/>
          <p:bldP spid="70" grpId="0"/>
          <p:bldP spid="71" grpId="0"/>
          <p:bldP spid="72" grpId="0"/>
          <p:bldP spid="73" grpId="0"/>
          <p:bldP spid="12" grpId="0" animBg="1"/>
          <p:bldP spid="12" grpId="1" animBg="1"/>
          <p:bldP spid="13" grpId="0" animBg="1"/>
          <p:bldP spid="13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42" presetClass="path" presetSubtype="0" accel="50000" decel="5000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77778E-6 -6.17284E-7 L 0.05903 0.00062 " pathEditMode="relative" rAng="0" ptsTypes="AA">
                                          <p:cBhvr>
                                            <p:cTn id="15" dur="1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951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94444E-6 -6.17284E-7 L -0.05538 0.00062 " pathEditMode="relative" rAng="0" ptsTypes="AA">
                                          <p:cBhvr>
                                            <p:cTn id="17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778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" presetID="23" presetClass="entr" presetSubtype="16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12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2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" fill="hold">
                          <p:stCondLst>
                            <p:cond delay="indefinite"/>
                          </p:stCondLst>
                          <p:childTnLst>
                            <p:par>
                              <p:cTn id="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3" grpId="1" animBg="1"/>
          <p:bldP spid="68" grpId="0"/>
          <p:bldP spid="69" grpId="0"/>
          <p:bldP spid="70" grpId="0"/>
          <p:bldP spid="71" grpId="0"/>
          <p:bldP spid="72" grpId="0"/>
          <p:bldP spid="73" grpId="0"/>
          <p:bldP spid="12" grpId="0" animBg="1"/>
          <p:bldP spid="12" grpId="1" animBg="1"/>
          <p:bldP spid="13" grpId="0" animBg="1"/>
          <p:bldP spid="13" grpId="1" animBg="1"/>
        </p:bldLst>
      </p:timing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273253" y="2924079"/>
            <a:ext cx="7134147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/>
          <p:cNvGrpSpPr/>
          <p:nvPr/>
        </p:nvGrpSpPr>
        <p:grpSpPr>
          <a:xfrm>
            <a:off x="1814598" y="2650209"/>
            <a:ext cx="609067" cy="547740"/>
            <a:chOff x="1814598" y="2650209"/>
            <a:chExt cx="609067" cy="547740"/>
          </a:xfrm>
        </p:grpSpPr>
        <p:sp>
          <p:nvSpPr>
            <p:cNvPr id="3" name="任意多边形 2"/>
            <p:cNvSpPr>
              <a:spLocks noChangeAspect="1"/>
            </p:cNvSpPr>
            <p:nvPr/>
          </p:nvSpPr>
          <p:spPr>
            <a:xfrm>
              <a:off x="1814598" y="2650209"/>
              <a:ext cx="609067" cy="547740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solidFill>
              <a:srgbClr val="577188"/>
            </a:solidFill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814598" y="276352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solidFill>
                    <a:schemeClr val="bg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2015</a:t>
              </a:r>
              <a:endParaRPr lang="zh-CN" altLang="en-US" sz="14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3161301" y="2561890"/>
            <a:ext cx="823436" cy="740524"/>
            <a:chOff x="3161301" y="2561890"/>
            <a:chExt cx="823436" cy="740524"/>
          </a:xfrm>
        </p:grpSpPr>
        <p:sp>
          <p:nvSpPr>
            <p:cNvPr id="40" name="任意多边形 39"/>
            <p:cNvSpPr>
              <a:spLocks noChangeAspect="1"/>
            </p:cNvSpPr>
            <p:nvPr/>
          </p:nvSpPr>
          <p:spPr>
            <a:xfrm>
              <a:off x="3161301" y="2561890"/>
              <a:ext cx="823436" cy="740524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solidFill>
              <a:srgbClr val="8FA4B7"/>
            </a:solidFill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3224205" y="2732751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dirty="0" smtClean="0">
                  <a:solidFill>
                    <a:schemeClr val="bg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2016</a:t>
              </a:r>
              <a:endParaRPr lang="zh-CN" altLang="en-US" sz="18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4722373" y="2480579"/>
            <a:ext cx="971498" cy="873678"/>
            <a:chOff x="4722373" y="2480579"/>
            <a:chExt cx="971498" cy="873678"/>
          </a:xfrm>
        </p:grpSpPr>
        <p:sp>
          <p:nvSpPr>
            <p:cNvPr id="45" name="任意多边形 44"/>
            <p:cNvSpPr>
              <a:spLocks noChangeAspect="1"/>
            </p:cNvSpPr>
            <p:nvPr/>
          </p:nvSpPr>
          <p:spPr>
            <a:xfrm>
              <a:off x="4722373" y="2480579"/>
              <a:ext cx="971498" cy="873678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solidFill>
              <a:srgbClr val="577188"/>
            </a:solidFill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4824438" y="2701973"/>
              <a:ext cx="81304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200" dirty="0" smtClean="0">
                  <a:solidFill>
                    <a:schemeClr val="bg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2017</a:t>
              </a:r>
              <a:endParaRPr lang="zh-CN" altLang="en-US" sz="22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6430305" y="2418221"/>
            <a:ext cx="1124991" cy="1011715"/>
            <a:chOff x="6430305" y="2418221"/>
            <a:chExt cx="1124991" cy="1011715"/>
          </a:xfrm>
        </p:grpSpPr>
        <p:sp>
          <p:nvSpPr>
            <p:cNvPr id="50" name="任意多边形 49"/>
            <p:cNvSpPr>
              <a:spLocks noChangeAspect="1"/>
            </p:cNvSpPr>
            <p:nvPr/>
          </p:nvSpPr>
          <p:spPr>
            <a:xfrm>
              <a:off x="6430305" y="2418221"/>
              <a:ext cx="1124991" cy="1011715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solidFill>
              <a:srgbClr val="8FA4B7"/>
            </a:solidFill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6528570" y="2671194"/>
              <a:ext cx="92845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600" dirty="0" smtClean="0">
                  <a:solidFill>
                    <a:schemeClr val="bg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2018</a:t>
              </a:r>
              <a:endParaRPr lang="zh-CN" altLang="en-US" sz="26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60" name="TextBox 6"/>
          <p:cNvSpPr txBox="1">
            <a:spLocks noChangeArrowheads="1"/>
          </p:cNvSpPr>
          <p:nvPr/>
        </p:nvSpPr>
        <p:spPr bwMode="auto">
          <a:xfrm>
            <a:off x="1056396" y="3415734"/>
            <a:ext cx="2167809" cy="854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您的内容打在这里，或者通过复制您的文本后，在此框中选择粘贴，并选择只保留文字</a:t>
            </a:r>
            <a:endParaRPr lang="zh-CN" altLang="zh-CN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61" name="TextBox 6"/>
          <p:cNvSpPr txBox="1">
            <a:spLocks noChangeArrowheads="1"/>
          </p:cNvSpPr>
          <p:nvPr/>
        </p:nvSpPr>
        <p:spPr bwMode="auto">
          <a:xfrm>
            <a:off x="4231677" y="3514807"/>
            <a:ext cx="2167809" cy="854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您的内容打在这里，或者通过复制您的文本后，在此框中选择粘贴，并选择只保留文字</a:t>
            </a:r>
            <a:endParaRPr lang="zh-CN" altLang="zh-CN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62" name="TextBox 6"/>
          <p:cNvSpPr txBox="1">
            <a:spLocks noChangeArrowheads="1"/>
          </p:cNvSpPr>
          <p:nvPr/>
        </p:nvSpPr>
        <p:spPr bwMode="auto">
          <a:xfrm>
            <a:off x="2672517" y="1642132"/>
            <a:ext cx="2167809" cy="854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您的内容打在这里，或者通过复制您的文本后，在此框中选择粘贴，并选择只保留文字</a:t>
            </a:r>
            <a:endParaRPr lang="zh-CN" altLang="zh-CN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63" name="TextBox 6"/>
          <p:cNvSpPr txBox="1">
            <a:spLocks noChangeArrowheads="1"/>
          </p:cNvSpPr>
          <p:nvPr/>
        </p:nvSpPr>
        <p:spPr bwMode="auto">
          <a:xfrm>
            <a:off x="5924338" y="1452145"/>
            <a:ext cx="2167809" cy="854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您的内容打在这里，或者通过复制您的文本后，在此框中选择粘贴，并选择只保留文字</a:t>
            </a:r>
            <a:endParaRPr lang="zh-CN" altLang="zh-CN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20" name="TextBox 6"/>
          <p:cNvSpPr txBox="1">
            <a:spLocks noChangeArrowheads="1"/>
          </p:cNvSpPr>
          <p:nvPr/>
        </p:nvSpPr>
        <p:spPr bwMode="auto">
          <a:xfrm>
            <a:off x="3473783" y="434492"/>
            <a:ext cx="20510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明年工作计划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  <a:cs typeface="+mn-ea"/>
            </a:endParaRPr>
          </a:p>
        </p:txBody>
      </p:sp>
      <p:sp>
        <p:nvSpPr>
          <p:cNvPr id="21" name="TextBox 6"/>
          <p:cNvSpPr txBox="1">
            <a:spLocks noChangeArrowheads="1"/>
          </p:cNvSpPr>
          <p:nvPr/>
        </p:nvSpPr>
        <p:spPr bwMode="auto">
          <a:xfrm>
            <a:off x="3821045" y="752508"/>
            <a:ext cx="13159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cs typeface="+mn-ea"/>
              </a:rPr>
              <a:t>YOUR TITLE HERE</a:t>
            </a:r>
            <a:endParaRPr kumimoji="0" lang="zh-CN" sz="110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 Narrow" panose="020B0606020202030204" pitchFamily="34" charset="0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1622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62" grpId="0"/>
      <p:bldP spid="6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6"/>
          <p:cNvSpPr txBox="1">
            <a:spLocks noChangeArrowheads="1"/>
          </p:cNvSpPr>
          <p:nvPr/>
        </p:nvSpPr>
        <p:spPr bwMode="auto">
          <a:xfrm>
            <a:off x="2391526" y="2143263"/>
            <a:ext cx="145058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4800" u="none" strike="noStrike" cap="none" normalizeH="0" baseline="0" dirty="0">
                <a:ln>
                  <a:noFill/>
                </a:ln>
                <a:solidFill>
                  <a:srgbClr val="577188"/>
                </a:solidFill>
                <a:effectLst/>
                <a:latin typeface="Impact" pitchFamily="34" charset="0"/>
                <a:cs typeface="+mn-ea"/>
              </a:rPr>
              <a:t>01</a:t>
            </a:r>
            <a:endParaRPr kumimoji="0" lang="zh-CN" sz="4400" u="none" strike="noStrike" cap="none" normalizeH="0" baseline="0" dirty="0">
              <a:ln>
                <a:noFill/>
              </a:ln>
              <a:solidFill>
                <a:srgbClr val="577188"/>
              </a:solidFill>
              <a:effectLst/>
              <a:latin typeface="Impact" pitchFamily="34" charset="0"/>
              <a:cs typeface="+mn-ea"/>
            </a:endParaRPr>
          </a:p>
        </p:txBody>
      </p:sp>
      <p:sp>
        <p:nvSpPr>
          <p:cNvPr id="36" name="TextBox 6"/>
          <p:cNvSpPr txBox="1">
            <a:spLocks noChangeArrowheads="1"/>
          </p:cNvSpPr>
          <p:nvPr/>
        </p:nvSpPr>
        <p:spPr bwMode="auto">
          <a:xfrm>
            <a:off x="3261496" y="1885268"/>
            <a:ext cx="30451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年度工作概述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  <a:cs typeface="+mn-ea"/>
            </a:endParaRPr>
          </a:p>
        </p:txBody>
      </p:sp>
      <p:sp>
        <p:nvSpPr>
          <p:cNvPr id="37" name="TextBox 6"/>
          <p:cNvSpPr txBox="1">
            <a:spLocks noChangeArrowheads="1"/>
          </p:cNvSpPr>
          <p:nvPr/>
        </p:nvSpPr>
        <p:spPr bwMode="auto">
          <a:xfrm>
            <a:off x="3666255" y="2265228"/>
            <a:ext cx="3189859" cy="526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000" i="0" u="none" strike="noStrike" cap="none" normalizeH="0" baseline="0" dirty="0">
                <a:ln>
                  <a:noFill/>
                </a:ln>
                <a:effectLst/>
                <a:latin typeface="+mn-ea"/>
                <a:cs typeface="+mn-ea"/>
              </a:rPr>
              <a:t>这里是其它的相关</a:t>
            </a:r>
            <a:r>
              <a:rPr lang="zh-CN" altLang="en-US" sz="1000" dirty="0">
                <a:latin typeface="+mn-ea"/>
                <a:cs typeface="+mn-ea"/>
              </a:rPr>
              <a:t>说明，这里添加其它说明</a:t>
            </a:r>
            <a:r>
              <a:rPr lang="zh-CN" altLang="en-US" sz="1000" dirty="0" smtClean="0">
                <a:latin typeface="+mn-ea"/>
                <a:cs typeface="+mn-ea"/>
              </a:rPr>
              <a:t>，</a:t>
            </a:r>
            <a:endParaRPr lang="en-US" altLang="zh-CN" sz="1000" dirty="0" smtClean="0">
              <a:latin typeface="+mn-ea"/>
              <a:cs typeface="+mn-ea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 smtClean="0">
                <a:latin typeface="+mn-ea"/>
                <a:cs typeface="+mn-ea"/>
              </a:rPr>
              <a:t>这里</a:t>
            </a:r>
            <a:r>
              <a:rPr lang="zh-CN" altLang="en-US" sz="1000" dirty="0">
                <a:latin typeface="+mn-ea"/>
                <a:cs typeface="+mn-ea"/>
              </a:rPr>
              <a:t>添加其它说明，这里添加其它</a:t>
            </a:r>
            <a:r>
              <a:rPr lang="zh-CN" altLang="en-US" sz="1000" dirty="0" smtClean="0">
                <a:latin typeface="+mn-ea"/>
                <a:cs typeface="+mn-ea"/>
              </a:rPr>
              <a:t>说明</a:t>
            </a:r>
            <a:endParaRPr lang="zh-CN" altLang="zh-CN" sz="1000" dirty="0">
              <a:latin typeface="+mn-ea"/>
              <a:cs typeface="+mn-ea"/>
            </a:endParaRPr>
          </a:p>
        </p:txBody>
      </p:sp>
      <p:sp>
        <p:nvSpPr>
          <p:cNvPr id="38" name="TextBox 6"/>
          <p:cNvSpPr txBox="1">
            <a:spLocks noChangeArrowheads="1"/>
          </p:cNvSpPr>
          <p:nvPr/>
        </p:nvSpPr>
        <p:spPr bwMode="auto">
          <a:xfrm>
            <a:off x="2458323" y="1897071"/>
            <a:ext cx="13169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577188"/>
                </a:solidFill>
                <a:effectLst/>
                <a:latin typeface="+mn-ea"/>
                <a:cs typeface="+mn-ea"/>
              </a:rPr>
              <a:t>PART</a:t>
            </a:r>
            <a:endParaRPr kumimoji="0" lang="zh-CN" sz="1800" b="0" i="0" u="none" strike="noStrike" cap="none" normalizeH="0" baseline="0" dirty="0">
              <a:ln>
                <a:noFill/>
              </a:ln>
              <a:solidFill>
                <a:srgbClr val="577188"/>
              </a:solidFill>
              <a:effectLst/>
              <a:latin typeface="Arial" pitchFamily="34" charset="0"/>
              <a:cs typeface="+mn-ea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3666255" y="2278246"/>
            <a:ext cx="245932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8ACCCB30-9530-42D4-B53D-46AFE8D72478}"/>
              </a:ext>
            </a:extLst>
          </p:cNvPr>
          <p:cNvGrpSpPr/>
          <p:nvPr/>
        </p:nvGrpSpPr>
        <p:grpSpPr>
          <a:xfrm>
            <a:off x="1641872" y="4103688"/>
            <a:ext cx="6481763" cy="959644"/>
            <a:chOff x="1312863" y="187325"/>
            <a:chExt cx="8642350" cy="1279525"/>
          </a:xfrm>
          <a:solidFill>
            <a:srgbClr val="8FA4B7">
              <a:alpha val="42000"/>
            </a:srgbClr>
          </a:solidFill>
        </p:grpSpPr>
        <p:sp>
          <p:nvSpPr>
            <p:cNvPr id="12" name="Freeform 5">
              <a:extLst>
                <a:ext uri="{FF2B5EF4-FFF2-40B4-BE49-F238E27FC236}">
                  <a16:creationId xmlns="" xmlns:a16="http://schemas.microsoft.com/office/drawing/2014/main" id="{194DABD8-A4E2-4D3E-B236-0CC9006F0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2863" y="307975"/>
              <a:ext cx="2224088" cy="1158875"/>
            </a:xfrm>
            <a:custGeom>
              <a:avLst/>
              <a:gdLst>
                <a:gd name="T0" fmla="*/ 0 w 524"/>
                <a:gd name="T1" fmla="*/ 164 h 271"/>
                <a:gd name="T2" fmla="*/ 256 w 524"/>
                <a:gd name="T3" fmla="*/ 28 h 271"/>
                <a:gd name="T4" fmla="*/ 524 w 524"/>
                <a:gd name="T5" fmla="*/ 104 h 271"/>
                <a:gd name="T6" fmla="*/ 244 w 524"/>
                <a:gd name="T7" fmla="*/ 244 h 271"/>
                <a:gd name="T8" fmla="*/ 0 w 524"/>
                <a:gd name="T9" fmla="*/ 164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4" h="271">
                  <a:moveTo>
                    <a:pt x="0" y="164"/>
                  </a:moveTo>
                  <a:cubicBezTo>
                    <a:pt x="80" y="116"/>
                    <a:pt x="164" y="60"/>
                    <a:pt x="256" y="28"/>
                  </a:cubicBezTo>
                  <a:cubicBezTo>
                    <a:pt x="312" y="8"/>
                    <a:pt x="404" y="0"/>
                    <a:pt x="524" y="104"/>
                  </a:cubicBezTo>
                  <a:cubicBezTo>
                    <a:pt x="524" y="104"/>
                    <a:pt x="372" y="216"/>
                    <a:pt x="244" y="244"/>
                  </a:cubicBezTo>
                  <a:cubicBezTo>
                    <a:pt x="120" y="271"/>
                    <a:pt x="28" y="196"/>
                    <a:pt x="0" y="16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5A54A1AD-4A06-4424-8577-FD51DDA2AE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7613" y="307975"/>
              <a:ext cx="1933575" cy="1125538"/>
            </a:xfrm>
            <a:custGeom>
              <a:avLst/>
              <a:gdLst>
                <a:gd name="T0" fmla="*/ 0 w 456"/>
                <a:gd name="T1" fmla="*/ 104 h 263"/>
                <a:gd name="T2" fmla="*/ 256 w 456"/>
                <a:gd name="T3" fmla="*/ 32 h 263"/>
                <a:gd name="T4" fmla="*/ 456 w 456"/>
                <a:gd name="T5" fmla="*/ 188 h 263"/>
                <a:gd name="T6" fmla="*/ 272 w 456"/>
                <a:gd name="T7" fmla="*/ 263 h 263"/>
                <a:gd name="T8" fmla="*/ 0 w 456"/>
                <a:gd name="T9" fmla="*/ 10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6" h="263">
                  <a:moveTo>
                    <a:pt x="0" y="104"/>
                  </a:moveTo>
                  <a:cubicBezTo>
                    <a:pt x="0" y="104"/>
                    <a:pt x="160" y="0"/>
                    <a:pt x="256" y="32"/>
                  </a:cubicBezTo>
                  <a:cubicBezTo>
                    <a:pt x="352" y="64"/>
                    <a:pt x="436" y="168"/>
                    <a:pt x="456" y="188"/>
                  </a:cubicBezTo>
                  <a:cubicBezTo>
                    <a:pt x="456" y="188"/>
                    <a:pt x="364" y="263"/>
                    <a:pt x="272" y="263"/>
                  </a:cubicBezTo>
                  <a:cubicBezTo>
                    <a:pt x="188" y="263"/>
                    <a:pt x="56" y="152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48992316-171D-4D81-9677-C7BEB41DF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8513" y="855663"/>
              <a:ext cx="1103313" cy="527050"/>
            </a:xfrm>
            <a:custGeom>
              <a:avLst/>
              <a:gdLst>
                <a:gd name="T0" fmla="*/ 0 w 260"/>
                <a:gd name="T1" fmla="*/ 68 h 123"/>
                <a:gd name="T2" fmla="*/ 156 w 260"/>
                <a:gd name="T3" fmla="*/ 0 h 123"/>
                <a:gd name="T4" fmla="*/ 260 w 260"/>
                <a:gd name="T5" fmla="*/ 40 h 123"/>
                <a:gd name="T6" fmla="*/ 136 w 260"/>
                <a:gd name="T7" fmla="*/ 104 h 123"/>
                <a:gd name="T8" fmla="*/ 0 w 260"/>
                <a:gd name="T9" fmla="*/ 6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" h="123">
                  <a:moveTo>
                    <a:pt x="0" y="68"/>
                  </a:moveTo>
                  <a:cubicBezTo>
                    <a:pt x="0" y="68"/>
                    <a:pt x="80" y="0"/>
                    <a:pt x="156" y="0"/>
                  </a:cubicBezTo>
                  <a:cubicBezTo>
                    <a:pt x="232" y="4"/>
                    <a:pt x="248" y="36"/>
                    <a:pt x="260" y="40"/>
                  </a:cubicBezTo>
                  <a:cubicBezTo>
                    <a:pt x="260" y="40"/>
                    <a:pt x="204" y="88"/>
                    <a:pt x="136" y="104"/>
                  </a:cubicBezTo>
                  <a:cubicBezTo>
                    <a:pt x="68" y="123"/>
                    <a:pt x="16" y="84"/>
                    <a:pt x="0" y="68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B322E208-0823-4C5F-A3F6-322BEC71483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4225" y="563563"/>
              <a:ext cx="1123950" cy="685800"/>
            </a:xfrm>
            <a:custGeom>
              <a:avLst/>
              <a:gdLst>
                <a:gd name="T0" fmla="*/ 0 w 265"/>
                <a:gd name="T1" fmla="*/ 104 h 160"/>
                <a:gd name="T2" fmla="*/ 133 w 265"/>
                <a:gd name="T3" fmla="*/ 20 h 160"/>
                <a:gd name="T4" fmla="*/ 265 w 265"/>
                <a:gd name="T5" fmla="*/ 20 h 160"/>
                <a:gd name="T6" fmla="*/ 149 w 265"/>
                <a:gd name="T7" fmla="*/ 144 h 160"/>
                <a:gd name="T8" fmla="*/ 0 w 265"/>
                <a:gd name="T9" fmla="*/ 10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160">
                  <a:moveTo>
                    <a:pt x="0" y="104"/>
                  </a:moveTo>
                  <a:cubicBezTo>
                    <a:pt x="0" y="104"/>
                    <a:pt x="81" y="40"/>
                    <a:pt x="133" y="20"/>
                  </a:cubicBezTo>
                  <a:cubicBezTo>
                    <a:pt x="173" y="4"/>
                    <a:pt x="221" y="0"/>
                    <a:pt x="265" y="20"/>
                  </a:cubicBezTo>
                  <a:cubicBezTo>
                    <a:pt x="265" y="20"/>
                    <a:pt x="209" y="128"/>
                    <a:pt x="149" y="144"/>
                  </a:cubicBezTo>
                  <a:cubicBezTo>
                    <a:pt x="85" y="160"/>
                    <a:pt x="0" y="104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8FDAFA18-8310-4586-B2D6-8DFA9236F44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0575" y="187325"/>
              <a:ext cx="1544638" cy="1044575"/>
            </a:xfrm>
            <a:custGeom>
              <a:avLst/>
              <a:gdLst>
                <a:gd name="T0" fmla="*/ 0 w 364"/>
                <a:gd name="T1" fmla="*/ 96 h 244"/>
                <a:gd name="T2" fmla="*/ 116 w 364"/>
                <a:gd name="T3" fmla="*/ 24 h 244"/>
                <a:gd name="T4" fmla="*/ 364 w 364"/>
                <a:gd name="T5" fmla="*/ 184 h 244"/>
                <a:gd name="T6" fmla="*/ 256 w 364"/>
                <a:gd name="T7" fmla="*/ 224 h 244"/>
                <a:gd name="T8" fmla="*/ 0 w 364"/>
                <a:gd name="T9" fmla="*/ 96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" h="244">
                  <a:moveTo>
                    <a:pt x="0" y="96"/>
                  </a:moveTo>
                  <a:cubicBezTo>
                    <a:pt x="0" y="96"/>
                    <a:pt x="56" y="0"/>
                    <a:pt x="116" y="24"/>
                  </a:cubicBezTo>
                  <a:cubicBezTo>
                    <a:pt x="144" y="24"/>
                    <a:pt x="336" y="200"/>
                    <a:pt x="364" y="184"/>
                  </a:cubicBezTo>
                  <a:cubicBezTo>
                    <a:pt x="364" y="184"/>
                    <a:pt x="324" y="244"/>
                    <a:pt x="256" y="224"/>
                  </a:cubicBezTo>
                  <a:cubicBezTo>
                    <a:pt x="108" y="184"/>
                    <a:pt x="100" y="144"/>
                    <a:pt x="0" y="96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sp>
        <p:nvSpPr>
          <p:cNvPr id="18" name="任意多边形: 形状 2"/>
          <p:cNvSpPr/>
          <p:nvPr/>
        </p:nvSpPr>
        <p:spPr>
          <a:xfrm>
            <a:off x="26292" y="4130231"/>
            <a:ext cx="9024257" cy="954512"/>
          </a:xfrm>
          <a:custGeom>
            <a:avLst/>
            <a:gdLst>
              <a:gd name="connsiteX0" fmla="*/ 0 w 12032343"/>
              <a:gd name="connsiteY0" fmla="*/ 17481 h 1272682"/>
              <a:gd name="connsiteX1" fmla="*/ 1567543 w 12032343"/>
              <a:gd name="connsiteY1" fmla="*/ 902853 h 1272682"/>
              <a:gd name="connsiteX2" fmla="*/ 3599543 w 12032343"/>
              <a:gd name="connsiteY2" fmla="*/ 90053 h 1272682"/>
              <a:gd name="connsiteX3" fmla="*/ 5646057 w 12032343"/>
              <a:gd name="connsiteY3" fmla="*/ 1265710 h 1272682"/>
              <a:gd name="connsiteX4" fmla="*/ 7300686 w 12032343"/>
              <a:gd name="connsiteY4" fmla="*/ 598053 h 1272682"/>
              <a:gd name="connsiteX5" fmla="*/ 8563429 w 12032343"/>
              <a:gd name="connsiteY5" fmla="*/ 1033481 h 1272682"/>
              <a:gd name="connsiteX6" fmla="*/ 9608457 w 12032343"/>
              <a:gd name="connsiteY6" fmla="*/ 2967 h 1272682"/>
              <a:gd name="connsiteX7" fmla="*/ 10871200 w 12032343"/>
              <a:gd name="connsiteY7" fmla="*/ 699653 h 1272682"/>
              <a:gd name="connsiteX8" fmla="*/ 12032343 w 12032343"/>
              <a:gd name="connsiteY8" fmla="*/ 46510 h 12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32343" h="1272682">
                <a:moveTo>
                  <a:pt x="0" y="17481"/>
                </a:moveTo>
                <a:cubicBezTo>
                  <a:pt x="483809" y="454119"/>
                  <a:pt x="967619" y="890758"/>
                  <a:pt x="1567543" y="902853"/>
                </a:cubicBezTo>
                <a:cubicBezTo>
                  <a:pt x="2167467" y="914948"/>
                  <a:pt x="2919791" y="29577"/>
                  <a:pt x="3599543" y="90053"/>
                </a:cubicBezTo>
                <a:cubicBezTo>
                  <a:pt x="4279295" y="150529"/>
                  <a:pt x="5029200" y="1181043"/>
                  <a:pt x="5646057" y="1265710"/>
                </a:cubicBezTo>
                <a:cubicBezTo>
                  <a:pt x="6262914" y="1350377"/>
                  <a:pt x="6814457" y="636758"/>
                  <a:pt x="7300686" y="598053"/>
                </a:cubicBezTo>
                <a:cubicBezTo>
                  <a:pt x="7786915" y="559348"/>
                  <a:pt x="8178801" y="1132662"/>
                  <a:pt x="8563429" y="1033481"/>
                </a:cubicBezTo>
                <a:cubicBezTo>
                  <a:pt x="8948057" y="934300"/>
                  <a:pt x="9223829" y="58605"/>
                  <a:pt x="9608457" y="2967"/>
                </a:cubicBezTo>
                <a:cubicBezTo>
                  <a:pt x="9993086" y="-52671"/>
                  <a:pt x="10467219" y="692396"/>
                  <a:pt x="10871200" y="699653"/>
                </a:cubicBezTo>
                <a:cubicBezTo>
                  <a:pt x="11275181" y="706910"/>
                  <a:pt x="11831562" y="152948"/>
                  <a:pt x="12032343" y="46510"/>
                </a:cubicBezTo>
              </a:path>
            </a:pathLst>
          </a:custGeom>
          <a:noFill/>
          <a:ln w="19050"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062390" y="474241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07478" y="4228203"/>
            <a:ext cx="274486" cy="274486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2258478" y="4232918"/>
            <a:ext cx="133048" cy="13304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3452742" y="4591121"/>
            <a:ext cx="104618" cy="10461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320353" y="4939256"/>
            <a:ext cx="205038" cy="205038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404956" y="4542788"/>
            <a:ext cx="100420" cy="100420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386516" y="4805907"/>
            <a:ext cx="205038" cy="20503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7138992" y="4062436"/>
            <a:ext cx="147634" cy="147634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8120828" y="4537624"/>
            <a:ext cx="205038" cy="20503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任意多边形: 形状 4"/>
          <p:cNvSpPr/>
          <p:nvPr/>
        </p:nvSpPr>
        <p:spPr>
          <a:xfrm>
            <a:off x="26291" y="2907280"/>
            <a:ext cx="9128594" cy="2143034"/>
          </a:xfrm>
          <a:custGeom>
            <a:avLst/>
            <a:gdLst>
              <a:gd name="connsiteX0" fmla="*/ 0 w 12424228"/>
              <a:gd name="connsiteY0" fmla="*/ 0 h 2857379"/>
              <a:gd name="connsiteX1" fmla="*/ 2728685 w 12424228"/>
              <a:gd name="connsiteY1" fmla="*/ 2815772 h 2857379"/>
              <a:gd name="connsiteX2" fmla="*/ 5573485 w 12424228"/>
              <a:gd name="connsiteY2" fmla="*/ 1756229 h 2857379"/>
              <a:gd name="connsiteX3" fmla="*/ 7257143 w 12424228"/>
              <a:gd name="connsiteY3" fmla="*/ 2786743 h 2857379"/>
              <a:gd name="connsiteX4" fmla="*/ 8940800 w 12424228"/>
              <a:gd name="connsiteY4" fmla="*/ 1944915 h 2857379"/>
              <a:gd name="connsiteX5" fmla="*/ 10653485 w 12424228"/>
              <a:gd name="connsiteY5" fmla="*/ 2627086 h 2857379"/>
              <a:gd name="connsiteX6" fmla="*/ 11727543 w 12424228"/>
              <a:gd name="connsiteY6" fmla="*/ 1654629 h 2857379"/>
              <a:gd name="connsiteX7" fmla="*/ 12424228 w 12424228"/>
              <a:gd name="connsiteY7" fmla="*/ 1799772 h 2857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24228" h="2857379">
                <a:moveTo>
                  <a:pt x="0" y="0"/>
                </a:moveTo>
                <a:cubicBezTo>
                  <a:pt x="899885" y="1261533"/>
                  <a:pt x="1799771" y="2523067"/>
                  <a:pt x="2728685" y="2815772"/>
                </a:cubicBezTo>
                <a:cubicBezTo>
                  <a:pt x="3657599" y="3108477"/>
                  <a:pt x="4818742" y="1761067"/>
                  <a:pt x="5573485" y="1756229"/>
                </a:cubicBezTo>
                <a:cubicBezTo>
                  <a:pt x="6328228" y="1751391"/>
                  <a:pt x="6695924" y="2755295"/>
                  <a:pt x="7257143" y="2786743"/>
                </a:cubicBezTo>
                <a:cubicBezTo>
                  <a:pt x="7818362" y="2818191"/>
                  <a:pt x="8374743" y="1971525"/>
                  <a:pt x="8940800" y="1944915"/>
                </a:cubicBezTo>
                <a:cubicBezTo>
                  <a:pt x="9506857" y="1918306"/>
                  <a:pt x="10189028" y="2675467"/>
                  <a:pt x="10653485" y="2627086"/>
                </a:cubicBezTo>
                <a:cubicBezTo>
                  <a:pt x="11117942" y="2578705"/>
                  <a:pt x="11432419" y="1792515"/>
                  <a:pt x="11727543" y="1654629"/>
                </a:cubicBezTo>
                <a:cubicBezTo>
                  <a:pt x="12022667" y="1516743"/>
                  <a:pt x="12223447" y="1658257"/>
                  <a:pt x="12424228" y="1799772"/>
                </a:cubicBezTo>
              </a:path>
            </a:pathLst>
          </a:custGeom>
          <a:noFill/>
          <a:ln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523478" y="3649926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1423352" y="4590600"/>
            <a:ext cx="274486" cy="274486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4119564" y="4167386"/>
            <a:ext cx="133048" cy="133048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5367415" y="4939256"/>
            <a:ext cx="133048" cy="13304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5883627" y="466528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8942614" y="408668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36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5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9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2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2400"/>
                            </p:stCondLst>
                            <p:childTnLst>
                              <p:par>
                                <p:cTn id="2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2900"/>
                            </p:stCondLst>
                            <p:childTnLst>
                              <p:par>
                                <p:cTn id="2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3400"/>
                            </p:stCondLst>
                            <p:childTnLst>
                              <p:par>
                                <p:cTn id="2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8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250984" y="1712405"/>
            <a:ext cx="4865434" cy="769441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zh-CN" altLang="en-US" sz="4400" dirty="0">
                <a:solidFill>
                  <a:srgbClr val="3745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演示完毕 谢谢欣赏</a:t>
            </a:r>
          </a:p>
        </p:txBody>
      </p:sp>
      <p:sp>
        <p:nvSpPr>
          <p:cNvPr id="9" name="TextBox 12"/>
          <p:cNvSpPr txBox="1"/>
          <p:nvPr/>
        </p:nvSpPr>
        <p:spPr>
          <a:xfrm>
            <a:off x="3309938" y="2441093"/>
            <a:ext cx="2583657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7D7876"/>
                </a:solidFill>
                <a:latin typeface="HandelGotDLig" pitchFamily="34" charset="0"/>
                <a:ea typeface="汉真广标" pitchFamily="49" charset="-122"/>
              </a:rPr>
              <a:t>PLEASE ADD YOUR TITLE HERE</a:t>
            </a:r>
            <a:endParaRPr lang="zh-CN" altLang="en-US" sz="1200" dirty="0">
              <a:solidFill>
                <a:srgbClr val="7D7876"/>
              </a:solidFill>
              <a:latin typeface="HandelGotDLig" pitchFamily="34" charset="0"/>
              <a:ea typeface="汉真广标" pitchFamily="49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8ACCCB30-9530-42D4-B53D-46AFE8D72478}"/>
              </a:ext>
            </a:extLst>
          </p:cNvPr>
          <p:cNvGrpSpPr/>
          <p:nvPr/>
        </p:nvGrpSpPr>
        <p:grpSpPr>
          <a:xfrm>
            <a:off x="1641872" y="4103688"/>
            <a:ext cx="6481763" cy="959644"/>
            <a:chOff x="1312863" y="187325"/>
            <a:chExt cx="8642350" cy="1279525"/>
          </a:xfrm>
          <a:solidFill>
            <a:srgbClr val="8FA4B7">
              <a:alpha val="42000"/>
            </a:srgbClr>
          </a:solidFill>
        </p:grpSpPr>
        <p:sp>
          <p:nvSpPr>
            <p:cNvPr id="11" name="Freeform 5">
              <a:extLst>
                <a:ext uri="{FF2B5EF4-FFF2-40B4-BE49-F238E27FC236}">
                  <a16:creationId xmlns="" xmlns:a16="http://schemas.microsoft.com/office/drawing/2014/main" id="{194DABD8-A4E2-4D3E-B236-0CC9006F0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2863" y="307975"/>
              <a:ext cx="2224088" cy="1158875"/>
            </a:xfrm>
            <a:custGeom>
              <a:avLst/>
              <a:gdLst>
                <a:gd name="T0" fmla="*/ 0 w 524"/>
                <a:gd name="T1" fmla="*/ 164 h 271"/>
                <a:gd name="T2" fmla="*/ 256 w 524"/>
                <a:gd name="T3" fmla="*/ 28 h 271"/>
                <a:gd name="T4" fmla="*/ 524 w 524"/>
                <a:gd name="T5" fmla="*/ 104 h 271"/>
                <a:gd name="T6" fmla="*/ 244 w 524"/>
                <a:gd name="T7" fmla="*/ 244 h 271"/>
                <a:gd name="T8" fmla="*/ 0 w 524"/>
                <a:gd name="T9" fmla="*/ 164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4" h="271">
                  <a:moveTo>
                    <a:pt x="0" y="164"/>
                  </a:moveTo>
                  <a:cubicBezTo>
                    <a:pt x="80" y="116"/>
                    <a:pt x="164" y="60"/>
                    <a:pt x="256" y="28"/>
                  </a:cubicBezTo>
                  <a:cubicBezTo>
                    <a:pt x="312" y="8"/>
                    <a:pt x="404" y="0"/>
                    <a:pt x="524" y="104"/>
                  </a:cubicBezTo>
                  <a:cubicBezTo>
                    <a:pt x="524" y="104"/>
                    <a:pt x="372" y="216"/>
                    <a:pt x="244" y="244"/>
                  </a:cubicBezTo>
                  <a:cubicBezTo>
                    <a:pt x="120" y="271"/>
                    <a:pt x="28" y="196"/>
                    <a:pt x="0" y="16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2" name="Freeform 6">
              <a:extLst>
                <a:ext uri="{FF2B5EF4-FFF2-40B4-BE49-F238E27FC236}">
                  <a16:creationId xmlns="" xmlns:a16="http://schemas.microsoft.com/office/drawing/2014/main" id="{5A54A1AD-4A06-4424-8577-FD51DDA2AE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7613" y="307975"/>
              <a:ext cx="1933575" cy="1125538"/>
            </a:xfrm>
            <a:custGeom>
              <a:avLst/>
              <a:gdLst>
                <a:gd name="T0" fmla="*/ 0 w 456"/>
                <a:gd name="T1" fmla="*/ 104 h 263"/>
                <a:gd name="T2" fmla="*/ 256 w 456"/>
                <a:gd name="T3" fmla="*/ 32 h 263"/>
                <a:gd name="T4" fmla="*/ 456 w 456"/>
                <a:gd name="T5" fmla="*/ 188 h 263"/>
                <a:gd name="T6" fmla="*/ 272 w 456"/>
                <a:gd name="T7" fmla="*/ 263 h 263"/>
                <a:gd name="T8" fmla="*/ 0 w 456"/>
                <a:gd name="T9" fmla="*/ 10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6" h="263">
                  <a:moveTo>
                    <a:pt x="0" y="104"/>
                  </a:moveTo>
                  <a:cubicBezTo>
                    <a:pt x="0" y="104"/>
                    <a:pt x="160" y="0"/>
                    <a:pt x="256" y="32"/>
                  </a:cubicBezTo>
                  <a:cubicBezTo>
                    <a:pt x="352" y="64"/>
                    <a:pt x="436" y="168"/>
                    <a:pt x="456" y="188"/>
                  </a:cubicBezTo>
                  <a:cubicBezTo>
                    <a:pt x="456" y="188"/>
                    <a:pt x="364" y="263"/>
                    <a:pt x="272" y="263"/>
                  </a:cubicBezTo>
                  <a:cubicBezTo>
                    <a:pt x="188" y="263"/>
                    <a:pt x="56" y="152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3" name="Freeform 7">
              <a:extLst>
                <a:ext uri="{FF2B5EF4-FFF2-40B4-BE49-F238E27FC236}">
                  <a16:creationId xmlns="" xmlns:a16="http://schemas.microsoft.com/office/drawing/2014/main" id="{48992316-171D-4D81-9677-C7BEB41DF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8513" y="855663"/>
              <a:ext cx="1103313" cy="527050"/>
            </a:xfrm>
            <a:custGeom>
              <a:avLst/>
              <a:gdLst>
                <a:gd name="T0" fmla="*/ 0 w 260"/>
                <a:gd name="T1" fmla="*/ 68 h 123"/>
                <a:gd name="T2" fmla="*/ 156 w 260"/>
                <a:gd name="T3" fmla="*/ 0 h 123"/>
                <a:gd name="T4" fmla="*/ 260 w 260"/>
                <a:gd name="T5" fmla="*/ 40 h 123"/>
                <a:gd name="T6" fmla="*/ 136 w 260"/>
                <a:gd name="T7" fmla="*/ 104 h 123"/>
                <a:gd name="T8" fmla="*/ 0 w 260"/>
                <a:gd name="T9" fmla="*/ 6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" h="123">
                  <a:moveTo>
                    <a:pt x="0" y="68"/>
                  </a:moveTo>
                  <a:cubicBezTo>
                    <a:pt x="0" y="68"/>
                    <a:pt x="80" y="0"/>
                    <a:pt x="156" y="0"/>
                  </a:cubicBezTo>
                  <a:cubicBezTo>
                    <a:pt x="232" y="4"/>
                    <a:pt x="248" y="36"/>
                    <a:pt x="260" y="40"/>
                  </a:cubicBezTo>
                  <a:cubicBezTo>
                    <a:pt x="260" y="40"/>
                    <a:pt x="204" y="88"/>
                    <a:pt x="136" y="104"/>
                  </a:cubicBezTo>
                  <a:cubicBezTo>
                    <a:pt x="68" y="123"/>
                    <a:pt x="16" y="84"/>
                    <a:pt x="0" y="68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4" name="Freeform 8">
              <a:extLst>
                <a:ext uri="{FF2B5EF4-FFF2-40B4-BE49-F238E27FC236}">
                  <a16:creationId xmlns="" xmlns:a16="http://schemas.microsoft.com/office/drawing/2014/main" id="{B322E208-0823-4C5F-A3F6-322BEC71483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4225" y="563563"/>
              <a:ext cx="1123950" cy="685800"/>
            </a:xfrm>
            <a:custGeom>
              <a:avLst/>
              <a:gdLst>
                <a:gd name="T0" fmla="*/ 0 w 265"/>
                <a:gd name="T1" fmla="*/ 104 h 160"/>
                <a:gd name="T2" fmla="*/ 133 w 265"/>
                <a:gd name="T3" fmla="*/ 20 h 160"/>
                <a:gd name="T4" fmla="*/ 265 w 265"/>
                <a:gd name="T5" fmla="*/ 20 h 160"/>
                <a:gd name="T6" fmla="*/ 149 w 265"/>
                <a:gd name="T7" fmla="*/ 144 h 160"/>
                <a:gd name="T8" fmla="*/ 0 w 265"/>
                <a:gd name="T9" fmla="*/ 10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160">
                  <a:moveTo>
                    <a:pt x="0" y="104"/>
                  </a:moveTo>
                  <a:cubicBezTo>
                    <a:pt x="0" y="104"/>
                    <a:pt x="81" y="40"/>
                    <a:pt x="133" y="20"/>
                  </a:cubicBezTo>
                  <a:cubicBezTo>
                    <a:pt x="173" y="4"/>
                    <a:pt x="221" y="0"/>
                    <a:pt x="265" y="20"/>
                  </a:cubicBezTo>
                  <a:cubicBezTo>
                    <a:pt x="265" y="20"/>
                    <a:pt x="209" y="128"/>
                    <a:pt x="149" y="144"/>
                  </a:cubicBezTo>
                  <a:cubicBezTo>
                    <a:pt x="85" y="160"/>
                    <a:pt x="0" y="104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5" name="Freeform 9">
              <a:extLst>
                <a:ext uri="{FF2B5EF4-FFF2-40B4-BE49-F238E27FC236}">
                  <a16:creationId xmlns="" xmlns:a16="http://schemas.microsoft.com/office/drawing/2014/main" id="{8FDAFA18-8310-4586-B2D6-8DFA9236F44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0575" y="187325"/>
              <a:ext cx="1544638" cy="1044575"/>
            </a:xfrm>
            <a:custGeom>
              <a:avLst/>
              <a:gdLst>
                <a:gd name="T0" fmla="*/ 0 w 364"/>
                <a:gd name="T1" fmla="*/ 96 h 244"/>
                <a:gd name="T2" fmla="*/ 116 w 364"/>
                <a:gd name="T3" fmla="*/ 24 h 244"/>
                <a:gd name="T4" fmla="*/ 364 w 364"/>
                <a:gd name="T5" fmla="*/ 184 h 244"/>
                <a:gd name="T6" fmla="*/ 256 w 364"/>
                <a:gd name="T7" fmla="*/ 224 h 244"/>
                <a:gd name="T8" fmla="*/ 0 w 364"/>
                <a:gd name="T9" fmla="*/ 96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" h="244">
                  <a:moveTo>
                    <a:pt x="0" y="96"/>
                  </a:moveTo>
                  <a:cubicBezTo>
                    <a:pt x="0" y="96"/>
                    <a:pt x="56" y="0"/>
                    <a:pt x="116" y="24"/>
                  </a:cubicBezTo>
                  <a:cubicBezTo>
                    <a:pt x="144" y="24"/>
                    <a:pt x="336" y="200"/>
                    <a:pt x="364" y="184"/>
                  </a:cubicBezTo>
                  <a:cubicBezTo>
                    <a:pt x="364" y="184"/>
                    <a:pt x="324" y="244"/>
                    <a:pt x="256" y="224"/>
                  </a:cubicBezTo>
                  <a:cubicBezTo>
                    <a:pt x="108" y="184"/>
                    <a:pt x="100" y="144"/>
                    <a:pt x="0" y="96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sp>
        <p:nvSpPr>
          <p:cNvPr id="16" name="任意多边形: 形状 2"/>
          <p:cNvSpPr/>
          <p:nvPr/>
        </p:nvSpPr>
        <p:spPr>
          <a:xfrm>
            <a:off x="26292" y="4130231"/>
            <a:ext cx="9024257" cy="954512"/>
          </a:xfrm>
          <a:custGeom>
            <a:avLst/>
            <a:gdLst>
              <a:gd name="connsiteX0" fmla="*/ 0 w 12032343"/>
              <a:gd name="connsiteY0" fmla="*/ 17481 h 1272682"/>
              <a:gd name="connsiteX1" fmla="*/ 1567543 w 12032343"/>
              <a:gd name="connsiteY1" fmla="*/ 902853 h 1272682"/>
              <a:gd name="connsiteX2" fmla="*/ 3599543 w 12032343"/>
              <a:gd name="connsiteY2" fmla="*/ 90053 h 1272682"/>
              <a:gd name="connsiteX3" fmla="*/ 5646057 w 12032343"/>
              <a:gd name="connsiteY3" fmla="*/ 1265710 h 1272682"/>
              <a:gd name="connsiteX4" fmla="*/ 7300686 w 12032343"/>
              <a:gd name="connsiteY4" fmla="*/ 598053 h 1272682"/>
              <a:gd name="connsiteX5" fmla="*/ 8563429 w 12032343"/>
              <a:gd name="connsiteY5" fmla="*/ 1033481 h 1272682"/>
              <a:gd name="connsiteX6" fmla="*/ 9608457 w 12032343"/>
              <a:gd name="connsiteY6" fmla="*/ 2967 h 1272682"/>
              <a:gd name="connsiteX7" fmla="*/ 10871200 w 12032343"/>
              <a:gd name="connsiteY7" fmla="*/ 699653 h 1272682"/>
              <a:gd name="connsiteX8" fmla="*/ 12032343 w 12032343"/>
              <a:gd name="connsiteY8" fmla="*/ 46510 h 12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32343" h="1272682">
                <a:moveTo>
                  <a:pt x="0" y="17481"/>
                </a:moveTo>
                <a:cubicBezTo>
                  <a:pt x="483809" y="454119"/>
                  <a:pt x="967619" y="890758"/>
                  <a:pt x="1567543" y="902853"/>
                </a:cubicBezTo>
                <a:cubicBezTo>
                  <a:pt x="2167467" y="914948"/>
                  <a:pt x="2919791" y="29577"/>
                  <a:pt x="3599543" y="90053"/>
                </a:cubicBezTo>
                <a:cubicBezTo>
                  <a:pt x="4279295" y="150529"/>
                  <a:pt x="5029200" y="1181043"/>
                  <a:pt x="5646057" y="1265710"/>
                </a:cubicBezTo>
                <a:cubicBezTo>
                  <a:pt x="6262914" y="1350377"/>
                  <a:pt x="6814457" y="636758"/>
                  <a:pt x="7300686" y="598053"/>
                </a:cubicBezTo>
                <a:cubicBezTo>
                  <a:pt x="7786915" y="559348"/>
                  <a:pt x="8178801" y="1132662"/>
                  <a:pt x="8563429" y="1033481"/>
                </a:cubicBezTo>
                <a:cubicBezTo>
                  <a:pt x="8948057" y="934300"/>
                  <a:pt x="9223829" y="58605"/>
                  <a:pt x="9608457" y="2967"/>
                </a:cubicBezTo>
                <a:cubicBezTo>
                  <a:pt x="9993086" y="-52671"/>
                  <a:pt x="10467219" y="692396"/>
                  <a:pt x="10871200" y="699653"/>
                </a:cubicBezTo>
                <a:cubicBezTo>
                  <a:pt x="11275181" y="706910"/>
                  <a:pt x="11831562" y="152948"/>
                  <a:pt x="12032343" y="46510"/>
                </a:cubicBezTo>
              </a:path>
            </a:pathLst>
          </a:custGeom>
          <a:noFill/>
          <a:ln w="19050"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062390" y="474241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07478" y="4228203"/>
            <a:ext cx="274486" cy="274486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2258478" y="4232918"/>
            <a:ext cx="133048" cy="13304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452742" y="4591121"/>
            <a:ext cx="104618" cy="10461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320353" y="4939256"/>
            <a:ext cx="205038" cy="205038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5404956" y="4542788"/>
            <a:ext cx="100420" cy="100420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6386516" y="4805907"/>
            <a:ext cx="205038" cy="20503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7138992" y="4062436"/>
            <a:ext cx="147634" cy="147634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8120828" y="4537624"/>
            <a:ext cx="205038" cy="20503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任意多边形: 形状 4"/>
          <p:cNvSpPr/>
          <p:nvPr/>
        </p:nvSpPr>
        <p:spPr>
          <a:xfrm>
            <a:off x="26291" y="2907280"/>
            <a:ext cx="9128594" cy="2143034"/>
          </a:xfrm>
          <a:custGeom>
            <a:avLst/>
            <a:gdLst>
              <a:gd name="connsiteX0" fmla="*/ 0 w 12424228"/>
              <a:gd name="connsiteY0" fmla="*/ 0 h 2857379"/>
              <a:gd name="connsiteX1" fmla="*/ 2728685 w 12424228"/>
              <a:gd name="connsiteY1" fmla="*/ 2815772 h 2857379"/>
              <a:gd name="connsiteX2" fmla="*/ 5573485 w 12424228"/>
              <a:gd name="connsiteY2" fmla="*/ 1756229 h 2857379"/>
              <a:gd name="connsiteX3" fmla="*/ 7257143 w 12424228"/>
              <a:gd name="connsiteY3" fmla="*/ 2786743 h 2857379"/>
              <a:gd name="connsiteX4" fmla="*/ 8940800 w 12424228"/>
              <a:gd name="connsiteY4" fmla="*/ 1944915 h 2857379"/>
              <a:gd name="connsiteX5" fmla="*/ 10653485 w 12424228"/>
              <a:gd name="connsiteY5" fmla="*/ 2627086 h 2857379"/>
              <a:gd name="connsiteX6" fmla="*/ 11727543 w 12424228"/>
              <a:gd name="connsiteY6" fmla="*/ 1654629 h 2857379"/>
              <a:gd name="connsiteX7" fmla="*/ 12424228 w 12424228"/>
              <a:gd name="connsiteY7" fmla="*/ 1799772 h 2857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24228" h="2857379">
                <a:moveTo>
                  <a:pt x="0" y="0"/>
                </a:moveTo>
                <a:cubicBezTo>
                  <a:pt x="899885" y="1261533"/>
                  <a:pt x="1799771" y="2523067"/>
                  <a:pt x="2728685" y="2815772"/>
                </a:cubicBezTo>
                <a:cubicBezTo>
                  <a:pt x="3657599" y="3108477"/>
                  <a:pt x="4818742" y="1761067"/>
                  <a:pt x="5573485" y="1756229"/>
                </a:cubicBezTo>
                <a:cubicBezTo>
                  <a:pt x="6328228" y="1751391"/>
                  <a:pt x="6695924" y="2755295"/>
                  <a:pt x="7257143" y="2786743"/>
                </a:cubicBezTo>
                <a:cubicBezTo>
                  <a:pt x="7818362" y="2818191"/>
                  <a:pt x="8374743" y="1971525"/>
                  <a:pt x="8940800" y="1944915"/>
                </a:cubicBezTo>
                <a:cubicBezTo>
                  <a:pt x="9506857" y="1918306"/>
                  <a:pt x="10189028" y="2675467"/>
                  <a:pt x="10653485" y="2627086"/>
                </a:cubicBezTo>
                <a:cubicBezTo>
                  <a:pt x="11117942" y="2578705"/>
                  <a:pt x="11432419" y="1792515"/>
                  <a:pt x="11727543" y="1654629"/>
                </a:cubicBezTo>
                <a:cubicBezTo>
                  <a:pt x="12022667" y="1516743"/>
                  <a:pt x="12223447" y="1658257"/>
                  <a:pt x="12424228" y="1799772"/>
                </a:cubicBezTo>
              </a:path>
            </a:pathLst>
          </a:custGeom>
          <a:noFill/>
          <a:ln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523478" y="3649926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423352" y="4590600"/>
            <a:ext cx="274486" cy="274486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4119564" y="4167386"/>
            <a:ext cx="133048" cy="133048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5367415" y="4939256"/>
            <a:ext cx="133048" cy="13304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5883627" y="466528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8942614" y="408668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8" name="直接连接符 37">
            <a:extLst>
              <a:ext uri="{FF2B5EF4-FFF2-40B4-BE49-F238E27FC236}">
                <a16:creationId xmlns="" xmlns:a16="http://schemas.microsoft.com/office/drawing/2014/main" id="{E313177E-59BA-45B4-A649-116184D482FA}"/>
              </a:ext>
            </a:extLst>
          </p:cNvPr>
          <p:cNvCxnSpPr/>
          <p:nvPr/>
        </p:nvCxnSpPr>
        <p:spPr>
          <a:xfrm>
            <a:off x="1701936" y="1667584"/>
            <a:ext cx="59635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="" xmlns:a16="http://schemas.microsoft.com/office/drawing/2014/main" id="{4813C647-C18F-49A4-9F27-02A75536227E}"/>
              </a:ext>
            </a:extLst>
          </p:cNvPr>
          <p:cNvCxnSpPr/>
          <p:nvPr/>
        </p:nvCxnSpPr>
        <p:spPr>
          <a:xfrm>
            <a:off x="1701936" y="2798115"/>
            <a:ext cx="59635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18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6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8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0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2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4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2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1681888" y="2209694"/>
            <a:ext cx="447675" cy="492593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24075" y="2212399"/>
            <a:ext cx="7019925" cy="49291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000" tIns="0" rIns="135000" bIns="0" anchor="ctr"/>
          <a:lstStyle/>
          <a:p>
            <a:pPr algn="ctr">
              <a:defRPr/>
            </a:pPr>
            <a:r>
              <a:rPr lang="en-US" altLang="zh-CN" sz="21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21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1636569"/>
            <a:ext cx="6984207" cy="58145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2400" spc="15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更多精品</a:t>
            </a:r>
            <a:r>
              <a:rPr lang="en-US" altLang="zh-CN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6" name="直角三角形 5"/>
          <p:cNvSpPr/>
          <p:nvPr/>
        </p:nvSpPr>
        <p:spPr>
          <a:xfrm>
            <a:off x="6984207" y="1633539"/>
            <a:ext cx="640276" cy="584488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36373" y="2940767"/>
            <a:ext cx="5179807" cy="126957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1800"/>
              </a:lnSpc>
            </a:pP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9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800"/>
              </a:lnSpc>
            </a:pP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9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800"/>
              </a:lnSpc>
            </a:pP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www.ypppt.com/jiaocheng/</a:t>
            </a:r>
            <a:endParaRPr lang="en-US" altLang="zh-CN" sz="9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800"/>
              </a:lnSpc>
            </a:pP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http://www.ypppt.com/ziti/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绘本故事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http://www.ypppt.com/gushi/</a:t>
            </a:r>
            <a:endParaRPr lang="en-US" altLang="zh-CN" sz="9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809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962042" y="1531574"/>
            <a:ext cx="879404" cy="790857"/>
            <a:chOff x="3962042" y="1531574"/>
            <a:chExt cx="879404" cy="790857"/>
          </a:xfrm>
        </p:grpSpPr>
        <p:sp>
          <p:nvSpPr>
            <p:cNvPr id="11" name="任意多边形 10"/>
            <p:cNvSpPr/>
            <p:nvPr/>
          </p:nvSpPr>
          <p:spPr>
            <a:xfrm rot="1864238">
              <a:off x="3962042" y="1531574"/>
              <a:ext cx="879404" cy="790857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solidFill>
              <a:srgbClr val="577188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</a:endParaRPr>
            </a:p>
          </p:txBody>
        </p:sp>
        <p:sp>
          <p:nvSpPr>
            <p:cNvPr id="24" name="TextBox 6"/>
            <p:cNvSpPr txBox="1">
              <a:spLocks noChangeArrowheads="1"/>
            </p:cNvSpPr>
            <p:nvPr/>
          </p:nvSpPr>
          <p:spPr bwMode="auto">
            <a:xfrm>
              <a:off x="4002810" y="1573060"/>
              <a:ext cx="808507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400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Impact" pitchFamily="34" charset="0"/>
                  <a:cs typeface="+mn-ea"/>
                </a:rPr>
                <a:t>S</a:t>
              </a:r>
              <a:endParaRPr kumimoji="0" lang="zh-CN" sz="400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itchFamily="34" charset="0"/>
                <a:cs typeface="+mn-ea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371616" y="2253398"/>
            <a:ext cx="879404" cy="790857"/>
            <a:chOff x="4371616" y="2253398"/>
            <a:chExt cx="879404" cy="790857"/>
          </a:xfrm>
        </p:grpSpPr>
        <p:sp>
          <p:nvSpPr>
            <p:cNvPr id="21" name="任意多边形 20"/>
            <p:cNvSpPr/>
            <p:nvPr/>
          </p:nvSpPr>
          <p:spPr>
            <a:xfrm rot="1864238">
              <a:off x="4371616" y="2253398"/>
              <a:ext cx="879404" cy="790857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solidFill>
              <a:srgbClr val="8FA4B7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25" name="TextBox 6"/>
            <p:cNvSpPr txBox="1">
              <a:spLocks noChangeArrowheads="1"/>
            </p:cNvSpPr>
            <p:nvPr/>
          </p:nvSpPr>
          <p:spPr bwMode="auto">
            <a:xfrm>
              <a:off x="4407063" y="2308822"/>
              <a:ext cx="808507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400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Impact" pitchFamily="34" charset="0"/>
                  <a:cs typeface="+mn-ea"/>
                </a:rPr>
                <a:t>W</a:t>
              </a:r>
              <a:endParaRPr kumimoji="0" lang="zh-CN" sz="400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itchFamily="34" charset="0"/>
                <a:cs typeface="+mn-ea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962040" y="2975222"/>
            <a:ext cx="879404" cy="790857"/>
            <a:chOff x="3962040" y="2975222"/>
            <a:chExt cx="879404" cy="790857"/>
          </a:xfrm>
        </p:grpSpPr>
        <p:sp>
          <p:nvSpPr>
            <p:cNvPr id="22" name="任意多边形 21"/>
            <p:cNvSpPr/>
            <p:nvPr/>
          </p:nvSpPr>
          <p:spPr>
            <a:xfrm rot="1864238">
              <a:off x="3962040" y="2975222"/>
              <a:ext cx="879404" cy="790857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solidFill>
              <a:srgbClr val="577188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</a:endParaRPr>
            </a:p>
          </p:txBody>
        </p:sp>
        <p:sp>
          <p:nvSpPr>
            <p:cNvPr id="26" name="TextBox 6"/>
            <p:cNvSpPr txBox="1">
              <a:spLocks noChangeArrowheads="1"/>
            </p:cNvSpPr>
            <p:nvPr/>
          </p:nvSpPr>
          <p:spPr bwMode="auto">
            <a:xfrm>
              <a:off x="4002809" y="3016707"/>
              <a:ext cx="808507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400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Impact" pitchFamily="34" charset="0"/>
                  <a:cs typeface="+mn-ea"/>
                </a:rPr>
                <a:t>O</a:t>
              </a:r>
              <a:endParaRPr kumimoji="0" lang="zh-CN" sz="400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itchFamily="34" charset="0"/>
                <a:cs typeface="+mn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371615" y="3697046"/>
            <a:ext cx="879404" cy="790857"/>
            <a:chOff x="4371615" y="3697046"/>
            <a:chExt cx="879404" cy="790857"/>
          </a:xfrm>
        </p:grpSpPr>
        <p:sp>
          <p:nvSpPr>
            <p:cNvPr id="23" name="任意多边形 22"/>
            <p:cNvSpPr/>
            <p:nvPr/>
          </p:nvSpPr>
          <p:spPr>
            <a:xfrm rot="1864238">
              <a:off x="4371615" y="3697046"/>
              <a:ext cx="879404" cy="790857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solidFill>
              <a:srgbClr val="8FA4B7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27" name="TextBox 6"/>
            <p:cNvSpPr txBox="1">
              <a:spLocks noChangeArrowheads="1"/>
            </p:cNvSpPr>
            <p:nvPr/>
          </p:nvSpPr>
          <p:spPr bwMode="auto">
            <a:xfrm>
              <a:off x="4407062" y="3738532"/>
              <a:ext cx="808507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400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Impact" pitchFamily="34" charset="0"/>
                  <a:cs typeface="+mn-ea"/>
                </a:rPr>
                <a:t>T</a:t>
              </a:r>
              <a:endParaRPr kumimoji="0" lang="zh-CN" sz="400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itchFamily="34" charset="0"/>
                <a:cs typeface="+mn-ea"/>
              </a:endParaRPr>
            </a:p>
          </p:txBody>
        </p:sp>
      </p:grpSp>
      <p:sp>
        <p:nvSpPr>
          <p:cNvPr id="28" name="TextBox 6"/>
          <p:cNvSpPr txBox="1">
            <a:spLocks noChangeArrowheads="1"/>
          </p:cNvSpPr>
          <p:nvPr/>
        </p:nvSpPr>
        <p:spPr bwMode="auto">
          <a:xfrm>
            <a:off x="4727740" y="1745127"/>
            <a:ext cx="132854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标题文本预设</a:t>
            </a:r>
            <a:endParaRPr kumimoji="0" lang="zh-CN" sz="140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ea"/>
              <a:cs typeface="+mn-ea"/>
            </a:endParaRPr>
          </a:p>
        </p:txBody>
      </p:sp>
      <p:sp>
        <p:nvSpPr>
          <p:cNvPr id="29" name="TextBox 6"/>
          <p:cNvSpPr txBox="1">
            <a:spLocks noChangeArrowheads="1"/>
          </p:cNvSpPr>
          <p:nvPr/>
        </p:nvSpPr>
        <p:spPr bwMode="auto">
          <a:xfrm>
            <a:off x="3009142" y="2456158"/>
            <a:ext cx="151826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标题文本预设</a:t>
            </a:r>
            <a:endParaRPr kumimoji="0" lang="zh-CN" sz="140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ea"/>
              <a:cs typeface="+mn-ea"/>
            </a:endParaRPr>
          </a:p>
        </p:txBody>
      </p:sp>
      <p:sp>
        <p:nvSpPr>
          <p:cNvPr id="30" name="TextBox 6"/>
          <p:cNvSpPr txBox="1">
            <a:spLocks noChangeArrowheads="1"/>
          </p:cNvSpPr>
          <p:nvPr/>
        </p:nvSpPr>
        <p:spPr bwMode="auto">
          <a:xfrm>
            <a:off x="4742846" y="3163989"/>
            <a:ext cx="174019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标题文本预设</a:t>
            </a:r>
            <a:endParaRPr kumimoji="0" lang="zh-CN" sz="140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ea"/>
              <a:cs typeface="+mn-ea"/>
            </a:endParaRPr>
          </a:p>
        </p:txBody>
      </p:sp>
      <p:sp>
        <p:nvSpPr>
          <p:cNvPr id="31" name="TextBox 6"/>
          <p:cNvSpPr txBox="1">
            <a:spLocks noChangeArrowheads="1"/>
          </p:cNvSpPr>
          <p:nvPr/>
        </p:nvSpPr>
        <p:spPr bwMode="auto">
          <a:xfrm>
            <a:off x="3139590" y="3919361"/>
            <a:ext cx="151826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标题文本预设</a:t>
            </a:r>
            <a:endParaRPr kumimoji="0" lang="zh-CN" sz="140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ea"/>
              <a:cs typeface="+mn-ea"/>
            </a:endParaRPr>
          </a:p>
        </p:txBody>
      </p:sp>
      <p:sp>
        <p:nvSpPr>
          <p:cNvPr id="33" name="TextBox 6"/>
          <p:cNvSpPr txBox="1">
            <a:spLocks noChangeArrowheads="1"/>
          </p:cNvSpPr>
          <p:nvPr/>
        </p:nvSpPr>
        <p:spPr bwMode="auto">
          <a:xfrm>
            <a:off x="5268339" y="2269207"/>
            <a:ext cx="2790095" cy="854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您的内容打在这里，或者通过复制您的文本后，在此框中选择粘贴，并选择只保留文字</a:t>
            </a:r>
            <a:endParaRPr lang="zh-CN" altLang="zh-CN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4" name="TextBox 6"/>
          <p:cNvSpPr txBox="1">
            <a:spLocks noChangeArrowheads="1"/>
          </p:cNvSpPr>
          <p:nvPr/>
        </p:nvSpPr>
        <p:spPr bwMode="auto">
          <a:xfrm>
            <a:off x="5268339" y="3673242"/>
            <a:ext cx="2790095" cy="854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您的内容打在这里，或者通过复制您的文本后，在此框中选择粘贴，并选择只保留文字</a:t>
            </a:r>
            <a:endParaRPr lang="zh-CN" altLang="zh-CN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5" name="TextBox 6"/>
          <p:cNvSpPr txBox="1">
            <a:spLocks noChangeArrowheads="1"/>
          </p:cNvSpPr>
          <p:nvPr/>
        </p:nvSpPr>
        <p:spPr bwMode="auto">
          <a:xfrm>
            <a:off x="1291171" y="3006264"/>
            <a:ext cx="2790095" cy="854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您的内容打在这里，或者通过复制您的文本后，在此框中选择粘贴，并选择只保留文字</a:t>
            </a:r>
            <a:endParaRPr lang="zh-CN" altLang="zh-CN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6" name="TextBox 6"/>
          <p:cNvSpPr txBox="1">
            <a:spLocks noChangeArrowheads="1"/>
          </p:cNvSpPr>
          <p:nvPr/>
        </p:nvSpPr>
        <p:spPr bwMode="auto">
          <a:xfrm>
            <a:off x="1291171" y="1520062"/>
            <a:ext cx="2790095" cy="854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您的内容打在这里，或者通过复制您的文本后，在此框中选择粘贴，并选择只保留文字</a:t>
            </a:r>
            <a:endParaRPr lang="zh-CN" altLang="zh-CN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7" name="TextBox 6"/>
          <p:cNvSpPr txBox="1">
            <a:spLocks noChangeArrowheads="1"/>
          </p:cNvSpPr>
          <p:nvPr/>
        </p:nvSpPr>
        <p:spPr bwMode="auto">
          <a:xfrm>
            <a:off x="3473783" y="434492"/>
            <a:ext cx="20510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年度工作概述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  <a:cs typeface="+mn-ea"/>
            </a:endParaRPr>
          </a:p>
        </p:txBody>
      </p:sp>
      <p:sp>
        <p:nvSpPr>
          <p:cNvPr id="38" name="TextBox 6"/>
          <p:cNvSpPr txBox="1">
            <a:spLocks noChangeArrowheads="1"/>
          </p:cNvSpPr>
          <p:nvPr/>
        </p:nvSpPr>
        <p:spPr bwMode="auto">
          <a:xfrm>
            <a:off x="3821045" y="752508"/>
            <a:ext cx="13159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cs typeface="+mn-ea"/>
              </a:rPr>
              <a:t>YOUR TITLE HERE</a:t>
            </a:r>
            <a:endParaRPr kumimoji="0" lang="zh-CN" sz="110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 Narrow" panose="020B0606020202030204" pitchFamily="34" charset="0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5319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  <p:bldP spid="33" grpId="0"/>
      <p:bldP spid="33" grpId="1"/>
      <p:bldP spid="34" grpId="0"/>
      <p:bldP spid="34" grpId="1"/>
      <p:bldP spid="35" grpId="0"/>
      <p:bldP spid="35" grpId="1"/>
      <p:bldP spid="36" grpId="0"/>
      <p:bldP spid="3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>
            <a:off x="3327964" y="1768430"/>
            <a:ext cx="2174825" cy="1955842"/>
          </a:xfrm>
          <a:custGeom>
            <a:avLst/>
            <a:gdLst>
              <a:gd name="connsiteX0" fmla="*/ 531453 w 2150426"/>
              <a:gd name="connsiteY0" fmla="*/ 1894557 h 1933898"/>
              <a:gd name="connsiteX1" fmla="*/ 523901 w 2150426"/>
              <a:gd name="connsiteY1" fmla="*/ 1888327 h 1933898"/>
              <a:gd name="connsiteX2" fmla="*/ 505804 w 2150426"/>
              <a:gd name="connsiteY2" fmla="*/ 1878396 h 1933898"/>
              <a:gd name="connsiteX3" fmla="*/ 445296 w 2150426"/>
              <a:gd name="connsiteY3" fmla="*/ 1809798 h 1933898"/>
              <a:gd name="connsiteX4" fmla="*/ 30326 w 2150426"/>
              <a:gd name="connsiteY4" fmla="*/ 1091048 h 1933898"/>
              <a:gd name="connsiteX5" fmla="*/ 1172 w 2150426"/>
              <a:gd name="connsiteY5" fmla="*/ 1004348 h 1933898"/>
              <a:gd name="connsiteX6" fmla="*/ 444 w 2150426"/>
              <a:gd name="connsiteY6" fmla="*/ 976700 h 1933898"/>
              <a:gd name="connsiteX7" fmla="*/ 0 w 2150426"/>
              <a:gd name="connsiteY7" fmla="*/ 974054 h 1933898"/>
              <a:gd name="connsiteX8" fmla="*/ 187 w 2150426"/>
              <a:gd name="connsiteY8" fmla="*/ 966943 h 1933898"/>
              <a:gd name="connsiteX9" fmla="*/ 0 w 2150426"/>
              <a:gd name="connsiteY9" fmla="*/ 959843 h 1933898"/>
              <a:gd name="connsiteX10" fmla="*/ 444 w 2150426"/>
              <a:gd name="connsiteY10" fmla="*/ 957201 h 1933898"/>
              <a:gd name="connsiteX11" fmla="*/ 1172 w 2150426"/>
              <a:gd name="connsiteY11" fmla="*/ 929549 h 1933898"/>
              <a:gd name="connsiteX12" fmla="*/ 30326 w 2150426"/>
              <a:gd name="connsiteY12" fmla="*/ 842849 h 1933898"/>
              <a:gd name="connsiteX13" fmla="*/ 445296 w 2150426"/>
              <a:gd name="connsiteY13" fmla="*/ 124100 h 1933898"/>
              <a:gd name="connsiteX14" fmla="*/ 505804 w 2150426"/>
              <a:gd name="connsiteY14" fmla="*/ 55501 h 1933898"/>
              <a:gd name="connsiteX15" fmla="*/ 529387 w 2150426"/>
              <a:gd name="connsiteY15" fmla="*/ 41045 h 1933898"/>
              <a:gd name="connsiteX16" fmla="*/ 531453 w 2150426"/>
              <a:gd name="connsiteY16" fmla="*/ 39340 h 1933898"/>
              <a:gd name="connsiteX17" fmla="*/ 537695 w 2150426"/>
              <a:gd name="connsiteY17" fmla="*/ 35952 h 1933898"/>
              <a:gd name="connsiteX18" fmla="*/ 543760 w 2150426"/>
              <a:gd name="connsiteY18" fmla="*/ 32234 h 1933898"/>
              <a:gd name="connsiteX19" fmla="*/ 546274 w 2150426"/>
              <a:gd name="connsiteY19" fmla="*/ 31296 h 1933898"/>
              <a:gd name="connsiteX20" fmla="*/ 570581 w 2150426"/>
              <a:gd name="connsiteY20" fmla="*/ 18102 h 1933898"/>
              <a:gd name="connsiteX21" fmla="*/ 660243 w 2150426"/>
              <a:gd name="connsiteY21" fmla="*/ 0 h 1933898"/>
              <a:gd name="connsiteX22" fmla="*/ 1490183 w 2150426"/>
              <a:gd name="connsiteY22" fmla="*/ 0 h 1933898"/>
              <a:gd name="connsiteX23" fmla="*/ 1579845 w 2150426"/>
              <a:gd name="connsiteY23" fmla="*/ 18102 h 1933898"/>
              <a:gd name="connsiteX24" fmla="*/ 1604154 w 2150426"/>
              <a:gd name="connsiteY24" fmla="*/ 31297 h 1933898"/>
              <a:gd name="connsiteX25" fmla="*/ 1606666 w 2150426"/>
              <a:gd name="connsiteY25" fmla="*/ 32234 h 1933898"/>
              <a:gd name="connsiteX26" fmla="*/ 1612726 w 2150426"/>
              <a:gd name="connsiteY26" fmla="*/ 35949 h 1933898"/>
              <a:gd name="connsiteX27" fmla="*/ 1618973 w 2150426"/>
              <a:gd name="connsiteY27" fmla="*/ 39340 h 1933898"/>
              <a:gd name="connsiteX28" fmla="*/ 1621041 w 2150426"/>
              <a:gd name="connsiteY28" fmla="*/ 41046 h 1933898"/>
              <a:gd name="connsiteX29" fmla="*/ 1644623 w 2150426"/>
              <a:gd name="connsiteY29" fmla="*/ 55501 h 1933898"/>
              <a:gd name="connsiteX30" fmla="*/ 1705130 w 2150426"/>
              <a:gd name="connsiteY30" fmla="*/ 124100 h 1933898"/>
              <a:gd name="connsiteX31" fmla="*/ 2120100 w 2150426"/>
              <a:gd name="connsiteY31" fmla="*/ 842849 h 1933898"/>
              <a:gd name="connsiteX32" fmla="*/ 2149255 w 2150426"/>
              <a:gd name="connsiteY32" fmla="*/ 929550 h 1933898"/>
              <a:gd name="connsiteX33" fmla="*/ 2149982 w 2150426"/>
              <a:gd name="connsiteY33" fmla="*/ 957198 h 1933898"/>
              <a:gd name="connsiteX34" fmla="*/ 2150426 w 2150426"/>
              <a:gd name="connsiteY34" fmla="*/ 959843 h 1933898"/>
              <a:gd name="connsiteX35" fmla="*/ 2150239 w 2150426"/>
              <a:gd name="connsiteY35" fmla="*/ 966953 h 1933898"/>
              <a:gd name="connsiteX36" fmla="*/ 2150426 w 2150426"/>
              <a:gd name="connsiteY36" fmla="*/ 974055 h 1933898"/>
              <a:gd name="connsiteX37" fmla="*/ 2149983 w 2150426"/>
              <a:gd name="connsiteY37" fmla="*/ 976697 h 1933898"/>
              <a:gd name="connsiteX38" fmla="*/ 2149255 w 2150426"/>
              <a:gd name="connsiteY38" fmla="*/ 1004348 h 1933898"/>
              <a:gd name="connsiteX39" fmla="*/ 2120101 w 2150426"/>
              <a:gd name="connsiteY39" fmla="*/ 1091049 h 1933898"/>
              <a:gd name="connsiteX40" fmla="*/ 1705131 w 2150426"/>
              <a:gd name="connsiteY40" fmla="*/ 1809798 h 1933898"/>
              <a:gd name="connsiteX41" fmla="*/ 1644623 w 2150426"/>
              <a:gd name="connsiteY41" fmla="*/ 1878396 h 1933898"/>
              <a:gd name="connsiteX42" fmla="*/ 1621040 w 2150426"/>
              <a:gd name="connsiteY42" fmla="*/ 1892852 h 1933898"/>
              <a:gd name="connsiteX43" fmla="*/ 1618973 w 2150426"/>
              <a:gd name="connsiteY43" fmla="*/ 1894557 h 1933898"/>
              <a:gd name="connsiteX44" fmla="*/ 1612730 w 2150426"/>
              <a:gd name="connsiteY44" fmla="*/ 1897947 h 1933898"/>
              <a:gd name="connsiteX45" fmla="*/ 1606666 w 2150426"/>
              <a:gd name="connsiteY45" fmla="*/ 1901663 h 1933898"/>
              <a:gd name="connsiteX46" fmla="*/ 1604153 w 2150426"/>
              <a:gd name="connsiteY46" fmla="*/ 1902602 h 1933898"/>
              <a:gd name="connsiteX47" fmla="*/ 1579845 w 2150426"/>
              <a:gd name="connsiteY47" fmla="*/ 1915796 h 1933898"/>
              <a:gd name="connsiteX48" fmla="*/ 1490183 w 2150426"/>
              <a:gd name="connsiteY48" fmla="*/ 1933897 h 1933898"/>
              <a:gd name="connsiteX49" fmla="*/ 660243 w 2150426"/>
              <a:gd name="connsiteY49" fmla="*/ 1933898 h 1933898"/>
              <a:gd name="connsiteX50" fmla="*/ 531453 w 2150426"/>
              <a:gd name="connsiteY50" fmla="*/ 1894557 h 193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50426" h="1933898">
                <a:moveTo>
                  <a:pt x="531453" y="1894557"/>
                </a:moveTo>
                <a:lnTo>
                  <a:pt x="523901" y="1888327"/>
                </a:lnTo>
                <a:lnTo>
                  <a:pt x="505804" y="1878396"/>
                </a:lnTo>
                <a:cubicBezTo>
                  <a:pt x="481930" y="1860358"/>
                  <a:pt x="461198" y="1837341"/>
                  <a:pt x="445296" y="1809798"/>
                </a:cubicBezTo>
                <a:lnTo>
                  <a:pt x="30326" y="1091048"/>
                </a:lnTo>
                <a:cubicBezTo>
                  <a:pt x="14424" y="1063505"/>
                  <a:pt x="4856" y="1034042"/>
                  <a:pt x="1172" y="1004348"/>
                </a:cubicBezTo>
                <a:lnTo>
                  <a:pt x="444" y="976700"/>
                </a:lnTo>
                <a:lnTo>
                  <a:pt x="0" y="974054"/>
                </a:lnTo>
                <a:lnTo>
                  <a:pt x="187" y="966943"/>
                </a:lnTo>
                <a:lnTo>
                  <a:pt x="0" y="959843"/>
                </a:lnTo>
                <a:lnTo>
                  <a:pt x="444" y="957201"/>
                </a:lnTo>
                <a:lnTo>
                  <a:pt x="1172" y="929549"/>
                </a:lnTo>
                <a:cubicBezTo>
                  <a:pt x="4856" y="899855"/>
                  <a:pt x="14423" y="870392"/>
                  <a:pt x="30326" y="842849"/>
                </a:cubicBezTo>
                <a:lnTo>
                  <a:pt x="445296" y="124100"/>
                </a:lnTo>
                <a:cubicBezTo>
                  <a:pt x="461198" y="96556"/>
                  <a:pt x="481929" y="73539"/>
                  <a:pt x="505804" y="55501"/>
                </a:cubicBezTo>
                <a:lnTo>
                  <a:pt x="529387" y="41045"/>
                </a:lnTo>
                <a:lnTo>
                  <a:pt x="531453" y="39340"/>
                </a:lnTo>
                <a:lnTo>
                  <a:pt x="537695" y="35952"/>
                </a:lnTo>
                <a:lnTo>
                  <a:pt x="543760" y="32234"/>
                </a:lnTo>
                <a:lnTo>
                  <a:pt x="546274" y="31296"/>
                </a:lnTo>
                <a:lnTo>
                  <a:pt x="570581" y="18102"/>
                </a:lnTo>
                <a:cubicBezTo>
                  <a:pt x="598139" y="6446"/>
                  <a:pt x="628439" y="0"/>
                  <a:pt x="660243" y="0"/>
                </a:cubicBezTo>
                <a:lnTo>
                  <a:pt x="1490183" y="0"/>
                </a:lnTo>
                <a:cubicBezTo>
                  <a:pt x="1521987" y="0"/>
                  <a:pt x="1552286" y="6446"/>
                  <a:pt x="1579845" y="18102"/>
                </a:cubicBezTo>
                <a:lnTo>
                  <a:pt x="1604154" y="31297"/>
                </a:lnTo>
                <a:lnTo>
                  <a:pt x="1606666" y="32234"/>
                </a:lnTo>
                <a:lnTo>
                  <a:pt x="1612726" y="35949"/>
                </a:lnTo>
                <a:lnTo>
                  <a:pt x="1618973" y="39340"/>
                </a:lnTo>
                <a:lnTo>
                  <a:pt x="1621041" y="41046"/>
                </a:lnTo>
                <a:lnTo>
                  <a:pt x="1644623" y="55501"/>
                </a:lnTo>
                <a:cubicBezTo>
                  <a:pt x="1668496" y="73539"/>
                  <a:pt x="1689228" y="96557"/>
                  <a:pt x="1705130" y="124100"/>
                </a:cubicBezTo>
                <a:lnTo>
                  <a:pt x="2120100" y="842849"/>
                </a:lnTo>
                <a:cubicBezTo>
                  <a:pt x="2136003" y="870393"/>
                  <a:pt x="2145570" y="899855"/>
                  <a:pt x="2149255" y="929550"/>
                </a:cubicBezTo>
                <a:lnTo>
                  <a:pt x="2149982" y="957198"/>
                </a:lnTo>
                <a:lnTo>
                  <a:pt x="2150426" y="959843"/>
                </a:lnTo>
                <a:lnTo>
                  <a:pt x="2150239" y="966953"/>
                </a:lnTo>
                <a:lnTo>
                  <a:pt x="2150426" y="974055"/>
                </a:lnTo>
                <a:lnTo>
                  <a:pt x="2149983" y="976697"/>
                </a:lnTo>
                <a:lnTo>
                  <a:pt x="2149255" y="1004348"/>
                </a:lnTo>
                <a:cubicBezTo>
                  <a:pt x="2145570" y="1034043"/>
                  <a:pt x="2136003" y="1063505"/>
                  <a:pt x="2120101" y="1091049"/>
                </a:cubicBezTo>
                <a:lnTo>
                  <a:pt x="1705131" y="1809798"/>
                </a:lnTo>
                <a:cubicBezTo>
                  <a:pt x="1689228" y="1837341"/>
                  <a:pt x="1668497" y="1860358"/>
                  <a:pt x="1644623" y="1878396"/>
                </a:cubicBezTo>
                <a:lnTo>
                  <a:pt x="1621040" y="1892852"/>
                </a:lnTo>
                <a:lnTo>
                  <a:pt x="1618973" y="1894557"/>
                </a:lnTo>
                <a:lnTo>
                  <a:pt x="1612730" y="1897947"/>
                </a:lnTo>
                <a:lnTo>
                  <a:pt x="1606666" y="1901663"/>
                </a:lnTo>
                <a:lnTo>
                  <a:pt x="1604153" y="1902602"/>
                </a:lnTo>
                <a:lnTo>
                  <a:pt x="1579845" y="1915796"/>
                </a:lnTo>
                <a:cubicBezTo>
                  <a:pt x="1552287" y="1927452"/>
                  <a:pt x="1521988" y="1933897"/>
                  <a:pt x="1490183" y="1933897"/>
                </a:cubicBezTo>
                <a:lnTo>
                  <a:pt x="660243" y="1933898"/>
                </a:lnTo>
                <a:cubicBezTo>
                  <a:pt x="612537" y="1933898"/>
                  <a:pt x="568217" y="1919395"/>
                  <a:pt x="531453" y="1894557"/>
                </a:cubicBezTo>
                <a:close/>
              </a:path>
            </a:pathLst>
          </a:custGeom>
          <a:noFill/>
          <a:ln w="25400"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3978574" y="2152135"/>
            <a:ext cx="871299" cy="972044"/>
            <a:chOff x="3632200" y="2209800"/>
            <a:chExt cx="508000" cy="566738"/>
          </a:xfrm>
          <a:solidFill>
            <a:srgbClr val="8FA4B7"/>
          </a:solidFill>
        </p:grpSpPr>
        <p:sp>
          <p:nvSpPr>
            <p:cNvPr id="28" name="Freeform 57"/>
            <p:cNvSpPr>
              <a:spLocks/>
            </p:cNvSpPr>
            <p:nvPr/>
          </p:nvSpPr>
          <p:spPr bwMode="auto">
            <a:xfrm>
              <a:off x="3795713" y="2339975"/>
              <a:ext cx="184150" cy="28575"/>
            </a:xfrm>
            <a:custGeom>
              <a:avLst/>
              <a:gdLst>
                <a:gd name="T0" fmla="*/ 6 w 72"/>
                <a:gd name="T1" fmla="*/ 0 h 11"/>
                <a:gd name="T2" fmla="*/ 0 w 72"/>
                <a:gd name="T3" fmla="*/ 6 h 11"/>
                <a:gd name="T4" fmla="*/ 6 w 72"/>
                <a:gd name="T5" fmla="*/ 11 h 11"/>
                <a:gd name="T6" fmla="*/ 65 w 72"/>
                <a:gd name="T7" fmla="*/ 11 h 11"/>
                <a:gd name="T8" fmla="*/ 72 w 72"/>
                <a:gd name="T9" fmla="*/ 6 h 11"/>
                <a:gd name="T10" fmla="*/ 65 w 72"/>
                <a:gd name="T11" fmla="*/ 0 h 11"/>
                <a:gd name="T12" fmla="*/ 6 w 72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11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1"/>
                    <a:pt x="6" y="11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9" y="11"/>
                    <a:pt x="72" y="9"/>
                    <a:pt x="72" y="6"/>
                  </a:cubicBezTo>
                  <a:cubicBezTo>
                    <a:pt x="72" y="3"/>
                    <a:pt x="69" y="0"/>
                    <a:pt x="65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29" name="Freeform 58"/>
            <p:cNvSpPr>
              <a:spLocks/>
            </p:cNvSpPr>
            <p:nvPr/>
          </p:nvSpPr>
          <p:spPr bwMode="auto">
            <a:xfrm>
              <a:off x="3725863" y="2209800"/>
              <a:ext cx="334962" cy="112712"/>
            </a:xfrm>
            <a:custGeom>
              <a:avLst/>
              <a:gdLst>
                <a:gd name="T0" fmla="*/ 30 w 131"/>
                <a:gd name="T1" fmla="*/ 44 h 44"/>
                <a:gd name="T2" fmla="*/ 63 w 131"/>
                <a:gd name="T3" fmla="*/ 44 h 44"/>
                <a:gd name="T4" fmla="*/ 64 w 131"/>
                <a:gd name="T5" fmla="*/ 44 h 44"/>
                <a:gd name="T6" fmla="*/ 96 w 131"/>
                <a:gd name="T7" fmla="*/ 44 h 44"/>
                <a:gd name="T8" fmla="*/ 113 w 131"/>
                <a:gd name="T9" fmla="*/ 11 h 44"/>
                <a:gd name="T10" fmla="*/ 93 w 131"/>
                <a:gd name="T11" fmla="*/ 8 h 44"/>
                <a:gd name="T12" fmla="*/ 75 w 131"/>
                <a:gd name="T13" fmla="*/ 28 h 44"/>
                <a:gd name="T14" fmla="*/ 83 w 131"/>
                <a:gd name="T15" fmla="*/ 3 h 44"/>
                <a:gd name="T16" fmla="*/ 63 w 131"/>
                <a:gd name="T17" fmla="*/ 0 h 44"/>
                <a:gd name="T18" fmla="*/ 44 w 131"/>
                <a:gd name="T19" fmla="*/ 3 h 44"/>
                <a:gd name="T20" fmla="*/ 51 w 131"/>
                <a:gd name="T21" fmla="*/ 28 h 44"/>
                <a:gd name="T22" fmla="*/ 34 w 131"/>
                <a:gd name="T23" fmla="*/ 8 h 44"/>
                <a:gd name="T24" fmla="*/ 14 w 131"/>
                <a:gd name="T25" fmla="*/ 11 h 44"/>
                <a:gd name="T26" fmla="*/ 30 w 131"/>
                <a:gd name="T27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44">
                  <a:moveTo>
                    <a:pt x="30" y="44"/>
                  </a:moveTo>
                  <a:cubicBezTo>
                    <a:pt x="63" y="44"/>
                    <a:pt x="63" y="44"/>
                    <a:pt x="63" y="44"/>
                  </a:cubicBezTo>
                  <a:cubicBezTo>
                    <a:pt x="64" y="44"/>
                    <a:pt x="64" y="44"/>
                    <a:pt x="64" y="44"/>
                  </a:cubicBezTo>
                  <a:cubicBezTo>
                    <a:pt x="96" y="44"/>
                    <a:pt x="96" y="44"/>
                    <a:pt x="96" y="44"/>
                  </a:cubicBezTo>
                  <a:cubicBezTo>
                    <a:pt x="106" y="15"/>
                    <a:pt x="131" y="19"/>
                    <a:pt x="113" y="11"/>
                  </a:cubicBezTo>
                  <a:cubicBezTo>
                    <a:pt x="108" y="9"/>
                    <a:pt x="96" y="5"/>
                    <a:pt x="93" y="8"/>
                  </a:cubicBezTo>
                  <a:cubicBezTo>
                    <a:pt x="89" y="11"/>
                    <a:pt x="85" y="27"/>
                    <a:pt x="75" y="28"/>
                  </a:cubicBezTo>
                  <a:cubicBezTo>
                    <a:pt x="76" y="23"/>
                    <a:pt x="87" y="8"/>
                    <a:pt x="83" y="3"/>
                  </a:cubicBezTo>
                  <a:cubicBezTo>
                    <a:pt x="80" y="0"/>
                    <a:pt x="67" y="0"/>
                    <a:pt x="63" y="0"/>
                  </a:cubicBezTo>
                  <a:cubicBezTo>
                    <a:pt x="60" y="0"/>
                    <a:pt x="46" y="0"/>
                    <a:pt x="44" y="3"/>
                  </a:cubicBezTo>
                  <a:cubicBezTo>
                    <a:pt x="40" y="8"/>
                    <a:pt x="50" y="23"/>
                    <a:pt x="51" y="28"/>
                  </a:cubicBezTo>
                  <a:cubicBezTo>
                    <a:pt x="41" y="27"/>
                    <a:pt x="37" y="11"/>
                    <a:pt x="34" y="8"/>
                  </a:cubicBezTo>
                  <a:cubicBezTo>
                    <a:pt x="30" y="5"/>
                    <a:pt x="18" y="7"/>
                    <a:pt x="14" y="11"/>
                  </a:cubicBezTo>
                  <a:cubicBezTo>
                    <a:pt x="0" y="24"/>
                    <a:pt x="20" y="15"/>
                    <a:pt x="30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30" name="Freeform 111"/>
            <p:cNvSpPr>
              <a:spLocks/>
            </p:cNvSpPr>
            <p:nvPr/>
          </p:nvSpPr>
          <p:spPr bwMode="auto">
            <a:xfrm>
              <a:off x="3824288" y="2482850"/>
              <a:ext cx="39687" cy="66675"/>
            </a:xfrm>
            <a:custGeom>
              <a:avLst/>
              <a:gdLst>
                <a:gd name="T0" fmla="*/ 3 w 16"/>
                <a:gd name="T1" fmla="*/ 18 h 26"/>
                <a:gd name="T2" fmla="*/ 14 w 16"/>
                <a:gd name="T3" fmla="*/ 25 h 26"/>
                <a:gd name="T4" fmla="*/ 16 w 16"/>
                <a:gd name="T5" fmla="*/ 26 h 26"/>
                <a:gd name="T6" fmla="*/ 16 w 16"/>
                <a:gd name="T7" fmla="*/ 0 h 26"/>
                <a:gd name="T8" fmla="*/ 5 w 16"/>
                <a:gd name="T9" fmla="*/ 4 h 26"/>
                <a:gd name="T10" fmla="*/ 3 w 16"/>
                <a:gd name="T11" fmla="*/ 1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6">
                  <a:moveTo>
                    <a:pt x="3" y="18"/>
                  </a:moveTo>
                  <a:cubicBezTo>
                    <a:pt x="5" y="22"/>
                    <a:pt x="9" y="23"/>
                    <a:pt x="14" y="25"/>
                  </a:cubicBezTo>
                  <a:cubicBezTo>
                    <a:pt x="14" y="25"/>
                    <a:pt x="15" y="26"/>
                    <a:pt x="16" y="26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8" y="1"/>
                    <a:pt x="5" y="4"/>
                  </a:cubicBezTo>
                  <a:cubicBezTo>
                    <a:pt x="0" y="7"/>
                    <a:pt x="0" y="14"/>
                    <a:pt x="3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31" name="Freeform 112"/>
            <p:cNvSpPr>
              <a:spLocks/>
            </p:cNvSpPr>
            <p:nvPr/>
          </p:nvSpPr>
          <p:spPr bwMode="auto">
            <a:xfrm>
              <a:off x="3900488" y="2597150"/>
              <a:ext cx="47625" cy="71437"/>
            </a:xfrm>
            <a:custGeom>
              <a:avLst/>
              <a:gdLst>
                <a:gd name="T0" fmla="*/ 7 w 19"/>
                <a:gd name="T1" fmla="*/ 3 h 28"/>
                <a:gd name="T2" fmla="*/ 0 w 19"/>
                <a:gd name="T3" fmla="*/ 0 h 28"/>
                <a:gd name="T4" fmla="*/ 0 w 19"/>
                <a:gd name="T5" fmla="*/ 28 h 28"/>
                <a:gd name="T6" fmla="*/ 13 w 19"/>
                <a:gd name="T7" fmla="*/ 24 h 28"/>
                <a:gd name="T8" fmla="*/ 16 w 19"/>
                <a:gd name="T9" fmla="*/ 10 h 28"/>
                <a:gd name="T10" fmla="*/ 7 w 19"/>
                <a:gd name="T11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8">
                  <a:moveTo>
                    <a:pt x="7" y="3"/>
                  </a:moveTo>
                  <a:cubicBezTo>
                    <a:pt x="6" y="3"/>
                    <a:pt x="4" y="2"/>
                    <a:pt x="0" y="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5" y="28"/>
                    <a:pt x="10" y="27"/>
                    <a:pt x="13" y="24"/>
                  </a:cubicBezTo>
                  <a:cubicBezTo>
                    <a:pt x="18" y="21"/>
                    <a:pt x="19" y="15"/>
                    <a:pt x="16" y="10"/>
                  </a:cubicBezTo>
                  <a:cubicBezTo>
                    <a:pt x="14" y="7"/>
                    <a:pt x="11" y="5"/>
                    <a:pt x="7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32" name="Freeform 113"/>
            <p:cNvSpPr>
              <a:spLocks noEditPoints="1"/>
            </p:cNvSpPr>
            <p:nvPr/>
          </p:nvSpPr>
          <p:spPr bwMode="auto">
            <a:xfrm>
              <a:off x="3632200" y="2382838"/>
              <a:ext cx="508000" cy="393700"/>
            </a:xfrm>
            <a:custGeom>
              <a:avLst/>
              <a:gdLst>
                <a:gd name="T0" fmla="*/ 134 w 199"/>
                <a:gd name="T1" fmla="*/ 0 h 154"/>
                <a:gd name="T2" fmla="*/ 102 w 199"/>
                <a:gd name="T3" fmla="*/ 0 h 154"/>
                <a:gd name="T4" fmla="*/ 98 w 199"/>
                <a:gd name="T5" fmla="*/ 0 h 154"/>
                <a:gd name="T6" fmla="*/ 66 w 199"/>
                <a:gd name="T7" fmla="*/ 0 h 154"/>
                <a:gd name="T8" fmla="*/ 1 w 199"/>
                <a:gd name="T9" fmla="*/ 99 h 154"/>
                <a:gd name="T10" fmla="*/ 100 w 199"/>
                <a:gd name="T11" fmla="*/ 154 h 154"/>
                <a:gd name="T12" fmla="*/ 100 w 199"/>
                <a:gd name="T13" fmla="*/ 154 h 154"/>
                <a:gd name="T14" fmla="*/ 100 w 199"/>
                <a:gd name="T15" fmla="*/ 154 h 154"/>
                <a:gd name="T16" fmla="*/ 199 w 199"/>
                <a:gd name="T17" fmla="*/ 99 h 154"/>
                <a:gd name="T18" fmla="*/ 134 w 199"/>
                <a:gd name="T19" fmla="*/ 0 h 154"/>
                <a:gd name="T20" fmla="*/ 129 w 199"/>
                <a:gd name="T21" fmla="*/ 116 h 154"/>
                <a:gd name="T22" fmla="*/ 105 w 199"/>
                <a:gd name="T23" fmla="*/ 123 h 154"/>
                <a:gd name="T24" fmla="*/ 105 w 199"/>
                <a:gd name="T25" fmla="*/ 129 h 154"/>
                <a:gd name="T26" fmla="*/ 103 w 199"/>
                <a:gd name="T27" fmla="*/ 131 h 154"/>
                <a:gd name="T28" fmla="*/ 94 w 199"/>
                <a:gd name="T29" fmla="*/ 131 h 154"/>
                <a:gd name="T30" fmla="*/ 91 w 199"/>
                <a:gd name="T31" fmla="*/ 129 h 154"/>
                <a:gd name="T32" fmla="*/ 91 w 199"/>
                <a:gd name="T33" fmla="*/ 122 h 154"/>
                <a:gd name="T34" fmla="*/ 62 w 199"/>
                <a:gd name="T35" fmla="*/ 109 h 154"/>
                <a:gd name="T36" fmla="*/ 73 w 199"/>
                <a:gd name="T37" fmla="*/ 101 h 154"/>
                <a:gd name="T38" fmla="*/ 74 w 199"/>
                <a:gd name="T39" fmla="*/ 102 h 154"/>
                <a:gd name="T40" fmla="*/ 74 w 199"/>
                <a:gd name="T41" fmla="*/ 102 h 154"/>
                <a:gd name="T42" fmla="*/ 76 w 199"/>
                <a:gd name="T43" fmla="*/ 103 h 154"/>
                <a:gd name="T44" fmla="*/ 86 w 199"/>
                <a:gd name="T45" fmla="*/ 109 h 154"/>
                <a:gd name="T46" fmla="*/ 91 w 199"/>
                <a:gd name="T47" fmla="*/ 110 h 154"/>
                <a:gd name="T48" fmla="*/ 91 w 199"/>
                <a:gd name="T49" fmla="*/ 79 h 154"/>
                <a:gd name="T50" fmla="*/ 75 w 199"/>
                <a:gd name="T51" fmla="*/ 72 h 154"/>
                <a:gd name="T52" fmla="*/ 65 w 199"/>
                <a:gd name="T53" fmla="*/ 62 h 154"/>
                <a:gd name="T54" fmla="*/ 71 w 199"/>
                <a:gd name="T55" fmla="*/ 36 h 154"/>
                <a:gd name="T56" fmla="*/ 91 w 199"/>
                <a:gd name="T57" fmla="*/ 28 h 154"/>
                <a:gd name="T58" fmla="*/ 91 w 199"/>
                <a:gd name="T59" fmla="*/ 21 h 154"/>
                <a:gd name="T60" fmla="*/ 94 w 199"/>
                <a:gd name="T61" fmla="*/ 18 h 154"/>
                <a:gd name="T62" fmla="*/ 103 w 199"/>
                <a:gd name="T63" fmla="*/ 18 h 154"/>
                <a:gd name="T64" fmla="*/ 105 w 199"/>
                <a:gd name="T65" fmla="*/ 21 h 154"/>
                <a:gd name="T66" fmla="*/ 105 w 199"/>
                <a:gd name="T67" fmla="*/ 28 h 154"/>
                <a:gd name="T68" fmla="*/ 113 w 199"/>
                <a:gd name="T69" fmla="*/ 29 h 154"/>
                <a:gd name="T70" fmla="*/ 134 w 199"/>
                <a:gd name="T71" fmla="*/ 41 h 154"/>
                <a:gd name="T72" fmla="*/ 122 w 199"/>
                <a:gd name="T73" fmla="*/ 49 h 154"/>
                <a:gd name="T74" fmla="*/ 122 w 199"/>
                <a:gd name="T75" fmla="*/ 48 h 154"/>
                <a:gd name="T76" fmla="*/ 121 w 199"/>
                <a:gd name="T77" fmla="*/ 47 h 154"/>
                <a:gd name="T78" fmla="*/ 120 w 199"/>
                <a:gd name="T79" fmla="*/ 46 h 154"/>
                <a:gd name="T80" fmla="*/ 109 w 199"/>
                <a:gd name="T81" fmla="*/ 40 h 154"/>
                <a:gd name="T82" fmla="*/ 105 w 199"/>
                <a:gd name="T83" fmla="*/ 39 h 154"/>
                <a:gd name="T84" fmla="*/ 105 w 199"/>
                <a:gd name="T85" fmla="*/ 71 h 154"/>
                <a:gd name="T86" fmla="*/ 137 w 199"/>
                <a:gd name="T87" fmla="*/ 90 h 154"/>
                <a:gd name="T88" fmla="*/ 129 w 199"/>
                <a:gd name="T89" fmla="*/ 11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9" h="154">
                  <a:moveTo>
                    <a:pt x="134" y="0"/>
                  </a:moveTo>
                  <a:cubicBezTo>
                    <a:pt x="102" y="0"/>
                    <a:pt x="102" y="0"/>
                    <a:pt x="102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55" y="20"/>
                    <a:pt x="0" y="43"/>
                    <a:pt x="1" y="99"/>
                  </a:cubicBezTo>
                  <a:cubicBezTo>
                    <a:pt x="1" y="146"/>
                    <a:pt x="41" y="154"/>
                    <a:pt x="100" y="154"/>
                  </a:cubicBezTo>
                  <a:cubicBezTo>
                    <a:pt x="100" y="154"/>
                    <a:pt x="100" y="154"/>
                    <a:pt x="100" y="154"/>
                  </a:cubicBezTo>
                  <a:cubicBezTo>
                    <a:pt x="100" y="154"/>
                    <a:pt x="100" y="154"/>
                    <a:pt x="100" y="154"/>
                  </a:cubicBezTo>
                  <a:cubicBezTo>
                    <a:pt x="159" y="154"/>
                    <a:pt x="199" y="146"/>
                    <a:pt x="199" y="99"/>
                  </a:cubicBezTo>
                  <a:cubicBezTo>
                    <a:pt x="199" y="43"/>
                    <a:pt x="144" y="20"/>
                    <a:pt x="134" y="0"/>
                  </a:cubicBezTo>
                  <a:close/>
                  <a:moveTo>
                    <a:pt x="129" y="116"/>
                  </a:moveTo>
                  <a:cubicBezTo>
                    <a:pt x="123" y="120"/>
                    <a:pt x="115" y="122"/>
                    <a:pt x="105" y="123"/>
                  </a:cubicBezTo>
                  <a:cubicBezTo>
                    <a:pt x="105" y="129"/>
                    <a:pt x="105" y="129"/>
                    <a:pt x="105" y="129"/>
                  </a:cubicBezTo>
                  <a:cubicBezTo>
                    <a:pt x="105" y="130"/>
                    <a:pt x="104" y="131"/>
                    <a:pt x="103" y="131"/>
                  </a:cubicBezTo>
                  <a:cubicBezTo>
                    <a:pt x="94" y="131"/>
                    <a:pt x="94" y="131"/>
                    <a:pt x="94" y="131"/>
                  </a:cubicBezTo>
                  <a:cubicBezTo>
                    <a:pt x="92" y="131"/>
                    <a:pt x="91" y="130"/>
                    <a:pt x="91" y="129"/>
                  </a:cubicBezTo>
                  <a:cubicBezTo>
                    <a:pt x="91" y="122"/>
                    <a:pt x="91" y="122"/>
                    <a:pt x="91" y="122"/>
                  </a:cubicBezTo>
                  <a:cubicBezTo>
                    <a:pt x="79" y="120"/>
                    <a:pt x="67" y="116"/>
                    <a:pt x="62" y="109"/>
                  </a:cubicBezTo>
                  <a:cubicBezTo>
                    <a:pt x="58" y="104"/>
                    <a:pt x="69" y="96"/>
                    <a:pt x="73" y="101"/>
                  </a:cubicBezTo>
                  <a:cubicBezTo>
                    <a:pt x="73" y="101"/>
                    <a:pt x="74" y="102"/>
                    <a:pt x="74" y="102"/>
                  </a:cubicBezTo>
                  <a:cubicBezTo>
                    <a:pt x="74" y="102"/>
                    <a:pt x="73" y="102"/>
                    <a:pt x="74" y="102"/>
                  </a:cubicBezTo>
                  <a:cubicBezTo>
                    <a:pt x="75" y="103"/>
                    <a:pt x="75" y="103"/>
                    <a:pt x="76" y="103"/>
                  </a:cubicBezTo>
                  <a:cubicBezTo>
                    <a:pt x="78" y="105"/>
                    <a:pt x="83" y="108"/>
                    <a:pt x="86" y="109"/>
                  </a:cubicBezTo>
                  <a:cubicBezTo>
                    <a:pt x="88" y="109"/>
                    <a:pt x="89" y="110"/>
                    <a:pt x="91" y="110"/>
                  </a:cubicBezTo>
                  <a:cubicBezTo>
                    <a:pt x="91" y="79"/>
                    <a:pt x="91" y="79"/>
                    <a:pt x="91" y="79"/>
                  </a:cubicBezTo>
                  <a:cubicBezTo>
                    <a:pt x="84" y="76"/>
                    <a:pt x="77" y="73"/>
                    <a:pt x="75" y="72"/>
                  </a:cubicBezTo>
                  <a:cubicBezTo>
                    <a:pt x="70" y="70"/>
                    <a:pt x="67" y="66"/>
                    <a:pt x="65" y="62"/>
                  </a:cubicBezTo>
                  <a:cubicBezTo>
                    <a:pt x="60" y="54"/>
                    <a:pt x="62" y="43"/>
                    <a:pt x="71" y="36"/>
                  </a:cubicBezTo>
                  <a:cubicBezTo>
                    <a:pt x="76" y="32"/>
                    <a:pt x="83" y="29"/>
                    <a:pt x="91" y="28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1" y="20"/>
                    <a:pt x="92" y="18"/>
                    <a:pt x="94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4" y="18"/>
                    <a:pt x="105" y="20"/>
                    <a:pt x="105" y="21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8" y="28"/>
                    <a:pt x="110" y="28"/>
                    <a:pt x="113" y="29"/>
                  </a:cubicBezTo>
                  <a:cubicBezTo>
                    <a:pt x="120" y="31"/>
                    <a:pt x="130" y="36"/>
                    <a:pt x="134" y="41"/>
                  </a:cubicBezTo>
                  <a:cubicBezTo>
                    <a:pt x="137" y="46"/>
                    <a:pt x="126" y="54"/>
                    <a:pt x="122" y="49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1" y="47"/>
                    <a:pt x="122" y="48"/>
                    <a:pt x="121" y="47"/>
                  </a:cubicBezTo>
                  <a:cubicBezTo>
                    <a:pt x="121" y="47"/>
                    <a:pt x="120" y="47"/>
                    <a:pt x="120" y="46"/>
                  </a:cubicBezTo>
                  <a:cubicBezTo>
                    <a:pt x="117" y="44"/>
                    <a:pt x="112" y="41"/>
                    <a:pt x="109" y="40"/>
                  </a:cubicBezTo>
                  <a:cubicBezTo>
                    <a:pt x="108" y="40"/>
                    <a:pt x="107" y="40"/>
                    <a:pt x="105" y="39"/>
                  </a:cubicBezTo>
                  <a:cubicBezTo>
                    <a:pt x="105" y="71"/>
                    <a:pt x="105" y="71"/>
                    <a:pt x="105" y="71"/>
                  </a:cubicBezTo>
                  <a:cubicBezTo>
                    <a:pt x="117" y="75"/>
                    <a:pt x="133" y="81"/>
                    <a:pt x="137" y="90"/>
                  </a:cubicBezTo>
                  <a:cubicBezTo>
                    <a:pt x="141" y="99"/>
                    <a:pt x="137" y="109"/>
                    <a:pt x="129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33" name="Freeform 114"/>
            <p:cNvSpPr>
              <a:spLocks/>
            </p:cNvSpPr>
            <p:nvPr/>
          </p:nvSpPr>
          <p:spPr bwMode="auto">
            <a:xfrm>
              <a:off x="3984625" y="2322513"/>
              <a:ext cx="106362" cy="85725"/>
            </a:xfrm>
            <a:custGeom>
              <a:avLst/>
              <a:gdLst>
                <a:gd name="T0" fmla="*/ 40 w 42"/>
                <a:gd name="T1" fmla="*/ 5 h 34"/>
                <a:gd name="T2" fmla="*/ 23 w 42"/>
                <a:gd name="T3" fmla="*/ 0 h 34"/>
                <a:gd name="T4" fmla="*/ 2 w 42"/>
                <a:gd name="T5" fmla="*/ 6 h 34"/>
                <a:gd name="T6" fmla="*/ 0 w 42"/>
                <a:gd name="T7" fmla="*/ 8 h 34"/>
                <a:gd name="T8" fmla="*/ 0 w 42"/>
                <a:gd name="T9" fmla="*/ 16 h 34"/>
                <a:gd name="T10" fmla="*/ 1 w 42"/>
                <a:gd name="T11" fmla="*/ 17 h 34"/>
                <a:gd name="T12" fmla="*/ 15 w 42"/>
                <a:gd name="T13" fmla="*/ 25 h 34"/>
                <a:gd name="T14" fmla="*/ 22 w 42"/>
                <a:gd name="T15" fmla="*/ 29 h 34"/>
                <a:gd name="T16" fmla="*/ 24 w 42"/>
                <a:gd name="T17" fmla="*/ 31 h 34"/>
                <a:gd name="T18" fmla="*/ 24 w 42"/>
                <a:gd name="T19" fmla="*/ 31 h 34"/>
                <a:gd name="T20" fmla="*/ 24 w 42"/>
                <a:gd name="T21" fmla="*/ 31 h 34"/>
                <a:gd name="T22" fmla="*/ 24 w 42"/>
                <a:gd name="T23" fmla="*/ 31 h 34"/>
                <a:gd name="T24" fmla="*/ 30 w 42"/>
                <a:gd name="T25" fmla="*/ 32 h 34"/>
                <a:gd name="T26" fmla="*/ 31 w 42"/>
                <a:gd name="T27" fmla="*/ 27 h 34"/>
                <a:gd name="T28" fmla="*/ 28 w 42"/>
                <a:gd name="T29" fmla="*/ 23 h 34"/>
                <a:gd name="T30" fmla="*/ 17 w 42"/>
                <a:gd name="T31" fmla="*/ 17 h 34"/>
                <a:gd name="T32" fmla="*/ 9 w 42"/>
                <a:gd name="T33" fmla="*/ 14 h 34"/>
                <a:gd name="T34" fmla="*/ 7 w 42"/>
                <a:gd name="T35" fmla="*/ 13 h 34"/>
                <a:gd name="T36" fmla="*/ 7 w 42"/>
                <a:gd name="T37" fmla="*/ 12 h 34"/>
                <a:gd name="T38" fmla="*/ 7 w 42"/>
                <a:gd name="T39" fmla="*/ 12 h 34"/>
                <a:gd name="T40" fmla="*/ 7 w 42"/>
                <a:gd name="T41" fmla="*/ 12 h 34"/>
                <a:gd name="T42" fmla="*/ 7 w 42"/>
                <a:gd name="T43" fmla="*/ 12 h 34"/>
                <a:gd name="T44" fmla="*/ 23 w 42"/>
                <a:gd name="T45" fmla="*/ 8 h 34"/>
                <a:gd name="T46" fmla="*/ 36 w 42"/>
                <a:gd name="T47" fmla="*/ 11 h 34"/>
                <a:gd name="T48" fmla="*/ 41 w 42"/>
                <a:gd name="T49" fmla="*/ 10 h 34"/>
                <a:gd name="T50" fmla="*/ 40 w 42"/>
                <a:gd name="T51" fmla="*/ 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2" h="34">
                  <a:moveTo>
                    <a:pt x="40" y="5"/>
                  </a:moveTo>
                  <a:cubicBezTo>
                    <a:pt x="34" y="1"/>
                    <a:pt x="29" y="0"/>
                    <a:pt x="23" y="0"/>
                  </a:cubicBezTo>
                  <a:cubicBezTo>
                    <a:pt x="11" y="0"/>
                    <a:pt x="2" y="6"/>
                    <a:pt x="2" y="6"/>
                  </a:cubicBezTo>
                  <a:cubicBezTo>
                    <a:pt x="1" y="6"/>
                    <a:pt x="1" y="7"/>
                    <a:pt x="0" y="8"/>
                  </a:cubicBezTo>
                  <a:cubicBezTo>
                    <a:pt x="2" y="10"/>
                    <a:pt x="2" y="14"/>
                    <a:pt x="0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5" y="23"/>
                    <a:pt x="15" y="25"/>
                  </a:cubicBezTo>
                  <a:cubicBezTo>
                    <a:pt x="18" y="26"/>
                    <a:pt x="21" y="28"/>
                    <a:pt x="22" y="29"/>
                  </a:cubicBezTo>
                  <a:cubicBezTo>
                    <a:pt x="23" y="30"/>
                    <a:pt x="24" y="30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6" y="33"/>
                    <a:pt x="28" y="34"/>
                    <a:pt x="30" y="32"/>
                  </a:cubicBezTo>
                  <a:cubicBezTo>
                    <a:pt x="32" y="31"/>
                    <a:pt x="32" y="29"/>
                    <a:pt x="31" y="27"/>
                  </a:cubicBezTo>
                  <a:cubicBezTo>
                    <a:pt x="31" y="27"/>
                    <a:pt x="30" y="25"/>
                    <a:pt x="28" y="23"/>
                  </a:cubicBezTo>
                  <a:cubicBezTo>
                    <a:pt x="25" y="21"/>
                    <a:pt x="22" y="19"/>
                    <a:pt x="17" y="17"/>
                  </a:cubicBezTo>
                  <a:cubicBezTo>
                    <a:pt x="13" y="16"/>
                    <a:pt x="10" y="15"/>
                    <a:pt x="9" y="14"/>
                  </a:cubicBezTo>
                  <a:cubicBezTo>
                    <a:pt x="8" y="13"/>
                    <a:pt x="8" y="13"/>
                    <a:pt x="7" y="13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9" y="11"/>
                    <a:pt x="16" y="8"/>
                    <a:pt x="23" y="8"/>
                  </a:cubicBezTo>
                  <a:cubicBezTo>
                    <a:pt x="27" y="8"/>
                    <a:pt x="32" y="9"/>
                    <a:pt x="36" y="11"/>
                  </a:cubicBezTo>
                  <a:cubicBezTo>
                    <a:pt x="38" y="12"/>
                    <a:pt x="40" y="12"/>
                    <a:pt x="41" y="10"/>
                  </a:cubicBezTo>
                  <a:cubicBezTo>
                    <a:pt x="42" y="8"/>
                    <a:pt x="42" y="6"/>
                    <a:pt x="4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 rot="19761547">
            <a:off x="3484172" y="1823834"/>
            <a:ext cx="525400" cy="614864"/>
            <a:chOff x="7567613" y="3465512"/>
            <a:chExt cx="512763" cy="600075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6" name="Freeform 46"/>
            <p:cNvSpPr>
              <a:spLocks/>
            </p:cNvSpPr>
            <p:nvPr/>
          </p:nvSpPr>
          <p:spPr bwMode="auto">
            <a:xfrm>
              <a:off x="7939088" y="3530600"/>
              <a:ext cx="71437" cy="74612"/>
            </a:xfrm>
            <a:custGeom>
              <a:avLst/>
              <a:gdLst>
                <a:gd name="T0" fmla="*/ 9 w 28"/>
                <a:gd name="T1" fmla="*/ 29 h 29"/>
                <a:gd name="T2" fmla="*/ 26 w 28"/>
                <a:gd name="T3" fmla="*/ 13 h 29"/>
                <a:gd name="T4" fmla="*/ 26 w 28"/>
                <a:gd name="T5" fmla="*/ 3 h 29"/>
                <a:gd name="T6" fmla="*/ 16 w 28"/>
                <a:gd name="T7" fmla="*/ 3 h 29"/>
                <a:gd name="T8" fmla="*/ 0 w 28"/>
                <a:gd name="T9" fmla="*/ 20 h 29"/>
                <a:gd name="T10" fmla="*/ 9 w 28"/>
                <a:gd name="T11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29">
                  <a:moveTo>
                    <a:pt x="9" y="29"/>
                  </a:moveTo>
                  <a:cubicBezTo>
                    <a:pt x="26" y="13"/>
                    <a:pt x="26" y="13"/>
                    <a:pt x="26" y="13"/>
                  </a:cubicBezTo>
                  <a:cubicBezTo>
                    <a:pt x="28" y="10"/>
                    <a:pt x="28" y="6"/>
                    <a:pt x="26" y="3"/>
                  </a:cubicBezTo>
                  <a:cubicBezTo>
                    <a:pt x="23" y="0"/>
                    <a:pt x="19" y="0"/>
                    <a:pt x="16" y="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3" y="23"/>
                    <a:pt x="6" y="26"/>
                    <a:pt x="9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17" name="Freeform 47"/>
            <p:cNvSpPr>
              <a:spLocks/>
            </p:cNvSpPr>
            <p:nvPr/>
          </p:nvSpPr>
          <p:spPr bwMode="auto">
            <a:xfrm>
              <a:off x="7807326" y="3465512"/>
              <a:ext cx="33337" cy="73025"/>
            </a:xfrm>
            <a:custGeom>
              <a:avLst/>
              <a:gdLst>
                <a:gd name="T0" fmla="*/ 7 w 13"/>
                <a:gd name="T1" fmla="*/ 29 h 29"/>
                <a:gd name="T2" fmla="*/ 7 w 13"/>
                <a:gd name="T3" fmla="*/ 29 h 29"/>
                <a:gd name="T4" fmla="*/ 13 w 13"/>
                <a:gd name="T5" fmla="*/ 29 h 29"/>
                <a:gd name="T6" fmla="*/ 13 w 13"/>
                <a:gd name="T7" fmla="*/ 6 h 29"/>
                <a:gd name="T8" fmla="*/ 7 w 13"/>
                <a:gd name="T9" fmla="*/ 0 h 29"/>
                <a:gd name="T10" fmla="*/ 0 w 13"/>
                <a:gd name="T11" fmla="*/ 6 h 29"/>
                <a:gd name="T12" fmla="*/ 0 w 13"/>
                <a:gd name="T13" fmla="*/ 29 h 29"/>
                <a:gd name="T14" fmla="*/ 6 w 13"/>
                <a:gd name="T15" fmla="*/ 29 h 29"/>
                <a:gd name="T16" fmla="*/ 7 w 13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29">
                  <a:moveTo>
                    <a:pt x="7" y="29"/>
                  </a:moveTo>
                  <a:cubicBezTo>
                    <a:pt x="7" y="29"/>
                    <a:pt x="7" y="29"/>
                    <a:pt x="7" y="29"/>
                  </a:cubicBezTo>
                  <a:cubicBezTo>
                    <a:pt x="9" y="29"/>
                    <a:pt x="11" y="29"/>
                    <a:pt x="13" y="29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3"/>
                    <a:pt x="10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2" y="29"/>
                    <a:pt x="4" y="29"/>
                    <a:pt x="6" y="29"/>
                  </a:cubicBezTo>
                  <a:cubicBezTo>
                    <a:pt x="6" y="29"/>
                    <a:pt x="7" y="29"/>
                    <a:pt x="7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18" name="Freeform 48"/>
            <p:cNvSpPr>
              <a:spLocks/>
            </p:cNvSpPr>
            <p:nvPr/>
          </p:nvSpPr>
          <p:spPr bwMode="auto">
            <a:xfrm>
              <a:off x="7635876" y="3530600"/>
              <a:ext cx="74612" cy="74612"/>
            </a:xfrm>
            <a:custGeom>
              <a:avLst/>
              <a:gdLst>
                <a:gd name="T0" fmla="*/ 19 w 29"/>
                <a:gd name="T1" fmla="*/ 29 h 29"/>
                <a:gd name="T2" fmla="*/ 29 w 29"/>
                <a:gd name="T3" fmla="*/ 20 h 29"/>
                <a:gd name="T4" fmla="*/ 12 w 29"/>
                <a:gd name="T5" fmla="*/ 3 h 29"/>
                <a:gd name="T6" fmla="*/ 2 w 29"/>
                <a:gd name="T7" fmla="*/ 3 h 29"/>
                <a:gd name="T8" fmla="*/ 2 w 29"/>
                <a:gd name="T9" fmla="*/ 13 h 29"/>
                <a:gd name="T10" fmla="*/ 19 w 29"/>
                <a:gd name="T11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29">
                  <a:moveTo>
                    <a:pt x="19" y="29"/>
                  </a:moveTo>
                  <a:cubicBezTo>
                    <a:pt x="22" y="26"/>
                    <a:pt x="25" y="23"/>
                    <a:pt x="29" y="20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9" y="0"/>
                    <a:pt x="5" y="0"/>
                    <a:pt x="2" y="3"/>
                  </a:cubicBezTo>
                  <a:cubicBezTo>
                    <a:pt x="0" y="6"/>
                    <a:pt x="0" y="10"/>
                    <a:pt x="2" y="13"/>
                  </a:cubicBezTo>
                  <a:lnTo>
                    <a:pt x="19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19" name="Freeform 49"/>
            <p:cNvSpPr>
              <a:spLocks/>
            </p:cNvSpPr>
            <p:nvPr/>
          </p:nvSpPr>
          <p:spPr bwMode="auto">
            <a:xfrm>
              <a:off x="7567613" y="3705225"/>
              <a:ext cx="76200" cy="33337"/>
            </a:xfrm>
            <a:custGeom>
              <a:avLst/>
              <a:gdLst>
                <a:gd name="T0" fmla="*/ 30 w 30"/>
                <a:gd name="T1" fmla="*/ 9 h 13"/>
                <a:gd name="T2" fmla="*/ 30 w 30"/>
                <a:gd name="T3" fmla="*/ 0 h 13"/>
                <a:gd name="T4" fmla="*/ 7 w 30"/>
                <a:gd name="T5" fmla="*/ 0 h 13"/>
                <a:gd name="T6" fmla="*/ 0 w 30"/>
                <a:gd name="T7" fmla="*/ 6 h 13"/>
                <a:gd name="T8" fmla="*/ 7 w 30"/>
                <a:gd name="T9" fmla="*/ 13 h 13"/>
                <a:gd name="T10" fmla="*/ 30 w 30"/>
                <a:gd name="T11" fmla="*/ 13 h 13"/>
                <a:gd name="T12" fmla="*/ 30 w 30"/>
                <a:gd name="T13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3">
                  <a:moveTo>
                    <a:pt x="30" y="9"/>
                  </a:moveTo>
                  <a:cubicBezTo>
                    <a:pt x="30" y="6"/>
                    <a:pt x="30" y="3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3"/>
                    <a:pt x="7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0" y="12"/>
                    <a:pt x="30" y="10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20" name="Freeform 50"/>
            <p:cNvSpPr>
              <a:spLocks/>
            </p:cNvSpPr>
            <p:nvPr/>
          </p:nvSpPr>
          <p:spPr bwMode="auto">
            <a:xfrm>
              <a:off x="7635876" y="3844925"/>
              <a:ext cx="61912" cy="63500"/>
            </a:xfrm>
            <a:custGeom>
              <a:avLst/>
              <a:gdLst>
                <a:gd name="T0" fmla="*/ 2 w 24"/>
                <a:gd name="T1" fmla="*/ 13 h 25"/>
                <a:gd name="T2" fmla="*/ 2 w 24"/>
                <a:gd name="T3" fmla="*/ 23 h 25"/>
                <a:gd name="T4" fmla="*/ 12 w 24"/>
                <a:gd name="T5" fmla="*/ 23 h 25"/>
                <a:gd name="T6" fmla="*/ 24 w 24"/>
                <a:gd name="T7" fmla="*/ 10 h 25"/>
                <a:gd name="T8" fmla="*/ 16 w 24"/>
                <a:gd name="T9" fmla="*/ 0 h 25"/>
                <a:gd name="T10" fmla="*/ 2 w 24"/>
                <a:gd name="T11" fmla="*/ 1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5">
                  <a:moveTo>
                    <a:pt x="2" y="13"/>
                  </a:moveTo>
                  <a:cubicBezTo>
                    <a:pt x="0" y="16"/>
                    <a:pt x="0" y="20"/>
                    <a:pt x="2" y="23"/>
                  </a:cubicBezTo>
                  <a:cubicBezTo>
                    <a:pt x="5" y="25"/>
                    <a:pt x="9" y="25"/>
                    <a:pt x="12" y="23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1" y="7"/>
                    <a:pt x="19" y="4"/>
                    <a:pt x="16" y="0"/>
                  </a:cubicBezTo>
                  <a:lnTo>
                    <a:pt x="2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21" name="Freeform 51"/>
            <p:cNvSpPr>
              <a:spLocks/>
            </p:cNvSpPr>
            <p:nvPr/>
          </p:nvSpPr>
          <p:spPr bwMode="auto">
            <a:xfrm>
              <a:off x="7786688" y="4046537"/>
              <a:ext cx="74612" cy="19050"/>
            </a:xfrm>
            <a:custGeom>
              <a:avLst/>
              <a:gdLst>
                <a:gd name="T0" fmla="*/ 18 w 29"/>
                <a:gd name="T1" fmla="*/ 0 h 7"/>
                <a:gd name="T2" fmla="*/ 12 w 29"/>
                <a:gd name="T3" fmla="*/ 0 h 7"/>
                <a:gd name="T4" fmla="*/ 0 w 29"/>
                <a:gd name="T5" fmla="*/ 0 h 7"/>
                <a:gd name="T6" fmla="*/ 0 w 29"/>
                <a:gd name="T7" fmla="*/ 1 h 7"/>
                <a:gd name="T8" fmla="*/ 10 w 29"/>
                <a:gd name="T9" fmla="*/ 7 h 7"/>
                <a:gd name="T10" fmla="*/ 11 w 29"/>
                <a:gd name="T11" fmla="*/ 7 h 7"/>
                <a:gd name="T12" fmla="*/ 18 w 29"/>
                <a:gd name="T13" fmla="*/ 7 h 7"/>
                <a:gd name="T14" fmla="*/ 19 w 29"/>
                <a:gd name="T15" fmla="*/ 7 h 7"/>
                <a:gd name="T16" fmla="*/ 29 w 29"/>
                <a:gd name="T17" fmla="*/ 1 h 7"/>
                <a:gd name="T18" fmla="*/ 29 w 29"/>
                <a:gd name="T19" fmla="*/ 0 h 7"/>
                <a:gd name="T20" fmla="*/ 18 w 29"/>
                <a:gd name="T2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7">
                  <a:moveTo>
                    <a:pt x="18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5"/>
                    <a:pt x="5" y="7"/>
                    <a:pt x="10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4" y="7"/>
                    <a:pt x="29" y="5"/>
                    <a:pt x="29" y="1"/>
                  </a:cubicBezTo>
                  <a:cubicBezTo>
                    <a:pt x="29" y="1"/>
                    <a:pt x="29" y="1"/>
                    <a:pt x="29" y="0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22" name="Freeform 52"/>
            <p:cNvSpPr>
              <a:spLocks/>
            </p:cNvSpPr>
            <p:nvPr/>
          </p:nvSpPr>
          <p:spPr bwMode="auto">
            <a:xfrm>
              <a:off x="7762876" y="4006850"/>
              <a:ext cx="120650" cy="31750"/>
            </a:xfrm>
            <a:custGeom>
              <a:avLst/>
              <a:gdLst>
                <a:gd name="T0" fmla="*/ 41 w 47"/>
                <a:gd name="T1" fmla="*/ 0 h 13"/>
                <a:gd name="T2" fmla="*/ 7 w 47"/>
                <a:gd name="T3" fmla="*/ 0 h 13"/>
                <a:gd name="T4" fmla="*/ 0 w 47"/>
                <a:gd name="T5" fmla="*/ 7 h 13"/>
                <a:gd name="T6" fmla="*/ 7 w 47"/>
                <a:gd name="T7" fmla="*/ 13 h 13"/>
                <a:gd name="T8" fmla="*/ 41 w 47"/>
                <a:gd name="T9" fmla="*/ 13 h 13"/>
                <a:gd name="T10" fmla="*/ 47 w 47"/>
                <a:gd name="T11" fmla="*/ 7 h 13"/>
                <a:gd name="T12" fmla="*/ 41 w 47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13">
                  <a:moveTo>
                    <a:pt x="41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3" y="13"/>
                    <a:pt x="7" y="13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4" y="13"/>
                    <a:pt x="47" y="10"/>
                    <a:pt x="47" y="7"/>
                  </a:cubicBezTo>
                  <a:cubicBezTo>
                    <a:pt x="47" y="3"/>
                    <a:pt x="44" y="0"/>
                    <a:pt x="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23" name="Freeform 53"/>
            <p:cNvSpPr>
              <a:spLocks/>
            </p:cNvSpPr>
            <p:nvPr/>
          </p:nvSpPr>
          <p:spPr bwMode="auto">
            <a:xfrm>
              <a:off x="7762876" y="3965575"/>
              <a:ext cx="120650" cy="33337"/>
            </a:xfrm>
            <a:custGeom>
              <a:avLst/>
              <a:gdLst>
                <a:gd name="T0" fmla="*/ 41 w 47"/>
                <a:gd name="T1" fmla="*/ 0 h 13"/>
                <a:gd name="T2" fmla="*/ 7 w 47"/>
                <a:gd name="T3" fmla="*/ 0 h 13"/>
                <a:gd name="T4" fmla="*/ 0 w 47"/>
                <a:gd name="T5" fmla="*/ 6 h 13"/>
                <a:gd name="T6" fmla="*/ 7 w 47"/>
                <a:gd name="T7" fmla="*/ 13 h 13"/>
                <a:gd name="T8" fmla="*/ 41 w 47"/>
                <a:gd name="T9" fmla="*/ 13 h 13"/>
                <a:gd name="T10" fmla="*/ 47 w 47"/>
                <a:gd name="T11" fmla="*/ 6 h 13"/>
                <a:gd name="T12" fmla="*/ 41 w 47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13">
                  <a:moveTo>
                    <a:pt x="41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3"/>
                    <a:pt x="7" y="13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4" y="13"/>
                    <a:pt x="47" y="10"/>
                    <a:pt x="47" y="6"/>
                  </a:cubicBezTo>
                  <a:cubicBezTo>
                    <a:pt x="47" y="3"/>
                    <a:pt x="44" y="0"/>
                    <a:pt x="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24" name="Freeform 54"/>
            <p:cNvSpPr>
              <a:spLocks noEditPoints="1"/>
            </p:cNvSpPr>
            <p:nvPr/>
          </p:nvSpPr>
          <p:spPr bwMode="auto">
            <a:xfrm>
              <a:off x="7666038" y="3568700"/>
              <a:ext cx="314325" cy="385762"/>
            </a:xfrm>
            <a:custGeom>
              <a:avLst/>
              <a:gdLst>
                <a:gd name="T0" fmla="*/ 123 w 123"/>
                <a:gd name="T1" fmla="*/ 62 h 151"/>
                <a:gd name="T2" fmla="*/ 111 w 123"/>
                <a:gd name="T3" fmla="*/ 25 h 151"/>
                <a:gd name="T4" fmla="*/ 84 w 123"/>
                <a:gd name="T5" fmla="*/ 5 h 151"/>
                <a:gd name="T6" fmla="*/ 84 w 123"/>
                <a:gd name="T7" fmla="*/ 4 h 151"/>
                <a:gd name="T8" fmla="*/ 79 w 123"/>
                <a:gd name="T9" fmla="*/ 3 h 151"/>
                <a:gd name="T10" fmla="*/ 68 w 123"/>
                <a:gd name="T11" fmla="*/ 1 h 151"/>
                <a:gd name="T12" fmla="*/ 68 w 123"/>
                <a:gd name="T13" fmla="*/ 1 h 151"/>
                <a:gd name="T14" fmla="*/ 68 w 123"/>
                <a:gd name="T15" fmla="*/ 1 h 151"/>
                <a:gd name="T16" fmla="*/ 68 w 123"/>
                <a:gd name="T17" fmla="*/ 1 h 151"/>
                <a:gd name="T18" fmla="*/ 62 w 123"/>
                <a:gd name="T19" fmla="*/ 0 h 151"/>
                <a:gd name="T20" fmla="*/ 62 w 123"/>
                <a:gd name="T21" fmla="*/ 0 h 151"/>
                <a:gd name="T22" fmla="*/ 62 w 123"/>
                <a:gd name="T23" fmla="*/ 0 h 151"/>
                <a:gd name="T24" fmla="*/ 61 w 123"/>
                <a:gd name="T25" fmla="*/ 0 h 151"/>
                <a:gd name="T26" fmla="*/ 56 w 123"/>
                <a:gd name="T27" fmla="*/ 1 h 151"/>
                <a:gd name="T28" fmla="*/ 56 w 123"/>
                <a:gd name="T29" fmla="*/ 1 h 151"/>
                <a:gd name="T30" fmla="*/ 55 w 123"/>
                <a:gd name="T31" fmla="*/ 1 h 151"/>
                <a:gd name="T32" fmla="*/ 44 w 123"/>
                <a:gd name="T33" fmla="*/ 3 h 151"/>
                <a:gd name="T34" fmla="*/ 40 w 123"/>
                <a:gd name="T35" fmla="*/ 4 h 151"/>
                <a:gd name="T36" fmla="*/ 40 w 123"/>
                <a:gd name="T37" fmla="*/ 5 h 151"/>
                <a:gd name="T38" fmla="*/ 13 w 123"/>
                <a:gd name="T39" fmla="*/ 25 h 151"/>
                <a:gd name="T40" fmla="*/ 0 w 123"/>
                <a:gd name="T41" fmla="*/ 62 h 151"/>
                <a:gd name="T42" fmla="*/ 5 w 123"/>
                <a:gd name="T43" fmla="*/ 87 h 151"/>
                <a:gd name="T44" fmla="*/ 20 w 123"/>
                <a:gd name="T45" fmla="*/ 109 h 151"/>
                <a:gd name="T46" fmla="*/ 26 w 123"/>
                <a:gd name="T47" fmla="*/ 116 h 151"/>
                <a:gd name="T48" fmla="*/ 28 w 123"/>
                <a:gd name="T49" fmla="*/ 121 h 151"/>
                <a:gd name="T50" fmla="*/ 29 w 123"/>
                <a:gd name="T51" fmla="*/ 135 h 151"/>
                <a:gd name="T52" fmla="*/ 29 w 123"/>
                <a:gd name="T53" fmla="*/ 136 h 151"/>
                <a:gd name="T54" fmla="*/ 29 w 123"/>
                <a:gd name="T55" fmla="*/ 136 h 151"/>
                <a:gd name="T56" fmla="*/ 29 w 123"/>
                <a:gd name="T57" fmla="*/ 136 h 151"/>
                <a:gd name="T58" fmla="*/ 29 w 123"/>
                <a:gd name="T59" fmla="*/ 136 h 151"/>
                <a:gd name="T60" fmla="*/ 44 w 123"/>
                <a:gd name="T61" fmla="*/ 151 h 151"/>
                <a:gd name="T62" fmla="*/ 79 w 123"/>
                <a:gd name="T63" fmla="*/ 151 h 151"/>
                <a:gd name="T64" fmla="*/ 94 w 123"/>
                <a:gd name="T65" fmla="*/ 136 h 151"/>
                <a:gd name="T66" fmla="*/ 94 w 123"/>
                <a:gd name="T67" fmla="*/ 136 h 151"/>
                <a:gd name="T68" fmla="*/ 94 w 123"/>
                <a:gd name="T69" fmla="*/ 136 h 151"/>
                <a:gd name="T70" fmla="*/ 94 w 123"/>
                <a:gd name="T71" fmla="*/ 136 h 151"/>
                <a:gd name="T72" fmla="*/ 94 w 123"/>
                <a:gd name="T73" fmla="*/ 135 h 151"/>
                <a:gd name="T74" fmla="*/ 95 w 123"/>
                <a:gd name="T75" fmla="*/ 121 h 151"/>
                <a:gd name="T76" fmla="*/ 96 w 123"/>
                <a:gd name="T77" fmla="*/ 118 h 151"/>
                <a:gd name="T78" fmla="*/ 102 w 123"/>
                <a:gd name="T79" fmla="*/ 111 h 151"/>
                <a:gd name="T80" fmla="*/ 116 w 123"/>
                <a:gd name="T81" fmla="*/ 93 h 151"/>
                <a:gd name="T82" fmla="*/ 123 w 123"/>
                <a:gd name="T83" fmla="*/ 62 h 151"/>
                <a:gd name="T84" fmla="*/ 58 w 123"/>
                <a:gd name="T85" fmla="*/ 27 h 151"/>
                <a:gd name="T86" fmla="*/ 41 w 123"/>
                <a:gd name="T87" fmla="*/ 32 h 151"/>
                <a:gd name="T88" fmla="*/ 32 w 123"/>
                <a:gd name="T89" fmla="*/ 43 h 151"/>
                <a:gd name="T90" fmla="*/ 28 w 123"/>
                <a:gd name="T91" fmla="*/ 61 h 151"/>
                <a:gd name="T92" fmla="*/ 28 w 123"/>
                <a:gd name="T93" fmla="*/ 61 h 151"/>
                <a:gd name="T94" fmla="*/ 21 w 123"/>
                <a:gd name="T95" fmla="*/ 68 h 151"/>
                <a:gd name="T96" fmla="*/ 14 w 123"/>
                <a:gd name="T97" fmla="*/ 61 h 151"/>
                <a:gd name="T98" fmla="*/ 15 w 123"/>
                <a:gd name="T99" fmla="*/ 52 h 151"/>
                <a:gd name="T100" fmla="*/ 22 w 123"/>
                <a:gd name="T101" fmla="*/ 34 h 151"/>
                <a:gd name="T102" fmla="*/ 32 w 123"/>
                <a:gd name="T103" fmla="*/ 22 h 151"/>
                <a:gd name="T104" fmla="*/ 58 w 123"/>
                <a:gd name="T105" fmla="*/ 13 h 151"/>
                <a:gd name="T106" fmla="*/ 65 w 123"/>
                <a:gd name="T107" fmla="*/ 20 h 151"/>
                <a:gd name="T108" fmla="*/ 58 w 123"/>
                <a:gd name="T109" fmla="*/ 2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3" h="151">
                  <a:moveTo>
                    <a:pt x="123" y="62"/>
                  </a:moveTo>
                  <a:cubicBezTo>
                    <a:pt x="123" y="48"/>
                    <a:pt x="118" y="35"/>
                    <a:pt x="111" y="25"/>
                  </a:cubicBezTo>
                  <a:cubicBezTo>
                    <a:pt x="104" y="16"/>
                    <a:pt x="94" y="9"/>
                    <a:pt x="84" y="5"/>
                  </a:cubicBezTo>
                  <a:cubicBezTo>
                    <a:pt x="84" y="4"/>
                    <a:pt x="84" y="4"/>
                    <a:pt x="84" y="4"/>
                  </a:cubicBezTo>
                  <a:cubicBezTo>
                    <a:pt x="79" y="3"/>
                    <a:pt x="79" y="3"/>
                    <a:pt x="79" y="3"/>
                  </a:cubicBezTo>
                  <a:cubicBezTo>
                    <a:pt x="76" y="2"/>
                    <a:pt x="72" y="1"/>
                    <a:pt x="68" y="1"/>
                  </a:cubicBezTo>
                  <a:cubicBezTo>
                    <a:pt x="68" y="1"/>
                    <a:pt x="68" y="1"/>
                    <a:pt x="68" y="1"/>
                  </a:cubicBezTo>
                  <a:cubicBezTo>
                    <a:pt x="68" y="1"/>
                    <a:pt x="68" y="1"/>
                    <a:pt x="68" y="1"/>
                  </a:cubicBezTo>
                  <a:cubicBezTo>
                    <a:pt x="68" y="1"/>
                    <a:pt x="68" y="1"/>
                    <a:pt x="68" y="1"/>
                  </a:cubicBezTo>
                  <a:cubicBezTo>
                    <a:pt x="66" y="1"/>
                    <a:pt x="64" y="0"/>
                    <a:pt x="6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59" y="0"/>
                    <a:pt x="58" y="1"/>
                    <a:pt x="56" y="1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1" y="1"/>
                    <a:pt x="48" y="2"/>
                    <a:pt x="44" y="3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29" y="9"/>
                    <a:pt x="19" y="16"/>
                    <a:pt x="13" y="25"/>
                  </a:cubicBezTo>
                  <a:cubicBezTo>
                    <a:pt x="5" y="35"/>
                    <a:pt x="0" y="48"/>
                    <a:pt x="0" y="62"/>
                  </a:cubicBezTo>
                  <a:cubicBezTo>
                    <a:pt x="0" y="72"/>
                    <a:pt x="2" y="80"/>
                    <a:pt x="5" y="87"/>
                  </a:cubicBezTo>
                  <a:cubicBezTo>
                    <a:pt x="9" y="97"/>
                    <a:pt x="15" y="104"/>
                    <a:pt x="20" y="109"/>
                  </a:cubicBezTo>
                  <a:cubicBezTo>
                    <a:pt x="22" y="112"/>
                    <a:pt x="24" y="114"/>
                    <a:pt x="26" y="116"/>
                  </a:cubicBezTo>
                  <a:cubicBezTo>
                    <a:pt x="27" y="118"/>
                    <a:pt x="28" y="120"/>
                    <a:pt x="28" y="121"/>
                  </a:cubicBezTo>
                  <a:cubicBezTo>
                    <a:pt x="29" y="126"/>
                    <a:pt x="29" y="134"/>
                    <a:pt x="29" y="135"/>
                  </a:cubicBezTo>
                  <a:cubicBezTo>
                    <a:pt x="29" y="136"/>
                    <a:pt x="29" y="136"/>
                    <a:pt x="29" y="136"/>
                  </a:cubicBezTo>
                  <a:cubicBezTo>
                    <a:pt x="29" y="136"/>
                    <a:pt x="29" y="136"/>
                    <a:pt x="29" y="136"/>
                  </a:cubicBezTo>
                  <a:cubicBezTo>
                    <a:pt x="29" y="136"/>
                    <a:pt x="29" y="136"/>
                    <a:pt x="29" y="136"/>
                  </a:cubicBezTo>
                  <a:cubicBezTo>
                    <a:pt x="29" y="136"/>
                    <a:pt x="29" y="136"/>
                    <a:pt x="29" y="136"/>
                  </a:cubicBezTo>
                  <a:cubicBezTo>
                    <a:pt x="29" y="144"/>
                    <a:pt x="36" y="151"/>
                    <a:pt x="44" y="151"/>
                  </a:cubicBezTo>
                  <a:cubicBezTo>
                    <a:pt x="79" y="151"/>
                    <a:pt x="79" y="151"/>
                    <a:pt x="79" y="151"/>
                  </a:cubicBezTo>
                  <a:cubicBezTo>
                    <a:pt x="87" y="151"/>
                    <a:pt x="94" y="144"/>
                    <a:pt x="94" y="136"/>
                  </a:cubicBezTo>
                  <a:cubicBezTo>
                    <a:pt x="94" y="136"/>
                    <a:pt x="94" y="136"/>
                    <a:pt x="94" y="136"/>
                  </a:cubicBezTo>
                  <a:cubicBezTo>
                    <a:pt x="94" y="136"/>
                    <a:pt x="94" y="136"/>
                    <a:pt x="94" y="136"/>
                  </a:cubicBezTo>
                  <a:cubicBezTo>
                    <a:pt x="94" y="136"/>
                    <a:pt x="94" y="136"/>
                    <a:pt x="94" y="136"/>
                  </a:cubicBezTo>
                  <a:cubicBezTo>
                    <a:pt x="94" y="135"/>
                    <a:pt x="94" y="135"/>
                    <a:pt x="94" y="135"/>
                  </a:cubicBezTo>
                  <a:cubicBezTo>
                    <a:pt x="94" y="134"/>
                    <a:pt x="94" y="126"/>
                    <a:pt x="95" y="121"/>
                  </a:cubicBezTo>
                  <a:cubicBezTo>
                    <a:pt x="95" y="120"/>
                    <a:pt x="95" y="119"/>
                    <a:pt x="96" y="118"/>
                  </a:cubicBezTo>
                  <a:cubicBezTo>
                    <a:pt x="97" y="116"/>
                    <a:pt x="100" y="114"/>
                    <a:pt x="102" y="111"/>
                  </a:cubicBezTo>
                  <a:cubicBezTo>
                    <a:pt x="106" y="106"/>
                    <a:pt x="112" y="101"/>
                    <a:pt x="116" y="93"/>
                  </a:cubicBezTo>
                  <a:cubicBezTo>
                    <a:pt x="120" y="85"/>
                    <a:pt x="123" y="75"/>
                    <a:pt x="123" y="62"/>
                  </a:cubicBezTo>
                  <a:close/>
                  <a:moveTo>
                    <a:pt x="58" y="27"/>
                  </a:moveTo>
                  <a:cubicBezTo>
                    <a:pt x="50" y="27"/>
                    <a:pt x="45" y="29"/>
                    <a:pt x="41" y="32"/>
                  </a:cubicBezTo>
                  <a:cubicBezTo>
                    <a:pt x="37" y="35"/>
                    <a:pt x="34" y="39"/>
                    <a:pt x="32" y="43"/>
                  </a:cubicBezTo>
                  <a:cubicBezTo>
                    <a:pt x="28" y="51"/>
                    <a:pt x="28" y="60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5"/>
                    <a:pt x="25" y="68"/>
                    <a:pt x="21" y="68"/>
                  </a:cubicBezTo>
                  <a:cubicBezTo>
                    <a:pt x="17" y="68"/>
                    <a:pt x="14" y="65"/>
                    <a:pt x="14" y="61"/>
                  </a:cubicBezTo>
                  <a:cubicBezTo>
                    <a:pt x="14" y="61"/>
                    <a:pt x="14" y="57"/>
                    <a:pt x="15" y="52"/>
                  </a:cubicBezTo>
                  <a:cubicBezTo>
                    <a:pt x="16" y="47"/>
                    <a:pt x="18" y="40"/>
                    <a:pt x="22" y="34"/>
                  </a:cubicBezTo>
                  <a:cubicBezTo>
                    <a:pt x="24" y="29"/>
                    <a:pt x="28" y="25"/>
                    <a:pt x="32" y="22"/>
                  </a:cubicBezTo>
                  <a:cubicBezTo>
                    <a:pt x="39" y="17"/>
                    <a:pt x="47" y="14"/>
                    <a:pt x="58" y="13"/>
                  </a:cubicBezTo>
                  <a:cubicBezTo>
                    <a:pt x="62" y="13"/>
                    <a:pt x="65" y="16"/>
                    <a:pt x="65" y="20"/>
                  </a:cubicBezTo>
                  <a:cubicBezTo>
                    <a:pt x="65" y="24"/>
                    <a:pt x="62" y="27"/>
                    <a:pt x="58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25" name="Freeform 55"/>
            <p:cNvSpPr>
              <a:spLocks/>
            </p:cNvSpPr>
            <p:nvPr/>
          </p:nvSpPr>
          <p:spPr bwMode="auto">
            <a:xfrm>
              <a:off x="7950201" y="3844925"/>
              <a:ext cx="60325" cy="63500"/>
            </a:xfrm>
            <a:custGeom>
              <a:avLst/>
              <a:gdLst>
                <a:gd name="T0" fmla="*/ 8 w 24"/>
                <a:gd name="T1" fmla="*/ 0 h 25"/>
                <a:gd name="T2" fmla="*/ 0 w 24"/>
                <a:gd name="T3" fmla="*/ 10 h 25"/>
                <a:gd name="T4" fmla="*/ 12 w 24"/>
                <a:gd name="T5" fmla="*/ 23 h 25"/>
                <a:gd name="T6" fmla="*/ 22 w 24"/>
                <a:gd name="T7" fmla="*/ 23 h 25"/>
                <a:gd name="T8" fmla="*/ 22 w 24"/>
                <a:gd name="T9" fmla="*/ 13 h 25"/>
                <a:gd name="T10" fmla="*/ 8 w 24"/>
                <a:gd name="T1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5">
                  <a:moveTo>
                    <a:pt x="8" y="0"/>
                  </a:moveTo>
                  <a:cubicBezTo>
                    <a:pt x="6" y="4"/>
                    <a:pt x="3" y="7"/>
                    <a:pt x="0" y="10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5" y="25"/>
                    <a:pt x="19" y="25"/>
                    <a:pt x="22" y="23"/>
                  </a:cubicBezTo>
                  <a:cubicBezTo>
                    <a:pt x="24" y="20"/>
                    <a:pt x="24" y="16"/>
                    <a:pt x="22" y="13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26" name="Freeform 56"/>
            <p:cNvSpPr>
              <a:spLocks/>
            </p:cNvSpPr>
            <p:nvPr/>
          </p:nvSpPr>
          <p:spPr bwMode="auto">
            <a:xfrm>
              <a:off x="8004176" y="3705225"/>
              <a:ext cx="76200" cy="33337"/>
            </a:xfrm>
            <a:custGeom>
              <a:avLst/>
              <a:gdLst>
                <a:gd name="T0" fmla="*/ 24 w 30"/>
                <a:gd name="T1" fmla="*/ 0 h 13"/>
                <a:gd name="T2" fmla="*/ 0 w 30"/>
                <a:gd name="T3" fmla="*/ 0 h 13"/>
                <a:gd name="T4" fmla="*/ 0 w 30"/>
                <a:gd name="T5" fmla="*/ 9 h 13"/>
                <a:gd name="T6" fmla="*/ 0 w 30"/>
                <a:gd name="T7" fmla="*/ 13 h 13"/>
                <a:gd name="T8" fmla="*/ 24 w 30"/>
                <a:gd name="T9" fmla="*/ 13 h 13"/>
                <a:gd name="T10" fmla="*/ 30 w 30"/>
                <a:gd name="T11" fmla="*/ 6 h 13"/>
                <a:gd name="T12" fmla="*/ 24 w 30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3">
                  <a:moveTo>
                    <a:pt x="2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6"/>
                    <a:pt x="0" y="9"/>
                  </a:cubicBezTo>
                  <a:cubicBezTo>
                    <a:pt x="0" y="10"/>
                    <a:pt x="0" y="12"/>
                    <a:pt x="0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7" y="13"/>
                    <a:pt x="30" y="10"/>
                    <a:pt x="30" y="6"/>
                  </a:cubicBezTo>
                  <a:cubicBezTo>
                    <a:pt x="30" y="3"/>
                    <a:pt x="27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 rot="1902839">
            <a:off x="3057129" y="2094821"/>
            <a:ext cx="956454" cy="400149"/>
            <a:chOff x="1150938" y="1535113"/>
            <a:chExt cx="933449" cy="390525"/>
          </a:xfrm>
          <a:solidFill>
            <a:srgbClr val="A6A6A6"/>
          </a:solidFill>
        </p:grpSpPr>
        <p:sp>
          <p:nvSpPr>
            <p:cNvPr id="55" name="Freeform 66"/>
            <p:cNvSpPr>
              <a:spLocks/>
            </p:cNvSpPr>
            <p:nvPr/>
          </p:nvSpPr>
          <p:spPr bwMode="auto">
            <a:xfrm>
              <a:off x="1150938" y="1677988"/>
              <a:ext cx="293687" cy="247650"/>
            </a:xfrm>
            <a:custGeom>
              <a:avLst/>
              <a:gdLst>
                <a:gd name="T0" fmla="*/ 0 w 115"/>
                <a:gd name="T1" fmla="*/ 30 h 97"/>
                <a:gd name="T2" fmla="*/ 72 w 115"/>
                <a:gd name="T3" fmla="*/ 97 h 97"/>
                <a:gd name="T4" fmla="*/ 115 w 115"/>
                <a:gd name="T5" fmla="*/ 65 h 97"/>
                <a:gd name="T6" fmla="*/ 39 w 115"/>
                <a:gd name="T7" fmla="*/ 0 h 97"/>
                <a:gd name="T8" fmla="*/ 0 w 115"/>
                <a:gd name="T9" fmla="*/ 3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97">
                  <a:moveTo>
                    <a:pt x="0" y="30"/>
                  </a:moveTo>
                  <a:cubicBezTo>
                    <a:pt x="72" y="97"/>
                    <a:pt x="72" y="97"/>
                    <a:pt x="72" y="97"/>
                  </a:cubicBezTo>
                  <a:cubicBezTo>
                    <a:pt x="72" y="97"/>
                    <a:pt x="94" y="80"/>
                    <a:pt x="115" y="65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11" y="20"/>
                    <a:pt x="0" y="30"/>
                    <a:pt x="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56" name="Freeform 67"/>
            <p:cNvSpPr>
              <a:spLocks/>
            </p:cNvSpPr>
            <p:nvPr/>
          </p:nvSpPr>
          <p:spPr bwMode="auto">
            <a:xfrm>
              <a:off x="1295400" y="1535113"/>
              <a:ext cx="788987" cy="292100"/>
            </a:xfrm>
            <a:custGeom>
              <a:avLst/>
              <a:gdLst>
                <a:gd name="T0" fmla="*/ 261 w 309"/>
                <a:gd name="T1" fmla="*/ 33 h 114"/>
                <a:gd name="T2" fmla="*/ 205 w 309"/>
                <a:gd name="T3" fmla="*/ 64 h 114"/>
                <a:gd name="T4" fmla="*/ 125 w 309"/>
                <a:gd name="T5" fmla="*/ 55 h 114"/>
                <a:gd name="T6" fmla="*/ 176 w 309"/>
                <a:gd name="T7" fmla="*/ 48 h 114"/>
                <a:gd name="T8" fmla="*/ 217 w 309"/>
                <a:gd name="T9" fmla="*/ 19 h 114"/>
                <a:gd name="T10" fmla="*/ 140 w 309"/>
                <a:gd name="T11" fmla="*/ 14 h 114"/>
                <a:gd name="T12" fmla="*/ 66 w 309"/>
                <a:gd name="T13" fmla="*/ 14 h 114"/>
                <a:gd name="T14" fmla="*/ 0 w 309"/>
                <a:gd name="T15" fmla="*/ 54 h 114"/>
                <a:gd name="T16" fmla="*/ 68 w 309"/>
                <a:gd name="T17" fmla="*/ 114 h 114"/>
                <a:gd name="T18" fmla="*/ 91 w 309"/>
                <a:gd name="T19" fmla="*/ 102 h 114"/>
                <a:gd name="T20" fmla="*/ 205 w 309"/>
                <a:gd name="T21" fmla="*/ 102 h 114"/>
                <a:gd name="T22" fmla="*/ 309 w 309"/>
                <a:gd name="T23" fmla="*/ 19 h 114"/>
                <a:gd name="T24" fmla="*/ 261 w 309"/>
                <a:gd name="T25" fmla="*/ 3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9" h="114">
                  <a:moveTo>
                    <a:pt x="261" y="33"/>
                  </a:moveTo>
                  <a:cubicBezTo>
                    <a:pt x="243" y="49"/>
                    <a:pt x="227" y="60"/>
                    <a:pt x="205" y="64"/>
                  </a:cubicBezTo>
                  <a:cubicBezTo>
                    <a:pt x="170" y="70"/>
                    <a:pt x="135" y="62"/>
                    <a:pt x="125" y="55"/>
                  </a:cubicBezTo>
                  <a:cubicBezTo>
                    <a:pt x="108" y="44"/>
                    <a:pt x="126" y="51"/>
                    <a:pt x="176" y="48"/>
                  </a:cubicBezTo>
                  <a:cubicBezTo>
                    <a:pt x="227" y="45"/>
                    <a:pt x="217" y="19"/>
                    <a:pt x="217" y="19"/>
                  </a:cubicBezTo>
                  <a:cubicBezTo>
                    <a:pt x="206" y="17"/>
                    <a:pt x="193" y="16"/>
                    <a:pt x="140" y="14"/>
                  </a:cubicBezTo>
                  <a:cubicBezTo>
                    <a:pt x="121" y="14"/>
                    <a:pt x="84" y="10"/>
                    <a:pt x="66" y="14"/>
                  </a:cubicBezTo>
                  <a:cubicBezTo>
                    <a:pt x="46" y="18"/>
                    <a:pt x="28" y="35"/>
                    <a:pt x="0" y="5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79" y="107"/>
                    <a:pt x="87" y="102"/>
                    <a:pt x="91" y="102"/>
                  </a:cubicBezTo>
                  <a:cubicBezTo>
                    <a:pt x="112" y="102"/>
                    <a:pt x="166" y="107"/>
                    <a:pt x="205" y="102"/>
                  </a:cubicBezTo>
                  <a:cubicBezTo>
                    <a:pt x="282" y="64"/>
                    <a:pt x="309" y="19"/>
                    <a:pt x="309" y="19"/>
                  </a:cubicBezTo>
                  <a:cubicBezTo>
                    <a:pt x="309" y="19"/>
                    <a:pt x="288" y="0"/>
                    <a:pt x="261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4756026" y="3036186"/>
            <a:ext cx="490293" cy="414267"/>
            <a:chOff x="8507413" y="4900613"/>
            <a:chExt cx="706438" cy="59690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42" name="Oval 188"/>
            <p:cNvSpPr>
              <a:spLocks noChangeArrowheads="1"/>
            </p:cNvSpPr>
            <p:nvPr/>
          </p:nvSpPr>
          <p:spPr bwMode="auto">
            <a:xfrm>
              <a:off x="8759826" y="4967288"/>
              <a:ext cx="203200" cy="2032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43" name="Freeform 189"/>
            <p:cNvSpPr>
              <a:spLocks/>
            </p:cNvSpPr>
            <p:nvPr/>
          </p:nvSpPr>
          <p:spPr bwMode="auto">
            <a:xfrm>
              <a:off x="8683626" y="5189538"/>
              <a:ext cx="357188" cy="307975"/>
            </a:xfrm>
            <a:custGeom>
              <a:avLst/>
              <a:gdLst>
                <a:gd name="T0" fmla="*/ 65 w 95"/>
                <a:gd name="T1" fmla="*/ 0 h 82"/>
                <a:gd name="T2" fmla="*/ 48 w 95"/>
                <a:gd name="T3" fmla="*/ 20 h 82"/>
                <a:gd name="T4" fmla="*/ 31 w 95"/>
                <a:gd name="T5" fmla="*/ 0 h 82"/>
                <a:gd name="T6" fmla="*/ 0 w 95"/>
                <a:gd name="T7" fmla="*/ 51 h 82"/>
                <a:gd name="T8" fmla="*/ 1 w 95"/>
                <a:gd name="T9" fmla="*/ 61 h 82"/>
                <a:gd name="T10" fmla="*/ 48 w 95"/>
                <a:gd name="T11" fmla="*/ 82 h 82"/>
                <a:gd name="T12" fmla="*/ 94 w 95"/>
                <a:gd name="T13" fmla="*/ 61 h 82"/>
                <a:gd name="T14" fmla="*/ 95 w 95"/>
                <a:gd name="T15" fmla="*/ 51 h 82"/>
                <a:gd name="T16" fmla="*/ 65 w 95"/>
                <a:gd name="T17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" h="82">
                  <a:moveTo>
                    <a:pt x="65" y="0"/>
                  </a:moveTo>
                  <a:cubicBezTo>
                    <a:pt x="48" y="20"/>
                    <a:pt x="48" y="20"/>
                    <a:pt x="48" y="2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3" y="8"/>
                    <a:pt x="0" y="28"/>
                    <a:pt x="0" y="51"/>
                  </a:cubicBezTo>
                  <a:cubicBezTo>
                    <a:pt x="0" y="54"/>
                    <a:pt x="1" y="57"/>
                    <a:pt x="1" y="61"/>
                  </a:cubicBezTo>
                  <a:cubicBezTo>
                    <a:pt x="11" y="73"/>
                    <a:pt x="28" y="82"/>
                    <a:pt x="48" y="82"/>
                  </a:cubicBezTo>
                  <a:cubicBezTo>
                    <a:pt x="67" y="82"/>
                    <a:pt x="84" y="73"/>
                    <a:pt x="94" y="61"/>
                  </a:cubicBezTo>
                  <a:cubicBezTo>
                    <a:pt x="95" y="57"/>
                    <a:pt x="95" y="54"/>
                    <a:pt x="95" y="51"/>
                  </a:cubicBezTo>
                  <a:cubicBezTo>
                    <a:pt x="95" y="28"/>
                    <a:pt x="82" y="7"/>
                    <a:pt x="6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44" name="Freeform 190"/>
            <p:cNvSpPr>
              <a:spLocks/>
            </p:cNvSpPr>
            <p:nvPr/>
          </p:nvSpPr>
          <p:spPr bwMode="auto">
            <a:xfrm>
              <a:off x="8958263" y="4900613"/>
              <a:ext cx="184150" cy="187325"/>
            </a:xfrm>
            <a:custGeom>
              <a:avLst/>
              <a:gdLst>
                <a:gd name="T0" fmla="*/ 24 w 49"/>
                <a:gd name="T1" fmla="*/ 0 h 50"/>
                <a:gd name="T2" fmla="*/ 0 w 49"/>
                <a:gd name="T3" fmla="*/ 18 h 50"/>
                <a:gd name="T4" fmla="*/ 11 w 49"/>
                <a:gd name="T5" fmla="*/ 45 h 50"/>
                <a:gd name="T6" fmla="*/ 11 w 49"/>
                <a:gd name="T7" fmla="*/ 46 h 50"/>
                <a:gd name="T8" fmla="*/ 24 w 49"/>
                <a:gd name="T9" fmla="*/ 50 h 50"/>
                <a:gd name="T10" fmla="*/ 49 w 49"/>
                <a:gd name="T11" fmla="*/ 25 h 50"/>
                <a:gd name="T12" fmla="*/ 24 w 49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0">
                  <a:moveTo>
                    <a:pt x="24" y="0"/>
                  </a:moveTo>
                  <a:cubicBezTo>
                    <a:pt x="12" y="0"/>
                    <a:pt x="2" y="8"/>
                    <a:pt x="0" y="18"/>
                  </a:cubicBezTo>
                  <a:cubicBezTo>
                    <a:pt x="6" y="25"/>
                    <a:pt x="11" y="34"/>
                    <a:pt x="11" y="45"/>
                  </a:cubicBezTo>
                  <a:cubicBezTo>
                    <a:pt x="11" y="45"/>
                    <a:pt x="11" y="46"/>
                    <a:pt x="11" y="46"/>
                  </a:cubicBezTo>
                  <a:cubicBezTo>
                    <a:pt x="14" y="49"/>
                    <a:pt x="19" y="50"/>
                    <a:pt x="24" y="50"/>
                  </a:cubicBezTo>
                  <a:cubicBezTo>
                    <a:pt x="37" y="50"/>
                    <a:pt x="49" y="39"/>
                    <a:pt x="49" y="25"/>
                  </a:cubicBezTo>
                  <a:cubicBezTo>
                    <a:pt x="49" y="11"/>
                    <a:pt x="37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45" name="Freeform 191"/>
            <p:cNvSpPr>
              <a:spLocks/>
            </p:cNvSpPr>
            <p:nvPr/>
          </p:nvSpPr>
          <p:spPr bwMode="auto">
            <a:xfrm>
              <a:off x="8575676" y="4900613"/>
              <a:ext cx="187325" cy="187325"/>
            </a:xfrm>
            <a:custGeom>
              <a:avLst/>
              <a:gdLst>
                <a:gd name="T0" fmla="*/ 40 w 50"/>
                <a:gd name="T1" fmla="*/ 45 h 50"/>
                <a:gd name="T2" fmla="*/ 50 w 50"/>
                <a:gd name="T3" fmla="*/ 20 h 50"/>
                <a:gd name="T4" fmla="*/ 25 w 50"/>
                <a:gd name="T5" fmla="*/ 0 h 50"/>
                <a:gd name="T6" fmla="*/ 0 w 50"/>
                <a:gd name="T7" fmla="*/ 25 h 50"/>
                <a:gd name="T8" fmla="*/ 25 w 50"/>
                <a:gd name="T9" fmla="*/ 50 h 50"/>
                <a:gd name="T10" fmla="*/ 40 w 50"/>
                <a:gd name="T11" fmla="*/ 45 h 50"/>
                <a:gd name="T12" fmla="*/ 40 w 50"/>
                <a:gd name="T13" fmla="*/ 4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50">
                  <a:moveTo>
                    <a:pt x="40" y="45"/>
                  </a:moveTo>
                  <a:cubicBezTo>
                    <a:pt x="40" y="35"/>
                    <a:pt x="44" y="26"/>
                    <a:pt x="50" y="20"/>
                  </a:cubicBezTo>
                  <a:cubicBezTo>
                    <a:pt x="48" y="8"/>
                    <a:pt x="37" y="0"/>
                    <a:pt x="25" y="0"/>
                  </a:cubicBezTo>
                  <a:cubicBezTo>
                    <a:pt x="12" y="0"/>
                    <a:pt x="0" y="11"/>
                    <a:pt x="0" y="25"/>
                  </a:cubicBezTo>
                  <a:cubicBezTo>
                    <a:pt x="0" y="39"/>
                    <a:pt x="12" y="50"/>
                    <a:pt x="25" y="50"/>
                  </a:cubicBezTo>
                  <a:cubicBezTo>
                    <a:pt x="31" y="50"/>
                    <a:pt x="36" y="48"/>
                    <a:pt x="40" y="45"/>
                  </a:cubicBezTo>
                  <a:cubicBezTo>
                    <a:pt x="40" y="45"/>
                    <a:pt x="40" y="45"/>
                    <a:pt x="40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46" name="Freeform 192"/>
            <p:cNvSpPr>
              <a:spLocks/>
            </p:cNvSpPr>
            <p:nvPr/>
          </p:nvSpPr>
          <p:spPr bwMode="auto">
            <a:xfrm>
              <a:off x="8958263" y="5103813"/>
              <a:ext cx="255588" cy="285750"/>
            </a:xfrm>
            <a:custGeom>
              <a:avLst/>
              <a:gdLst>
                <a:gd name="T0" fmla="*/ 40 w 68"/>
                <a:gd name="T1" fmla="*/ 0 h 76"/>
                <a:gd name="T2" fmla="*/ 24 w 68"/>
                <a:gd name="T3" fmla="*/ 19 h 76"/>
                <a:gd name="T4" fmla="*/ 9 w 68"/>
                <a:gd name="T5" fmla="*/ 2 h 76"/>
                <a:gd name="T6" fmla="*/ 0 w 68"/>
                <a:gd name="T7" fmla="*/ 16 h 76"/>
                <a:gd name="T8" fmla="*/ 32 w 68"/>
                <a:gd name="T9" fmla="*/ 74 h 76"/>
                <a:gd name="T10" fmla="*/ 31 w 68"/>
                <a:gd name="T11" fmla="*/ 76 h 76"/>
                <a:gd name="T12" fmla="*/ 67 w 68"/>
                <a:gd name="T13" fmla="*/ 57 h 76"/>
                <a:gd name="T14" fmla="*/ 68 w 68"/>
                <a:gd name="T15" fmla="*/ 48 h 76"/>
                <a:gd name="T16" fmla="*/ 40 w 68"/>
                <a:gd name="T1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76">
                  <a:moveTo>
                    <a:pt x="40" y="0"/>
                  </a:moveTo>
                  <a:cubicBezTo>
                    <a:pt x="24" y="19"/>
                    <a:pt x="24" y="19"/>
                    <a:pt x="24" y="19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7"/>
                    <a:pt x="4" y="12"/>
                    <a:pt x="0" y="16"/>
                  </a:cubicBezTo>
                  <a:cubicBezTo>
                    <a:pt x="19" y="27"/>
                    <a:pt x="32" y="49"/>
                    <a:pt x="32" y="74"/>
                  </a:cubicBezTo>
                  <a:cubicBezTo>
                    <a:pt x="32" y="75"/>
                    <a:pt x="31" y="75"/>
                    <a:pt x="31" y="76"/>
                  </a:cubicBezTo>
                  <a:cubicBezTo>
                    <a:pt x="46" y="74"/>
                    <a:pt x="59" y="67"/>
                    <a:pt x="67" y="57"/>
                  </a:cubicBezTo>
                  <a:cubicBezTo>
                    <a:pt x="68" y="54"/>
                    <a:pt x="68" y="51"/>
                    <a:pt x="68" y="48"/>
                  </a:cubicBezTo>
                  <a:cubicBezTo>
                    <a:pt x="68" y="26"/>
                    <a:pt x="56" y="8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47" name="Freeform 193"/>
            <p:cNvSpPr>
              <a:spLocks/>
            </p:cNvSpPr>
            <p:nvPr/>
          </p:nvSpPr>
          <p:spPr bwMode="auto">
            <a:xfrm>
              <a:off x="8507413" y="5103813"/>
              <a:ext cx="258763" cy="285750"/>
            </a:xfrm>
            <a:custGeom>
              <a:avLst/>
              <a:gdLst>
                <a:gd name="T0" fmla="*/ 38 w 69"/>
                <a:gd name="T1" fmla="*/ 74 h 76"/>
                <a:gd name="T2" fmla="*/ 69 w 69"/>
                <a:gd name="T3" fmla="*/ 17 h 76"/>
                <a:gd name="T4" fmla="*/ 59 w 69"/>
                <a:gd name="T5" fmla="*/ 0 h 76"/>
                <a:gd name="T6" fmla="*/ 59 w 69"/>
                <a:gd name="T7" fmla="*/ 0 h 76"/>
                <a:gd name="T8" fmla="*/ 44 w 69"/>
                <a:gd name="T9" fmla="*/ 19 h 76"/>
                <a:gd name="T10" fmla="*/ 28 w 69"/>
                <a:gd name="T11" fmla="*/ 1 h 76"/>
                <a:gd name="T12" fmla="*/ 0 w 69"/>
                <a:gd name="T13" fmla="*/ 48 h 76"/>
                <a:gd name="T14" fmla="*/ 0 w 69"/>
                <a:gd name="T15" fmla="*/ 57 h 76"/>
                <a:gd name="T16" fmla="*/ 38 w 69"/>
                <a:gd name="T17" fmla="*/ 76 h 76"/>
                <a:gd name="T18" fmla="*/ 38 w 69"/>
                <a:gd name="T19" fmla="*/ 7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" h="76">
                  <a:moveTo>
                    <a:pt x="38" y="74"/>
                  </a:moveTo>
                  <a:cubicBezTo>
                    <a:pt x="38" y="49"/>
                    <a:pt x="50" y="28"/>
                    <a:pt x="69" y="17"/>
                  </a:cubicBezTo>
                  <a:cubicBezTo>
                    <a:pt x="65" y="12"/>
                    <a:pt x="61" y="7"/>
                    <a:pt x="5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12" y="8"/>
                    <a:pt x="0" y="26"/>
                    <a:pt x="0" y="48"/>
                  </a:cubicBezTo>
                  <a:cubicBezTo>
                    <a:pt x="0" y="51"/>
                    <a:pt x="0" y="54"/>
                    <a:pt x="0" y="57"/>
                  </a:cubicBezTo>
                  <a:cubicBezTo>
                    <a:pt x="9" y="67"/>
                    <a:pt x="22" y="75"/>
                    <a:pt x="38" y="76"/>
                  </a:cubicBezTo>
                  <a:cubicBezTo>
                    <a:pt x="38" y="75"/>
                    <a:pt x="38" y="75"/>
                    <a:pt x="38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 rot="20210485" flipH="1">
            <a:off x="4836802" y="3266136"/>
            <a:ext cx="795539" cy="354740"/>
            <a:chOff x="1150938" y="1535113"/>
            <a:chExt cx="933449" cy="390525"/>
          </a:xfrm>
          <a:solidFill>
            <a:srgbClr val="A6A6A6"/>
          </a:solidFill>
        </p:grpSpPr>
        <p:sp>
          <p:nvSpPr>
            <p:cNvPr id="64" name="Freeform 66"/>
            <p:cNvSpPr>
              <a:spLocks/>
            </p:cNvSpPr>
            <p:nvPr/>
          </p:nvSpPr>
          <p:spPr bwMode="auto">
            <a:xfrm>
              <a:off x="1150938" y="1677988"/>
              <a:ext cx="293687" cy="247650"/>
            </a:xfrm>
            <a:custGeom>
              <a:avLst/>
              <a:gdLst>
                <a:gd name="T0" fmla="*/ 0 w 115"/>
                <a:gd name="T1" fmla="*/ 30 h 97"/>
                <a:gd name="T2" fmla="*/ 72 w 115"/>
                <a:gd name="T3" fmla="*/ 97 h 97"/>
                <a:gd name="T4" fmla="*/ 115 w 115"/>
                <a:gd name="T5" fmla="*/ 65 h 97"/>
                <a:gd name="T6" fmla="*/ 39 w 115"/>
                <a:gd name="T7" fmla="*/ 0 h 97"/>
                <a:gd name="T8" fmla="*/ 0 w 115"/>
                <a:gd name="T9" fmla="*/ 3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97">
                  <a:moveTo>
                    <a:pt x="0" y="30"/>
                  </a:moveTo>
                  <a:cubicBezTo>
                    <a:pt x="72" y="97"/>
                    <a:pt x="72" y="97"/>
                    <a:pt x="72" y="97"/>
                  </a:cubicBezTo>
                  <a:cubicBezTo>
                    <a:pt x="72" y="97"/>
                    <a:pt x="94" y="80"/>
                    <a:pt x="115" y="65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11" y="20"/>
                    <a:pt x="0" y="30"/>
                    <a:pt x="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65" name="Freeform 67"/>
            <p:cNvSpPr>
              <a:spLocks/>
            </p:cNvSpPr>
            <p:nvPr/>
          </p:nvSpPr>
          <p:spPr bwMode="auto">
            <a:xfrm>
              <a:off x="1295400" y="1535113"/>
              <a:ext cx="788987" cy="292100"/>
            </a:xfrm>
            <a:custGeom>
              <a:avLst/>
              <a:gdLst>
                <a:gd name="T0" fmla="*/ 261 w 309"/>
                <a:gd name="T1" fmla="*/ 33 h 114"/>
                <a:gd name="T2" fmla="*/ 205 w 309"/>
                <a:gd name="T3" fmla="*/ 64 h 114"/>
                <a:gd name="T4" fmla="*/ 125 w 309"/>
                <a:gd name="T5" fmla="*/ 55 h 114"/>
                <a:gd name="T6" fmla="*/ 176 w 309"/>
                <a:gd name="T7" fmla="*/ 48 h 114"/>
                <a:gd name="T8" fmla="*/ 217 w 309"/>
                <a:gd name="T9" fmla="*/ 19 h 114"/>
                <a:gd name="T10" fmla="*/ 140 w 309"/>
                <a:gd name="T11" fmla="*/ 14 h 114"/>
                <a:gd name="T12" fmla="*/ 66 w 309"/>
                <a:gd name="T13" fmla="*/ 14 h 114"/>
                <a:gd name="T14" fmla="*/ 0 w 309"/>
                <a:gd name="T15" fmla="*/ 54 h 114"/>
                <a:gd name="T16" fmla="*/ 68 w 309"/>
                <a:gd name="T17" fmla="*/ 114 h 114"/>
                <a:gd name="T18" fmla="*/ 91 w 309"/>
                <a:gd name="T19" fmla="*/ 102 h 114"/>
                <a:gd name="T20" fmla="*/ 205 w 309"/>
                <a:gd name="T21" fmla="*/ 102 h 114"/>
                <a:gd name="T22" fmla="*/ 309 w 309"/>
                <a:gd name="T23" fmla="*/ 19 h 114"/>
                <a:gd name="T24" fmla="*/ 261 w 309"/>
                <a:gd name="T25" fmla="*/ 3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9" h="114">
                  <a:moveTo>
                    <a:pt x="261" y="33"/>
                  </a:moveTo>
                  <a:cubicBezTo>
                    <a:pt x="243" y="49"/>
                    <a:pt x="227" y="60"/>
                    <a:pt x="205" y="64"/>
                  </a:cubicBezTo>
                  <a:cubicBezTo>
                    <a:pt x="170" y="70"/>
                    <a:pt x="135" y="62"/>
                    <a:pt x="125" y="55"/>
                  </a:cubicBezTo>
                  <a:cubicBezTo>
                    <a:pt x="108" y="44"/>
                    <a:pt x="126" y="51"/>
                    <a:pt x="176" y="48"/>
                  </a:cubicBezTo>
                  <a:cubicBezTo>
                    <a:pt x="227" y="45"/>
                    <a:pt x="217" y="19"/>
                    <a:pt x="217" y="19"/>
                  </a:cubicBezTo>
                  <a:cubicBezTo>
                    <a:pt x="206" y="17"/>
                    <a:pt x="193" y="16"/>
                    <a:pt x="140" y="14"/>
                  </a:cubicBezTo>
                  <a:cubicBezTo>
                    <a:pt x="121" y="14"/>
                    <a:pt x="84" y="10"/>
                    <a:pt x="66" y="14"/>
                  </a:cubicBezTo>
                  <a:cubicBezTo>
                    <a:pt x="46" y="18"/>
                    <a:pt x="28" y="35"/>
                    <a:pt x="0" y="5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79" y="107"/>
                    <a:pt x="87" y="102"/>
                    <a:pt x="91" y="102"/>
                  </a:cubicBezTo>
                  <a:cubicBezTo>
                    <a:pt x="112" y="102"/>
                    <a:pt x="166" y="107"/>
                    <a:pt x="205" y="102"/>
                  </a:cubicBezTo>
                  <a:cubicBezTo>
                    <a:pt x="282" y="64"/>
                    <a:pt x="309" y="19"/>
                    <a:pt x="309" y="19"/>
                  </a:cubicBezTo>
                  <a:cubicBezTo>
                    <a:pt x="309" y="19"/>
                    <a:pt x="288" y="0"/>
                    <a:pt x="261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</a:endParaRPr>
            </a:p>
          </p:txBody>
        </p:sp>
      </p:grpSp>
      <p:cxnSp>
        <p:nvCxnSpPr>
          <p:cNvPr id="66" name="直接连接符 65"/>
          <p:cNvCxnSpPr/>
          <p:nvPr/>
        </p:nvCxnSpPr>
        <p:spPr>
          <a:xfrm>
            <a:off x="1303023" y="2288971"/>
            <a:ext cx="176022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"/>
          <p:cNvSpPr txBox="1">
            <a:spLocks noChangeArrowheads="1"/>
          </p:cNvSpPr>
          <p:nvPr/>
        </p:nvSpPr>
        <p:spPr bwMode="auto">
          <a:xfrm>
            <a:off x="1145177" y="2254950"/>
            <a:ext cx="2024459" cy="8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您的内容打在这里，或者通过复制您的文本后，在此框中选择粘贴，并选择只保留文字</a:t>
            </a:r>
            <a:endParaRPr lang="zh-CN" altLang="zh-CN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cxnSp>
        <p:nvCxnSpPr>
          <p:cNvPr id="68" name="直接连接符 67"/>
          <p:cNvCxnSpPr/>
          <p:nvPr/>
        </p:nvCxnSpPr>
        <p:spPr>
          <a:xfrm>
            <a:off x="5767764" y="3417617"/>
            <a:ext cx="163688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6"/>
          <p:cNvSpPr txBox="1">
            <a:spLocks noChangeArrowheads="1"/>
          </p:cNvSpPr>
          <p:nvPr/>
        </p:nvSpPr>
        <p:spPr bwMode="auto">
          <a:xfrm>
            <a:off x="5657205" y="2551332"/>
            <a:ext cx="2024459" cy="8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您的内容打在这里，或者通过复制您的文本后，在此框中选择粘贴，并选择只保留文字</a:t>
            </a:r>
            <a:endParaRPr lang="zh-CN" altLang="zh-CN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2" name="等腰三角形 1"/>
          <p:cNvSpPr/>
          <p:nvPr/>
        </p:nvSpPr>
        <p:spPr>
          <a:xfrm rot="16200000">
            <a:off x="4267570" y="1684841"/>
            <a:ext cx="177222" cy="165100"/>
          </a:xfrm>
          <a:prstGeom prst="triangle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48" name="等腰三角形 47"/>
          <p:cNvSpPr/>
          <p:nvPr/>
        </p:nvSpPr>
        <p:spPr>
          <a:xfrm rot="5400000">
            <a:off x="4294761" y="3642761"/>
            <a:ext cx="162686" cy="165100"/>
          </a:xfrm>
          <a:prstGeom prst="triangle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04200" y="1934543"/>
            <a:ext cx="16209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这里是具体内容</a:t>
            </a:r>
            <a:endParaRPr lang="zh-CN" altLang="en-US" sz="1600" dirty="0">
              <a:cs typeface="+mn-ea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657205" y="3428703"/>
            <a:ext cx="16209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这里是具体内容</a:t>
            </a:r>
            <a:endParaRPr lang="zh-CN" altLang="en-US" sz="1600" dirty="0">
              <a:cs typeface="+mn-ea"/>
            </a:endParaRPr>
          </a:p>
        </p:txBody>
      </p:sp>
      <p:sp>
        <p:nvSpPr>
          <p:cNvPr id="50" name="TextBox 6"/>
          <p:cNvSpPr txBox="1">
            <a:spLocks noChangeArrowheads="1"/>
          </p:cNvSpPr>
          <p:nvPr/>
        </p:nvSpPr>
        <p:spPr bwMode="auto">
          <a:xfrm>
            <a:off x="3473783" y="434492"/>
            <a:ext cx="20510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年度工作概述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  <a:cs typeface="+mn-ea"/>
            </a:endParaRPr>
          </a:p>
        </p:txBody>
      </p:sp>
      <p:sp>
        <p:nvSpPr>
          <p:cNvPr id="52" name="TextBox 6"/>
          <p:cNvSpPr txBox="1">
            <a:spLocks noChangeArrowheads="1"/>
          </p:cNvSpPr>
          <p:nvPr/>
        </p:nvSpPr>
        <p:spPr bwMode="auto">
          <a:xfrm>
            <a:off x="3821045" y="752508"/>
            <a:ext cx="13159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cs typeface="+mn-ea"/>
              </a:rPr>
              <a:t>YOUR TITLE HERE</a:t>
            </a:r>
            <a:endParaRPr kumimoji="0" lang="zh-CN" sz="110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 Narrow" panose="020B0606020202030204" pitchFamily="34" charset="0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6215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500"/>
                            </p:stCondLst>
                            <p:childTnLst>
                              <p:par>
                                <p:cTn id="7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7" grpId="0"/>
      <p:bldP spid="71" grpId="0"/>
      <p:bldP spid="2" grpId="0" animBg="1"/>
      <p:bldP spid="48" grpId="0" animBg="1"/>
      <p:bldP spid="6" grpId="0"/>
      <p:bldP spid="5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929397" y="2603517"/>
            <a:ext cx="3008086" cy="441236"/>
            <a:chOff x="3374286" y="3417423"/>
            <a:chExt cx="4026020" cy="590550"/>
          </a:xfrm>
          <a:solidFill>
            <a:srgbClr val="577188"/>
          </a:solidFill>
        </p:grpSpPr>
        <p:sp>
          <p:nvSpPr>
            <p:cNvPr id="16" name="任意多边形 15"/>
            <p:cNvSpPr/>
            <p:nvPr/>
          </p:nvSpPr>
          <p:spPr>
            <a:xfrm rot="5400000">
              <a:off x="5092021" y="1699688"/>
              <a:ext cx="590550" cy="4026020"/>
            </a:xfrm>
            <a:custGeom>
              <a:avLst/>
              <a:gdLst>
                <a:gd name="connsiteX0" fmla="*/ 0 w 590550"/>
                <a:gd name="connsiteY0" fmla="*/ 3766462 h 4026020"/>
                <a:gd name="connsiteX1" fmla="*/ 1617 w 590550"/>
                <a:gd name="connsiteY1" fmla="*/ 3736178 h 4026020"/>
                <a:gd name="connsiteX2" fmla="*/ 1190 w 590550"/>
                <a:gd name="connsiteY2" fmla="*/ 3731935 h 4026020"/>
                <a:gd name="connsiteX3" fmla="*/ 2581 w 590550"/>
                <a:gd name="connsiteY3" fmla="*/ 3718132 h 4026020"/>
                <a:gd name="connsiteX4" fmla="*/ 154124 w 590550"/>
                <a:gd name="connsiteY4" fmla="*/ 880379 h 4026020"/>
                <a:gd name="connsiteX5" fmla="*/ 154125 w 590550"/>
                <a:gd name="connsiteY5" fmla="*/ 880379 h 4026020"/>
                <a:gd name="connsiteX6" fmla="*/ 195800 w 590550"/>
                <a:gd name="connsiteY6" fmla="*/ 99964 h 4026020"/>
                <a:gd name="connsiteX7" fmla="*/ 295275 w 590550"/>
                <a:gd name="connsiteY7" fmla="*/ 0 h 4026020"/>
                <a:gd name="connsiteX8" fmla="*/ 394752 w 590550"/>
                <a:gd name="connsiteY8" fmla="*/ 99966 h 4026020"/>
                <a:gd name="connsiteX9" fmla="*/ 436427 w 590550"/>
                <a:gd name="connsiteY9" fmla="*/ 880379 h 4026020"/>
                <a:gd name="connsiteX10" fmla="*/ 436427 w 590550"/>
                <a:gd name="connsiteY10" fmla="*/ 880379 h 4026020"/>
                <a:gd name="connsiteX11" fmla="*/ 587969 w 590550"/>
                <a:gd name="connsiteY11" fmla="*/ 3718132 h 4026020"/>
                <a:gd name="connsiteX12" fmla="*/ 589361 w 590550"/>
                <a:gd name="connsiteY12" fmla="*/ 3731935 h 4026020"/>
                <a:gd name="connsiteX13" fmla="*/ 588933 w 590550"/>
                <a:gd name="connsiteY13" fmla="*/ 3736178 h 4026020"/>
                <a:gd name="connsiteX14" fmla="*/ 590550 w 590550"/>
                <a:gd name="connsiteY14" fmla="*/ 3766462 h 4026020"/>
                <a:gd name="connsiteX15" fmla="*/ 585880 w 590550"/>
                <a:gd name="connsiteY15" fmla="*/ 3766462 h 4026020"/>
                <a:gd name="connsiteX16" fmla="*/ 583386 w 590550"/>
                <a:gd name="connsiteY16" fmla="*/ 3791203 h 4026020"/>
                <a:gd name="connsiteX17" fmla="*/ 295276 w 590550"/>
                <a:gd name="connsiteY17" fmla="*/ 4026020 h 4026020"/>
                <a:gd name="connsiteX18" fmla="*/ 7164 w 590550"/>
                <a:gd name="connsiteY18" fmla="*/ 3791203 h 4026020"/>
                <a:gd name="connsiteX19" fmla="*/ 4670 w 590550"/>
                <a:gd name="connsiteY19" fmla="*/ 3766462 h 4026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90550" h="4026020">
                  <a:moveTo>
                    <a:pt x="0" y="3766462"/>
                  </a:moveTo>
                  <a:lnTo>
                    <a:pt x="1617" y="3736178"/>
                  </a:lnTo>
                  <a:lnTo>
                    <a:pt x="1190" y="3731935"/>
                  </a:lnTo>
                  <a:lnTo>
                    <a:pt x="2581" y="3718132"/>
                  </a:lnTo>
                  <a:lnTo>
                    <a:pt x="154124" y="880379"/>
                  </a:lnTo>
                  <a:lnTo>
                    <a:pt x="154125" y="880379"/>
                  </a:lnTo>
                  <a:lnTo>
                    <a:pt x="195800" y="99964"/>
                  </a:lnTo>
                  <a:lnTo>
                    <a:pt x="295275" y="0"/>
                  </a:lnTo>
                  <a:lnTo>
                    <a:pt x="394752" y="99966"/>
                  </a:lnTo>
                  <a:lnTo>
                    <a:pt x="436427" y="880379"/>
                  </a:lnTo>
                  <a:lnTo>
                    <a:pt x="436427" y="880379"/>
                  </a:lnTo>
                  <a:lnTo>
                    <a:pt x="587969" y="3718132"/>
                  </a:lnTo>
                  <a:lnTo>
                    <a:pt x="589361" y="3731935"/>
                  </a:lnTo>
                  <a:lnTo>
                    <a:pt x="588933" y="3736178"/>
                  </a:lnTo>
                  <a:lnTo>
                    <a:pt x="590550" y="3766462"/>
                  </a:lnTo>
                  <a:lnTo>
                    <a:pt x="585880" y="3766462"/>
                  </a:lnTo>
                  <a:lnTo>
                    <a:pt x="583386" y="3791203"/>
                  </a:lnTo>
                  <a:cubicBezTo>
                    <a:pt x="555964" y="3925213"/>
                    <a:pt x="437392" y="4026020"/>
                    <a:pt x="295276" y="4026020"/>
                  </a:cubicBezTo>
                  <a:cubicBezTo>
                    <a:pt x="153158" y="4026020"/>
                    <a:pt x="34587" y="3925213"/>
                    <a:pt x="7164" y="3791203"/>
                  </a:cubicBezTo>
                  <a:lnTo>
                    <a:pt x="4670" y="376646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3551766" y="3524562"/>
              <a:ext cx="348460" cy="376271"/>
              <a:chOff x="5757863" y="3063875"/>
              <a:chExt cx="676275" cy="730250"/>
            </a:xfrm>
            <a:grpFill/>
          </p:grpSpPr>
          <p:sp>
            <p:nvSpPr>
              <p:cNvPr id="18" name="AutoShape 8"/>
              <p:cNvSpPr>
                <a:spLocks noChangeAspect="1" noChangeArrowheads="1" noTextEdit="1"/>
              </p:cNvSpPr>
              <p:nvPr/>
            </p:nvSpPr>
            <p:spPr bwMode="auto">
              <a:xfrm>
                <a:off x="5757863" y="3063875"/>
                <a:ext cx="676275" cy="7302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9" name="Freeform 10"/>
              <p:cNvSpPr>
                <a:spLocks noEditPoints="1"/>
              </p:cNvSpPr>
              <p:nvPr/>
            </p:nvSpPr>
            <p:spPr bwMode="auto">
              <a:xfrm>
                <a:off x="5761038" y="3063875"/>
                <a:ext cx="673100" cy="730250"/>
              </a:xfrm>
              <a:custGeom>
                <a:avLst/>
                <a:gdLst>
                  <a:gd name="T0" fmla="*/ 164 w 176"/>
                  <a:gd name="T1" fmla="*/ 48 h 192"/>
                  <a:gd name="T2" fmla="*/ 160 w 176"/>
                  <a:gd name="T3" fmla="*/ 20 h 192"/>
                  <a:gd name="T4" fmla="*/ 140 w 176"/>
                  <a:gd name="T5" fmla="*/ 0 h 192"/>
                  <a:gd name="T6" fmla="*/ 0 w 176"/>
                  <a:gd name="T7" fmla="*/ 20 h 192"/>
                  <a:gd name="T8" fmla="*/ 24 w 176"/>
                  <a:gd name="T9" fmla="*/ 192 h 192"/>
                  <a:gd name="T10" fmla="*/ 160 w 176"/>
                  <a:gd name="T11" fmla="*/ 176 h 192"/>
                  <a:gd name="T12" fmla="*/ 176 w 176"/>
                  <a:gd name="T13" fmla="*/ 164 h 192"/>
                  <a:gd name="T14" fmla="*/ 173 w 176"/>
                  <a:gd name="T15" fmla="*/ 132 h 192"/>
                  <a:gd name="T16" fmla="*/ 176 w 176"/>
                  <a:gd name="T17" fmla="*/ 100 h 192"/>
                  <a:gd name="T18" fmla="*/ 176 w 176"/>
                  <a:gd name="T19" fmla="*/ 84 h 192"/>
                  <a:gd name="T20" fmla="*/ 164 w 176"/>
                  <a:gd name="T21" fmla="*/ 56 h 192"/>
                  <a:gd name="T22" fmla="*/ 168 w 176"/>
                  <a:gd name="T23" fmla="*/ 84 h 192"/>
                  <a:gd name="T24" fmla="*/ 160 w 176"/>
                  <a:gd name="T25" fmla="*/ 88 h 192"/>
                  <a:gd name="T26" fmla="*/ 164 w 176"/>
                  <a:gd name="T27" fmla="*/ 56 h 192"/>
                  <a:gd name="T28" fmla="*/ 168 w 176"/>
                  <a:gd name="T29" fmla="*/ 124 h 192"/>
                  <a:gd name="T30" fmla="*/ 160 w 176"/>
                  <a:gd name="T31" fmla="*/ 128 h 192"/>
                  <a:gd name="T32" fmla="*/ 164 w 176"/>
                  <a:gd name="T33" fmla="*/ 96 h 192"/>
                  <a:gd name="T34" fmla="*/ 20 w 176"/>
                  <a:gd name="T35" fmla="*/ 8 h 192"/>
                  <a:gd name="T36" fmla="*/ 140 w 176"/>
                  <a:gd name="T37" fmla="*/ 8 h 192"/>
                  <a:gd name="T38" fmla="*/ 152 w 176"/>
                  <a:gd name="T39" fmla="*/ 36 h 192"/>
                  <a:gd name="T40" fmla="*/ 144 w 176"/>
                  <a:gd name="T41" fmla="*/ 28 h 192"/>
                  <a:gd name="T42" fmla="*/ 9 w 176"/>
                  <a:gd name="T43" fmla="*/ 16 h 192"/>
                  <a:gd name="T44" fmla="*/ 20 w 176"/>
                  <a:gd name="T45" fmla="*/ 32 h 192"/>
                  <a:gd name="T46" fmla="*/ 132 w 176"/>
                  <a:gd name="T47" fmla="*/ 24 h 192"/>
                  <a:gd name="T48" fmla="*/ 136 w 176"/>
                  <a:gd name="T49" fmla="*/ 32 h 192"/>
                  <a:gd name="T50" fmla="*/ 120 w 176"/>
                  <a:gd name="T51" fmla="*/ 120 h 192"/>
                  <a:gd name="T52" fmla="*/ 100 w 176"/>
                  <a:gd name="T53" fmla="*/ 132 h 192"/>
                  <a:gd name="T54" fmla="*/ 76 w 176"/>
                  <a:gd name="T55" fmla="*/ 132 h 192"/>
                  <a:gd name="T56" fmla="*/ 76 w 176"/>
                  <a:gd name="T57" fmla="*/ 92 h 192"/>
                  <a:gd name="T58" fmla="*/ 92 w 176"/>
                  <a:gd name="T59" fmla="*/ 92 h 192"/>
                  <a:gd name="T60" fmla="*/ 96 w 176"/>
                  <a:gd name="T61" fmla="*/ 112 h 192"/>
                  <a:gd name="T62" fmla="*/ 100 w 176"/>
                  <a:gd name="T63" fmla="*/ 124 h 192"/>
                  <a:gd name="T64" fmla="*/ 112 w 176"/>
                  <a:gd name="T65" fmla="*/ 120 h 192"/>
                  <a:gd name="T66" fmla="*/ 80 w 176"/>
                  <a:gd name="T67" fmla="*/ 80 h 192"/>
                  <a:gd name="T68" fmla="*/ 80 w 176"/>
                  <a:gd name="T69" fmla="*/ 144 h 192"/>
                  <a:gd name="T70" fmla="*/ 80 w 176"/>
                  <a:gd name="T71" fmla="*/ 152 h 192"/>
                  <a:gd name="T72" fmla="*/ 80 w 176"/>
                  <a:gd name="T73" fmla="*/ 72 h 192"/>
                  <a:gd name="T74" fmla="*/ 120 w 176"/>
                  <a:gd name="T75" fmla="*/ 120 h 192"/>
                  <a:gd name="T76" fmla="*/ 164 w 176"/>
                  <a:gd name="T77" fmla="*/ 168 h 192"/>
                  <a:gd name="T78" fmla="*/ 160 w 176"/>
                  <a:gd name="T79" fmla="*/ 136 h 192"/>
                  <a:gd name="T80" fmla="*/ 168 w 176"/>
                  <a:gd name="T81" fmla="*/ 14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76" h="192">
                    <a:moveTo>
                      <a:pt x="176" y="60"/>
                    </a:moveTo>
                    <a:cubicBezTo>
                      <a:pt x="176" y="53"/>
                      <a:pt x="171" y="48"/>
                      <a:pt x="164" y="48"/>
                    </a:cubicBezTo>
                    <a:cubicBezTo>
                      <a:pt x="160" y="48"/>
                      <a:pt x="160" y="48"/>
                      <a:pt x="160" y="48"/>
                    </a:cubicBezTo>
                    <a:cubicBezTo>
                      <a:pt x="160" y="20"/>
                      <a:pt x="160" y="20"/>
                      <a:pt x="160" y="20"/>
                    </a:cubicBezTo>
                    <a:cubicBezTo>
                      <a:pt x="160" y="9"/>
                      <a:pt x="151" y="0"/>
                      <a:pt x="140" y="0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9" y="0"/>
                      <a:pt x="0" y="9"/>
                      <a:pt x="0" y="20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0" y="181"/>
                      <a:pt x="11" y="192"/>
                      <a:pt x="24" y="192"/>
                    </a:cubicBezTo>
                    <a:cubicBezTo>
                      <a:pt x="140" y="192"/>
                      <a:pt x="140" y="192"/>
                      <a:pt x="140" y="192"/>
                    </a:cubicBezTo>
                    <a:cubicBezTo>
                      <a:pt x="150" y="192"/>
                      <a:pt x="158" y="185"/>
                      <a:pt x="160" y="176"/>
                    </a:cubicBezTo>
                    <a:cubicBezTo>
                      <a:pt x="164" y="176"/>
                      <a:pt x="164" y="176"/>
                      <a:pt x="164" y="176"/>
                    </a:cubicBezTo>
                    <a:cubicBezTo>
                      <a:pt x="171" y="176"/>
                      <a:pt x="176" y="171"/>
                      <a:pt x="176" y="164"/>
                    </a:cubicBezTo>
                    <a:cubicBezTo>
                      <a:pt x="176" y="140"/>
                      <a:pt x="176" y="140"/>
                      <a:pt x="176" y="140"/>
                    </a:cubicBezTo>
                    <a:cubicBezTo>
                      <a:pt x="176" y="137"/>
                      <a:pt x="175" y="134"/>
                      <a:pt x="173" y="132"/>
                    </a:cubicBezTo>
                    <a:cubicBezTo>
                      <a:pt x="175" y="130"/>
                      <a:pt x="176" y="127"/>
                      <a:pt x="176" y="124"/>
                    </a:cubicBezTo>
                    <a:cubicBezTo>
                      <a:pt x="176" y="100"/>
                      <a:pt x="176" y="100"/>
                      <a:pt x="176" y="100"/>
                    </a:cubicBezTo>
                    <a:cubicBezTo>
                      <a:pt x="176" y="97"/>
                      <a:pt x="175" y="94"/>
                      <a:pt x="173" y="92"/>
                    </a:cubicBezTo>
                    <a:cubicBezTo>
                      <a:pt x="175" y="90"/>
                      <a:pt x="176" y="87"/>
                      <a:pt x="176" y="84"/>
                    </a:cubicBezTo>
                    <a:lnTo>
                      <a:pt x="176" y="60"/>
                    </a:lnTo>
                    <a:close/>
                    <a:moveTo>
                      <a:pt x="164" y="56"/>
                    </a:moveTo>
                    <a:cubicBezTo>
                      <a:pt x="166" y="56"/>
                      <a:pt x="168" y="58"/>
                      <a:pt x="168" y="60"/>
                    </a:cubicBezTo>
                    <a:cubicBezTo>
                      <a:pt x="168" y="84"/>
                      <a:pt x="168" y="84"/>
                      <a:pt x="168" y="84"/>
                    </a:cubicBezTo>
                    <a:cubicBezTo>
                      <a:pt x="168" y="86"/>
                      <a:pt x="166" y="88"/>
                      <a:pt x="164" y="88"/>
                    </a:cubicBezTo>
                    <a:cubicBezTo>
                      <a:pt x="160" y="88"/>
                      <a:pt x="160" y="88"/>
                      <a:pt x="160" y="88"/>
                    </a:cubicBezTo>
                    <a:cubicBezTo>
                      <a:pt x="160" y="56"/>
                      <a:pt x="160" y="56"/>
                      <a:pt x="160" y="56"/>
                    </a:cubicBezTo>
                    <a:lnTo>
                      <a:pt x="164" y="56"/>
                    </a:lnTo>
                    <a:close/>
                    <a:moveTo>
                      <a:pt x="168" y="100"/>
                    </a:moveTo>
                    <a:cubicBezTo>
                      <a:pt x="168" y="124"/>
                      <a:pt x="168" y="124"/>
                      <a:pt x="168" y="124"/>
                    </a:cubicBezTo>
                    <a:cubicBezTo>
                      <a:pt x="168" y="126"/>
                      <a:pt x="166" y="128"/>
                      <a:pt x="164" y="128"/>
                    </a:cubicBezTo>
                    <a:cubicBezTo>
                      <a:pt x="160" y="128"/>
                      <a:pt x="160" y="128"/>
                      <a:pt x="160" y="128"/>
                    </a:cubicBezTo>
                    <a:cubicBezTo>
                      <a:pt x="160" y="96"/>
                      <a:pt x="160" y="96"/>
                      <a:pt x="160" y="96"/>
                    </a:cubicBezTo>
                    <a:cubicBezTo>
                      <a:pt x="164" y="96"/>
                      <a:pt x="164" y="96"/>
                      <a:pt x="164" y="96"/>
                    </a:cubicBezTo>
                    <a:cubicBezTo>
                      <a:pt x="166" y="96"/>
                      <a:pt x="168" y="98"/>
                      <a:pt x="168" y="100"/>
                    </a:cubicBezTo>
                    <a:close/>
                    <a:moveTo>
                      <a:pt x="20" y="8"/>
                    </a:moveTo>
                    <a:cubicBezTo>
                      <a:pt x="140" y="8"/>
                      <a:pt x="140" y="8"/>
                      <a:pt x="140" y="8"/>
                    </a:cubicBezTo>
                    <a:cubicBezTo>
                      <a:pt x="140" y="8"/>
                      <a:pt x="140" y="8"/>
                      <a:pt x="140" y="8"/>
                    </a:cubicBezTo>
                    <a:cubicBezTo>
                      <a:pt x="147" y="8"/>
                      <a:pt x="152" y="13"/>
                      <a:pt x="152" y="20"/>
                    </a:cubicBezTo>
                    <a:cubicBezTo>
                      <a:pt x="152" y="36"/>
                      <a:pt x="152" y="36"/>
                      <a:pt x="152" y="36"/>
                    </a:cubicBezTo>
                    <a:cubicBezTo>
                      <a:pt x="150" y="34"/>
                      <a:pt x="147" y="33"/>
                      <a:pt x="144" y="32"/>
                    </a:cubicBezTo>
                    <a:cubicBezTo>
                      <a:pt x="144" y="28"/>
                      <a:pt x="144" y="28"/>
                      <a:pt x="144" y="28"/>
                    </a:cubicBezTo>
                    <a:cubicBezTo>
                      <a:pt x="144" y="21"/>
                      <a:pt x="139" y="16"/>
                      <a:pt x="132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1"/>
                      <a:pt x="15" y="8"/>
                      <a:pt x="20" y="8"/>
                    </a:cubicBezTo>
                    <a:close/>
                    <a:moveTo>
                      <a:pt x="20" y="32"/>
                    </a:moveTo>
                    <a:cubicBezTo>
                      <a:pt x="15" y="32"/>
                      <a:pt x="10" y="29"/>
                      <a:pt x="9" y="24"/>
                    </a:cubicBezTo>
                    <a:cubicBezTo>
                      <a:pt x="132" y="24"/>
                      <a:pt x="132" y="24"/>
                      <a:pt x="132" y="24"/>
                    </a:cubicBezTo>
                    <a:cubicBezTo>
                      <a:pt x="134" y="24"/>
                      <a:pt x="136" y="26"/>
                      <a:pt x="136" y="28"/>
                    </a:cubicBezTo>
                    <a:cubicBezTo>
                      <a:pt x="136" y="32"/>
                      <a:pt x="136" y="32"/>
                      <a:pt x="136" y="32"/>
                    </a:cubicBezTo>
                    <a:lnTo>
                      <a:pt x="20" y="32"/>
                    </a:lnTo>
                    <a:close/>
                    <a:moveTo>
                      <a:pt x="120" y="120"/>
                    </a:moveTo>
                    <a:cubicBezTo>
                      <a:pt x="120" y="127"/>
                      <a:pt x="115" y="132"/>
                      <a:pt x="108" y="132"/>
                    </a:cubicBezTo>
                    <a:cubicBezTo>
                      <a:pt x="100" y="132"/>
                      <a:pt x="100" y="132"/>
                      <a:pt x="100" y="132"/>
                    </a:cubicBezTo>
                    <a:cubicBezTo>
                      <a:pt x="96" y="132"/>
                      <a:pt x="92" y="130"/>
                      <a:pt x="90" y="126"/>
                    </a:cubicBezTo>
                    <a:cubicBezTo>
                      <a:pt x="86" y="130"/>
                      <a:pt x="81" y="132"/>
                      <a:pt x="76" y="132"/>
                    </a:cubicBezTo>
                    <a:cubicBezTo>
                      <a:pt x="65" y="132"/>
                      <a:pt x="56" y="123"/>
                      <a:pt x="56" y="112"/>
                    </a:cubicBezTo>
                    <a:cubicBezTo>
                      <a:pt x="56" y="101"/>
                      <a:pt x="65" y="92"/>
                      <a:pt x="76" y="92"/>
                    </a:cubicBezTo>
                    <a:cubicBezTo>
                      <a:pt x="81" y="92"/>
                      <a:pt x="85" y="93"/>
                      <a:pt x="88" y="96"/>
                    </a:cubicBezTo>
                    <a:cubicBezTo>
                      <a:pt x="88" y="94"/>
                      <a:pt x="90" y="92"/>
                      <a:pt x="92" y="92"/>
                    </a:cubicBezTo>
                    <a:cubicBezTo>
                      <a:pt x="94" y="92"/>
                      <a:pt x="96" y="94"/>
                      <a:pt x="96" y="96"/>
                    </a:cubicBezTo>
                    <a:cubicBezTo>
                      <a:pt x="96" y="112"/>
                      <a:pt x="96" y="112"/>
                      <a:pt x="96" y="112"/>
                    </a:cubicBezTo>
                    <a:cubicBezTo>
                      <a:pt x="96" y="120"/>
                      <a:pt x="96" y="120"/>
                      <a:pt x="96" y="120"/>
                    </a:cubicBezTo>
                    <a:cubicBezTo>
                      <a:pt x="96" y="122"/>
                      <a:pt x="98" y="124"/>
                      <a:pt x="100" y="124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10" y="124"/>
                      <a:pt x="112" y="122"/>
                      <a:pt x="112" y="120"/>
                    </a:cubicBezTo>
                    <a:cubicBezTo>
                      <a:pt x="112" y="112"/>
                      <a:pt x="112" y="112"/>
                      <a:pt x="112" y="112"/>
                    </a:cubicBezTo>
                    <a:cubicBezTo>
                      <a:pt x="112" y="94"/>
                      <a:pt x="98" y="80"/>
                      <a:pt x="80" y="80"/>
                    </a:cubicBezTo>
                    <a:cubicBezTo>
                      <a:pt x="62" y="80"/>
                      <a:pt x="48" y="94"/>
                      <a:pt x="48" y="112"/>
                    </a:cubicBezTo>
                    <a:cubicBezTo>
                      <a:pt x="48" y="130"/>
                      <a:pt x="62" y="144"/>
                      <a:pt x="80" y="144"/>
                    </a:cubicBezTo>
                    <a:cubicBezTo>
                      <a:pt x="82" y="144"/>
                      <a:pt x="84" y="146"/>
                      <a:pt x="84" y="148"/>
                    </a:cubicBezTo>
                    <a:cubicBezTo>
                      <a:pt x="84" y="150"/>
                      <a:pt x="82" y="152"/>
                      <a:pt x="80" y="152"/>
                    </a:cubicBezTo>
                    <a:cubicBezTo>
                      <a:pt x="58" y="152"/>
                      <a:pt x="40" y="134"/>
                      <a:pt x="40" y="112"/>
                    </a:cubicBezTo>
                    <a:cubicBezTo>
                      <a:pt x="40" y="90"/>
                      <a:pt x="58" y="72"/>
                      <a:pt x="80" y="72"/>
                    </a:cubicBezTo>
                    <a:cubicBezTo>
                      <a:pt x="102" y="72"/>
                      <a:pt x="120" y="90"/>
                      <a:pt x="120" y="112"/>
                    </a:cubicBezTo>
                    <a:lnTo>
                      <a:pt x="120" y="120"/>
                    </a:lnTo>
                    <a:close/>
                    <a:moveTo>
                      <a:pt x="168" y="164"/>
                    </a:moveTo>
                    <a:cubicBezTo>
                      <a:pt x="168" y="166"/>
                      <a:pt x="166" y="168"/>
                      <a:pt x="164" y="168"/>
                    </a:cubicBezTo>
                    <a:cubicBezTo>
                      <a:pt x="160" y="168"/>
                      <a:pt x="160" y="168"/>
                      <a:pt x="160" y="168"/>
                    </a:cubicBezTo>
                    <a:cubicBezTo>
                      <a:pt x="160" y="136"/>
                      <a:pt x="160" y="136"/>
                      <a:pt x="160" y="136"/>
                    </a:cubicBezTo>
                    <a:cubicBezTo>
                      <a:pt x="164" y="136"/>
                      <a:pt x="164" y="136"/>
                      <a:pt x="164" y="136"/>
                    </a:cubicBezTo>
                    <a:cubicBezTo>
                      <a:pt x="166" y="136"/>
                      <a:pt x="168" y="138"/>
                      <a:pt x="168" y="140"/>
                    </a:cubicBezTo>
                    <a:lnTo>
                      <a:pt x="168" y="1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0" name="Oval 11"/>
              <p:cNvSpPr>
                <a:spLocks noChangeArrowheads="1"/>
              </p:cNvSpPr>
              <p:nvPr/>
            </p:nvSpPr>
            <p:spPr bwMode="auto">
              <a:xfrm>
                <a:off x="6005513" y="3444875"/>
                <a:ext cx="92075" cy="904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1" name="组合 20"/>
          <p:cNvGrpSpPr/>
          <p:nvPr/>
        </p:nvGrpSpPr>
        <p:grpSpPr>
          <a:xfrm>
            <a:off x="3064114" y="2992432"/>
            <a:ext cx="2787540" cy="628617"/>
            <a:chOff x="3594591" y="3876895"/>
            <a:chExt cx="3730843" cy="841341"/>
          </a:xfrm>
        </p:grpSpPr>
        <p:sp>
          <p:nvSpPr>
            <p:cNvPr id="22" name="任意多边形 21"/>
            <p:cNvSpPr/>
            <p:nvPr/>
          </p:nvSpPr>
          <p:spPr>
            <a:xfrm rot="4985234" flipH="1">
              <a:off x="5039342" y="2432144"/>
              <a:ext cx="841341" cy="3730843"/>
            </a:xfrm>
            <a:custGeom>
              <a:avLst/>
              <a:gdLst>
                <a:gd name="connsiteX0" fmla="*/ 224414 w 812057"/>
                <a:gd name="connsiteY0" fmla="*/ 3467683 h 3730843"/>
                <a:gd name="connsiteX1" fmla="*/ 224278 w 812057"/>
                <a:gd name="connsiteY1" fmla="*/ 3440218 h 3730843"/>
                <a:gd name="connsiteX2" fmla="*/ 221508 w 812057"/>
                <a:gd name="connsiteY2" fmla="*/ 3440218 h 3730843"/>
                <a:gd name="connsiteX3" fmla="*/ 365992 w 812057"/>
                <a:gd name="connsiteY3" fmla="*/ 734655 h 3730843"/>
                <a:gd name="connsiteX4" fmla="*/ 0 w 812057"/>
                <a:gd name="connsiteY4" fmla="*/ 773385 h 3730843"/>
                <a:gd name="connsiteX5" fmla="*/ 622239 w 812057"/>
                <a:gd name="connsiteY5" fmla="*/ 0 h 3730843"/>
                <a:gd name="connsiteX6" fmla="*/ 645919 w 812057"/>
                <a:gd name="connsiteY6" fmla="*/ 443433 h 3730843"/>
                <a:gd name="connsiteX7" fmla="*/ 651988 w 812057"/>
                <a:gd name="connsiteY7" fmla="*/ 442791 h 3730843"/>
                <a:gd name="connsiteX8" fmla="*/ 812057 w 812057"/>
                <a:gd name="connsiteY8" fmla="*/ 3440218 h 3730843"/>
                <a:gd name="connsiteX9" fmla="*/ 809489 w 812057"/>
                <a:gd name="connsiteY9" fmla="*/ 3440218 h 3730843"/>
                <a:gd name="connsiteX10" fmla="*/ 809613 w 812057"/>
                <a:gd name="connsiteY10" fmla="*/ 3465356 h 3730843"/>
                <a:gd name="connsiteX11" fmla="*/ 547814 w 812057"/>
                <a:gd name="connsiteY11" fmla="*/ 3729187 h 3730843"/>
                <a:gd name="connsiteX12" fmla="*/ 224414 w 812057"/>
                <a:gd name="connsiteY12" fmla="*/ 3467683 h 3730843"/>
                <a:gd name="connsiteX0" fmla="*/ 224414 w 812057"/>
                <a:gd name="connsiteY0" fmla="*/ 3467683 h 3730843"/>
                <a:gd name="connsiteX1" fmla="*/ 224278 w 812057"/>
                <a:gd name="connsiteY1" fmla="*/ 3440218 h 3730843"/>
                <a:gd name="connsiteX2" fmla="*/ 221508 w 812057"/>
                <a:gd name="connsiteY2" fmla="*/ 3440218 h 3730843"/>
                <a:gd name="connsiteX3" fmla="*/ 365992 w 812057"/>
                <a:gd name="connsiteY3" fmla="*/ 734655 h 3730843"/>
                <a:gd name="connsiteX4" fmla="*/ 0 w 812057"/>
                <a:gd name="connsiteY4" fmla="*/ 773385 h 3730843"/>
                <a:gd name="connsiteX5" fmla="*/ 622239 w 812057"/>
                <a:gd name="connsiteY5" fmla="*/ 0 h 3730843"/>
                <a:gd name="connsiteX6" fmla="*/ 645919 w 812057"/>
                <a:gd name="connsiteY6" fmla="*/ 443433 h 3730843"/>
                <a:gd name="connsiteX7" fmla="*/ 812057 w 812057"/>
                <a:gd name="connsiteY7" fmla="*/ 3440218 h 3730843"/>
                <a:gd name="connsiteX8" fmla="*/ 809489 w 812057"/>
                <a:gd name="connsiteY8" fmla="*/ 3440218 h 3730843"/>
                <a:gd name="connsiteX9" fmla="*/ 809613 w 812057"/>
                <a:gd name="connsiteY9" fmla="*/ 3465356 h 3730843"/>
                <a:gd name="connsiteX10" fmla="*/ 547814 w 812057"/>
                <a:gd name="connsiteY10" fmla="*/ 3729187 h 3730843"/>
                <a:gd name="connsiteX11" fmla="*/ 224414 w 812057"/>
                <a:gd name="connsiteY11" fmla="*/ 3467683 h 3730843"/>
                <a:gd name="connsiteX0" fmla="*/ 224414 w 812057"/>
                <a:gd name="connsiteY0" fmla="*/ 3467683 h 3730843"/>
                <a:gd name="connsiteX1" fmla="*/ 224278 w 812057"/>
                <a:gd name="connsiteY1" fmla="*/ 3440218 h 3730843"/>
                <a:gd name="connsiteX2" fmla="*/ 221508 w 812057"/>
                <a:gd name="connsiteY2" fmla="*/ 3440218 h 3730843"/>
                <a:gd name="connsiteX3" fmla="*/ 365992 w 812057"/>
                <a:gd name="connsiteY3" fmla="*/ 734655 h 3730843"/>
                <a:gd name="connsiteX4" fmla="*/ 0 w 812057"/>
                <a:gd name="connsiteY4" fmla="*/ 773385 h 3730843"/>
                <a:gd name="connsiteX5" fmla="*/ 622239 w 812057"/>
                <a:gd name="connsiteY5" fmla="*/ 0 h 3730843"/>
                <a:gd name="connsiteX6" fmla="*/ 812057 w 812057"/>
                <a:gd name="connsiteY6" fmla="*/ 3440218 h 3730843"/>
                <a:gd name="connsiteX7" fmla="*/ 809489 w 812057"/>
                <a:gd name="connsiteY7" fmla="*/ 3440218 h 3730843"/>
                <a:gd name="connsiteX8" fmla="*/ 809613 w 812057"/>
                <a:gd name="connsiteY8" fmla="*/ 3465356 h 3730843"/>
                <a:gd name="connsiteX9" fmla="*/ 547814 w 812057"/>
                <a:gd name="connsiteY9" fmla="*/ 3729187 h 3730843"/>
                <a:gd name="connsiteX10" fmla="*/ 224414 w 812057"/>
                <a:gd name="connsiteY10" fmla="*/ 3467683 h 3730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12057" h="3730843">
                  <a:moveTo>
                    <a:pt x="224414" y="3467683"/>
                  </a:moveTo>
                  <a:cubicBezTo>
                    <a:pt x="224369" y="3458528"/>
                    <a:pt x="224323" y="3449373"/>
                    <a:pt x="224278" y="3440218"/>
                  </a:cubicBezTo>
                  <a:lnTo>
                    <a:pt x="221508" y="3440218"/>
                  </a:lnTo>
                  <a:lnTo>
                    <a:pt x="365992" y="734655"/>
                  </a:lnTo>
                  <a:lnTo>
                    <a:pt x="0" y="773385"/>
                  </a:lnTo>
                  <a:lnTo>
                    <a:pt x="622239" y="0"/>
                  </a:lnTo>
                  <a:lnTo>
                    <a:pt x="812057" y="3440218"/>
                  </a:lnTo>
                  <a:lnTo>
                    <a:pt x="809489" y="3440218"/>
                  </a:lnTo>
                  <a:cubicBezTo>
                    <a:pt x="809530" y="3448597"/>
                    <a:pt x="809572" y="3456977"/>
                    <a:pt x="809613" y="3465356"/>
                  </a:cubicBezTo>
                  <a:cubicBezTo>
                    <a:pt x="796446" y="3601507"/>
                    <a:pt x="689141" y="3714232"/>
                    <a:pt x="547814" y="3729187"/>
                  </a:cubicBezTo>
                  <a:cubicBezTo>
                    <a:pt x="386296" y="3746279"/>
                    <a:pt x="241506" y="3629200"/>
                    <a:pt x="224414" y="34676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3764150" y="4167244"/>
              <a:ext cx="363948" cy="365610"/>
              <a:chOff x="4106064" y="1488444"/>
              <a:chExt cx="629838" cy="632714"/>
            </a:xfrm>
          </p:grpSpPr>
          <p:sp>
            <p:nvSpPr>
              <p:cNvPr id="24" name="Freeform 5"/>
              <p:cNvSpPr>
                <a:spLocks/>
              </p:cNvSpPr>
              <p:nvPr/>
            </p:nvSpPr>
            <p:spPr bwMode="auto">
              <a:xfrm>
                <a:off x="4106064" y="1571883"/>
                <a:ext cx="547688" cy="549275"/>
              </a:xfrm>
              <a:custGeom>
                <a:avLst/>
                <a:gdLst>
                  <a:gd name="T0" fmla="*/ 144 w 144"/>
                  <a:gd name="T1" fmla="*/ 72 h 144"/>
                  <a:gd name="T2" fmla="*/ 72 w 144"/>
                  <a:gd name="T3" fmla="*/ 144 h 144"/>
                  <a:gd name="T4" fmla="*/ 0 w 144"/>
                  <a:gd name="T5" fmla="*/ 72 h 144"/>
                  <a:gd name="T6" fmla="*/ 72 w 144"/>
                  <a:gd name="T7" fmla="*/ 0 h 144"/>
                  <a:gd name="T8" fmla="*/ 72 w 144"/>
                  <a:gd name="T9" fmla="*/ 72 h 144"/>
                  <a:gd name="T10" fmla="*/ 144 w 144"/>
                  <a:gd name="T11" fmla="*/ 72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4" h="144">
                    <a:moveTo>
                      <a:pt x="144" y="72"/>
                    </a:moveTo>
                    <a:cubicBezTo>
                      <a:pt x="144" y="112"/>
                      <a:pt x="112" y="144"/>
                      <a:pt x="72" y="144"/>
                    </a:cubicBezTo>
                    <a:cubicBezTo>
                      <a:pt x="32" y="144"/>
                      <a:pt x="0" y="112"/>
                      <a:pt x="0" y="72"/>
                    </a:cubicBezTo>
                    <a:cubicBezTo>
                      <a:pt x="0" y="32"/>
                      <a:pt x="32" y="0"/>
                      <a:pt x="72" y="0"/>
                    </a:cubicBezTo>
                    <a:cubicBezTo>
                      <a:pt x="72" y="72"/>
                      <a:pt x="72" y="72"/>
                      <a:pt x="72" y="72"/>
                    </a:cubicBezTo>
                    <a:lnTo>
                      <a:pt x="144" y="72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5" name="Freeform 6"/>
              <p:cNvSpPr>
                <a:spLocks/>
              </p:cNvSpPr>
              <p:nvPr/>
            </p:nvSpPr>
            <p:spPr bwMode="auto">
              <a:xfrm>
                <a:off x="4439439" y="1488444"/>
                <a:ext cx="296463" cy="297751"/>
              </a:xfrm>
              <a:custGeom>
                <a:avLst/>
                <a:gdLst>
                  <a:gd name="T0" fmla="*/ 96 w 96"/>
                  <a:gd name="T1" fmla="*/ 96 h 96"/>
                  <a:gd name="T2" fmla="*/ 0 w 96"/>
                  <a:gd name="T3" fmla="*/ 0 h 96"/>
                  <a:gd name="T4" fmla="*/ 0 w 96"/>
                  <a:gd name="T5" fmla="*/ 96 h 96"/>
                  <a:gd name="T6" fmla="*/ 96 w 96"/>
                  <a:gd name="T7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96">
                    <a:moveTo>
                      <a:pt x="96" y="96"/>
                    </a:moveTo>
                    <a:cubicBezTo>
                      <a:pt x="96" y="43"/>
                      <a:pt x="53" y="0"/>
                      <a:pt x="0" y="0"/>
                    </a:cubicBezTo>
                    <a:cubicBezTo>
                      <a:pt x="0" y="96"/>
                      <a:pt x="0" y="96"/>
                      <a:pt x="0" y="96"/>
                    </a:cubicBezTo>
                    <a:lnTo>
                      <a:pt x="96" y="96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6" name="组合 25"/>
          <p:cNvGrpSpPr/>
          <p:nvPr/>
        </p:nvGrpSpPr>
        <p:grpSpPr>
          <a:xfrm>
            <a:off x="3061236" y="2056328"/>
            <a:ext cx="2787539" cy="606737"/>
            <a:chOff x="3591714" y="2730260"/>
            <a:chExt cx="3730843" cy="812057"/>
          </a:xfrm>
        </p:grpSpPr>
        <p:sp>
          <p:nvSpPr>
            <p:cNvPr id="27" name="任意多边形 26"/>
            <p:cNvSpPr/>
            <p:nvPr/>
          </p:nvSpPr>
          <p:spPr>
            <a:xfrm rot="5793973">
              <a:off x="5051107" y="1270867"/>
              <a:ext cx="812057" cy="3730843"/>
            </a:xfrm>
            <a:custGeom>
              <a:avLst/>
              <a:gdLst>
                <a:gd name="connsiteX0" fmla="*/ 224414 w 812057"/>
                <a:gd name="connsiteY0" fmla="*/ 3467683 h 3730843"/>
                <a:gd name="connsiteX1" fmla="*/ 224278 w 812057"/>
                <a:gd name="connsiteY1" fmla="*/ 3440218 h 3730843"/>
                <a:gd name="connsiteX2" fmla="*/ 221508 w 812057"/>
                <a:gd name="connsiteY2" fmla="*/ 3440218 h 3730843"/>
                <a:gd name="connsiteX3" fmla="*/ 365992 w 812057"/>
                <a:gd name="connsiteY3" fmla="*/ 734655 h 3730843"/>
                <a:gd name="connsiteX4" fmla="*/ 0 w 812057"/>
                <a:gd name="connsiteY4" fmla="*/ 773385 h 3730843"/>
                <a:gd name="connsiteX5" fmla="*/ 622239 w 812057"/>
                <a:gd name="connsiteY5" fmla="*/ 0 h 3730843"/>
                <a:gd name="connsiteX6" fmla="*/ 645919 w 812057"/>
                <a:gd name="connsiteY6" fmla="*/ 443433 h 3730843"/>
                <a:gd name="connsiteX7" fmla="*/ 651988 w 812057"/>
                <a:gd name="connsiteY7" fmla="*/ 442791 h 3730843"/>
                <a:gd name="connsiteX8" fmla="*/ 812057 w 812057"/>
                <a:gd name="connsiteY8" fmla="*/ 3440218 h 3730843"/>
                <a:gd name="connsiteX9" fmla="*/ 809489 w 812057"/>
                <a:gd name="connsiteY9" fmla="*/ 3440218 h 3730843"/>
                <a:gd name="connsiteX10" fmla="*/ 809613 w 812057"/>
                <a:gd name="connsiteY10" fmla="*/ 3465356 h 3730843"/>
                <a:gd name="connsiteX11" fmla="*/ 547814 w 812057"/>
                <a:gd name="connsiteY11" fmla="*/ 3729187 h 3730843"/>
                <a:gd name="connsiteX12" fmla="*/ 224414 w 812057"/>
                <a:gd name="connsiteY12" fmla="*/ 3467683 h 3730843"/>
                <a:gd name="connsiteX0" fmla="*/ 224414 w 812057"/>
                <a:gd name="connsiteY0" fmla="*/ 3467683 h 3730843"/>
                <a:gd name="connsiteX1" fmla="*/ 224278 w 812057"/>
                <a:gd name="connsiteY1" fmla="*/ 3440218 h 3730843"/>
                <a:gd name="connsiteX2" fmla="*/ 221508 w 812057"/>
                <a:gd name="connsiteY2" fmla="*/ 3440218 h 3730843"/>
                <a:gd name="connsiteX3" fmla="*/ 365992 w 812057"/>
                <a:gd name="connsiteY3" fmla="*/ 734655 h 3730843"/>
                <a:gd name="connsiteX4" fmla="*/ 0 w 812057"/>
                <a:gd name="connsiteY4" fmla="*/ 773385 h 3730843"/>
                <a:gd name="connsiteX5" fmla="*/ 622239 w 812057"/>
                <a:gd name="connsiteY5" fmla="*/ 0 h 3730843"/>
                <a:gd name="connsiteX6" fmla="*/ 645919 w 812057"/>
                <a:gd name="connsiteY6" fmla="*/ 443433 h 3730843"/>
                <a:gd name="connsiteX7" fmla="*/ 812057 w 812057"/>
                <a:gd name="connsiteY7" fmla="*/ 3440218 h 3730843"/>
                <a:gd name="connsiteX8" fmla="*/ 809489 w 812057"/>
                <a:gd name="connsiteY8" fmla="*/ 3440218 h 3730843"/>
                <a:gd name="connsiteX9" fmla="*/ 809613 w 812057"/>
                <a:gd name="connsiteY9" fmla="*/ 3465356 h 3730843"/>
                <a:gd name="connsiteX10" fmla="*/ 547814 w 812057"/>
                <a:gd name="connsiteY10" fmla="*/ 3729187 h 3730843"/>
                <a:gd name="connsiteX11" fmla="*/ 224414 w 812057"/>
                <a:gd name="connsiteY11" fmla="*/ 3467683 h 3730843"/>
                <a:gd name="connsiteX0" fmla="*/ 224414 w 812057"/>
                <a:gd name="connsiteY0" fmla="*/ 3467683 h 3730843"/>
                <a:gd name="connsiteX1" fmla="*/ 224278 w 812057"/>
                <a:gd name="connsiteY1" fmla="*/ 3440218 h 3730843"/>
                <a:gd name="connsiteX2" fmla="*/ 221508 w 812057"/>
                <a:gd name="connsiteY2" fmla="*/ 3440218 h 3730843"/>
                <a:gd name="connsiteX3" fmla="*/ 365992 w 812057"/>
                <a:gd name="connsiteY3" fmla="*/ 734655 h 3730843"/>
                <a:gd name="connsiteX4" fmla="*/ 0 w 812057"/>
                <a:gd name="connsiteY4" fmla="*/ 773385 h 3730843"/>
                <a:gd name="connsiteX5" fmla="*/ 622239 w 812057"/>
                <a:gd name="connsiteY5" fmla="*/ 0 h 3730843"/>
                <a:gd name="connsiteX6" fmla="*/ 812057 w 812057"/>
                <a:gd name="connsiteY6" fmla="*/ 3440218 h 3730843"/>
                <a:gd name="connsiteX7" fmla="*/ 809489 w 812057"/>
                <a:gd name="connsiteY7" fmla="*/ 3440218 h 3730843"/>
                <a:gd name="connsiteX8" fmla="*/ 809613 w 812057"/>
                <a:gd name="connsiteY8" fmla="*/ 3465356 h 3730843"/>
                <a:gd name="connsiteX9" fmla="*/ 547814 w 812057"/>
                <a:gd name="connsiteY9" fmla="*/ 3729187 h 3730843"/>
                <a:gd name="connsiteX10" fmla="*/ 224414 w 812057"/>
                <a:gd name="connsiteY10" fmla="*/ 3467683 h 3730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12057" h="3730843">
                  <a:moveTo>
                    <a:pt x="224414" y="3467683"/>
                  </a:moveTo>
                  <a:cubicBezTo>
                    <a:pt x="224369" y="3458528"/>
                    <a:pt x="224323" y="3449373"/>
                    <a:pt x="224278" y="3440218"/>
                  </a:cubicBezTo>
                  <a:lnTo>
                    <a:pt x="221508" y="3440218"/>
                  </a:lnTo>
                  <a:lnTo>
                    <a:pt x="365992" y="734655"/>
                  </a:lnTo>
                  <a:lnTo>
                    <a:pt x="0" y="773385"/>
                  </a:lnTo>
                  <a:lnTo>
                    <a:pt x="622239" y="0"/>
                  </a:lnTo>
                  <a:lnTo>
                    <a:pt x="812057" y="3440218"/>
                  </a:lnTo>
                  <a:lnTo>
                    <a:pt x="809489" y="3440218"/>
                  </a:lnTo>
                  <a:cubicBezTo>
                    <a:pt x="809530" y="3448597"/>
                    <a:pt x="809572" y="3456977"/>
                    <a:pt x="809613" y="3465356"/>
                  </a:cubicBezTo>
                  <a:cubicBezTo>
                    <a:pt x="796446" y="3601507"/>
                    <a:pt x="689141" y="3714232"/>
                    <a:pt x="547814" y="3729187"/>
                  </a:cubicBezTo>
                  <a:cubicBezTo>
                    <a:pt x="386296" y="3746279"/>
                    <a:pt x="241506" y="3629200"/>
                    <a:pt x="224414" y="34676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3725996" y="2909896"/>
              <a:ext cx="360319" cy="316537"/>
              <a:chOff x="5940425" y="1247775"/>
              <a:chExt cx="735013" cy="555625"/>
            </a:xfrm>
          </p:grpSpPr>
          <p:sp>
            <p:nvSpPr>
              <p:cNvPr id="29" name="AutoShape 13"/>
              <p:cNvSpPr>
                <a:spLocks noChangeAspect="1" noChangeArrowheads="1" noTextEdit="1"/>
              </p:cNvSpPr>
              <p:nvPr/>
            </p:nvSpPr>
            <p:spPr bwMode="auto">
              <a:xfrm>
                <a:off x="5943600" y="1247775"/>
                <a:ext cx="731838" cy="5524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0" name="Freeform 15"/>
              <p:cNvSpPr>
                <a:spLocks noEditPoints="1"/>
              </p:cNvSpPr>
              <p:nvPr/>
            </p:nvSpPr>
            <p:spPr bwMode="auto">
              <a:xfrm>
                <a:off x="5940425" y="1250950"/>
                <a:ext cx="731838" cy="552450"/>
              </a:xfrm>
              <a:custGeom>
                <a:avLst/>
                <a:gdLst>
                  <a:gd name="T0" fmla="*/ 180 w 192"/>
                  <a:gd name="T1" fmla="*/ 0 h 144"/>
                  <a:gd name="T2" fmla="*/ 12 w 192"/>
                  <a:gd name="T3" fmla="*/ 0 h 144"/>
                  <a:gd name="T4" fmla="*/ 0 w 192"/>
                  <a:gd name="T5" fmla="*/ 12 h 144"/>
                  <a:gd name="T6" fmla="*/ 0 w 192"/>
                  <a:gd name="T7" fmla="*/ 116 h 144"/>
                  <a:gd name="T8" fmla="*/ 13 w 192"/>
                  <a:gd name="T9" fmla="*/ 128 h 144"/>
                  <a:gd name="T10" fmla="*/ 78 w 192"/>
                  <a:gd name="T11" fmla="*/ 128 h 144"/>
                  <a:gd name="T12" fmla="*/ 72 w 192"/>
                  <a:gd name="T13" fmla="*/ 138 h 144"/>
                  <a:gd name="T14" fmla="*/ 74 w 192"/>
                  <a:gd name="T15" fmla="*/ 144 h 144"/>
                  <a:gd name="T16" fmla="*/ 76 w 192"/>
                  <a:gd name="T17" fmla="*/ 144 h 144"/>
                  <a:gd name="T18" fmla="*/ 80 w 192"/>
                  <a:gd name="T19" fmla="*/ 142 h 144"/>
                  <a:gd name="T20" fmla="*/ 86 w 192"/>
                  <a:gd name="T21" fmla="*/ 128 h 144"/>
                  <a:gd name="T22" fmla="*/ 106 w 192"/>
                  <a:gd name="T23" fmla="*/ 128 h 144"/>
                  <a:gd name="T24" fmla="*/ 112 w 192"/>
                  <a:gd name="T25" fmla="*/ 142 h 144"/>
                  <a:gd name="T26" fmla="*/ 116 w 192"/>
                  <a:gd name="T27" fmla="*/ 144 h 144"/>
                  <a:gd name="T28" fmla="*/ 118 w 192"/>
                  <a:gd name="T29" fmla="*/ 144 h 144"/>
                  <a:gd name="T30" fmla="*/ 120 w 192"/>
                  <a:gd name="T31" fmla="*/ 138 h 144"/>
                  <a:gd name="T32" fmla="*/ 114 w 192"/>
                  <a:gd name="T33" fmla="*/ 128 h 144"/>
                  <a:gd name="T34" fmla="*/ 181 w 192"/>
                  <a:gd name="T35" fmla="*/ 128 h 144"/>
                  <a:gd name="T36" fmla="*/ 192 w 192"/>
                  <a:gd name="T37" fmla="*/ 116 h 144"/>
                  <a:gd name="T38" fmla="*/ 192 w 192"/>
                  <a:gd name="T39" fmla="*/ 12 h 144"/>
                  <a:gd name="T40" fmla="*/ 180 w 192"/>
                  <a:gd name="T41" fmla="*/ 0 h 144"/>
                  <a:gd name="T42" fmla="*/ 176 w 192"/>
                  <a:gd name="T43" fmla="*/ 108 h 144"/>
                  <a:gd name="T44" fmla="*/ 172 w 192"/>
                  <a:gd name="T45" fmla="*/ 112 h 144"/>
                  <a:gd name="T46" fmla="*/ 20 w 192"/>
                  <a:gd name="T47" fmla="*/ 112 h 144"/>
                  <a:gd name="T48" fmla="*/ 16 w 192"/>
                  <a:gd name="T49" fmla="*/ 108 h 144"/>
                  <a:gd name="T50" fmla="*/ 16 w 192"/>
                  <a:gd name="T51" fmla="*/ 20 h 144"/>
                  <a:gd name="T52" fmla="*/ 20 w 192"/>
                  <a:gd name="T53" fmla="*/ 16 h 144"/>
                  <a:gd name="T54" fmla="*/ 172 w 192"/>
                  <a:gd name="T55" fmla="*/ 16 h 144"/>
                  <a:gd name="T56" fmla="*/ 176 w 192"/>
                  <a:gd name="T57" fmla="*/ 20 h 144"/>
                  <a:gd name="T58" fmla="*/ 176 w 192"/>
                  <a:gd name="T59" fmla="*/ 108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92" h="144">
                    <a:moveTo>
                      <a:pt x="180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23"/>
                      <a:pt x="6" y="128"/>
                      <a:pt x="13" y="128"/>
                    </a:cubicBezTo>
                    <a:cubicBezTo>
                      <a:pt x="78" y="128"/>
                      <a:pt x="78" y="128"/>
                      <a:pt x="78" y="128"/>
                    </a:cubicBezTo>
                    <a:cubicBezTo>
                      <a:pt x="72" y="138"/>
                      <a:pt x="72" y="138"/>
                      <a:pt x="72" y="138"/>
                    </a:cubicBezTo>
                    <a:cubicBezTo>
                      <a:pt x="71" y="140"/>
                      <a:pt x="72" y="143"/>
                      <a:pt x="74" y="144"/>
                    </a:cubicBezTo>
                    <a:cubicBezTo>
                      <a:pt x="75" y="144"/>
                      <a:pt x="75" y="144"/>
                      <a:pt x="76" y="144"/>
                    </a:cubicBezTo>
                    <a:cubicBezTo>
                      <a:pt x="77" y="144"/>
                      <a:pt x="79" y="143"/>
                      <a:pt x="80" y="142"/>
                    </a:cubicBezTo>
                    <a:cubicBezTo>
                      <a:pt x="86" y="128"/>
                      <a:pt x="86" y="128"/>
                      <a:pt x="86" y="128"/>
                    </a:cubicBezTo>
                    <a:cubicBezTo>
                      <a:pt x="106" y="128"/>
                      <a:pt x="106" y="128"/>
                      <a:pt x="106" y="128"/>
                    </a:cubicBezTo>
                    <a:cubicBezTo>
                      <a:pt x="112" y="142"/>
                      <a:pt x="112" y="142"/>
                      <a:pt x="112" y="142"/>
                    </a:cubicBezTo>
                    <a:cubicBezTo>
                      <a:pt x="113" y="143"/>
                      <a:pt x="115" y="144"/>
                      <a:pt x="116" y="144"/>
                    </a:cubicBezTo>
                    <a:cubicBezTo>
                      <a:pt x="117" y="144"/>
                      <a:pt x="117" y="144"/>
                      <a:pt x="118" y="144"/>
                    </a:cubicBezTo>
                    <a:cubicBezTo>
                      <a:pt x="120" y="143"/>
                      <a:pt x="121" y="140"/>
                      <a:pt x="120" y="138"/>
                    </a:cubicBezTo>
                    <a:cubicBezTo>
                      <a:pt x="114" y="128"/>
                      <a:pt x="114" y="128"/>
                      <a:pt x="114" y="128"/>
                    </a:cubicBezTo>
                    <a:cubicBezTo>
                      <a:pt x="181" y="128"/>
                      <a:pt x="181" y="128"/>
                      <a:pt x="181" y="128"/>
                    </a:cubicBezTo>
                    <a:cubicBezTo>
                      <a:pt x="187" y="128"/>
                      <a:pt x="192" y="122"/>
                      <a:pt x="192" y="116"/>
                    </a:cubicBezTo>
                    <a:cubicBezTo>
                      <a:pt x="192" y="12"/>
                      <a:pt x="192" y="12"/>
                      <a:pt x="192" y="12"/>
                    </a:cubicBezTo>
                    <a:cubicBezTo>
                      <a:pt x="192" y="5"/>
                      <a:pt x="187" y="0"/>
                      <a:pt x="180" y="0"/>
                    </a:cubicBezTo>
                    <a:close/>
                    <a:moveTo>
                      <a:pt x="176" y="108"/>
                    </a:moveTo>
                    <a:cubicBezTo>
                      <a:pt x="176" y="110"/>
                      <a:pt x="174" y="112"/>
                      <a:pt x="172" y="112"/>
                    </a:cubicBezTo>
                    <a:cubicBezTo>
                      <a:pt x="20" y="112"/>
                      <a:pt x="20" y="112"/>
                      <a:pt x="20" y="112"/>
                    </a:cubicBezTo>
                    <a:cubicBezTo>
                      <a:pt x="18" y="112"/>
                      <a:pt x="16" y="110"/>
                      <a:pt x="16" y="108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8"/>
                      <a:pt x="18" y="16"/>
                      <a:pt x="20" y="16"/>
                    </a:cubicBezTo>
                    <a:cubicBezTo>
                      <a:pt x="172" y="16"/>
                      <a:pt x="172" y="16"/>
                      <a:pt x="172" y="16"/>
                    </a:cubicBezTo>
                    <a:cubicBezTo>
                      <a:pt x="174" y="16"/>
                      <a:pt x="176" y="18"/>
                      <a:pt x="176" y="20"/>
                    </a:cubicBezTo>
                    <a:lnTo>
                      <a:pt x="176" y="10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1" name="组合 30"/>
          <p:cNvGrpSpPr/>
          <p:nvPr/>
        </p:nvGrpSpPr>
        <p:grpSpPr>
          <a:xfrm>
            <a:off x="6028709" y="1708363"/>
            <a:ext cx="1295009" cy="1537030"/>
            <a:chOff x="7432519" y="2282138"/>
            <a:chExt cx="1733239" cy="2057160"/>
          </a:xfrm>
        </p:grpSpPr>
        <p:sp>
          <p:nvSpPr>
            <p:cNvPr id="32" name="Freeform 355"/>
            <p:cNvSpPr>
              <a:spLocks noEditPoints="1"/>
            </p:cNvSpPr>
            <p:nvPr/>
          </p:nvSpPr>
          <p:spPr bwMode="auto">
            <a:xfrm>
              <a:off x="7654145" y="2765171"/>
              <a:ext cx="500083" cy="483037"/>
            </a:xfrm>
            <a:custGeom>
              <a:avLst/>
              <a:gdLst>
                <a:gd name="T0" fmla="*/ 38 w 88"/>
                <a:gd name="T1" fmla="*/ 13 h 85"/>
                <a:gd name="T2" fmla="*/ 38 w 88"/>
                <a:gd name="T3" fmla="*/ 38 h 85"/>
                <a:gd name="T4" fmla="*/ 14 w 88"/>
                <a:gd name="T5" fmla="*/ 38 h 85"/>
                <a:gd name="T6" fmla="*/ 14 w 88"/>
                <a:gd name="T7" fmla="*/ 48 h 85"/>
                <a:gd name="T8" fmla="*/ 38 w 88"/>
                <a:gd name="T9" fmla="*/ 48 h 85"/>
                <a:gd name="T10" fmla="*/ 38 w 88"/>
                <a:gd name="T11" fmla="*/ 73 h 85"/>
                <a:gd name="T12" fmla="*/ 50 w 88"/>
                <a:gd name="T13" fmla="*/ 73 h 85"/>
                <a:gd name="T14" fmla="*/ 50 w 88"/>
                <a:gd name="T15" fmla="*/ 48 h 85"/>
                <a:gd name="T16" fmla="*/ 73 w 88"/>
                <a:gd name="T17" fmla="*/ 48 h 85"/>
                <a:gd name="T18" fmla="*/ 73 w 88"/>
                <a:gd name="T19" fmla="*/ 38 h 85"/>
                <a:gd name="T20" fmla="*/ 50 w 88"/>
                <a:gd name="T21" fmla="*/ 38 h 85"/>
                <a:gd name="T22" fmla="*/ 50 w 88"/>
                <a:gd name="T23" fmla="*/ 13 h 85"/>
                <a:gd name="T24" fmla="*/ 38 w 88"/>
                <a:gd name="T25" fmla="*/ 13 h 85"/>
                <a:gd name="T26" fmla="*/ 43 w 88"/>
                <a:gd name="T27" fmla="*/ 0 h 85"/>
                <a:gd name="T28" fmla="*/ 61 w 88"/>
                <a:gd name="T29" fmla="*/ 2 h 85"/>
                <a:gd name="T30" fmla="*/ 74 w 88"/>
                <a:gd name="T31" fmla="*/ 12 h 85"/>
                <a:gd name="T32" fmla="*/ 85 w 88"/>
                <a:gd name="T33" fmla="*/ 26 h 85"/>
                <a:gd name="T34" fmla="*/ 88 w 88"/>
                <a:gd name="T35" fmla="*/ 43 h 85"/>
                <a:gd name="T36" fmla="*/ 85 w 88"/>
                <a:gd name="T37" fmla="*/ 59 h 85"/>
                <a:gd name="T38" fmla="*/ 74 w 88"/>
                <a:gd name="T39" fmla="*/ 73 h 85"/>
                <a:gd name="T40" fmla="*/ 61 w 88"/>
                <a:gd name="T41" fmla="*/ 82 h 85"/>
                <a:gd name="T42" fmla="*/ 43 w 88"/>
                <a:gd name="T43" fmla="*/ 85 h 85"/>
                <a:gd name="T44" fmla="*/ 26 w 88"/>
                <a:gd name="T45" fmla="*/ 82 h 85"/>
                <a:gd name="T46" fmla="*/ 12 w 88"/>
                <a:gd name="T47" fmla="*/ 73 h 85"/>
                <a:gd name="T48" fmla="*/ 2 w 88"/>
                <a:gd name="T49" fmla="*/ 59 h 85"/>
                <a:gd name="T50" fmla="*/ 0 w 88"/>
                <a:gd name="T51" fmla="*/ 43 h 85"/>
                <a:gd name="T52" fmla="*/ 2 w 88"/>
                <a:gd name="T53" fmla="*/ 26 h 85"/>
                <a:gd name="T54" fmla="*/ 12 w 88"/>
                <a:gd name="T55" fmla="*/ 12 h 85"/>
                <a:gd name="T56" fmla="*/ 26 w 88"/>
                <a:gd name="T57" fmla="*/ 2 h 85"/>
                <a:gd name="T58" fmla="*/ 43 w 88"/>
                <a:gd name="T5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8" h="85">
                  <a:moveTo>
                    <a:pt x="38" y="13"/>
                  </a:moveTo>
                  <a:lnTo>
                    <a:pt x="38" y="38"/>
                  </a:lnTo>
                  <a:lnTo>
                    <a:pt x="14" y="38"/>
                  </a:lnTo>
                  <a:lnTo>
                    <a:pt x="14" y="48"/>
                  </a:lnTo>
                  <a:lnTo>
                    <a:pt x="38" y="48"/>
                  </a:lnTo>
                  <a:lnTo>
                    <a:pt x="38" y="73"/>
                  </a:lnTo>
                  <a:lnTo>
                    <a:pt x="50" y="73"/>
                  </a:lnTo>
                  <a:lnTo>
                    <a:pt x="50" y="48"/>
                  </a:lnTo>
                  <a:lnTo>
                    <a:pt x="73" y="48"/>
                  </a:lnTo>
                  <a:lnTo>
                    <a:pt x="73" y="38"/>
                  </a:lnTo>
                  <a:lnTo>
                    <a:pt x="50" y="38"/>
                  </a:lnTo>
                  <a:lnTo>
                    <a:pt x="50" y="13"/>
                  </a:lnTo>
                  <a:lnTo>
                    <a:pt x="38" y="13"/>
                  </a:lnTo>
                  <a:close/>
                  <a:moveTo>
                    <a:pt x="43" y="0"/>
                  </a:moveTo>
                  <a:lnTo>
                    <a:pt x="61" y="2"/>
                  </a:lnTo>
                  <a:lnTo>
                    <a:pt x="74" y="12"/>
                  </a:lnTo>
                  <a:lnTo>
                    <a:pt x="85" y="26"/>
                  </a:lnTo>
                  <a:lnTo>
                    <a:pt x="88" y="43"/>
                  </a:lnTo>
                  <a:lnTo>
                    <a:pt x="85" y="59"/>
                  </a:lnTo>
                  <a:lnTo>
                    <a:pt x="74" y="73"/>
                  </a:lnTo>
                  <a:lnTo>
                    <a:pt x="61" y="82"/>
                  </a:lnTo>
                  <a:lnTo>
                    <a:pt x="43" y="85"/>
                  </a:lnTo>
                  <a:lnTo>
                    <a:pt x="26" y="82"/>
                  </a:lnTo>
                  <a:lnTo>
                    <a:pt x="12" y="73"/>
                  </a:lnTo>
                  <a:lnTo>
                    <a:pt x="2" y="59"/>
                  </a:lnTo>
                  <a:lnTo>
                    <a:pt x="0" y="43"/>
                  </a:lnTo>
                  <a:lnTo>
                    <a:pt x="2" y="26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8FA4B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33" name="Freeform 356"/>
            <p:cNvSpPr>
              <a:spLocks/>
            </p:cNvSpPr>
            <p:nvPr/>
          </p:nvSpPr>
          <p:spPr bwMode="auto">
            <a:xfrm>
              <a:off x="8517924" y="3509615"/>
              <a:ext cx="386427" cy="818318"/>
            </a:xfrm>
            <a:custGeom>
              <a:avLst/>
              <a:gdLst>
                <a:gd name="T0" fmla="*/ 68 w 68"/>
                <a:gd name="T1" fmla="*/ 0 h 144"/>
                <a:gd name="T2" fmla="*/ 68 w 68"/>
                <a:gd name="T3" fmla="*/ 111 h 144"/>
                <a:gd name="T4" fmla="*/ 0 w 68"/>
                <a:gd name="T5" fmla="*/ 144 h 144"/>
                <a:gd name="T6" fmla="*/ 0 w 68"/>
                <a:gd name="T7" fmla="*/ 35 h 144"/>
                <a:gd name="T8" fmla="*/ 0 w 68"/>
                <a:gd name="T9" fmla="*/ 33 h 144"/>
                <a:gd name="T10" fmla="*/ 68 w 68"/>
                <a:gd name="T11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44">
                  <a:moveTo>
                    <a:pt x="68" y="0"/>
                  </a:moveTo>
                  <a:lnTo>
                    <a:pt x="68" y="111"/>
                  </a:lnTo>
                  <a:lnTo>
                    <a:pt x="0" y="144"/>
                  </a:lnTo>
                  <a:lnTo>
                    <a:pt x="0" y="35"/>
                  </a:lnTo>
                  <a:lnTo>
                    <a:pt x="0" y="33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34" name="Freeform 357"/>
            <p:cNvSpPr>
              <a:spLocks/>
            </p:cNvSpPr>
            <p:nvPr/>
          </p:nvSpPr>
          <p:spPr bwMode="auto">
            <a:xfrm>
              <a:off x="7432519" y="3384594"/>
              <a:ext cx="1022896" cy="295504"/>
            </a:xfrm>
            <a:custGeom>
              <a:avLst/>
              <a:gdLst>
                <a:gd name="T0" fmla="*/ 0 w 180"/>
                <a:gd name="T1" fmla="*/ 0 h 52"/>
                <a:gd name="T2" fmla="*/ 136 w 180"/>
                <a:gd name="T3" fmla="*/ 0 h 52"/>
                <a:gd name="T4" fmla="*/ 180 w 180"/>
                <a:gd name="T5" fmla="*/ 52 h 52"/>
                <a:gd name="T6" fmla="*/ 43 w 180"/>
                <a:gd name="T7" fmla="*/ 52 h 52"/>
                <a:gd name="T8" fmla="*/ 0 w 180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" h="52">
                  <a:moveTo>
                    <a:pt x="0" y="0"/>
                  </a:moveTo>
                  <a:lnTo>
                    <a:pt x="136" y="0"/>
                  </a:lnTo>
                  <a:lnTo>
                    <a:pt x="180" y="52"/>
                  </a:lnTo>
                  <a:lnTo>
                    <a:pt x="43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35" name="Freeform 358"/>
            <p:cNvSpPr>
              <a:spLocks/>
            </p:cNvSpPr>
            <p:nvPr/>
          </p:nvSpPr>
          <p:spPr bwMode="auto">
            <a:xfrm>
              <a:off x="7705291" y="3708510"/>
              <a:ext cx="778539" cy="630788"/>
            </a:xfrm>
            <a:custGeom>
              <a:avLst/>
              <a:gdLst>
                <a:gd name="T0" fmla="*/ 0 w 137"/>
                <a:gd name="T1" fmla="*/ 0 h 111"/>
                <a:gd name="T2" fmla="*/ 137 w 137"/>
                <a:gd name="T3" fmla="*/ 0 h 111"/>
                <a:gd name="T4" fmla="*/ 137 w 137"/>
                <a:gd name="T5" fmla="*/ 0 h 111"/>
                <a:gd name="T6" fmla="*/ 137 w 137"/>
                <a:gd name="T7" fmla="*/ 0 h 111"/>
                <a:gd name="T8" fmla="*/ 137 w 137"/>
                <a:gd name="T9" fmla="*/ 111 h 111"/>
                <a:gd name="T10" fmla="*/ 0 w 137"/>
                <a:gd name="T11" fmla="*/ 111 h 111"/>
                <a:gd name="T12" fmla="*/ 0 w 137"/>
                <a:gd name="T13" fmla="*/ 0 h 111"/>
                <a:gd name="T14" fmla="*/ 0 w 137"/>
                <a:gd name="T15" fmla="*/ 0 h 111"/>
                <a:gd name="T16" fmla="*/ 0 w 137"/>
                <a:gd name="T1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11">
                  <a:moveTo>
                    <a:pt x="0" y="0"/>
                  </a:moveTo>
                  <a:lnTo>
                    <a:pt x="137" y="0"/>
                  </a:lnTo>
                  <a:lnTo>
                    <a:pt x="137" y="0"/>
                  </a:lnTo>
                  <a:lnTo>
                    <a:pt x="137" y="0"/>
                  </a:lnTo>
                  <a:lnTo>
                    <a:pt x="137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36" name="Freeform 359"/>
            <p:cNvSpPr>
              <a:spLocks noEditPoints="1"/>
            </p:cNvSpPr>
            <p:nvPr/>
          </p:nvSpPr>
          <p:spPr bwMode="auto">
            <a:xfrm>
              <a:off x="8205374" y="2520814"/>
              <a:ext cx="505767" cy="483037"/>
            </a:xfrm>
            <a:custGeom>
              <a:avLst/>
              <a:gdLst>
                <a:gd name="T0" fmla="*/ 39 w 89"/>
                <a:gd name="T1" fmla="*/ 13 h 85"/>
                <a:gd name="T2" fmla="*/ 39 w 89"/>
                <a:gd name="T3" fmla="*/ 38 h 85"/>
                <a:gd name="T4" fmla="*/ 15 w 89"/>
                <a:gd name="T5" fmla="*/ 38 h 85"/>
                <a:gd name="T6" fmla="*/ 15 w 89"/>
                <a:gd name="T7" fmla="*/ 48 h 85"/>
                <a:gd name="T8" fmla="*/ 39 w 89"/>
                <a:gd name="T9" fmla="*/ 48 h 85"/>
                <a:gd name="T10" fmla="*/ 39 w 89"/>
                <a:gd name="T11" fmla="*/ 73 h 85"/>
                <a:gd name="T12" fmla="*/ 49 w 89"/>
                <a:gd name="T13" fmla="*/ 73 h 85"/>
                <a:gd name="T14" fmla="*/ 49 w 89"/>
                <a:gd name="T15" fmla="*/ 48 h 85"/>
                <a:gd name="T16" fmla="*/ 73 w 89"/>
                <a:gd name="T17" fmla="*/ 48 h 85"/>
                <a:gd name="T18" fmla="*/ 73 w 89"/>
                <a:gd name="T19" fmla="*/ 38 h 85"/>
                <a:gd name="T20" fmla="*/ 49 w 89"/>
                <a:gd name="T21" fmla="*/ 38 h 85"/>
                <a:gd name="T22" fmla="*/ 49 w 89"/>
                <a:gd name="T23" fmla="*/ 13 h 85"/>
                <a:gd name="T24" fmla="*/ 39 w 89"/>
                <a:gd name="T25" fmla="*/ 13 h 85"/>
                <a:gd name="T26" fmla="*/ 44 w 89"/>
                <a:gd name="T27" fmla="*/ 0 h 85"/>
                <a:gd name="T28" fmla="*/ 61 w 89"/>
                <a:gd name="T29" fmla="*/ 2 h 85"/>
                <a:gd name="T30" fmla="*/ 76 w 89"/>
                <a:gd name="T31" fmla="*/ 11 h 85"/>
                <a:gd name="T32" fmla="*/ 85 w 89"/>
                <a:gd name="T33" fmla="*/ 26 h 85"/>
                <a:gd name="T34" fmla="*/ 89 w 89"/>
                <a:gd name="T35" fmla="*/ 42 h 85"/>
                <a:gd name="T36" fmla="*/ 85 w 89"/>
                <a:gd name="T37" fmla="*/ 59 h 85"/>
                <a:gd name="T38" fmla="*/ 76 w 89"/>
                <a:gd name="T39" fmla="*/ 73 h 85"/>
                <a:gd name="T40" fmla="*/ 61 w 89"/>
                <a:gd name="T41" fmla="*/ 82 h 85"/>
                <a:gd name="T42" fmla="*/ 44 w 89"/>
                <a:gd name="T43" fmla="*/ 85 h 85"/>
                <a:gd name="T44" fmla="*/ 27 w 89"/>
                <a:gd name="T45" fmla="*/ 82 h 85"/>
                <a:gd name="T46" fmla="*/ 13 w 89"/>
                <a:gd name="T47" fmla="*/ 73 h 85"/>
                <a:gd name="T48" fmla="*/ 4 w 89"/>
                <a:gd name="T49" fmla="*/ 59 h 85"/>
                <a:gd name="T50" fmla="*/ 0 w 89"/>
                <a:gd name="T51" fmla="*/ 42 h 85"/>
                <a:gd name="T52" fmla="*/ 4 w 89"/>
                <a:gd name="T53" fmla="*/ 26 h 85"/>
                <a:gd name="T54" fmla="*/ 13 w 89"/>
                <a:gd name="T55" fmla="*/ 11 h 85"/>
                <a:gd name="T56" fmla="*/ 27 w 89"/>
                <a:gd name="T57" fmla="*/ 2 h 85"/>
                <a:gd name="T58" fmla="*/ 44 w 89"/>
                <a:gd name="T5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9" h="85">
                  <a:moveTo>
                    <a:pt x="39" y="13"/>
                  </a:moveTo>
                  <a:lnTo>
                    <a:pt x="39" y="38"/>
                  </a:lnTo>
                  <a:lnTo>
                    <a:pt x="15" y="38"/>
                  </a:lnTo>
                  <a:lnTo>
                    <a:pt x="15" y="48"/>
                  </a:lnTo>
                  <a:lnTo>
                    <a:pt x="39" y="48"/>
                  </a:lnTo>
                  <a:lnTo>
                    <a:pt x="39" y="73"/>
                  </a:lnTo>
                  <a:lnTo>
                    <a:pt x="49" y="73"/>
                  </a:lnTo>
                  <a:lnTo>
                    <a:pt x="49" y="48"/>
                  </a:lnTo>
                  <a:lnTo>
                    <a:pt x="73" y="48"/>
                  </a:lnTo>
                  <a:lnTo>
                    <a:pt x="73" y="38"/>
                  </a:lnTo>
                  <a:lnTo>
                    <a:pt x="49" y="38"/>
                  </a:lnTo>
                  <a:lnTo>
                    <a:pt x="49" y="13"/>
                  </a:lnTo>
                  <a:lnTo>
                    <a:pt x="39" y="13"/>
                  </a:lnTo>
                  <a:close/>
                  <a:moveTo>
                    <a:pt x="44" y="0"/>
                  </a:moveTo>
                  <a:lnTo>
                    <a:pt x="61" y="2"/>
                  </a:lnTo>
                  <a:lnTo>
                    <a:pt x="76" y="11"/>
                  </a:lnTo>
                  <a:lnTo>
                    <a:pt x="85" y="26"/>
                  </a:lnTo>
                  <a:lnTo>
                    <a:pt x="89" y="42"/>
                  </a:lnTo>
                  <a:lnTo>
                    <a:pt x="85" y="59"/>
                  </a:lnTo>
                  <a:lnTo>
                    <a:pt x="76" y="73"/>
                  </a:lnTo>
                  <a:lnTo>
                    <a:pt x="61" y="82"/>
                  </a:lnTo>
                  <a:lnTo>
                    <a:pt x="44" y="85"/>
                  </a:lnTo>
                  <a:lnTo>
                    <a:pt x="27" y="82"/>
                  </a:lnTo>
                  <a:lnTo>
                    <a:pt x="13" y="73"/>
                  </a:lnTo>
                  <a:lnTo>
                    <a:pt x="4" y="59"/>
                  </a:lnTo>
                  <a:lnTo>
                    <a:pt x="0" y="42"/>
                  </a:lnTo>
                  <a:lnTo>
                    <a:pt x="4" y="26"/>
                  </a:lnTo>
                  <a:lnTo>
                    <a:pt x="13" y="11"/>
                  </a:lnTo>
                  <a:lnTo>
                    <a:pt x="27" y="2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37" name="Freeform 360"/>
            <p:cNvSpPr>
              <a:spLocks noEditPoints="1"/>
            </p:cNvSpPr>
            <p:nvPr/>
          </p:nvSpPr>
          <p:spPr bwMode="auto">
            <a:xfrm>
              <a:off x="7938283" y="2282138"/>
              <a:ext cx="318234" cy="301188"/>
            </a:xfrm>
            <a:custGeom>
              <a:avLst/>
              <a:gdLst>
                <a:gd name="T0" fmla="*/ 24 w 56"/>
                <a:gd name="T1" fmla="*/ 9 h 53"/>
                <a:gd name="T2" fmla="*/ 24 w 56"/>
                <a:gd name="T3" fmla="*/ 23 h 53"/>
                <a:gd name="T4" fmla="*/ 9 w 56"/>
                <a:gd name="T5" fmla="*/ 23 h 53"/>
                <a:gd name="T6" fmla="*/ 9 w 56"/>
                <a:gd name="T7" fmla="*/ 30 h 53"/>
                <a:gd name="T8" fmla="*/ 24 w 56"/>
                <a:gd name="T9" fmla="*/ 30 h 53"/>
                <a:gd name="T10" fmla="*/ 24 w 56"/>
                <a:gd name="T11" fmla="*/ 46 h 53"/>
                <a:gd name="T12" fmla="*/ 31 w 56"/>
                <a:gd name="T13" fmla="*/ 46 h 53"/>
                <a:gd name="T14" fmla="*/ 31 w 56"/>
                <a:gd name="T15" fmla="*/ 30 h 53"/>
                <a:gd name="T16" fmla="*/ 45 w 56"/>
                <a:gd name="T17" fmla="*/ 30 h 53"/>
                <a:gd name="T18" fmla="*/ 45 w 56"/>
                <a:gd name="T19" fmla="*/ 23 h 53"/>
                <a:gd name="T20" fmla="*/ 31 w 56"/>
                <a:gd name="T21" fmla="*/ 23 h 53"/>
                <a:gd name="T22" fmla="*/ 31 w 56"/>
                <a:gd name="T23" fmla="*/ 9 h 53"/>
                <a:gd name="T24" fmla="*/ 24 w 56"/>
                <a:gd name="T25" fmla="*/ 9 h 53"/>
                <a:gd name="T26" fmla="*/ 27 w 56"/>
                <a:gd name="T27" fmla="*/ 0 h 53"/>
                <a:gd name="T28" fmla="*/ 41 w 56"/>
                <a:gd name="T29" fmla="*/ 4 h 53"/>
                <a:gd name="T30" fmla="*/ 52 w 56"/>
                <a:gd name="T31" fmla="*/ 13 h 53"/>
                <a:gd name="T32" fmla="*/ 56 w 56"/>
                <a:gd name="T33" fmla="*/ 27 h 53"/>
                <a:gd name="T34" fmla="*/ 52 w 56"/>
                <a:gd name="T35" fmla="*/ 40 h 53"/>
                <a:gd name="T36" fmla="*/ 41 w 56"/>
                <a:gd name="T37" fmla="*/ 49 h 53"/>
                <a:gd name="T38" fmla="*/ 27 w 56"/>
                <a:gd name="T39" fmla="*/ 53 h 53"/>
                <a:gd name="T40" fmla="*/ 14 w 56"/>
                <a:gd name="T41" fmla="*/ 49 h 53"/>
                <a:gd name="T42" fmla="*/ 3 w 56"/>
                <a:gd name="T43" fmla="*/ 40 h 53"/>
                <a:gd name="T44" fmla="*/ 0 w 56"/>
                <a:gd name="T45" fmla="*/ 27 h 53"/>
                <a:gd name="T46" fmla="*/ 3 w 56"/>
                <a:gd name="T47" fmla="*/ 13 h 53"/>
                <a:gd name="T48" fmla="*/ 14 w 56"/>
                <a:gd name="T49" fmla="*/ 4 h 53"/>
                <a:gd name="T50" fmla="*/ 27 w 56"/>
                <a:gd name="T51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6" h="53">
                  <a:moveTo>
                    <a:pt x="24" y="9"/>
                  </a:moveTo>
                  <a:lnTo>
                    <a:pt x="24" y="23"/>
                  </a:lnTo>
                  <a:lnTo>
                    <a:pt x="9" y="23"/>
                  </a:lnTo>
                  <a:lnTo>
                    <a:pt x="9" y="30"/>
                  </a:lnTo>
                  <a:lnTo>
                    <a:pt x="24" y="30"/>
                  </a:lnTo>
                  <a:lnTo>
                    <a:pt x="24" y="46"/>
                  </a:lnTo>
                  <a:lnTo>
                    <a:pt x="31" y="46"/>
                  </a:lnTo>
                  <a:lnTo>
                    <a:pt x="31" y="30"/>
                  </a:lnTo>
                  <a:lnTo>
                    <a:pt x="45" y="30"/>
                  </a:lnTo>
                  <a:lnTo>
                    <a:pt x="45" y="23"/>
                  </a:lnTo>
                  <a:lnTo>
                    <a:pt x="31" y="23"/>
                  </a:lnTo>
                  <a:lnTo>
                    <a:pt x="31" y="9"/>
                  </a:lnTo>
                  <a:lnTo>
                    <a:pt x="24" y="9"/>
                  </a:lnTo>
                  <a:close/>
                  <a:moveTo>
                    <a:pt x="27" y="0"/>
                  </a:moveTo>
                  <a:lnTo>
                    <a:pt x="41" y="4"/>
                  </a:lnTo>
                  <a:lnTo>
                    <a:pt x="52" y="13"/>
                  </a:lnTo>
                  <a:lnTo>
                    <a:pt x="56" y="27"/>
                  </a:lnTo>
                  <a:lnTo>
                    <a:pt x="52" y="40"/>
                  </a:lnTo>
                  <a:lnTo>
                    <a:pt x="41" y="49"/>
                  </a:lnTo>
                  <a:lnTo>
                    <a:pt x="27" y="53"/>
                  </a:lnTo>
                  <a:lnTo>
                    <a:pt x="14" y="49"/>
                  </a:lnTo>
                  <a:lnTo>
                    <a:pt x="3" y="40"/>
                  </a:lnTo>
                  <a:lnTo>
                    <a:pt x="0" y="27"/>
                  </a:lnTo>
                  <a:lnTo>
                    <a:pt x="3" y="13"/>
                  </a:lnTo>
                  <a:lnTo>
                    <a:pt x="14" y="4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8FA4B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38" name="Freeform 361"/>
            <p:cNvSpPr>
              <a:spLocks noEditPoints="1"/>
            </p:cNvSpPr>
            <p:nvPr/>
          </p:nvSpPr>
          <p:spPr bwMode="auto">
            <a:xfrm>
              <a:off x="8375857" y="3049309"/>
              <a:ext cx="386427" cy="363697"/>
            </a:xfrm>
            <a:custGeom>
              <a:avLst/>
              <a:gdLst>
                <a:gd name="T0" fmla="*/ 30 w 68"/>
                <a:gd name="T1" fmla="*/ 10 h 64"/>
                <a:gd name="T2" fmla="*/ 30 w 68"/>
                <a:gd name="T3" fmla="*/ 28 h 64"/>
                <a:gd name="T4" fmla="*/ 12 w 68"/>
                <a:gd name="T5" fmla="*/ 28 h 64"/>
                <a:gd name="T6" fmla="*/ 12 w 68"/>
                <a:gd name="T7" fmla="*/ 36 h 64"/>
                <a:gd name="T8" fmla="*/ 30 w 68"/>
                <a:gd name="T9" fmla="*/ 36 h 64"/>
                <a:gd name="T10" fmla="*/ 30 w 68"/>
                <a:gd name="T11" fmla="*/ 55 h 64"/>
                <a:gd name="T12" fmla="*/ 38 w 68"/>
                <a:gd name="T13" fmla="*/ 55 h 64"/>
                <a:gd name="T14" fmla="*/ 38 w 68"/>
                <a:gd name="T15" fmla="*/ 36 h 64"/>
                <a:gd name="T16" fmla="*/ 56 w 68"/>
                <a:gd name="T17" fmla="*/ 36 h 64"/>
                <a:gd name="T18" fmla="*/ 56 w 68"/>
                <a:gd name="T19" fmla="*/ 28 h 64"/>
                <a:gd name="T20" fmla="*/ 38 w 68"/>
                <a:gd name="T21" fmla="*/ 28 h 64"/>
                <a:gd name="T22" fmla="*/ 38 w 68"/>
                <a:gd name="T23" fmla="*/ 10 h 64"/>
                <a:gd name="T24" fmla="*/ 30 w 68"/>
                <a:gd name="T25" fmla="*/ 10 h 64"/>
                <a:gd name="T26" fmla="*/ 34 w 68"/>
                <a:gd name="T27" fmla="*/ 0 h 64"/>
                <a:gd name="T28" fmla="*/ 47 w 68"/>
                <a:gd name="T29" fmla="*/ 2 h 64"/>
                <a:gd name="T30" fmla="*/ 57 w 68"/>
                <a:gd name="T31" fmla="*/ 9 h 64"/>
                <a:gd name="T32" fmla="*/ 65 w 68"/>
                <a:gd name="T33" fmla="*/ 19 h 64"/>
                <a:gd name="T34" fmla="*/ 68 w 68"/>
                <a:gd name="T35" fmla="*/ 32 h 64"/>
                <a:gd name="T36" fmla="*/ 65 w 68"/>
                <a:gd name="T37" fmla="*/ 44 h 64"/>
                <a:gd name="T38" fmla="*/ 57 w 68"/>
                <a:gd name="T39" fmla="*/ 55 h 64"/>
                <a:gd name="T40" fmla="*/ 47 w 68"/>
                <a:gd name="T41" fmla="*/ 61 h 64"/>
                <a:gd name="T42" fmla="*/ 34 w 68"/>
                <a:gd name="T43" fmla="*/ 64 h 64"/>
                <a:gd name="T44" fmla="*/ 21 w 68"/>
                <a:gd name="T45" fmla="*/ 61 h 64"/>
                <a:gd name="T46" fmla="*/ 10 w 68"/>
                <a:gd name="T47" fmla="*/ 55 h 64"/>
                <a:gd name="T48" fmla="*/ 2 w 68"/>
                <a:gd name="T49" fmla="*/ 44 h 64"/>
                <a:gd name="T50" fmla="*/ 0 w 68"/>
                <a:gd name="T51" fmla="*/ 32 h 64"/>
                <a:gd name="T52" fmla="*/ 2 w 68"/>
                <a:gd name="T53" fmla="*/ 19 h 64"/>
                <a:gd name="T54" fmla="*/ 10 w 68"/>
                <a:gd name="T55" fmla="*/ 9 h 64"/>
                <a:gd name="T56" fmla="*/ 21 w 68"/>
                <a:gd name="T57" fmla="*/ 2 h 64"/>
                <a:gd name="T58" fmla="*/ 34 w 68"/>
                <a:gd name="T5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8" h="64">
                  <a:moveTo>
                    <a:pt x="30" y="10"/>
                  </a:moveTo>
                  <a:lnTo>
                    <a:pt x="30" y="28"/>
                  </a:lnTo>
                  <a:lnTo>
                    <a:pt x="12" y="28"/>
                  </a:lnTo>
                  <a:lnTo>
                    <a:pt x="12" y="36"/>
                  </a:lnTo>
                  <a:lnTo>
                    <a:pt x="30" y="36"/>
                  </a:lnTo>
                  <a:lnTo>
                    <a:pt x="30" y="55"/>
                  </a:lnTo>
                  <a:lnTo>
                    <a:pt x="38" y="55"/>
                  </a:lnTo>
                  <a:lnTo>
                    <a:pt x="38" y="36"/>
                  </a:lnTo>
                  <a:lnTo>
                    <a:pt x="56" y="36"/>
                  </a:lnTo>
                  <a:lnTo>
                    <a:pt x="56" y="28"/>
                  </a:lnTo>
                  <a:lnTo>
                    <a:pt x="38" y="28"/>
                  </a:lnTo>
                  <a:lnTo>
                    <a:pt x="38" y="10"/>
                  </a:lnTo>
                  <a:lnTo>
                    <a:pt x="30" y="10"/>
                  </a:lnTo>
                  <a:close/>
                  <a:moveTo>
                    <a:pt x="34" y="0"/>
                  </a:moveTo>
                  <a:lnTo>
                    <a:pt x="47" y="2"/>
                  </a:lnTo>
                  <a:lnTo>
                    <a:pt x="57" y="9"/>
                  </a:lnTo>
                  <a:lnTo>
                    <a:pt x="65" y="19"/>
                  </a:lnTo>
                  <a:lnTo>
                    <a:pt x="68" y="32"/>
                  </a:lnTo>
                  <a:lnTo>
                    <a:pt x="65" y="44"/>
                  </a:lnTo>
                  <a:lnTo>
                    <a:pt x="57" y="55"/>
                  </a:lnTo>
                  <a:lnTo>
                    <a:pt x="47" y="61"/>
                  </a:lnTo>
                  <a:lnTo>
                    <a:pt x="34" y="64"/>
                  </a:lnTo>
                  <a:lnTo>
                    <a:pt x="21" y="61"/>
                  </a:lnTo>
                  <a:lnTo>
                    <a:pt x="10" y="55"/>
                  </a:lnTo>
                  <a:lnTo>
                    <a:pt x="2" y="44"/>
                  </a:lnTo>
                  <a:lnTo>
                    <a:pt x="0" y="32"/>
                  </a:lnTo>
                  <a:lnTo>
                    <a:pt x="2" y="19"/>
                  </a:lnTo>
                  <a:lnTo>
                    <a:pt x="10" y="9"/>
                  </a:lnTo>
                  <a:lnTo>
                    <a:pt x="21" y="2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57718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39" name="Freeform 362"/>
            <p:cNvSpPr>
              <a:spLocks/>
            </p:cNvSpPr>
            <p:nvPr/>
          </p:nvSpPr>
          <p:spPr bwMode="auto">
            <a:xfrm>
              <a:off x="8233786" y="3180014"/>
              <a:ext cx="931972" cy="329600"/>
            </a:xfrm>
            <a:custGeom>
              <a:avLst/>
              <a:gdLst>
                <a:gd name="T0" fmla="*/ 97 w 164"/>
                <a:gd name="T1" fmla="*/ 0 h 58"/>
                <a:gd name="T2" fmla="*/ 164 w 164"/>
                <a:gd name="T3" fmla="*/ 0 h 58"/>
                <a:gd name="T4" fmla="*/ 115 w 164"/>
                <a:gd name="T5" fmla="*/ 58 h 58"/>
                <a:gd name="T6" fmla="*/ 22 w 164"/>
                <a:gd name="T7" fmla="*/ 58 h 58"/>
                <a:gd name="T8" fmla="*/ 0 w 164"/>
                <a:gd name="T9" fmla="*/ 33 h 58"/>
                <a:gd name="T10" fmla="*/ 4 w 164"/>
                <a:gd name="T11" fmla="*/ 28 h 58"/>
                <a:gd name="T12" fmla="*/ 10 w 164"/>
                <a:gd name="T13" fmla="*/ 25 h 58"/>
                <a:gd name="T14" fmla="*/ 16 w 164"/>
                <a:gd name="T15" fmla="*/ 22 h 58"/>
                <a:gd name="T16" fmla="*/ 20 w 164"/>
                <a:gd name="T17" fmla="*/ 17 h 58"/>
                <a:gd name="T18" fmla="*/ 25 w 164"/>
                <a:gd name="T19" fmla="*/ 29 h 58"/>
                <a:gd name="T20" fmla="*/ 34 w 164"/>
                <a:gd name="T21" fmla="*/ 39 h 58"/>
                <a:gd name="T22" fmla="*/ 46 w 164"/>
                <a:gd name="T23" fmla="*/ 45 h 58"/>
                <a:gd name="T24" fmla="*/ 59 w 164"/>
                <a:gd name="T25" fmla="*/ 47 h 58"/>
                <a:gd name="T26" fmla="*/ 75 w 164"/>
                <a:gd name="T27" fmla="*/ 45 h 58"/>
                <a:gd name="T28" fmla="*/ 86 w 164"/>
                <a:gd name="T29" fmla="*/ 36 h 58"/>
                <a:gd name="T30" fmla="*/ 96 w 164"/>
                <a:gd name="T31" fmla="*/ 24 h 58"/>
                <a:gd name="T32" fmla="*/ 98 w 164"/>
                <a:gd name="T33" fmla="*/ 9 h 58"/>
                <a:gd name="T34" fmla="*/ 97 w 164"/>
                <a:gd name="T35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4" h="58">
                  <a:moveTo>
                    <a:pt x="97" y="0"/>
                  </a:moveTo>
                  <a:lnTo>
                    <a:pt x="164" y="0"/>
                  </a:lnTo>
                  <a:lnTo>
                    <a:pt x="115" y="58"/>
                  </a:lnTo>
                  <a:lnTo>
                    <a:pt x="22" y="58"/>
                  </a:lnTo>
                  <a:lnTo>
                    <a:pt x="0" y="33"/>
                  </a:lnTo>
                  <a:lnTo>
                    <a:pt x="4" y="28"/>
                  </a:lnTo>
                  <a:lnTo>
                    <a:pt x="10" y="25"/>
                  </a:lnTo>
                  <a:lnTo>
                    <a:pt x="16" y="22"/>
                  </a:lnTo>
                  <a:lnTo>
                    <a:pt x="20" y="17"/>
                  </a:lnTo>
                  <a:lnTo>
                    <a:pt x="25" y="29"/>
                  </a:lnTo>
                  <a:lnTo>
                    <a:pt x="34" y="39"/>
                  </a:lnTo>
                  <a:lnTo>
                    <a:pt x="46" y="45"/>
                  </a:lnTo>
                  <a:lnTo>
                    <a:pt x="59" y="47"/>
                  </a:lnTo>
                  <a:lnTo>
                    <a:pt x="75" y="45"/>
                  </a:lnTo>
                  <a:lnTo>
                    <a:pt x="86" y="36"/>
                  </a:lnTo>
                  <a:lnTo>
                    <a:pt x="96" y="24"/>
                  </a:lnTo>
                  <a:lnTo>
                    <a:pt x="98" y="9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40" name="Freeform 363"/>
            <p:cNvSpPr>
              <a:spLocks noEditPoints="1"/>
            </p:cNvSpPr>
            <p:nvPr/>
          </p:nvSpPr>
          <p:spPr bwMode="auto">
            <a:xfrm>
              <a:off x="8108765" y="3077725"/>
              <a:ext cx="238676" cy="227310"/>
            </a:xfrm>
            <a:custGeom>
              <a:avLst/>
              <a:gdLst>
                <a:gd name="T0" fmla="*/ 18 w 42"/>
                <a:gd name="T1" fmla="*/ 6 h 40"/>
                <a:gd name="T2" fmla="*/ 18 w 42"/>
                <a:gd name="T3" fmla="*/ 18 h 40"/>
                <a:gd name="T4" fmla="*/ 8 w 42"/>
                <a:gd name="T5" fmla="*/ 18 h 40"/>
                <a:gd name="T6" fmla="*/ 8 w 42"/>
                <a:gd name="T7" fmla="*/ 22 h 40"/>
                <a:gd name="T8" fmla="*/ 18 w 42"/>
                <a:gd name="T9" fmla="*/ 22 h 40"/>
                <a:gd name="T10" fmla="*/ 18 w 42"/>
                <a:gd name="T11" fmla="*/ 34 h 40"/>
                <a:gd name="T12" fmla="*/ 23 w 42"/>
                <a:gd name="T13" fmla="*/ 34 h 40"/>
                <a:gd name="T14" fmla="*/ 23 w 42"/>
                <a:gd name="T15" fmla="*/ 22 h 40"/>
                <a:gd name="T16" fmla="*/ 35 w 42"/>
                <a:gd name="T17" fmla="*/ 22 h 40"/>
                <a:gd name="T18" fmla="*/ 35 w 42"/>
                <a:gd name="T19" fmla="*/ 18 h 40"/>
                <a:gd name="T20" fmla="*/ 23 w 42"/>
                <a:gd name="T21" fmla="*/ 18 h 40"/>
                <a:gd name="T22" fmla="*/ 23 w 42"/>
                <a:gd name="T23" fmla="*/ 6 h 40"/>
                <a:gd name="T24" fmla="*/ 18 w 42"/>
                <a:gd name="T25" fmla="*/ 6 h 40"/>
                <a:gd name="T26" fmla="*/ 21 w 42"/>
                <a:gd name="T27" fmla="*/ 0 h 40"/>
                <a:gd name="T28" fmla="*/ 26 w 42"/>
                <a:gd name="T29" fmla="*/ 1 h 40"/>
                <a:gd name="T30" fmla="*/ 31 w 42"/>
                <a:gd name="T31" fmla="*/ 2 h 40"/>
                <a:gd name="T32" fmla="*/ 36 w 42"/>
                <a:gd name="T33" fmla="*/ 6 h 40"/>
                <a:gd name="T34" fmla="*/ 39 w 42"/>
                <a:gd name="T35" fmla="*/ 10 h 40"/>
                <a:gd name="T36" fmla="*/ 42 w 42"/>
                <a:gd name="T37" fmla="*/ 14 h 40"/>
                <a:gd name="T38" fmla="*/ 42 w 42"/>
                <a:gd name="T39" fmla="*/ 19 h 40"/>
                <a:gd name="T40" fmla="*/ 42 w 42"/>
                <a:gd name="T41" fmla="*/ 25 h 40"/>
                <a:gd name="T42" fmla="*/ 39 w 42"/>
                <a:gd name="T43" fmla="*/ 30 h 40"/>
                <a:gd name="T44" fmla="*/ 36 w 42"/>
                <a:gd name="T45" fmla="*/ 34 h 40"/>
                <a:gd name="T46" fmla="*/ 31 w 42"/>
                <a:gd name="T47" fmla="*/ 38 h 40"/>
                <a:gd name="T48" fmla="*/ 26 w 42"/>
                <a:gd name="T49" fmla="*/ 39 h 40"/>
                <a:gd name="T50" fmla="*/ 21 w 42"/>
                <a:gd name="T51" fmla="*/ 40 h 40"/>
                <a:gd name="T52" fmla="*/ 15 w 42"/>
                <a:gd name="T53" fmla="*/ 39 h 40"/>
                <a:gd name="T54" fmla="*/ 10 w 42"/>
                <a:gd name="T55" fmla="*/ 38 h 40"/>
                <a:gd name="T56" fmla="*/ 6 w 42"/>
                <a:gd name="T57" fmla="*/ 34 h 40"/>
                <a:gd name="T58" fmla="*/ 2 w 42"/>
                <a:gd name="T59" fmla="*/ 30 h 40"/>
                <a:gd name="T60" fmla="*/ 1 w 42"/>
                <a:gd name="T61" fmla="*/ 25 h 40"/>
                <a:gd name="T62" fmla="*/ 0 w 42"/>
                <a:gd name="T63" fmla="*/ 19 h 40"/>
                <a:gd name="T64" fmla="*/ 1 w 42"/>
                <a:gd name="T65" fmla="*/ 14 h 40"/>
                <a:gd name="T66" fmla="*/ 2 w 42"/>
                <a:gd name="T67" fmla="*/ 10 h 40"/>
                <a:gd name="T68" fmla="*/ 6 w 42"/>
                <a:gd name="T69" fmla="*/ 6 h 40"/>
                <a:gd name="T70" fmla="*/ 10 w 42"/>
                <a:gd name="T71" fmla="*/ 2 h 40"/>
                <a:gd name="T72" fmla="*/ 15 w 42"/>
                <a:gd name="T73" fmla="*/ 1 h 40"/>
                <a:gd name="T74" fmla="*/ 21 w 42"/>
                <a:gd name="T7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" h="40">
                  <a:moveTo>
                    <a:pt x="18" y="6"/>
                  </a:moveTo>
                  <a:lnTo>
                    <a:pt x="18" y="18"/>
                  </a:lnTo>
                  <a:lnTo>
                    <a:pt x="8" y="18"/>
                  </a:lnTo>
                  <a:lnTo>
                    <a:pt x="8" y="22"/>
                  </a:lnTo>
                  <a:lnTo>
                    <a:pt x="18" y="22"/>
                  </a:lnTo>
                  <a:lnTo>
                    <a:pt x="18" y="34"/>
                  </a:lnTo>
                  <a:lnTo>
                    <a:pt x="23" y="34"/>
                  </a:lnTo>
                  <a:lnTo>
                    <a:pt x="23" y="22"/>
                  </a:lnTo>
                  <a:lnTo>
                    <a:pt x="35" y="22"/>
                  </a:lnTo>
                  <a:lnTo>
                    <a:pt x="35" y="18"/>
                  </a:lnTo>
                  <a:lnTo>
                    <a:pt x="23" y="18"/>
                  </a:lnTo>
                  <a:lnTo>
                    <a:pt x="23" y="6"/>
                  </a:lnTo>
                  <a:lnTo>
                    <a:pt x="18" y="6"/>
                  </a:lnTo>
                  <a:close/>
                  <a:moveTo>
                    <a:pt x="21" y="0"/>
                  </a:moveTo>
                  <a:lnTo>
                    <a:pt x="26" y="1"/>
                  </a:lnTo>
                  <a:lnTo>
                    <a:pt x="31" y="2"/>
                  </a:lnTo>
                  <a:lnTo>
                    <a:pt x="36" y="6"/>
                  </a:lnTo>
                  <a:lnTo>
                    <a:pt x="39" y="10"/>
                  </a:lnTo>
                  <a:lnTo>
                    <a:pt x="42" y="14"/>
                  </a:lnTo>
                  <a:lnTo>
                    <a:pt x="42" y="19"/>
                  </a:lnTo>
                  <a:lnTo>
                    <a:pt x="42" y="25"/>
                  </a:lnTo>
                  <a:lnTo>
                    <a:pt x="39" y="30"/>
                  </a:lnTo>
                  <a:lnTo>
                    <a:pt x="36" y="34"/>
                  </a:lnTo>
                  <a:lnTo>
                    <a:pt x="31" y="38"/>
                  </a:lnTo>
                  <a:lnTo>
                    <a:pt x="26" y="39"/>
                  </a:lnTo>
                  <a:lnTo>
                    <a:pt x="21" y="40"/>
                  </a:lnTo>
                  <a:lnTo>
                    <a:pt x="15" y="39"/>
                  </a:lnTo>
                  <a:lnTo>
                    <a:pt x="10" y="38"/>
                  </a:lnTo>
                  <a:lnTo>
                    <a:pt x="6" y="34"/>
                  </a:lnTo>
                  <a:lnTo>
                    <a:pt x="2" y="30"/>
                  </a:lnTo>
                  <a:lnTo>
                    <a:pt x="1" y="25"/>
                  </a:lnTo>
                  <a:lnTo>
                    <a:pt x="0" y="19"/>
                  </a:lnTo>
                  <a:lnTo>
                    <a:pt x="1" y="14"/>
                  </a:lnTo>
                  <a:lnTo>
                    <a:pt x="2" y="10"/>
                  </a:lnTo>
                  <a:lnTo>
                    <a:pt x="6" y="6"/>
                  </a:lnTo>
                  <a:lnTo>
                    <a:pt x="10" y="2"/>
                  </a:lnTo>
                  <a:lnTo>
                    <a:pt x="15" y="1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41" name="Freeform 364"/>
            <p:cNvSpPr>
              <a:spLocks noEditPoints="1"/>
            </p:cNvSpPr>
            <p:nvPr/>
          </p:nvSpPr>
          <p:spPr bwMode="auto">
            <a:xfrm>
              <a:off x="8711137" y="2833364"/>
              <a:ext cx="244360" cy="227310"/>
            </a:xfrm>
            <a:custGeom>
              <a:avLst/>
              <a:gdLst>
                <a:gd name="T0" fmla="*/ 18 w 43"/>
                <a:gd name="T1" fmla="*/ 6 h 40"/>
                <a:gd name="T2" fmla="*/ 18 w 43"/>
                <a:gd name="T3" fmla="*/ 18 h 40"/>
                <a:gd name="T4" fmla="*/ 8 w 43"/>
                <a:gd name="T5" fmla="*/ 18 h 40"/>
                <a:gd name="T6" fmla="*/ 8 w 43"/>
                <a:gd name="T7" fmla="*/ 23 h 40"/>
                <a:gd name="T8" fmla="*/ 18 w 43"/>
                <a:gd name="T9" fmla="*/ 23 h 40"/>
                <a:gd name="T10" fmla="*/ 18 w 43"/>
                <a:gd name="T11" fmla="*/ 35 h 40"/>
                <a:gd name="T12" fmla="*/ 23 w 43"/>
                <a:gd name="T13" fmla="*/ 35 h 40"/>
                <a:gd name="T14" fmla="*/ 23 w 43"/>
                <a:gd name="T15" fmla="*/ 23 h 40"/>
                <a:gd name="T16" fmla="*/ 35 w 43"/>
                <a:gd name="T17" fmla="*/ 23 h 40"/>
                <a:gd name="T18" fmla="*/ 35 w 43"/>
                <a:gd name="T19" fmla="*/ 18 h 40"/>
                <a:gd name="T20" fmla="*/ 23 w 43"/>
                <a:gd name="T21" fmla="*/ 18 h 40"/>
                <a:gd name="T22" fmla="*/ 23 w 43"/>
                <a:gd name="T23" fmla="*/ 6 h 40"/>
                <a:gd name="T24" fmla="*/ 18 w 43"/>
                <a:gd name="T25" fmla="*/ 6 h 40"/>
                <a:gd name="T26" fmla="*/ 21 w 43"/>
                <a:gd name="T27" fmla="*/ 0 h 40"/>
                <a:gd name="T28" fmla="*/ 32 w 43"/>
                <a:gd name="T29" fmla="*/ 2 h 40"/>
                <a:gd name="T30" fmla="*/ 39 w 43"/>
                <a:gd name="T31" fmla="*/ 10 h 40"/>
                <a:gd name="T32" fmla="*/ 43 w 43"/>
                <a:gd name="T33" fmla="*/ 19 h 40"/>
                <a:gd name="T34" fmla="*/ 39 w 43"/>
                <a:gd name="T35" fmla="*/ 30 h 40"/>
                <a:gd name="T36" fmla="*/ 32 w 43"/>
                <a:gd name="T37" fmla="*/ 38 h 40"/>
                <a:gd name="T38" fmla="*/ 21 w 43"/>
                <a:gd name="T39" fmla="*/ 40 h 40"/>
                <a:gd name="T40" fmla="*/ 10 w 43"/>
                <a:gd name="T41" fmla="*/ 38 h 40"/>
                <a:gd name="T42" fmla="*/ 2 w 43"/>
                <a:gd name="T43" fmla="*/ 30 h 40"/>
                <a:gd name="T44" fmla="*/ 0 w 43"/>
                <a:gd name="T45" fmla="*/ 19 h 40"/>
                <a:gd name="T46" fmla="*/ 2 w 43"/>
                <a:gd name="T47" fmla="*/ 10 h 40"/>
                <a:gd name="T48" fmla="*/ 10 w 43"/>
                <a:gd name="T49" fmla="*/ 2 h 40"/>
                <a:gd name="T50" fmla="*/ 21 w 43"/>
                <a:gd name="T5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3" h="40">
                  <a:moveTo>
                    <a:pt x="18" y="6"/>
                  </a:moveTo>
                  <a:lnTo>
                    <a:pt x="18" y="18"/>
                  </a:lnTo>
                  <a:lnTo>
                    <a:pt x="8" y="18"/>
                  </a:lnTo>
                  <a:lnTo>
                    <a:pt x="8" y="23"/>
                  </a:lnTo>
                  <a:lnTo>
                    <a:pt x="18" y="23"/>
                  </a:lnTo>
                  <a:lnTo>
                    <a:pt x="18" y="35"/>
                  </a:lnTo>
                  <a:lnTo>
                    <a:pt x="23" y="35"/>
                  </a:lnTo>
                  <a:lnTo>
                    <a:pt x="23" y="23"/>
                  </a:lnTo>
                  <a:lnTo>
                    <a:pt x="35" y="23"/>
                  </a:lnTo>
                  <a:lnTo>
                    <a:pt x="35" y="18"/>
                  </a:lnTo>
                  <a:lnTo>
                    <a:pt x="23" y="18"/>
                  </a:lnTo>
                  <a:lnTo>
                    <a:pt x="23" y="6"/>
                  </a:lnTo>
                  <a:lnTo>
                    <a:pt x="18" y="6"/>
                  </a:lnTo>
                  <a:close/>
                  <a:moveTo>
                    <a:pt x="21" y="0"/>
                  </a:moveTo>
                  <a:lnTo>
                    <a:pt x="32" y="2"/>
                  </a:lnTo>
                  <a:lnTo>
                    <a:pt x="39" y="10"/>
                  </a:lnTo>
                  <a:lnTo>
                    <a:pt x="43" y="19"/>
                  </a:lnTo>
                  <a:lnTo>
                    <a:pt x="39" y="30"/>
                  </a:lnTo>
                  <a:lnTo>
                    <a:pt x="32" y="38"/>
                  </a:lnTo>
                  <a:lnTo>
                    <a:pt x="21" y="40"/>
                  </a:lnTo>
                  <a:lnTo>
                    <a:pt x="10" y="38"/>
                  </a:lnTo>
                  <a:lnTo>
                    <a:pt x="2" y="30"/>
                  </a:lnTo>
                  <a:lnTo>
                    <a:pt x="0" y="19"/>
                  </a:lnTo>
                  <a:lnTo>
                    <a:pt x="2" y="10"/>
                  </a:lnTo>
                  <a:lnTo>
                    <a:pt x="10" y="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8FA4B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</a:endParaRPr>
            </a:p>
          </p:txBody>
        </p:sp>
      </p:grpSp>
      <p:sp>
        <p:nvSpPr>
          <p:cNvPr id="42" name="TextBox 37"/>
          <p:cNvSpPr txBox="1"/>
          <p:nvPr/>
        </p:nvSpPr>
        <p:spPr>
          <a:xfrm>
            <a:off x="1237577" y="3368842"/>
            <a:ext cx="1691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spc="-150" dirty="0">
                <a:solidFill>
                  <a:srgbClr val="6D6F71"/>
                </a:solidFill>
                <a:cs typeface="+mn-ea"/>
              </a:rPr>
              <a:t>您的内容打在这里，或者通过复制您的文本后，在此框中选择粘贴，并选择只保留文字</a:t>
            </a:r>
            <a:endParaRPr lang="zh-CN" altLang="en-US" sz="1100" spc="-150" dirty="0">
              <a:solidFill>
                <a:srgbClr val="6D6F71"/>
              </a:solidFill>
              <a:latin typeface="Arial"/>
              <a:cs typeface="+mn-ea"/>
            </a:endParaRPr>
          </a:p>
        </p:txBody>
      </p:sp>
      <p:sp>
        <p:nvSpPr>
          <p:cNvPr id="43" name="TextBox 37"/>
          <p:cNvSpPr txBox="1"/>
          <p:nvPr/>
        </p:nvSpPr>
        <p:spPr>
          <a:xfrm>
            <a:off x="874981" y="2562131"/>
            <a:ext cx="1691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spc="-150" dirty="0">
                <a:solidFill>
                  <a:srgbClr val="6D6F71"/>
                </a:solidFill>
                <a:cs typeface="+mn-ea"/>
              </a:rPr>
              <a:t>您的内容打在这里，或者通过复制您的文本后，在此框中选择粘贴，并选择只保留文字</a:t>
            </a:r>
            <a:endParaRPr lang="zh-CN" altLang="en-US" sz="1100" spc="-150" dirty="0">
              <a:solidFill>
                <a:srgbClr val="6D6F71"/>
              </a:solidFill>
              <a:latin typeface="Arial"/>
              <a:cs typeface="+mn-ea"/>
            </a:endParaRPr>
          </a:p>
        </p:txBody>
      </p:sp>
      <p:sp>
        <p:nvSpPr>
          <p:cNvPr id="44" name="TextBox 37"/>
          <p:cNvSpPr txBox="1"/>
          <p:nvPr/>
        </p:nvSpPr>
        <p:spPr>
          <a:xfrm>
            <a:off x="1066801" y="1743090"/>
            <a:ext cx="18753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spc="-150" dirty="0">
                <a:solidFill>
                  <a:srgbClr val="6D6F71"/>
                </a:solidFill>
                <a:cs typeface="+mn-ea"/>
              </a:rPr>
              <a:t>您的内容打在这里，或者通过复制您的文本后，在此框中选择粘贴，并选择只保留文字</a:t>
            </a:r>
            <a:endParaRPr lang="zh-CN" altLang="en-US" sz="1100" spc="-150" dirty="0">
              <a:solidFill>
                <a:srgbClr val="6D6F71"/>
              </a:solidFill>
              <a:latin typeface="Arial"/>
              <a:cs typeface="+mn-ea"/>
            </a:endParaRPr>
          </a:p>
        </p:txBody>
      </p:sp>
      <p:sp>
        <p:nvSpPr>
          <p:cNvPr id="45" name="TextBox 37"/>
          <p:cNvSpPr txBox="1"/>
          <p:nvPr/>
        </p:nvSpPr>
        <p:spPr>
          <a:xfrm>
            <a:off x="5861715" y="3468362"/>
            <a:ext cx="17436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spc="-150" dirty="0">
                <a:solidFill>
                  <a:srgbClr val="6D6F71"/>
                </a:solidFill>
                <a:cs typeface="+mn-ea"/>
              </a:rPr>
              <a:t>您的内容打在这里，或者通过复制您的文本后，在此框中选择粘贴，并选择只保留文字</a:t>
            </a:r>
            <a:endParaRPr lang="zh-CN" altLang="en-US" sz="1100" spc="-150" dirty="0">
              <a:solidFill>
                <a:srgbClr val="6D6F71"/>
              </a:solidFill>
              <a:latin typeface="Arial"/>
              <a:cs typeface="+mn-ea"/>
            </a:endParaRPr>
          </a:p>
        </p:txBody>
      </p:sp>
      <p:sp>
        <p:nvSpPr>
          <p:cNvPr id="47" name="TextBox 6"/>
          <p:cNvSpPr txBox="1">
            <a:spLocks noChangeArrowheads="1"/>
          </p:cNvSpPr>
          <p:nvPr/>
        </p:nvSpPr>
        <p:spPr bwMode="auto">
          <a:xfrm>
            <a:off x="3473783" y="434492"/>
            <a:ext cx="20510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年度工作概述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  <a:cs typeface="+mn-ea"/>
            </a:endParaRPr>
          </a:p>
        </p:txBody>
      </p:sp>
      <p:sp>
        <p:nvSpPr>
          <p:cNvPr id="48" name="TextBox 6"/>
          <p:cNvSpPr txBox="1">
            <a:spLocks noChangeArrowheads="1"/>
          </p:cNvSpPr>
          <p:nvPr/>
        </p:nvSpPr>
        <p:spPr bwMode="auto">
          <a:xfrm>
            <a:off x="3821045" y="752508"/>
            <a:ext cx="13159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cs typeface="+mn-ea"/>
              </a:rPr>
              <a:t>YOUR TITLE HERE</a:t>
            </a:r>
            <a:endParaRPr kumimoji="0" lang="zh-CN" sz="110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 Narrow" panose="020B0606020202030204" pitchFamily="34" charset="0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83946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8" fill="hold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8" fill="hold" nodeType="with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1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1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/>
          <p:bldP spid="43" grpId="0"/>
          <p:bldP spid="44" grpId="0"/>
          <p:bldP spid="4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8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1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1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/>
          <p:bldP spid="43" grpId="0"/>
          <p:bldP spid="44" grpId="0"/>
          <p:bldP spid="45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463477" y="1772662"/>
            <a:ext cx="1268002" cy="1140327"/>
            <a:chOff x="1463477" y="1772662"/>
            <a:chExt cx="1268002" cy="1140327"/>
          </a:xfrm>
        </p:grpSpPr>
        <p:sp>
          <p:nvSpPr>
            <p:cNvPr id="11" name="任意多边形 10"/>
            <p:cNvSpPr/>
            <p:nvPr/>
          </p:nvSpPr>
          <p:spPr>
            <a:xfrm rot="1864238">
              <a:off x="1463477" y="1772662"/>
              <a:ext cx="1268002" cy="1140327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25400">
              <a:solidFill>
                <a:srgbClr val="5771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1838715" y="2014100"/>
              <a:ext cx="512763" cy="600075"/>
              <a:chOff x="7567613" y="3465512"/>
              <a:chExt cx="512763" cy="600075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16" name="Freeform 46"/>
              <p:cNvSpPr>
                <a:spLocks/>
              </p:cNvSpPr>
              <p:nvPr/>
            </p:nvSpPr>
            <p:spPr bwMode="auto">
              <a:xfrm>
                <a:off x="7939088" y="3530600"/>
                <a:ext cx="71437" cy="74612"/>
              </a:xfrm>
              <a:custGeom>
                <a:avLst/>
                <a:gdLst>
                  <a:gd name="T0" fmla="*/ 9 w 28"/>
                  <a:gd name="T1" fmla="*/ 29 h 29"/>
                  <a:gd name="T2" fmla="*/ 26 w 28"/>
                  <a:gd name="T3" fmla="*/ 13 h 29"/>
                  <a:gd name="T4" fmla="*/ 26 w 28"/>
                  <a:gd name="T5" fmla="*/ 3 h 29"/>
                  <a:gd name="T6" fmla="*/ 16 w 28"/>
                  <a:gd name="T7" fmla="*/ 3 h 29"/>
                  <a:gd name="T8" fmla="*/ 0 w 28"/>
                  <a:gd name="T9" fmla="*/ 20 h 29"/>
                  <a:gd name="T10" fmla="*/ 9 w 28"/>
                  <a:gd name="T1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29">
                    <a:moveTo>
                      <a:pt x="9" y="29"/>
                    </a:moveTo>
                    <a:cubicBezTo>
                      <a:pt x="26" y="13"/>
                      <a:pt x="26" y="13"/>
                      <a:pt x="26" y="13"/>
                    </a:cubicBezTo>
                    <a:cubicBezTo>
                      <a:pt x="28" y="10"/>
                      <a:pt x="28" y="6"/>
                      <a:pt x="26" y="3"/>
                    </a:cubicBezTo>
                    <a:cubicBezTo>
                      <a:pt x="23" y="0"/>
                      <a:pt x="19" y="0"/>
                      <a:pt x="16" y="3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3" y="23"/>
                      <a:pt x="6" y="26"/>
                      <a:pt x="9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</a:endParaRPr>
              </a:p>
            </p:txBody>
          </p:sp>
          <p:sp>
            <p:nvSpPr>
              <p:cNvPr id="17" name="Freeform 47"/>
              <p:cNvSpPr>
                <a:spLocks/>
              </p:cNvSpPr>
              <p:nvPr/>
            </p:nvSpPr>
            <p:spPr bwMode="auto">
              <a:xfrm>
                <a:off x="7807326" y="3465512"/>
                <a:ext cx="33337" cy="73025"/>
              </a:xfrm>
              <a:custGeom>
                <a:avLst/>
                <a:gdLst>
                  <a:gd name="T0" fmla="*/ 7 w 13"/>
                  <a:gd name="T1" fmla="*/ 29 h 29"/>
                  <a:gd name="T2" fmla="*/ 7 w 13"/>
                  <a:gd name="T3" fmla="*/ 29 h 29"/>
                  <a:gd name="T4" fmla="*/ 13 w 13"/>
                  <a:gd name="T5" fmla="*/ 29 h 29"/>
                  <a:gd name="T6" fmla="*/ 13 w 13"/>
                  <a:gd name="T7" fmla="*/ 6 h 29"/>
                  <a:gd name="T8" fmla="*/ 7 w 13"/>
                  <a:gd name="T9" fmla="*/ 0 h 29"/>
                  <a:gd name="T10" fmla="*/ 0 w 13"/>
                  <a:gd name="T11" fmla="*/ 6 h 29"/>
                  <a:gd name="T12" fmla="*/ 0 w 13"/>
                  <a:gd name="T13" fmla="*/ 29 h 29"/>
                  <a:gd name="T14" fmla="*/ 6 w 13"/>
                  <a:gd name="T15" fmla="*/ 29 h 29"/>
                  <a:gd name="T16" fmla="*/ 7 w 13"/>
                  <a:gd name="T17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29">
                    <a:moveTo>
                      <a:pt x="7" y="29"/>
                    </a:moveTo>
                    <a:cubicBezTo>
                      <a:pt x="7" y="29"/>
                      <a:pt x="7" y="29"/>
                      <a:pt x="7" y="29"/>
                    </a:cubicBezTo>
                    <a:cubicBezTo>
                      <a:pt x="9" y="29"/>
                      <a:pt x="11" y="29"/>
                      <a:pt x="13" y="29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3"/>
                      <a:pt x="10" y="0"/>
                      <a:pt x="7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2" y="29"/>
                      <a:pt x="4" y="29"/>
                      <a:pt x="6" y="29"/>
                    </a:cubicBezTo>
                    <a:cubicBezTo>
                      <a:pt x="6" y="29"/>
                      <a:pt x="7" y="29"/>
                      <a:pt x="7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</a:endParaRPr>
              </a:p>
            </p:txBody>
          </p:sp>
          <p:sp>
            <p:nvSpPr>
              <p:cNvPr id="18" name="Freeform 48"/>
              <p:cNvSpPr>
                <a:spLocks/>
              </p:cNvSpPr>
              <p:nvPr/>
            </p:nvSpPr>
            <p:spPr bwMode="auto">
              <a:xfrm>
                <a:off x="7635876" y="3530600"/>
                <a:ext cx="74612" cy="74612"/>
              </a:xfrm>
              <a:custGeom>
                <a:avLst/>
                <a:gdLst>
                  <a:gd name="T0" fmla="*/ 19 w 29"/>
                  <a:gd name="T1" fmla="*/ 29 h 29"/>
                  <a:gd name="T2" fmla="*/ 29 w 29"/>
                  <a:gd name="T3" fmla="*/ 20 h 29"/>
                  <a:gd name="T4" fmla="*/ 12 w 29"/>
                  <a:gd name="T5" fmla="*/ 3 h 29"/>
                  <a:gd name="T6" fmla="*/ 2 w 29"/>
                  <a:gd name="T7" fmla="*/ 3 h 29"/>
                  <a:gd name="T8" fmla="*/ 2 w 29"/>
                  <a:gd name="T9" fmla="*/ 13 h 29"/>
                  <a:gd name="T10" fmla="*/ 19 w 29"/>
                  <a:gd name="T1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29">
                    <a:moveTo>
                      <a:pt x="19" y="29"/>
                    </a:moveTo>
                    <a:cubicBezTo>
                      <a:pt x="22" y="26"/>
                      <a:pt x="25" y="23"/>
                      <a:pt x="29" y="20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9" y="0"/>
                      <a:pt x="5" y="0"/>
                      <a:pt x="2" y="3"/>
                    </a:cubicBezTo>
                    <a:cubicBezTo>
                      <a:pt x="0" y="6"/>
                      <a:pt x="0" y="10"/>
                      <a:pt x="2" y="13"/>
                    </a:cubicBezTo>
                    <a:lnTo>
                      <a:pt x="19" y="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</a:endParaRPr>
              </a:p>
            </p:txBody>
          </p:sp>
          <p:sp>
            <p:nvSpPr>
              <p:cNvPr id="19" name="Freeform 49"/>
              <p:cNvSpPr>
                <a:spLocks/>
              </p:cNvSpPr>
              <p:nvPr/>
            </p:nvSpPr>
            <p:spPr bwMode="auto">
              <a:xfrm>
                <a:off x="7567613" y="3705225"/>
                <a:ext cx="76200" cy="33337"/>
              </a:xfrm>
              <a:custGeom>
                <a:avLst/>
                <a:gdLst>
                  <a:gd name="T0" fmla="*/ 30 w 30"/>
                  <a:gd name="T1" fmla="*/ 9 h 13"/>
                  <a:gd name="T2" fmla="*/ 30 w 30"/>
                  <a:gd name="T3" fmla="*/ 0 h 13"/>
                  <a:gd name="T4" fmla="*/ 7 w 30"/>
                  <a:gd name="T5" fmla="*/ 0 h 13"/>
                  <a:gd name="T6" fmla="*/ 0 w 30"/>
                  <a:gd name="T7" fmla="*/ 6 h 13"/>
                  <a:gd name="T8" fmla="*/ 7 w 30"/>
                  <a:gd name="T9" fmla="*/ 13 h 13"/>
                  <a:gd name="T10" fmla="*/ 30 w 30"/>
                  <a:gd name="T11" fmla="*/ 13 h 13"/>
                  <a:gd name="T12" fmla="*/ 30 w 30"/>
                  <a:gd name="T13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3">
                    <a:moveTo>
                      <a:pt x="30" y="9"/>
                    </a:moveTo>
                    <a:cubicBezTo>
                      <a:pt x="30" y="6"/>
                      <a:pt x="30" y="3"/>
                      <a:pt x="30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10"/>
                      <a:pt x="3" y="13"/>
                      <a:pt x="7" y="13"/>
                    </a:cubicBezTo>
                    <a:cubicBezTo>
                      <a:pt x="30" y="13"/>
                      <a:pt x="30" y="13"/>
                      <a:pt x="30" y="13"/>
                    </a:cubicBezTo>
                    <a:cubicBezTo>
                      <a:pt x="30" y="12"/>
                      <a:pt x="30" y="10"/>
                      <a:pt x="30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</a:endParaRPr>
              </a:p>
            </p:txBody>
          </p:sp>
          <p:sp>
            <p:nvSpPr>
              <p:cNvPr id="20" name="Freeform 50"/>
              <p:cNvSpPr>
                <a:spLocks/>
              </p:cNvSpPr>
              <p:nvPr/>
            </p:nvSpPr>
            <p:spPr bwMode="auto">
              <a:xfrm>
                <a:off x="7635876" y="3844925"/>
                <a:ext cx="61912" cy="63500"/>
              </a:xfrm>
              <a:custGeom>
                <a:avLst/>
                <a:gdLst>
                  <a:gd name="T0" fmla="*/ 2 w 24"/>
                  <a:gd name="T1" fmla="*/ 13 h 25"/>
                  <a:gd name="T2" fmla="*/ 2 w 24"/>
                  <a:gd name="T3" fmla="*/ 23 h 25"/>
                  <a:gd name="T4" fmla="*/ 12 w 24"/>
                  <a:gd name="T5" fmla="*/ 23 h 25"/>
                  <a:gd name="T6" fmla="*/ 24 w 24"/>
                  <a:gd name="T7" fmla="*/ 10 h 25"/>
                  <a:gd name="T8" fmla="*/ 16 w 24"/>
                  <a:gd name="T9" fmla="*/ 0 h 25"/>
                  <a:gd name="T10" fmla="*/ 2 w 24"/>
                  <a:gd name="T11" fmla="*/ 1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5">
                    <a:moveTo>
                      <a:pt x="2" y="13"/>
                    </a:moveTo>
                    <a:cubicBezTo>
                      <a:pt x="0" y="16"/>
                      <a:pt x="0" y="20"/>
                      <a:pt x="2" y="23"/>
                    </a:cubicBezTo>
                    <a:cubicBezTo>
                      <a:pt x="5" y="25"/>
                      <a:pt x="9" y="25"/>
                      <a:pt x="12" y="23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1" y="7"/>
                      <a:pt x="19" y="4"/>
                      <a:pt x="16" y="0"/>
                    </a:cubicBezTo>
                    <a:lnTo>
                      <a:pt x="2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</a:endParaRPr>
              </a:p>
            </p:txBody>
          </p:sp>
          <p:sp>
            <p:nvSpPr>
              <p:cNvPr id="21" name="Freeform 51"/>
              <p:cNvSpPr>
                <a:spLocks/>
              </p:cNvSpPr>
              <p:nvPr/>
            </p:nvSpPr>
            <p:spPr bwMode="auto">
              <a:xfrm>
                <a:off x="7786688" y="4046537"/>
                <a:ext cx="74612" cy="19050"/>
              </a:xfrm>
              <a:custGeom>
                <a:avLst/>
                <a:gdLst>
                  <a:gd name="T0" fmla="*/ 18 w 29"/>
                  <a:gd name="T1" fmla="*/ 0 h 7"/>
                  <a:gd name="T2" fmla="*/ 12 w 29"/>
                  <a:gd name="T3" fmla="*/ 0 h 7"/>
                  <a:gd name="T4" fmla="*/ 0 w 29"/>
                  <a:gd name="T5" fmla="*/ 0 h 7"/>
                  <a:gd name="T6" fmla="*/ 0 w 29"/>
                  <a:gd name="T7" fmla="*/ 1 h 7"/>
                  <a:gd name="T8" fmla="*/ 10 w 29"/>
                  <a:gd name="T9" fmla="*/ 7 h 7"/>
                  <a:gd name="T10" fmla="*/ 11 w 29"/>
                  <a:gd name="T11" fmla="*/ 7 h 7"/>
                  <a:gd name="T12" fmla="*/ 18 w 29"/>
                  <a:gd name="T13" fmla="*/ 7 h 7"/>
                  <a:gd name="T14" fmla="*/ 19 w 29"/>
                  <a:gd name="T15" fmla="*/ 7 h 7"/>
                  <a:gd name="T16" fmla="*/ 29 w 29"/>
                  <a:gd name="T17" fmla="*/ 1 h 7"/>
                  <a:gd name="T18" fmla="*/ 29 w 29"/>
                  <a:gd name="T19" fmla="*/ 0 h 7"/>
                  <a:gd name="T20" fmla="*/ 18 w 29"/>
                  <a:gd name="T2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7">
                    <a:moveTo>
                      <a:pt x="18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5"/>
                      <a:pt x="5" y="7"/>
                      <a:pt x="10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4" y="7"/>
                      <a:pt x="29" y="5"/>
                      <a:pt x="29" y="1"/>
                    </a:cubicBezTo>
                    <a:cubicBezTo>
                      <a:pt x="29" y="1"/>
                      <a:pt x="29" y="1"/>
                      <a:pt x="29" y="0"/>
                    </a:cubicBez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</a:endParaRPr>
              </a:p>
            </p:txBody>
          </p:sp>
          <p:sp>
            <p:nvSpPr>
              <p:cNvPr id="22" name="Freeform 52"/>
              <p:cNvSpPr>
                <a:spLocks/>
              </p:cNvSpPr>
              <p:nvPr/>
            </p:nvSpPr>
            <p:spPr bwMode="auto">
              <a:xfrm>
                <a:off x="7762876" y="4006850"/>
                <a:ext cx="120650" cy="31750"/>
              </a:xfrm>
              <a:custGeom>
                <a:avLst/>
                <a:gdLst>
                  <a:gd name="T0" fmla="*/ 41 w 47"/>
                  <a:gd name="T1" fmla="*/ 0 h 13"/>
                  <a:gd name="T2" fmla="*/ 7 w 47"/>
                  <a:gd name="T3" fmla="*/ 0 h 13"/>
                  <a:gd name="T4" fmla="*/ 0 w 47"/>
                  <a:gd name="T5" fmla="*/ 7 h 13"/>
                  <a:gd name="T6" fmla="*/ 7 w 47"/>
                  <a:gd name="T7" fmla="*/ 13 h 13"/>
                  <a:gd name="T8" fmla="*/ 41 w 47"/>
                  <a:gd name="T9" fmla="*/ 13 h 13"/>
                  <a:gd name="T10" fmla="*/ 47 w 47"/>
                  <a:gd name="T11" fmla="*/ 7 h 13"/>
                  <a:gd name="T12" fmla="*/ 41 w 47"/>
                  <a:gd name="T1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" h="13">
                    <a:moveTo>
                      <a:pt x="41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0"/>
                      <a:pt x="3" y="13"/>
                      <a:pt x="7" y="13"/>
                    </a:cubicBezTo>
                    <a:cubicBezTo>
                      <a:pt x="41" y="13"/>
                      <a:pt x="41" y="13"/>
                      <a:pt x="41" y="13"/>
                    </a:cubicBezTo>
                    <a:cubicBezTo>
                      <a:pt x="44" y="13"/>
                      <a:pt x="47" y="10"/>
                      <a:pt x="47" y="7"/>
                    </a:cubicBezTo>
                    <a:cubicBezTo>
                      <a:pt x="47" y="3"/>
                      <a:pt x="44" y="0"/>
                      <a:pt x="4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</a:endParaRPr>
              </a:p>
            </p:txBody>
          </p:sp>
          <p:sp>
            <p:nvSpPr>
              <p:cNvPr id="23" name="Freeform 53"/>
              <p:cNvSpPr>
                <a:spLocks/>
              </p:cNvSpPr>
              <p:nvPr/>
            </p:nvSpPr>
            <p:spPr bwMode="auto">
              <a:xfrm>
                <a:off x="7762876" y="3965575"/>
                <a:ext cx="120650" cy="33337"/>
              </a:xfrm>
              <a:custGeom>
                <a:avLst/>
                <a:gdLst>
                  <a:gd name="T0" fmla="*/ 41 w 47"/>
                  <a:gd name="T1" fmla="*/ 0 h 13"/>
                  <a:gd name="T2" fmla="*/ 7 w 47"/>
                  <a:gd name="T3" fmla="*/ 0 h 13"/>
                  <a:gd name="T4" fmla="*/ 0 w 47"/>
                  <a:gd name="T5" fmla="*/ 6 h 13"/>
                  <a:gd name="T6" fmla="*/ 7 w 47"/>
                  <a:gd name="T7" fmla="*/ 13 h 13"/>
                  <a:gd name="T8" fmla="*/ 41 w 47"/>
                  <a:gd name="T9" fmla="*/ 13 h 13"/>
                  <a:gd name="T10" fmla="*/ 47 w 47"/>
                  <a:gd name="T11" fmla="*/ 6 h 13"/>
                  <a:gd name="T12" fmla="*/ 41 w 47"/>
                  <a:gd name="T1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" h="13">
                    <a:moveTo>
                      <a:pt x="41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10"/>
                      <a:pt x="3" y="13"/>
                      <a:pt x="7" y="13"/>
                    </a:cubicBezTo>
                    <a:cubicBezTo>
                      <a:pt x="41" y="13"/>
                      <a:pt x="41" y="13"/>
                      <a:pt x="41" y="13"/>
                    </a:cubicBezTo>
                    <a:cubicBezTo>
                      <a:pt x="44" y="13"/>
                      <a:pt x="47" y="10"/>
                      <a:pt x="47" y="6"/>
                    </a:cubicBezTo>
                    <a:cubicBezTo>
                      <a:pt x="47" y="3"/>
                      <a:pt x="44" y="0"/>
                      <a:pt x="4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</a:endParaRPr>
              </a:p>
            </p:txBody>
          </p:sp>
          <p:sp>
            <p:nvSpPr>
              <p:cNvPr id="24" name="Freeform 54"/>
              <p:cNvSpPr>
                <a:spLocks noEditPoints="1"/>
              </p:cNvSpPr>
              <p:nvPr/>
            </p:nvSpPr>
            <p:spPr bwMode="auto">
              <a:xfrm>
                <a:off x="7666038" y="3568700"/>
                <a:ext cx="314325" cy="385762"/>
              </a:xfrm>
              <a:custGeom>
                <a:avLst/>
                <a:gdLst>
                  <a:gd name="T0" fmla="*/ 123 w 123"/>
                  <a:gd name="T1" fmla="*/ 62 h 151"/>
                  <a:gd name="T2" fmla="*/ 111 w 123"/>
                  <a:gd name="T3" fmla="*/ 25 h 151"/>
                  <a:gd name="T4" fmla="*/ 84 w 123"/>
                  <a:gd name="T5" fmla="*/ 5 h 151"/>
                  <a:gd name="T6" fmla="*/ 84 w 123"/>
                  <a:gd name="T7" fmla="*/ 4 h 151"/>
                  <a:gd name="T8" fmla="*/ 79 w 123"/>
                  <a:gd name="T9" fmla="*/ 3 h 151"/>
                  <a:gd name="T10" fmla="*/ 68 w 123"/>
                  <a:gd name="T11" fmla="*/ 1 h 151"/>
                  <a:gd name="T12" fmla="*/ 68 w 123"/>
                  <a:gd name="T13" fmla="*/ 1 h 151"/>
                  <a:gd name="T14" fmla="*/ 68 w 123"/>
                  <a:gd name="T15" fmla="*/ 1 h 151"/>
                  <a:gd name="T16" fmla="*/ 68 w 123"/>
                  <a:gd name="T17" fmla="*/ 1 h 151"/>
                  <a:gd name="T18" fmla="*/ 62 w 123"/>
                  <a:gd name="T19" fmla="*/ 0 h 151"/>
                  <a:gd name="T20" fmla="*/ 62 w 123"/>
                  <a:gd name="T21" fmla="*/ 0 h 151"/>
                  <a:gd name="T22" fmla="*/ 62 w 123"/>
                  <a:gd name="T23" fmla="*/ 0 h 151"/>
                  <a:gd name="T24" fmla="*/ 61 w 123"/>
                  <a:gd name="T25" fmla="*/ 0 h 151"/>
                  <a:gd name="T26" fmla="*/ 56 w 123"/>
                  <a:gd name="T27" fmla="*/ 1 h 151"/>
                  <a:gd name="T28" fmla="*/ 56 w 123"/>
                  <a:gd name="T29" fmla="*/ 1 h 151"/>
                  <a:gd name="T30" fmla="*/ 55 w 123"/>
                  <a:gd name="T31" fmla="*/ 1 h 151"/>
                  <a:gd name="T32" fmla="*/ 44 w 123"/>
                  <a:gd name="T33" fmla="*/ 3 h 151"/>
                  <a:gd name="T34" fmla="*/ 40 w 123"/>
                  <a:gd name="T35" fmla="*/ 4 h 151"/>
                  <a:gd name="T36" fmla="*/ 40 w 123"/>
                  <a:gd name="T37" fmla="*/ 5 h 151"/>
                  <a:gd name="T38" fmla="*/ 13 w 123"/>
                  <a:gd name="T39" fmla="*/ 25 h 151"/>
                  <a:gd name="T40" fmla="*/ 0 w 123"/>
                  <a:gd name="T41" fmla="*/ 62 h 151"/>
                  <a:gd name="T42" fmla="*/ 5 w 123"/>
                  <a:gd name="T43" fmla="*/ 87 h 151"/>
                  <a:gd name="T44" fmla="*/ 20 w 123"/>
                  <a:gd name="T45" fmla="*/ 109 h 151"/>
                  <a:gd name="T46" fmla="*/ 26 w 123"/>
                  <a:gd name="T47" fmla="*/ 116 h 151"/>
                  <a:gd name="T48" fmla="*/ 28 w 123"/>
                  <a:gd name="T49" fmla="*/ 121 h 151"/>
                  <a:gd name="T50" fmla="*/ 29 w 123"/>
                  <a:gd name="T51" fmla="*/ 135 h 151"/>
                  <a:gd name="T52" fmla="*/ 29 w 123"/>
                  <a:gd name="T53" fmla="*/ 136 h 151"/>
                  <a:gd name="T54" fmla="*/ 29 w 123"/>
                  <a:gd name="T55" fmla="*/ 136 h 151"/>
                  <a:gd name="T56" fmla="*/ 29 w 123"/>
                  <a:gd name="T57" fmla="*/ 136 h 151"/>
                  <a:gd name="T58" fmla="*/ 29 w 123"/>
                  <a:gd name="T59" fmla="*/ 136 h 151"/>
                  <a:gd name="T60" fmla="*/ 44 w 123"/>
                  <a:gd name="T61" fmla="*/ 151 h 151"/>
                  <a:gd name="T62" fmla="*/ 79 w 123"/>
                  <a:gd name="T63" fmla="*/ 151 h 151"/>
                  <a:gd name="T64" fmla="*/ 94 w 123"/>
                  <a:gd name="T65" fmla="*/ 136 h 151"/>
                  <a:gd name="T66" fmla="*/ 94 w 123"/>
                  <a:gd name="T67" fmla="*/ 136 h 151"/>
                  <a:gd name="T68" fmla="*/ 94 w 123"/>
                  <a:gd name="T69" fmla="*/ 136 h 151"/>
                  <a:gd name="T70" fmla="*/ 94 w 123"/>
                  <a:gd name="T71" fmla="*/ 136 h 151"/>
                  <a:gd name="T72" fmla="*/ 94 w 123"/>
                  <a:gd name="T73" fmla="*/ 135 h 151"/>
                  <a:gd name="T74" fmla="*/ 95 w 123"/>
                  <a:gd name="T75" fmla="*/ 121 h 151"/>
                  <a:gd name="T76" fmla="*/ 96 w 123"/>
                  <a:gd name="T77" fmla="*/ 118 h 151"/>
                  <a:gd name="T78" fmla="*/ 102 w 123"/>
                  <a:gd name="T79" fmla="*/ 111 h 151"/>
                  <a:gd name="T80" fmla="*/ 116 w 123"/>
                  <a:gd name="T81" fmla="*/ 93 h 151"/>
                  <a:gd name="T82" fmla="*/ 123 w 123"/>
                  <a:gd name="T83" fmla="*/ 62 h 151"/>
                  <a:gd name="T84" fmla="*/ 58 w 123"/>
                  <a:gd name="T85" fmla="*/ 27 h 151"/>
                  <a:gd name="T86" fmla="*/ 41 w 123"/>
                  <a:gd name="T87" fmla="*/ 32 h 151"/>
                  <a:gd name="T88" fmla="*/ 32 w 123"/>
                  <a:gd name="T89" fmla="*/ 43 h 151"/>
                  <a:gd name="T90" fmla="*/ 28 w 123"/>
                  <a:gd name="T91" fmla="*/ 61 h 151"/>
                  <a:gd name="T92" fmla="*/ 28 w 123"/>
                  <a:gd name="T93" fmla="*/ 61 h 151"/>
                  <a:gd name="T94" fmla="*/ 21 w 123"/>
                  <a:gd name="T95" fmla="*/ 68 h 151"/>
                  <a:gd name="T96" fmla="*/ 14 w 123"/>
                  <a:gd name="T97" fmla="*/ 61 h 151"/>
                  <a:gd name="T98" fmla="*/ 15 w 123"/>
                  <a:gd name="T99" fmla="*/ 52 h 151"/>
                  <a:gd name="T100" fmla="*/ 22 w 123"/>
                  <a:gd name="T101" fmla="*/ 34 h 151"/>
                  <a:gd name="T102" fmla="*/ 32 w 123"/>
                  <a:gd name="T103" fmla="*/ 22 h 151"/>
                  <a:gd name="T104" fmla="*/ 58 w 123"/>
                  <a:gd name="T105" fmla="*/ 13 h 151"/>
                  <a:gd name="T106" fmla="*/ 65 w 123"/>
                  <a:gd name="T107" fmla="*/ 20 h 151"/>
                  <a:gd name="T108" fmla="*/ 58 w 123"/>
                  <a:gd name="T109" fmla="*/ 2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3" h="151">
                    <a:moveTo>
                      <a:pt x="123" y="62"/>
                    </a:moveTo>
                    <a:cubicBezTo>
                      <a:pt x="123" y="48"/>
                      <a:pt x="118" y="35"/>
                      <a:pt x="111" y="25"/>
                    </a:cubicBezTo>
                    <a:cubicBezTo>
                      <a:pt x="104" y="16"/>
                      <a:pt x="94" y="9"/>
                      <a:pt x="84" y="5"/>
                    </a:cubicBezTo>
                    <a:cubicBezTo>
                      <a:pt x="84" y="4"/>
                      <a:pt x="84" y="4"/>
                      <a:pt x="84" y="4"/>
                    </a:cubicBezTo>
                    <a:cubicBezTo>
                      <a:pt x="79" y="3"/>
                      <a:pt x="79" y="3"/>
                      <a:pt x="79" y="3"/>
                    </a:cubicBezTo>
                    <a:cubicBezTo>
                      <a:pt x="76" y="2"/>
                      <a:pt x="72" y="1"/>
                      <a:pt x="68" y="1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6" y="1"/>
                      <a:pt x="64" y="0"/>
                      <a:pt x="62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59" y="0"/>
                      <a:pt x="58" y="1"/>
                      <a:pt x="56" y="1"/>
                    </a:cubicBezTo>
                    <a:cubicBezTo>
                      <a:pt x="56" y="1"/>
                      <a:pt x="56" y="1"/>
                      <a:pt x="56" y="1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1" y="1"/>
                      <a:pt x="48" y="2"/>
                      <a:pt x="44" y="3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29" y="9"/>
                      <a:pt x="19" y="16"/>
                      <a:pt x="13" y="25"/>
                    </a:cubicBezTo>
                    <a:cubicBezTo>
                      <a:pt x="5" y="35"/>
                      <a:pt x="0" y="48"/>
                      <a:pt x="0" y="62"/>
                    </a:cubicBezTo>
                    <a:cubicBezTo>
                      <a:pt x="0" y="72"/>
                      <a:pt x="2" y="80"/>
                      <a:pt x="5" y="87"/>
                    </a:cubicBezTo>
                    <a:cubicBezTo>
                      <a:pt x="9" y="97"/>
                      <a:pt x="15" y="104"/>
                      <a:pt x="20" y="109"/>
                    </a:cubicBezTo>
                    <a:cubicBezTo>
                      <a:pt x="22" y="112"/>
                      <a:pt x="24" y="114"/>
                      <a:pt x="26" y="116"/>
                    </a:cubicBezTo>
                    <a:cubicBezTo>
                      <a:pt x="27" y="118"/>
                      <a:pt x="28" y="120"/>
                      <a:pt x="28" y="121"/>
                    </a:cubicBezTo>
                    <a:cubicBezTo>
                      <a:pt x="29" y="126"/>
                      <a:pt x="29" y="134"/>
                      <a:pt x="29" y="135"/>
                    </a:cubicBezTo>
                    <a:cubicBezTo>
                      <a:pt x="29" y="136"/>
                      <a:pt x="29" y="136"/>
                      <a:pt x="29" y="136"/>
                    </a:cubicBezTo>
                    <a:cubicBezTo>
                      <a:pt x="29" y="136"/>
                      <a:pt x="29" y="136"/>
                      <a:pt x="29" y="136"/>
                    </a:cubicBezTo>
                    <a:cubicBezTo>
                      <a:pt x="29" y="136"/>
                      <a:pt x="29" y="136"/>
                      <a:pt x="29" y="136"/>
                    </a:cubicBezTo>
                    <a:cubicBezTo>
                      <a:pt x="29" y="136"/>
                      <a:pt x="29" y="136"/>
                      <a:pt x="29" y="136"/>
                    </a:cubicBezTo>
                    <a:cubicBezTo>
                      <a:pt x="29" y="144"/>
                      <a:pt x="36" y="151"/>
                      <a:pt x="44" y="151"/>
                    </a:cubicBezTo>
                    <a:cubicBezTo>
                      <a:pt x="79" y="151"/>
                      <a:pt x="79" y="151"/>
                      <a:pt x="79" y="151"/>
                    </a:cubicBezTo>
                    <a:cubicBezTo>
                      <a:pt x="87" y="151"/>
                      <a:pt x="94" y="144"/>
                      <a:pt x="94" y="136"/>
                    </a:cubicBezTo>
                    <a:cubicBezTo>
                      <a:pt x="94" y="136"/>
                      <a:pt x="94" y="136"/>
                      <a:pt x="94" y="136"/>
                    </a:cubicBezTo>
                    <a:cubicBezTo>
                      <a:pt x="94" y="136"/>
                      <a:pt x="94" y="136"/>
                      <a:pt x="94" y="136"/>
                    </a:cubicBezTo>
                    <a:cubicBezTo>
                      <a:pt x="94" y="136"/>
                      <a:pt x="94" y="136"/>
                      <a:pt x="94" y="136"/>
                    </a:cubicBezTo>
                    <a:cubicBezTo>
                      <a:pt x="94" y="135"/>
                      <a:pt x="94" y="135"/>
                      <a:pt x="94" y="135"/>
                    </a:cubicBezTo>
                    <a:cubicBezTo>
                      <a:pt x="94" y="134"/>
                      <a:pt x="94" y="126"/>
                      <a:pt x="95" y="121"/>
                    </a:cubicBezTo>
                    <a:cubicBezTo>
                      <a:pt x="95" y="120"/>
                      <a:pt x="95" y="119"/>
                      <a:pt x="96" y="118"/>
                    </a:cubicBezTo>
                    <a:cubicBezTo>
                      <a:pt x="97" y="116"/>
                      <a:pt x="100" y="114"/>
                      <a:pt x="102" y="111"/>
                    </a:cubicBezTo>
                    <a:cubicBezTo>
                      <a:pt x="106" y="106"/>
                      <a:pt x="112" y="101"/>
                      <a:pt x="116" y="93"/>
                    </a:cubicBezTo>
                    <a:cubicBezTo>
                      <a:pt x="120" y="85"/>
                      <a:pt x="123" y="75"/>
                      <a:pt x="123" y="62"/>
                    </a:cubicBezTo>
                    <a:close/>
                    <a:moveTo>
                      <a:pt x="58" y="27"/>
                    </a:moveTo>
                    <a:cubicBezTo>
                      <a:pt x="50" y="27"/>
                      <a:pt x="45" y="29"/>
                      <a:pt x="41" y="32"/>
                    </a:cubicBezTo>
                    <a:cubicBezTo>
                      <a:pt x="37" y="35"/>
                      <a:pt x="34" y="39"/>
                      <a:pt x="32" y="43"/>
                    </a:cubicBezTo>
                    <a:cubicBezTo>
                      <a:pt x="28" y="51"/>
                      <a:pt x="28" y="60"/>
                      <a:pt x="28" y="61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5"/>
                      <a:pt x="25" y="68"/>
                      <a:pt x="21" y="68"/>
                    </a:cubicBezTo>
                    <a:cubicBezTo>
                      <a:pt x="17" y="68"/>
                      <a:pt x="14" y="65"/>
                      <a:pt x="14" y="61"/>
                    </a:cubicBezTo>
                    <a:cubicBezTo>
                      <a:pt x="14" y="61"/>
                      <a:pt x="14" y="57"/>
                      <a:pt x="15" y="52"/>
                    </a:cubicBezTo>
                    <a:cubicBezTo>
                      <a:pt x="16" y="47"/>
                      <a:pt x="18" y="40"/>
                      <a:pt x="22" y="34"/>
                    </a:cubicBezTo>
                    <a:cubicBezTo>
                      <a:pt x="24" y="29"/>
                      <a:pt x="28" y="25"/>
                      <a:pt x="32" y="22"/>
                    </a:cubicBezTo>
                    <a:cubicBezTo>
                      <a:pt x="39" y="17"/>
                      <a:pt x="47" y="14"/>
                      <a:pt x="58" y="13"/>
                    </a:cubicBezTo>
                    <a:cubicBezTo>
                      <a:pt x="62" y="13"/>
                      <a:pt x="65" y="16"/>
                      <a:pt x="65" y="20"/>
                    </a:cubicBezTo>
                    <a:cubicBezTo>
                      <a:pt x="65" y="24"/>
                      <a:pt x="62" y="27"/>
                      <a:pt x="58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</a:endParaRPr>
              </a:p>
            </p:txBody>
          </p:sp>
          <p:sp>
            <p:nvSpPr>
              <p:cNvPr id="25" name="Freeform 55"/>
              <p:cNvSpPr>
                <a:spLocks/>
              </p:cNvSpPr>
              <p:nvPr/>
            </p:nvSpPr>
            <p:spPr bwMode="auto">
              <a:xfrm>
                <a:off x="7950201" y="3844925"/>
                <a:ext cx="60325" cy="63500"/>
              </a:xfrm>
              <a:custGeom>
                <a:avLst/>
                <a:gdLst>
                  <a:gd name="T0" fmla="*/ 8 w 24"/>
                  <a:gd name="T1" fmla="*/ 0 h 25"/>
                  <a:gd name="T2" fmla="*/ 0 w 24"/>
                  <a:gd name="T3" fmla="*/ 10 h 25"/>
                  <a:gd name="T4" fmla="*/ 12 w 24"/>
                  <a:gd name="T5" fmla="*/ 23 h 25"/>
                  <a:gd name="T6" fmla="*/ 22 w 24"/>
                  <a:gd name="T7" fmla="*/ 23 h 25"/>
                  <a:gd name="T8" fmla="*/ 22 w 24"/>
                  <a:gd name="T9" fmla="*/ 13 h 25"/>
                  <a:gd name="T10" fmla="*/ 8 w 24"/>
                  <a:gd name="T11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5">
                    <a:moveTo>
                      <a:pt x="8" y="0"/>
                    </a:moveTo>
                    <a:cubicBezTo>
                      <a:pt x="6" y="4"/>
                      <a:pt x="3" y="7"/>
                      <a:pt x="0" y="10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5" y="25"/>
                      <a:pt x="19" y="25"/>
                      <a:pt x="22" y="23"/>
                    </a:cubicBezTo>
                    <a:cubicBezTo>
                      <a:pt x="24" y="20"/>
                      <a:pt x="24" y="16"/>
                      <a:pt x="22" y="13"/>
                    </a:cubicBez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</a:endParaRPr>
              </a:p>
            </p:txBody>
          </p:sp>
          <p:sp>
            <p:nvSpPr>
              <p:cNvPr id="26" name="Freeform 56"/>
              <p:cNvSpPr>
                <a:spLocks/>
              </p:cNvSpPr>
              <p:nvPr/>
            </p:nvSpPr>
            <p:spPr bwMode="auto">
              <a:xfrm>
                <a:off x="8004176" y="3705225"/>
                <a:ext cx="76200" cy="33337"/>
              </a:xfrm>
              <a:custGeom>
                <a:avLst/>
                <a:gdLst>
                  <a:gd name="T0" fmla="*/ 24 w 30"/>
                  <a:gd name="T1" fmla="*/ 0 h 13"/>
                  <a:gd name="T2" fmla="*/ 0 w 30"/>
                  <a:gd name="T3" fmla="*/ 0 h 13"/>
                  <a:gd name="T4" fmla="*/ 0 w 30"/>
                  <a:gd name="T5" fmla="*/ 9 h 13"/>
                  <a:gd name="T6" fmla="*/ 0 w 30"/>
                  <a:gd name="T7" fmla="*/ 13 h 13"/>
                  <a:gd name="T8" fmla="*/ 24 w 30"/>
                  <a:gd name="T9" fmla="*/ 13 h 13"/>
                  <a:gd name="T10" fmla="*/ 30 w 30"/>
                  <a:gd name="T11" fmla="*/ 6 h 13"/>
                  <a:gd name="T12" fmla="*/ 24 w 30"/>
                  <a:gd name="T1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3">
                    <a:moveTo>
                      <a:pt x="2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0" y="6"/>
                      <a:pt x="0" y="9"/>
                    </a:cubicBezTo>
                    <a:cubicBezTo>
                      <a:pt x="0" y="10"/>
                      <a:pt x="0" y="12"/>
                      <a:pt x="0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7" y="13"/>
                      <a:pt x="30" y="10"/>
                      <a:pt x="30" y="6"/>
                    </a:cubicBezTo>
                    <a:cubicBezTo>
                      <a:pt x="30" y="3"/>
                      <a:pt x="27" y="0"/>
                      <a:pt x="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</a:endParaRPr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6203383" y="1772662"/>
            <a:ext cx="1268002" cy="1140327"/>
            <a:chOff x="6203383" y="1772662"/>
            <a:chExt cx="1268002" cy="1140327"/>
          </a:xfrm>
        </p:grpSpPr>
        <p:sp>
          <p:nvSpPr>
            <p:cNvPr id="14" name="任意多边形 13"/>
            <p:cNvSpPr/>
            <p:nvPr/>
          </p:nvSpPr>
          <p:spPr>
            <a:xfrm rot="1864238">
              <a:off x="6203383" y="1772662"/>
              <a:ext cx="1268002" cy="1140327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25400">
              <a:solidFill>
                <a:srgbClr val="5771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6583384" y="2047437"/>
              <a:ext cx="508000" cy="566738"/>
              <a:chOff x="3632200" y="2209800"/>
              <a:chExt cx="508000" cy="566738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28" name="Freeform 57"/>
              <p:cNvSpPr>
                <a:spLocks/>
              </p:cNvSpPr>
              <p:nvPr/>
            </p:nvSpPr>
            <p:spPr bwMode="auto">
              <a:xfrm>
                <a:off x="3795713" y="2339975"/>
                <a:ext cx="184150" cy="28575"/>
              </a:xfrm>
              <a:custGeom>
                <a:avLst/>
                <a:gdLst>
                  <a:gd name="T0" fmla="*/ 6 w 72"/>
                  <a:gd name="T1" fmla="*/ 0 h 11"/>
                  <a:gd name="T2" fmla="*/ 0 w 72"/>
                  <a:gd name="T3" fmla="*/ 6 h 11"/>
                  <a:gd name="T4" fmla="*/ 6 w 72"/>
                  <a:gd name="T5" fmla="*/ 11 h 11"/>
                  <a:gd name="T6" fmla="*/ 65 w 72"/>
                  <a:gd name="T7" fmla="*/ 11 h 11"/>
                  <a:gd name="T8" fmla="*/ 72 w 72"/>
                  <a:gd name="T9" fmla="*/ 6 h 11"/>
                  <a:gd name="T10" fmla="*/ 65 w 72"/>
                  <a:gd name="T11" fmla="*/ 0 h 11"/>
                  <a:gd name="T12" fmla="*/ 6 w 72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" h="11">
                    <a:moveTo>
                      <a:pt x="6" y="0"/>
                    </a:moveTo>
                    <a:cubicBezTo>
                      <a:pt x="3" y="0"/>
                      <a:pt x="0" y="3"/>
                      <a:pt x="0" y="6"/>
                    </a:cubicBezTo>
                    <a:cubicBezTo>
                      <a:pt x="0" y="9"/>
                      <a:pt x="3" y="11"/>
                      <a:pt x="6" y="11"/>
                    </a:cubicBezTo>
                    <a:cubicBezTo>
                      <a:pt x="65" y="11"/>
                      <a:pt x="65" y="11"/>
                      <a:pt x="65" y="11"/>
                    </a:cubicBezTo>
                    <a:cubicBezTo>
                      <a:pt x="69" y="11"/>
                      <a:pt x="72" y="9"/>
                      <a:pt x="72" y="6"/>
                    </a:cubicBezTo>
                    <a:cubicBezTo>
                      <a:pt x="72" y="3"/>
                      <a:pt x="69" y="0"/>
                      <a:pt x="65" y="0"/>
                    </a:cubicBez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</a:endParaRPr>
              </a:p>
            </p:txBody>
          </p:sp>
          <p:sp>
            <p:nvSpPr>
              <p:cNvPr id="29" name="Freeform 58"/>
              <p:cNvSpPr>
                <a:spLocks/>
              </p:cNvSpPr>
              <p:nvPr/>
            </p:nvSpPr>
            <p:spPr bwMode="auto">
              <a:xfrm>
                <a:off x="3725863" y="2209800"/>
                <a:ext cx="334962" cy="112712"/>
              </a:xfrm>
              <a:custGeom>
                <a:avLst/>
                <a:gdLst>
                  <a:gd name="T0" fmla="*/ 30 w 131"/>
                  <a:gd name="T1" fmla="*/ 44 h 44"/>
                  <a:gd name="T2" fmla="*/ 63 w 131"/>
                  <a:gd name="T3" fmla="*/ 44 h 44"/>
                  <a:gd name="T4" fmla="*/ 64 w 131"/>
                  <a:gd name="T5" fmla="*/ 44 h 44"/>
                  <a:gd name="T6" fmla="*/ 96 w 131"/>
                  <a:gd name="T7" fmla="*/ 44 h 44"/>
                  <a:gd name="T8" fmla="*/ 113 w 131"/>
                  <a:gd name="T9" fmla="*/ 11 h 44"/>
                  <a:gd name="T10" fmla="*/ 93 w 131"/>
                  <a:gd name="T11" fmla="*/ 8 h 44"/>
                  <a:gd name="T12" fmla="*/ 75 w 131"/>
                  <a:gd name="T13" fmla="*/ 28 h 44"/>
                  <a:gd name="T14" fmla="*/ 83 w 131"/>
                  <a:gd name="T15" fmla="*/ 3 h 44"/>
                  <a:gd name="T16" fmla="*/ 63 w 131"/>
                  <a:gd name="T17" fmla="*/ 0 h 44"/>
                  <a:gd name="T18" fmla="*/ 44 w 131"/>
                  <a:gd name="T19" fmla="*/ 3 h 44"/>
                  <a:gd name="T20" fmla="*/ 51 w 131"/>
                  <a:gd name="T21" fmla="*/ 28 h 44"/>
                  <a:gd name="T22" fmla="*/ 34 w 131"/>
                  <a:gd name="T23" fmla="*/ 8 h 44"/>
                  <a:gd name="T24" fmla="*/ 14 w 131"/>
                  <a:gd name="T25" fmla="*/ 11 h 44"/>
                  <a:gd name="T26" fmla="*/ 30 w 131"/>
                  <a:gd name="T27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1" h="44">
                    <a:moveTo>
                      <a:pt x="30" y="44"/>
                    </a:moveTo>
                    <a:cubicBezTo>
                      <a:pt x="63" y="44"/>
                      <a:pt x="63" y="44"/>
                      <a:pt x="63" y="44"/>
                    </a:cubicBezTo>
                    <a:cubicBezTo>
                      <a:pt x="64" y="44"/>
                      <a:pt x="64" y="44"/>
                      <a:pt x="64" y="44"/>
                    </a:cubicBezTo>
                    <a:cubicBezTo>
                      <a:pt x="96" y="44"/>
                      <a:pt x="96" y="44"/>
                      <a:pt x="96" y="44"/>
                    </a:cubicBezTo>
                    <a:cubicBezTo>
                      <a:pt x="106" y="15"/>
                      <a:pt x="131" y="19"/>
                      <a:pt x="113" y="11"/>
                    </a:cubicBezTo>
                    <a:cubicBezTo>
                      <a:pt x="108" y="9"/>
                      <a:pt x="96" y="5"/>
                      <a:pt x="93" y="8"/>
                    </a:cubicBezTo>
                    <a:cubicBezTo>
                      <a:pt x="89" y="11"/>
                      <a:pt x="85" y="27"/>
                      <a:pt x="75" y="28"/>
                    </a:cubicBezTo>
                    <a:cubicBezTo>
                      <a:pt x="76" y="23"/>
                      <a:pt x="87" y="8"/>
                      <a:pt x="83" y="3"/>
                    </a:cubicBezTo>
                    <a:cubicBezTo>
                      <a:pt x="80" y="0"/>
                      <a:pt x="67" y="0"/>
                      <a:pt x="63" y="0"/>
                    </a:cubicBezTo>
                    <a:cubicBezTo>
                      <a:pt x="60" y="0"/>
                      <a:pt x="46" y="0"/>
                      <a:pt x="44" y="3"/>
                    </a:cubicBezTo>
                    <a:cubicBezTo>
                      <a:pt x="40" y="8"/>
                      <a:pt x="50" y="23"/>
                      <a:pt x="51" y="28"/>
                    </a:cubicBezTo>
                    <a:cubicBezTo>
                      <a:pt x="41" y="27"/>
                      <a:pt x="37" y="11"/>
                      <a:pt x="34" y="8"/>
                    </a:cubicBezTo>
                    <a:cubicBezTo>
                      <a:pt x="30" y="5"/>
                      <a:pt x="18" y="7"/>
                      <a:pt x="14" y="11"/>
                    </a:cubicBezTo>
                    <a:cubicBezTo>
                      <a:pt x="0" y="24"/>
                      <a:pt x="20" y="15"/>
                      <a:pt x="30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</a:endParaRPr>
              </a:p>
            </p:txBody>
          </p:sp>
          <p:sp>
            <p:nvSpPr>
              <p:cNvPr id="30" name="Freeform 111"/>
              <p:cNvSpPr>
                <a:spLocks/>
              </p:cNvSpPr>
              <p:nvPr/>
            </p:nvSpPr>
            <p:spPr bwMode="auto">
              <a:xfrm>
                <a:off x="3824288" y="2482850"/>
                <a:ext cx="39687" cy="66675"/>
              </a:xfrm>
              <a:custGeom>
                <a:avLst/>
                <a:gdLst>
                  <a:gd name="T0" fmla="*/ 3 w 16"/>
                  <a:gd name="T1" fmla="*/ 18 h 26"/>
                  <a:gd name="T2" fmla="*/ 14 w 16"/>
                  <a:gd name="T3" fmla="*/ 25 h 26"/>
                  <a:gd name="T4" fmla="*/ 16 w 16"/>
                  <a:gd name="T5" fmla="*/ 26 h 26"/>
                  <a:gd name="T6" fmla="*/ 16 w 16"/>
                  <a:gd name="T7" fmla="*/ 0 h 26"/>
                  <a:gd name="T8" fmla="*/ 5 w 16"/>
                  <a:gd name="T9" fmla="*/ 4 h 26"/>
                  <a:gd name="T10" fmla="*/ 3 w 16"/>
                  <a:gd name="T11" fmla="*/ 18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26">
                    <a:moveTo>
                      <a:pt x="3" y="18"/>
                    </a:moveTo>
                    <a:cubicBezTo>
                      <a:pt x="5" y="22"/>
                      <a:pt x="9" y="23"/>
                      <a:pt x="14" y="25"/>
                    </a:cubicBezTo>
                    <a:cubicBezTo>
                      <a:pt x="14" y="25"/>
                      <a:pt x="15" y="26"/>
                      <a:pt x="16" y="26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2" y="0"/>
                      <a:pt x="8" y="1"/>
                      <a:pt x="5" y="4"/>
                    </a:cubicBezTo>
                    <a:cubicBezTo>
                      <a:pt x="0" y="7"/>
                      <a:pt x="0" y="14"/>
                      <a:pt x="3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</a:endParaRPr>
              </a:p>
            </p:txBody>
          </p:sp>
          <p:sp>
            <p:nvSpPr>
              <p:cNvPr id="31" name="Freeform 112"/>
              <p:cNvSpPr>
                <a:spLocks/>
              </p:cNvSpPr>
              <p:nvPr/>
            </p:nvSpPr>
            <p:spPr bwMode="auto">
              <a:xfrm>
                <a:off x="3900488" y="2597150"/>
                <a:ext cx="47625" cy="71437"/>
              </a:xfrm>
              <a:custGeom>
                <a:avLst/>
                <a:gdLst>
                  <a:gd name="T0" fmla="*/ 7 w 19"/>
                  <a:gd name="T1" fmla="*/ 3 h 28"/>
                  <a:gd name="T2" fmla="*/ 0 w 19"/>
                  <a:gd name="T3" fmla="*/ 0 h 28"/>
                  <a:gd name="T4" fmla="*/ 0 w 19"/>
                  <a:gd name="T5" fmla="*/ 28 h 28"/>
                  <a:gd name="T6" fmla="*/ 13 w 19"/>
                  <a:gd name="T7" fmla="*/ 24 h 28"/>
                  <a:gd name="T8" fmla="*/ 16 w 19"/>
                  <a:gd name="T9" fmla="*/ 10 h 28"/>
                  <a:gd name="T10" fmla="*/ 7 w 19"/>
                  <a:gd name="T11" fmla="*/ 3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" h="28">
                    <a:moveTo>
                      <a:pt x="7" y="3"/>
                    </a:moveTo>
                    <a:cubicBezTo>
                      <a:pt x="6" y="3"/>
                      <a:pt x="4" y="2"/>
                      <a:pt x="0" y="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5" y="28"/>
                      <a:pt x="10" y="27"/>
                      <a:pt x="13" y="24"/>
                    </a:cubicBezTo>
                    <a:cubicBezTo>
                      <a:pt x="18" y="21"/>
                      <a:pt x="19" y="15"/>
                      <a:pt x="16" y="10"/>
                    </a:cubicBezTo>
                    <a:cubicBezTo>
                      <a:pt x="14" y="7"/>
                      <a:pt x="11" y="5"/>
                      <a:pt x="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</a:endParaRPr>
              </a:p>
            </p:txBody>
          </p:sp>
          <p:sp>
            <p:nvSpPr>
              <p:cNvPr id="32" name="Freeform 113"/>
              <p:cNvSpPr>
                <a:spLocks noEditPoints="1"/>
              </p:cNvSpPr>
              <p:nvPr/>
            </p:nvSpPr>
            <p:spPr bwMode="auto">
              <a:xfrm>
                <a:off x="3632200" y="2382838"/>
                <a:ext cx="508000" cy="393700"/>
              </a:xfrm>
              <a:custGeom>
                <a:avLst/>
                <a:gdLst>
                  <a:gd name="T0" fmla="*/ 134 w 199"/>
                  <a:gd name="T1" fmla="*/ 0 h 154"/>
                  <a:gd name="T2" fmla="*/ 102 w 199"/>
                  <a:gd name="T3" fmla="*/ 0 h 154"/>
                  <a:gd name="T4" fmla="*/ 98 w 199"/>
                  <a:gd name="T5" fmla="*/ 0 h 154"/>
                  <a:gd name="T6" fmla="*/ 66 w 199"/>
                  <a:gd name="T7" fmla="*/ 0 h 154"/>
                  <a:gd name="T8" fmla="*/ 1 w 199"/>
                  <a:gd name="T9" fmla="*/ 99 h 154"/>
                  <a:gd name="T10" fmla="*/ 100 w 199"/>
                  <a:gd name="T11" fmla="*/ 154 h 154"/>
                  <a:gd name="T12" fmla="*/ 100 w 199"/>
                  <a:gd name="T13" fmla="*/ 154 h 154"/>
                  <a:gd name="T14" fmla="*/ 100 w 199"/>
                  <a:gd name="T15" fmla="*/ 154 h 154"/>
                  <a:gd name="T16" fmla="*/ 199 w 199"/>
                  <a:gd name="T17" fmla="*/ 99 h 154"/>
                  <a:gd name="T18" fmla="*/ 134 w 199"/>
                  <a:gd name="T19" fmla="*/ 0 h 154"/>
                  <a:gd name="T20" fmla="*/ 129 w 199"/>
                  <a:gd name="T21" fmla="*/ 116 h 154"/>
                  <a:gd name="T22" fmla="*/ 105 w 199"/>
                  <a:gd name="T23" fmla="*/ 123 h 154"/>
                  <a:gd name="T24" fmla="*/ 105 w 199"/>
                  <a:gd name="T25" fmla="*/ 129 h 154"/>
                  <a:gd name="T26" fmla="*/ 103 w 199"/>
                  <a:gd name="T27" fmla="*/ 131 h 154"/>
                  <a:gd name="T28" fmla="*/ 94 w 199"/>
                  <a:gd name="T29" fmla="*/ 131 h 154"/>
                  <a:gd name="T30" fmla="*/ 91 w 199"/>
                  <a:gd name="T31" fmla="*/ 129 h 154"/>
                  <a:gd name="T32" fmla="*/ 91 w 199"/>
                  <a:gd name="T33" fmla="*/ 122 h 154"/>
                  <a:gd name="T34" fmla="*/ 62 w 199"/>
                  <a:gd name="T35" fmla="*/ 109 h 154"/>
                  <a:gd name="T36" fmla="*/ 73 w 199"/>
                  <a:gd name="T37" fmla="*/ 101 h 154"/>
                  <a:gd name="T38" fmla="*/ 74 w 199"/>
                  <a:gd name="T39" fmla="*/ 102 h 154"/>
                  <a:gd name="T40" fmla="*/ 74 w 199"/>
                  <a:gd name="T41" fmla="*/ 102 h 154"/>
                  <a:gd name="T42" fmla="*/ 76 w 199"/>
                  <a:gd name="T43" fmla="*/ 103 h 154"/>
                  <a:gd name="T44" fmla="*/ 86 w 199"/>
                  <a:gd name="T45" fmla="*/ 109 h 154"/>
                  <a:gd name="T46" fmla="*/ 91 w 199"/>
                  <a:gd name="T47" fmla="*/ 110 h 154"/>
                  <a:gd name="T48" fmla="*/ 91 w 199"/>
                  <a:gd name="T49" fmla="*/ 79 h 154"/>
                  <a:gd name="T50" fmla="*/ 75 w 199"/>
                  <a:gd name="T51" fmla="*/ 72 h 154"/>
                  <a:gd name="T52" fmla="*/ 65 w 199"/>
                  <a:gd name="T53" fmla="*/ 62 h 154"/>
                  <a:gd name="T54" fmla="*/ 71 w 199"/>
                  <a:gd name="T55" fmla="*/ 36 h 154"/>
                  <a:gd name="T56" fmla="*/ 91 w 199"/>
                  <a:gd name="T57" fmla="*/ 28 h 154"/>
                  <a:gd name="T58" fmla="*/ 91 w 199"/>
                  <a:gd name="T59" fmla="*/ 21 h 154"/>
                  <a:gd name="T60" fmla="*/ 94 w 199"/>
                  <a:gd name="T61" fmla="*/ 18 h 154"/>
                  <a:gd name="T62" fmla="*/ 103 w 199"/>
                  <a:gd name="T63" fmla="*/ 18 h 154"/>
                  <a:gd name="T64" fmla="*/ 105 w 199"/>
                  <a:gd name="T65" fmla="*/ 21 h 154"/>
                  <a:gd name="T66" fmla="*/ 105 w 199"/>
                  <a:gd name="T67" fmla="*/ 28 h 154"/>
                  <a:gd name="T68" fmla="*/ 113 w 199"/>
                  <a:gd name="T69" fmla="*/ 29 h 154"/>
                  <a:gd name="T70" fmla="*/ 134 w 199"/>
                  <a:gd name="T71" fmla="*/ 41 h 154"/>
                  <a:gd name="T72" fmla="*/ 122 w 199"/>
                  <a:gd name="T73" fmla="*/ 49 h 154"/>
                  <a:gd name="T74" fmla="*/ 122 w 199"/>
                  <a:gd name="T75" fmla="*/ 48 h 154"/>
                  <a:gd name="T76" fmla="*/ 121 w 199"/>
                  <a:gd name="T77" fmla="*/ 47 h 154"/>
                  <a:gd name="T78" fmla="*/ 120 w 199"/>
                  <a:gd name="T79" fmla="*/ 46 h 154"/>
                  <a:gd name="T80" fmla="*/ 109 w 199"/>
                  <a:gd name="T81" fmla="*/ 40 h 154"/>
                  <a:gd name="T82" fmla="*/ 105 w 199"/>
                  <a:gd name="T83" fmla="*/ 39 h 154"/>
                  <a:gd name="T84" fmla="*/ 105 w 199"/>
                  <a:gd name="T85" fmla="*/ 71 h 154"/>
                  <a:gd name="T86" fmla="*/ 137 w 199"/>
                  <a:gd name="T87" fmla="*/ 90 h 154"/>
                  <a:gd name="T88" fmla="*/ 129 w 199"/>
                  <a:gd name="T89" fmla="*/ 116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9" h="154">
                    <a:moveTo>
                      <a:pt x="134" y="0"/>
                    </a:moveTo>
                    <a:cubicBezTo>
                      <a:pt x="102" y="0"/>
                      <a:pt x="102" y="0"/>
                      <a:pt x="102" y="0"/>
                    </a:cubicBezTo>
                    <a:cubicBezTo>
                      <a:pt x="98" y="0"/>
                      <a:pt x="98" y="0"/>
                      <a:pt x="98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55" y="20"/>
                      <a:pt x="0" y="43"/>
                      <a:pt x="1" y="99"/>
                    </a:cubicBezTo>
                    <a:cubicBezTo>
                      <a:pt x="1" y="146"/>
                      <a:pt x="41" y="154"/>
                      <a:pt x="100" y="154"/>
                    </a:cubicBezTo>
                    <a:cubicBezTo>
                      <a:pt x="100" y="154"/>
                      <a:pt x="100" y="154"/>
                      <a:pt x="100" y="154"/>
                    </a:cubicBezTo>
                    <a:cubicBezTo>
                      <a:pt x="100" y="154"/>
                      <a:pt x="100" y="154"/>
                      <a:pt x="100" y="154"/>
                    </a:cubicBezTo>
                    <a:cubicBezTo>
                      <a:pt x="159" y="154"/>
                      <a:pt x="199" y="146"/>
                      <a:pt x="199" y="99"/>
                    </a:cubicBezTo>
                    <a:cubicBezTo>
                      <a:pt x="199" y="43"/>
                      <a:pt x="144" y="20"/>
                      <a:pt x="134" y="0"/>
                    </a:cubicBezTo>
                    <a:close/>
                    <a:moveTo>
                      <a:pt x="129" y="116"/>
                    </a:moveTo>
                    <a:cubicBezTo>
                      <a:pt x="123" y="120"/>
                      <a:pt x="115" y="122"/>
                      <a:pt x="105" y="123"/>
                    </a:cubicBezTo>
                    <a:cubicBezTo>
                      <a:pt x="105" y="129"/>
                      <a:pt x="105" y="129"/>
                      <a:pt x="105" y="129"/>
                    </a:cubicBezTo>
                    <a:cubicBezTo>
                      <a:pt x="105" y="130"/>
                      <a:pt x="104" y="131"/>
                      <a:pt x="103" y="131"/>
                    </a:cubicBezTo>
                    <a:cubicBezTo>
                      <a:pt x="94" y="131"/>
                      <a:pt x="94" y="131"/>
                      <a:pt x="94" y="131"/>
                    </a:cubicBezTo>
                    <a:cubicBezTo>
                      <a:pt x="92" y="131"/>
                      <a:pt x="91" y="130"/>
                      <a:pt x="91" y="129"/>
                    </a:cubicBezTo>
                    <a:cubicBezTo>
                      <a:pt x="91" y="122"/>
                      <a:pt x="91" y="122"/>
                      <a:pt x="91" y="122"/>
                    </a:cubicBezTo>
                    <a:cubicBezTo>
                      <a:pt x="79" y="120"/>
                      <a:pt x="67" y="116"/>
                      <a:pt x="62" y="109"/>
                    </a:cubicBezTo>
                    <a:cubicBezTo>
                      <a:pt x="58" y="104"/>
                      <a:pt x="69" y="96"/>
                      <a:pt x="73" y="101"/>
                    </a:cubicBezTo>
                    <a:cubicBezTo>
                      <a:pt x="73" y="101"/>
                      <a:pt x="74" y="102"/>
                      <a:pt x="74" y="102"/>
                    </a:cubicBezTo>
                    <a:cubicBezTo>
                      <a:pt x="74" y="102"/>
                      <a:pt x="73" y="102"/>
                      <a:pt x="74" y="102"/>
                    </a:cubicBezTo>
                    <a:cubicBezTo>
                      <a:pt x="75" y="103"/>
                      <a:pt x="75" y="103"/>
                      <a:pt x="76" y="103"/>
                    </a:cubicBezTo>
                    <a:cubicBezTo>
                      <a:pt x="78" y="105"/>
                      <a:pt x="83" y="108"/>
                      <a:pt x="86" y="109"/>
                    </a:cubicBezTo>
                    <a:cubicBezTo>
                      <a:pt x="88" y="109"/>
                      <a:pt x="89" y="110"/>
                      <a:pt x="91" y="110"/>
                    </a:cubicBezTo>
                    <a:cubicBezTo>
                      <a:pt x="91" y="79"/>
                      <a:pt x="91" y="79"/>
                      <a:pt x="91" y="79"/>
                    </a:cubicBezTo>
                    <a:cubicBezTo>
                      <a:pt x="84" y="76"/>
                      <a:pt x="77" y="73"/>
                      <a:pt x="75" y="72"/>
                    </a:cubicBezTo>
                    <a:cubicBezTo>
                      <a:pt x="70" y="70"/>
                      <a:pt x="67" y="66"/>
                      <a:pt x="65" y="62"/>
                    </a:cubicBezTo>
                    <a:cubicBezTo>
                      <a:pt x="60" y="54"/>
                      <a:pt x="62" y="43"/>
                      <a:pt x="71" y="36"/>
                    </a:cubicBezTo>
                    <a:cubicBezTo>
                      <a:pt x="76" y="32"/>
                      <a:pt x="83" y="29"/>
                      <a:pt x="91" y="28"/>
                    </a:cubicBezTo>
                    <a:cubicBezTo>
                      <a:pt x="91" y="21"/>
                      <a:pt x="91" y="21"/>
                      <a:pt x="91" y="21"/>
                    </a:cubicBezTo>
                    <a:cubicBezTo>
                      <a:pt x="91" y="20"/>
                      <a:pt x="92" y="18"/>
                      <a:pt x="94" y="18"/>
                    </a:cubicBezTo>
                    <a:cubicBezTo>
                      <a:pt x="103" y="18"/>
                      <a:pt x="103" y="18"/>
                      <a:pt x="103" y="18"/>
                    </a:cubicBezTo>
                    <a:cubicBezTo>
                      <a:pt x="104" y="18"/>
                      <a:pt x="105" y="20"/>
                      <a:pt x="105" y="21"/>
                    </a:cubicBezTo>
                    <a:cubicBezTo>
                      <a:pt x="105" y="28"/>
                      <a:pt x="105" y="28"/>
                      <a:pt x="105" y="28"/>
                    </a:cubicBezTo>
                    <a:cubicBezTo>
                      <a:pt x="108" y="28"/>
                      <a:pt x="110" y="28"/>
                      <a:pt x="113" y="29"/>
                    </a:cubicBezTo>
                    <a:cubicBezTo>
                      <a:pt x="120" y="31"/>
                      <a:pt x="130" y="36"/>
                      <a:pt x="134" y="41"/>
                    </a:cubicBezTo>
                    <a:cubicBezTo>
                      <a:pt x="137" y="46"/>
                      <a:pt x="126" y="54"/>
                      <a:pt x="122" y="49"/>
                    </a:cubicBezTo>
                    <a:cubicBezTo>
                      <a:pt x="122" y="48"/>
                      <a:pt x="122" y="48"/>
                      <a:pt x="122" y="48"/>
                    </a:cubicBezTo>
                    <a:cubicBezTo>
                      <a:pt x="121" y="47"/>
                      <a:pt x="122" y="48"/>
                      <a:pt x="121" y="47"/>
                    </a:cubicBezTo>
                    <a:cubicBezTo>
                      <a:pt x="121" y="47"/>
                      <a:pt x="120" y="47"/>
                      <a:pt x="120" y="46"/>
                    </a:cubicBezTo>
                    <a:cubicBezTo>
                      <a:pt x="117" y="44"/>
                      <a:pt x="112" y="41"/>
                      <a:pt x="109" y="40"/>
                    </a:cubicBezTo>
                    <a:cubicBezTo>
                      <a:pt x="108" y="40"/>
                      <a:pt x="107" y="40"/>
                      <a:pt x="105" y="39"/>
                    </a:cubicBezTo>
                    <a:cubicBezTo>
                      <a:pt x="105" y="71"/>
                      <a:pt x="105" y="71"/>
                      <a:pt x="105" y="71"/>
                    </a:cubicBezTo>
                    <a:cubicBezTo>
                      <a:pt x="117" y="75"/>
                      <a:pt x="133" y="81"/>
                      <a:pt x="137" y="90"/>
                    </a:cubicBezTo>
                    <a:cubicBezTo>
                      <a:pt x="141" y="99"/>
                      <a:pt x="137" y="109"/>
                      <a:pt x="129" y="1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</a:endParaRPr>
              </a:p>
            </p:txBody>
          </p:sp>
          <p:sp>
            <p:nvSpPr>
              <p:cNvPr id="33" name="Freeform 114"/>
              <p:cNvSpPr>
                <a:spLocks/>
              </p:cNvSpPr>
              <p:nvPr/>
            </p:nvSpPr>
            <p:spPr bwMode="auto">
              <a:xfrm>
                <a:off x="3984625" y="2322513"/>
                <a:ext cx="106362" cy="85725"/>
              </a:xfrm>
              <a:custGeom>
                <a:avLst/>
                <a:gdLst>
                  <a:gd name="T0" fmla="*/ 40 w 42"/>
                  <a:gd name="T1" fmla="*/ 5 h 34"/>
                  <a:gd name="T2" fmla="*/ 23 w 42"/>
                  <a:gd name="T3" fmla="*/ 0 h 34"/>
                  <a:gd name="T4" fmla="*/ 2 w 42"/>
                  <a:gd name="T5" fmla="*/ 6 h 34"/>
                  <a:gd name="T6" fmla="*/ 0 w 42"/>
                  <a:gd name="T7" fmla="*/ 8 h 34"/>
                  <a:gd name="T8" fmla="*/ 0 w 42"/>
                  <a:gd name="T9" fmla="*/ 16 h 34"/>
                  <a:gd name="T10" fmla="*/ 1 w 42"/>
                  <a:gd name="T11" fmla="*/ 17 h 34"/>
                  <a:gd name="T12" fmla="*/ 15 w 42"/>
                  <a:gd name="T13" fmla="*/ 25 h 34"/>
                  <a:gd name="T14" fmla="*/ 22 w 42"/>
                  <a:gd name="T15" fmla="*/ 29 h 34"/>
                  <a:gd name="T16" fmla="*/ 24 w 42"/>
                  <a:gd name="T17" fmla="*/ 31 h 34"/>
                  <a:gd name="T18" fmla="*/ 24 w 42"/>
                  <a:gd name="T19" fmla="*/ 31 h 34"/>
                  <a:gd name="T20" fmla="*/ 24 w 42"/>
                  <a:gd name="T21" fmla="*/ 31 h 34"/>
                  <a:gd name="T22" fmla="*/ 24 w 42"/>
                  <a:gd name="T23" fmla="*/ 31 h 34"/>
                  <a:gd name="T24" fmla="*/ 30 w 42"/>
                  <a:gd name="T25" fmla="*/ 32 h 34"/>
                  <a:gd name="T26" fmla="*/ 31 w 42"/>
                  <a:gd name="T27" fmla="*/ 27 h 34"/>
                  <a:gd name="T28" fmla="*/ 28 w 42"/>
                  <a:gd name="T29" fmla="*/ 23 h 34"/>
                  <a:gd name="T30" fmla="*/ 17 w 42"/>
                  <a:gd name="T31" fmla="*/ 17 h 34"/>
                  <a:gd name="T32" fmla="*/ 9 w 42"/>
                  <a:gd name="T33" fmla="*/ 14 h 34"/>
                  <a:gd name="T34" fmla="*/ 7 w 42"/>
                  <a:gd name="T35" fmla="*/ 13 h 34"/>
                  <a:gd name="T36" fmla="*/ 7 w 42"/>
                  <a:gd name="T37" fmla="*/ 12 h 34"/>
                  <a:gd name="T38" fmla="*/ 7 w 42"/>
                  <a:gd name="T39" fmla="*/ 12 h 34"/>
                  <a:gd name="T40" fmla="*/ 7 w 42"/>
                  <a:gd name="T41" fmla="*/ 12 h 34"/>
                  <a:gd name="T42" fmla="*/ 7 w 42"/>
                  <a:gd name="T43" fmla="*/ 12 h 34"/>
                  <a:gd name="T44" fmla="*/ 23 w 42"/>
                  <a:gd name="T45" fmla="*/ 8 h 34"/>
                  <a:gd name="T46" fmla="*/ 36 w 42"/>
                  <a:gd name="T47" fmla="*/ 11 h 34"/>
                  <a:gd name="T48" fmla="*/ 41 w 42"/>
                  <a:gd name="T49" fmla="*/ 10 h 34"/>
                  <a:gd name="T50" fmla="*/ 40 w 42"/>
                  <a:gd name="T51" fmla="*/ 5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2" h="34">
                    <a:moveTo>
                      <a:pt x="40" y="5"/>
                    </a:moveTo>
                    <a:cubicBezTo>
                      <a:pt x="34" y="1"/>
                      <a:pt x="29" y="0"/>
                      <a:pt x="23" y="0"/>
                    </a:cubicBezTo>
                    <a:cubicBezTo>
                      <a:pt x="11" y="0"/>
                      <a:pt x="2" y="6"/>
                      <a:pt x="2" y="6"/>
                    </a:cubicBezTo>
                    <a:cubicBezTo>
                      <a:pt x="1" y="6"/>
                      <a:pt x="1" y="7"/>
                      <a:pt x="0" y="8"/>
                    </a:cubicBezTo>
                    <a:cubicBezTo>
                      <a:pt x="2" y="10"/>
                      <a:pt x="2" y="14"/>
                      <a:pt x="0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8"/>
                      <a:pt x="5" y="23"/>
                      <a:pt x="15" y="25"/>
                    </a:cubicBezTo>
                    <a:cubicBezTo>
                      <a:pt x="18" y="26"/>
                      <a:pt x="21" y="28"/>
                      <a:pt x="22" y="29"/>
                    </a:cubicBezTo>
                    <a:cubicBezTo>
                      <a:pt x="23" y="30"/>
                      <a:pt x="24" y="30"/>
                      <a:pt x="24" y="31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6" y="33"/>
                      <a:pt x="28" y="34"/>
                      <a:pt x="30" y="32"/>
                    </a:cubicBezTo>
                    <a:cubicBezTo>
                      <a:pt x="32" y="31"/>
                      <a:pt x="32" y="29"/>
                      <a:pt x="31" y="27"/>
                    </a:cubicBezTo>
                    <a:cubicBezTo>
                      <a:pt x="31" y="27"/>
                      <a:pt x="30" y="25"/>
                      <a:pt x="28" y="23"/>
                    </a:cubicBezTo>
                    <a:cubicBezTo>
                      <a:pt x="25" y="21"/>
                      <a:pt x="22" y="19"/>
                      <a:pt x="17" y="17"/>
                    </a:cubicBezTo>
                    <a:cubicBezTo>
                      <a:pt x="13" y="16"/>
                      <a:pt x="10" y="15"/>
                      <a:pt x="9" y="14"/>
                    </a:cubicBezTo>
                    <a:cubicBezTo>
                      <a:pt x="8" y="13"/>
                      <a:pt x="8" y="13"/>
                      <a:pt x="7" y="13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9" y="11"/>
                      <a:pt x="16" y="8"/>
                      <a:pt x="23" y="8"/>
                    </a:cubicBezTo>
                    <a:cubicBezTo>
                      <a:pt x="27" y="8"/>
                      <a:pt x="32" y="9"/>
                      <a:pt x="36" y="11"/>
                    </a:cubicBezTo>
                    <a:cubicBezTo>
                      <a:pt x="38" y="12"/>
                      <a:pt x="40" y="12"/>
                      <a:pt x="41" y="10"/>
                    </a:cubicBezTo>
                    <a:cubicBezTo>
                      <a:pt x="42" y="8"/>
                      <a:pt x="42" y="6"/>
                      <a:pt x="4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</a:endParaRP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3043446" y="1772662"/>
            <a:ext cx="1268002" cy="1140327"/>
            <a:chOff x="3043446" y="1772662"/>
            <a:chExt cx="1268002" cy="1140327"/>
          </a:xfrm>
        </p:grpSpPr>
        <p:sp>
          <p:nvSpPr>
            <p:cNvPr id="12" name="任意多边形 11"/>
            <p:cNvSpPr/>
            <p:nvPr/>
          </p:nvSpPr>
          <p:spPr>
            <a:xfrm rot="1864238">
              <a:off x="3043446" y="1772662"/>
              <a:ext cx="1268002" cy="1140327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25400">
              <a:solidFill>
                <a:srgbClr val="5771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3425620" y="2088275"/>
              <a:ext cx="517525" cy="517525"/>
              <a:chOff x="3713842" y="763152"/>
              <a:chExt cx="517525" cy="517525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35" name="Freeform 78"/>
              <p:cNvSpPr>
                <a:spLocks/>
              </p:cNvSpPr>
              <p:nvPr/>
            </p:nvSpPr>
            <p:spPr bwMode="auto">
              <a:xfrm>
                <a:off x="3845605" y="880627"/>
                <a:ext cx="146050" cy="165100"/>
              </a:xfrm>
              <a:custGeom>
                <a:avLst/>
                <a:gdLst>
                  <a:gd name="T0" fmla="*/ 49 w 57"/>
                  <a:gd name="T1" fmla="*/ 0 h 65"/>
                  <a:gd name="T2" fmla="*/ 42 w 57"/>
                  <a:gd name="T3" fmla="*/ 7 h 65"/>
                  <a:gd name="T4" fmla="*/ 42 w 57"/>
                  <a:gd name="T5" fmla="*/ 48 h 65"/>
                  <a:gd name="T6" fmla="*/ 39 w 57"/>
                  <a:gd name="T7" fmla="*/ 50 h 65"/>
                  <a:gd name="T8" fmla="*/ 7 w 57"/>
                  <a:gd name="T9" fmla="*/ 50 h 65"/>
                  <a:gd name="T10" fmla="*/ 0 w 57"/>
                  <a:gd name="T11" fmla="*/ 58 h 65"/>
                  <a:gd name="T12" fmla="*/ 7 w 57"/>
                  <a:gd name="T13" fmla="*/ 65 h 65"/>
                  <a:gd name="T14" fmla="*/ 48 w 57"/>
                  <a:gd name="T15" fmla="*/ 65 h 65"/>
                  <a:gd name="T16" fmla="*/ 53 w 57"/>
                  <a:gd name="T17" fmla="*/ 63 h 65"/>
                  <a:gd name="T18" fmla="*/ 53 w 57"/>
                  <a:gd name="T19" fmla="*/ 63 h 65"/>
                  <a:gd name="T20" fmla="*/ 57 w 57"/>
                  <a:gd name="T21" fmla="*/ 56 h 65"/>
                  <a:gd name="T22" fmla="*/ 57 w 57"/>
                  <a:gd name="T23" fmla="*/ 7 h 65"/>
                  <a:gd name="T24" fmla="*/ 49 w 57"/>
                  <a:gd name="T25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7" h="65">
                    <a:moveTo>
                      <a:pt x="49" y="0"/>
                    </a:moveTo>
                    <a:cubicBezTo>
                      <a:pt x="45" y="0"/>
                      <a:pt x="42" y="3"/>
                      <a:pt x="42" y="7"/>
                    </a:cubicBezTo>
                    <a:cubicBezTo>
                      <a:pt x="42" y="48"/>
                      <a:pt x="42" y="48"/>
                      <a:pt x="42" y="48"/>
                    </a:cubicBezTo>
                    <a:cubicBezTo>
                      <a:pt x="42" y="49"/>
                      <a:pt x="41" y="50"/>
                      <a:pt x="39" y="50"/>
                    </a:cubicBezTo>
                    <a:cubicBezTo>
                      <a:pt x="7" y="50"/>
                      <a:pt x="7" y="50"/>
                      <a:pt x="7" y="50"/>
                    </a:cubicBezTo>
                    <a:cubicBezTo>
                      <a:pt x="3" y="50"/>
                      <a:pt x="0" y="54"/>
                      <a:pt x="0" y="58"/>
                    </a:cubicBezTo>
                    <a:cubicBezTo>
                      <a:pt x="0" y="62"/>
                      <a:pt x="3" y="65"/>
                      <a:pt x="7" y="65"/>
                    </a:cubicBezTo>
                    <a:cubicBezTo>
                      <a:pt x="48" y="65"/>
                      <a:pt x="48" y="65"/>
                      <a:pt x="48" y="65"/>
                    </a:cubicBezTo>
                    <a:cubicBezTo>
                      <a:pt x="50" y="65"/>
                      <a:pt x="52" y="64"/>
                      <a:pt x="53" y="63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5" y="62"/>
                      <a:pt x="57" y="59"/>
                      <a:pt x="57" y="56"/>
                    </a:cubicBezTo>
                    <a:cubicBezTo>
                      <a:pt x="57" y="7"/>
                      <a:pt x="57" y="7"/>
                      <a:pt x="57" y="7"/>
                    </a:cubicBezTo>
                    <a:cubicBezTo>
                      <a:pt x="57" y="3"/>
                      <a:pt x="53" y="0"/>
                      <a:pt x="4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</a:endParaRPr>
              </a:p>
            </p:txBody>
          </p:sp>
          <p:sp>
            <p:nvSpPr>
              <p:cNvPr id="36" name="Freeform 79"/>
              <p:cNvSpPr>
                <a:spLocks/>
              </p:cNvSpPr>
              <p:nvPr/>
            </p:nvSpPr>
            <p:spPr bwMode="auto">
              <a:xfrm>
                <a:off x="3956730" y="1179077"/>
                <a:ext cx="31750" cy="46037"/>
              </a:xfrm>
              <a:custGeom>
                <a:avLst/>
                <a:gdLst>
                  <a:gd name="T0" fmla="*/ 7 w 13"/>
                  <a:gd name="T1" fmla="*/ 0 h 18"/>
                  <a:gd name="T2" fmla="*/ 6 w 13"/>
                  <a:gd name="T3" fmla="*/ 0 h 18"/>
                  <a:gd name="T4" fmla="*/ 0 w 13"/>
                  <a:gd name="T5" fmla="*/ 6 h 18"/>
                  <a:gd name="T6" fmla="*/ 0 w 13"/>
                  <a:gd name="T7" fmla="*/ 17 h 18"/>
                  <a:gd name="T8" fmla="*/ 6 w 13"/>
                  <a:gd name="T9" fmla="*/ 18 h 18"/>
                  <a:gd name="T10" fmla="*/ 13 w 13"/>
                  <a:gd name="T11" fmla="*/ 17 h 18"/>
                  <a:gd name="T12" fmla="*/ 13 w 13"/>
                  <a:gd name="T13" fmla="*/ 6 h 18"/>
                  <a:gd name="T14" fmla="*/ 7 w 13"/>
                  <a:gd name="T1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8">
                    <a:moveTo>
                      <a:pt x="7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2" y="0"/>
                      <a:pt x="0" y="2"/>
                      <a:pt x="0" y="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2" y="18"/>
                      <a:pt x="4" y="18"/>
                      <a:pt x="6" y="18"/>
                    </a:cubicBezTo>
                    <a:cubicBezTo>
                      <a:pt x="9" y="18"/>
                      <a:pt x="11" y="18"/>
                      <a:pt x="13" y="17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2"/>
                      <a:pt x="11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</a:endParaRPr>
              </a:p>
            </p:txBody>
          </p:sp>
          <p:sp>
            <p:nvSpPr>
              <p:cNvPr id="37" name="Freeform 80"/>
              <p:cNvSpPr>
                <a:spLocks/>
              </p:cNvSpPr>
              <p:nvPr/>
            </p:nvSpPr>
            <p:spPr bwMode="auto">
              <a:xfrm>
                <a:off x="3956730" y="818714"/>
                <a:ext cx="31750" cy="46037"/>
              </a:xfrm>
              <a:custGeom>
                <a:avLst/>
                <a:gdLst>
                  <a:gd name="T0" fmla="*/ 6 w 13"/>
                  <a:gd name="T1" fmla="*/ 18 h 18"/>
                  <a:gd name="T2" fmla="*/ 7 w 13"/>
                  <a:gd name="T3" fmla="*/ 18 h 18"/>
                  <a:gd name="T4" fmla="*/ 13 w 13"/>
                  <a:gd name="T5" fmla="*/ 12 h 18"/>
                  <a:gd name="T6" fmla="*/ 13 w 13"/>
                  <a:gd name="T7" fmla="*/ 0 h 18"/>
                  <a:gd name="T8" fmla="*/ 6 w 13"/>
                  <a:gd name="T9" fmla="*/ 0 h 18"/>
                  <a:gd name="T10" fmla="*/ 0 w 13"/>
                  <a:gd name="T11" fmla="*/ 0 h 18"/>
                  <a:gd name="T12" fmla="*/ 0 w 13"/>
                  <a:gd name="T13" fmla="*/ 12 h 18"/>
                  <a:gd name="T14" fmla="*/ 6 w 13"/>
                  <a:gd name="T15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8">
                    <a:moveTo>
                      <a:pt x="6" y="18"/>
                    </a:moveTo>
                    <a:cubicBezTo>
                      <a:pt x="7" y="18"/>
                      <a:pt x="7" y="18"/>
                      <a:pt x="7" y="18"/>
                    </a:cubicBezTo>
                    <a:cubicBezTo>
                      <a:pt x="11" y="18"/>
                      <a:pt x="13" y="16"/>
                      <a:pt x="13" y="1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1" y="0"/>
                      <a:pt x="9" y="0"/>
                      <a:pt x="6" y="0"/>
                    </a:cubicBezTo>
                    <a:cubicBezTo>
                      <a:pt x="4" y="0"/>
                      <a:pt x="2" y="0"/>
                      <a:pt x="0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6"/>
                      <a:pt x="2" y="18"/>
                      <a:pt x="6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</a:endParaRPr>
              </a:p>
            </p:txBody>
          </p:sp>
          <p:sp>
            <p:nvSpPr>
              <p:cNvPr id="38" name="Freeform 81"/>
              <p:cNvSpPr>
                <a:spLocks/>
              </p:cNvSpPr>
              <p:nvPr/>
            </p:nvSpPr>
            <p:spPr bwMode="auto">
              <a:xfrm>
                <a:off x="3769405" y="1002864"/>
                <a:ext cx="46037" cy="34925"/>
              </a:xfrm>
              <a:custGeom>
                <a:avLst/>
                <a:gdLst>
                  <a:gd name="T0" fmla="*/ 12 w 18"/>
                  <a:gd name="T1" fmla="*/ 0 h 14"/>
                  <a:gd name="T2" fmla="*/ 0 w 18"/>
                  <a:gd name="T3" fmla="*/ 0 h 14"/>
                  <a:gd name="T4" fmla="*/ 0 w 18"/>
                  <a:gd name="T5" fmla="*/ 7 h 14"/>
                  <a:gd name="T6" fmla="*/ 0 w 18"/>
                  <a:gd name="T7" fmla="*/ 14 h 14"/>
                  <a:gd name="T8" fmla="*/ 12 w 18"/>
                  <a:gd name="T9" fmla="*/ 14 h 14"/>
                  <a:gd name="T10" fmla="*/ 18 w 18"/>
                  <a:gd name="T11" fmla="*/ 8 h 14"/>
                  <a:gd name="T12" fmla="*/ 18 w 18"/>
                  <a:gd name="T13" fmla="*/ 7 h 14"/>
                  <a:gd name="T14" fmla="*/ 12 w 18"/>
                  <a:gd name="T15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14">
                    <a:moveTo>
                      <a:pt x="1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0" y="5"/>
                      <a:pt x="0" y="7"/>
                    </a:cubicBezTo>
                    <a:cubicBezTo>
                      <a:pt x="0" y="10"/>
                      <a:pt x="0" y="12"/>
                      <a:pt x="0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6" y="14"/>
                      <a:pt x="18" y="12"/>
                      <a:pt x="18" y="8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3"/>
                      <a:pt x="16" y="0"/>
                      <a:pt x="1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</a:endParaRPr>
              </a:p>
            </p:txBody>
          </p:sp>
          <p:sp>
            <p:nvSpPr>
              <p:cNvPr id="39" name="Freeform 82"/>
              <p:cNvSpPr>
                <a:spLocks/>
              </p:cNvSpPr>
              <p:nvPr/>
            </p:nvSpPr>
            <p:spPr bwMode="auto">
              <a:xfrm>
                <a:off x="4129767" y="1002864"/>
                <a:ext cx="46037" cy="34925"/>
              </a:xfrm>
              <a:custGeom>
                <a:avLst/>
                <a:gdLst>
                  <a:gd name="T0" fmla="*/ 17 w 18"/>
                  <a:gd name="T1" fmla="*/ 0 h 14"/>
                  <a:gd name="T2" fmla="*/ 6 w 18"/>
                  <a:gd name="T3" fmla="*/ 0 h 14"/>
                  <a:gd name="T4" fmla="*/ 0 w 18"/>
                  <a:gd name="T5" fmla="*/ 7 h 14"/>
                  <a:gd name="T6" fmla="*/ 0 w 18"/>
                  <a:gd name="T7" fmla="*/ 8 h 14"/>
                  <a:gd name="T8" fmla="*/ 6 w 18"/>
                  <a:gd name="T9" fmla="*/ 14 h 14"/>
                  <a:gd name="T10" fmla="*/ 17 w 18"/>
                  <a:gd name="T11" fmla="*/ 14 h 14"/>
                  <a:gd name="T12" fmla="*/ 18 w 18"/>
                  <a:gd name="T13" fmla="*/ 7 h 14"/>
                  <a:gd name="T14" fmla="*/ 17 w 18"/>
                  <a:gd name="T15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14">
                    <a:moveTo>
                      <a:pt x="17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2" y="0"/>
                      <a:pt x="0" y="3"/>
                      <a:pt x="0" y="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2"/>
                      <a:pt x="2" y="14"/>
                      <a:pt x="6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8" y="12"/>
                      <a:pt x="18" y="10"/>
                      <a:pt x="18" y="7"/>
                    </a:cubicBezTo>
                    <a:cubicBezTo>
                      <a:pt x="18" y="5"/>
                      <a:pt x="18" y="3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</a:endParaRPr>
              </a:p>
            </p:txBody>
          </p:sp>
          <p:sp>
            <p:nvSpPr>
              <p:cNvPr id="40" name="Freeform 83"/>
              <p:cNvSpPr>
                <a:spLocks noEditPoints="1"/>
              </p:cNvSpPr>
              <p:nvPr/>
            </p:nvSpPr>
            <p:spPr bwMode="auto">
              <a:xfrm>
                <a:off x="3713842" y="763152"/>
                <a:ext cx="517525" cy="517525"/>
              </a:xfrm>
              <a:custGeom>
                <a:avLst/>
                <a:gdLst>
                  <a:gd name="T0" fmla="*/ 101 w 203"/>
                  <a:gd name="T1" fmla="*/ 0 h 203"/>
                  <a:gd name="T2" fmla="*/ 0 w 203"/>
                  <a:gd name="T3" fmla="*/ 101 h 203"/>
                  <a:gd name="T4" fmla="*/ 101 w 203"/>
                  <a:gd name="T5" fmla="*/ 203 h 203"/>
                  <a:gd name="T6" fmla="*/ 203 w 203"/>
                  <a:gd name="T7" fmla="*/ 101 h 203"/>
                  <a:gd name="T8" fmla="*/ 101 w 203"/>
                  <a:gd name="T9" fmla="*/ 0 h 203"/>
                  <a:gd name="T10" fmla="*/ 101 w 203"/>
                  <a:gd name="T11" fmla="*/ 184 h 203"/>
                  <a:gd name="T12" fmla="*/ 19 w 203"/>
                  <a:gd name="T13" fmla="*/ 101 h 203"/>
                  <a:gd name="T14" fmla="*/ 101 w 203"/>
                  <a:gd name="T15" fmla="*/ 19 h 203"/>
                  <a:gd name="T16" fmla="*/ 184 w 203"/>
                  <a:gd name="T17" fmla="*/ 101 h 203"/>
                  <a:gd name="T18" fmla="*/ 101 w 203"/>
                  <a:gd name="T19" fmla="*/ 184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3" h="203">
                    <a:moveTo>
                      <a:pt x="101" y="0"/>
                    </a:moveTo>
                    <a:cubicBezTo>
                      <a:pt x="45" y="0"/>
                      <a:pt x="0" y="45"/>
                      <a:pt x="0" y="101"/>
                    </a:cubicBezTo>
                    <a:cubicBezTo>
                      <a:pt x="0" y="158"/>
                      <a:pt x="45" y="203"/>
                      <a:pt x="101" y="203"/>
                    </a:cubicBezTo>
                    <a:cubicBezTo>
                      <a:pt x="158" y="203"/>
                      <a:pt x="203" y="158"/>
                      <a:pt x="203" y="101"/>
                    </a:cubicBezTo>
                    <a:cubicBezTo>
                      <a:pt x="203" y="45"/>
                      <a:pt x="158" y="0"/>
                      <a:pt x="101" y="0"/>
                    </a:cubicBezTo>
                    <a:close/>
                    <a:moveTo>
                      <a:pt x="101" y="184"/>
                    </a:moveTo>
                    <a:cubicBezTo>
                      <a:pt x="56" y="184"/>
                      <a:pt x="19" y="147"/>
                      <a:pt x="19" y="101"/>
                    </a:cubicBezTo>
                    <a:cubicBezTo>
                      <a:pt x="19" y="56"/>
                      <a:pt x="56" y="19"/>
                      <a:pt x="101" y="19"/>
                    </a:cubicBezTo>
                    <a:cubicBezTo>
                      <a:pt x="147" y="19"/>
                      <a:pt x="184" y="56"/>
                      <a:pt x="184" y="101"/>
                    </a:cubicBezTo>
                    <a:cubicBezTo>
                      <a:pt x="184" y="147"/>
                      <a:pt x="147" y="184"/>
                      <a:pt x="101" y="1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</a:endParaRPr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4623415" y="1772662"/>
            <a:ext cx="1268002" cy="1140327"/>
            <a:chOff x="4623415" y="1772662"/>
            <a:chExt cx="1268002" cy="1140327"/>
          </a:xfrm>
        </p:grpSpPr>
        <p:sp>
          <p:nvSpPr>
            <p:cNvPr id="13" name="任意多边形 12"/>
            <p:cNvSpPr/>
            <p:nvPr/>
          </p:nvSpPr>
          <p:spPr>
            <a:xfrm rot="1864238">
              <a:off x="4623415" y="1772662"/>
              <a:ext cx="1268002" cy="1140327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25400">
              <a:solidFill>
                <a:srgbClr val="5771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grpSp>
          <p:nvGrpSpPr>
            <p:cNvPr id="41" name="组合 40"/>
            <p:cNvGrpSpPr/>
            <p:nvPr/>
          </p:nvGrpSpPr>
          <p:grpSpPr>
            <a:xfrm>
              <a:off x="5002381" y="2153800"/>
              <a:ext cx="539749" cy="456057"/>
              <a:chOff x="8507413" y="4900613"/>
              <a:chExt cx="706438" cy="596900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42" name="Oval 188"/>
              <p:cNvSpPr>
                <a:spLocks noChangeArrowheads="1"/>
              </p:cNvSpPr>
              <p:nvPr/>
            </p:nvSpPr>
            <p:spPr bwMode="auto">
              <a:xfrm>
                <a:off x="8759826" y="4967288"/>
                <a:ext cx="203200" cy="2032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</a:endParaRPr>
              </a:p>
            </p:txBody>
          </p:sp>
          <p:sp>
            <p:nvSpPr>
              <p:cNvPr id="43" name="Freeform 189"/>
              <p:cNvSpPr>
                <a:spLocks/>
              </p:cNvSpPr>
              <p:nvPr/>
            </p:nvSpPr>
            <p:spPr bwMode="auto">
              <a:xfrm>
                <a:off x="8683626" y="5189538"/>
                <a:ext cx="357188" cy="307975"/>
              </a:xfrm>
              <a:custGeom>
                <a:avLst/>
                <a:gdLst>
                  <a:gd name="T0" fmla="*/ 65 w 95"/>
                  <a:gd name="T1" fmla="*/ 0 h 82"/>
                  <a:gd name="T2" fmla="*/ 48 w 95"/>
                  <a:gd name="T3" fmla="*/ 20 h 82"/>
                  <a:gd name="T4" fmla="*/ 31 w 95"/>
                  <a:gd name="T5" fmla="*/ 0 h 82"/>
                  <a:gd name="T6" fmla="*/ 0 w 95"/>
                  <a:gd name="T7" fmla="*/ 51 h 82"/>
                  <a:gd name="T8" fmla="*/ 1 w 95"/>
                  <a:gd name="T9" fmla="*/ 61 h 82"/>
                  <a:gd name="T10" fmla="*/ 48 w 95"/>
                  <a:gd name="T11" fmla="*/ 82 h 82"/>
                  <a:gd name="T12" fmla="*/ 94 w 95"/>
                  <a:gd name="T13" fmla="*/ 61 h 82"/>
                  <a:gd name="T14" fmla="*/ 95 w 95"/>
                  <a:gd name="T15" fmla="*/ 51 h 82"/>
                  <a:gd name="T16" fmla="*/ 65 w 95"/>
                  <a:gd name="T17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5" h="82">
                    <a:moveTo>
                      <a:pt x="65" y="0"/>
                    </a:moveTo>
                    <a:cubicBezTo>
                      <a:pt x="48" y="20"/>
                      <a:pt x="48" y="20"/>
                      <a:pt x="48" y="2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13" y="8"/>
                      <a:pt x="0" y="28"/>
                      <a:pt x="0" y="51"/>
                    </a:cubicBezTo>
                    <a:cubicBezTo>
                      <a:pt x="0" y="54"/>
                      <a:pt x="1" y="57"/>
                      <a:pt x="1" y="61"/>
                    </a:cubicBezTo>
                    <a:cubicBezTo>
                      <a:pt x="11" y="73"/>
                      <a:pt x="28" y="82"/>
                      <a:pt x="48" y="82"/>
                    </a:cubicBezTo>
                    <a:cubicBezTo>
                      <a:pt x="67" y="82"/>
                      <a:pt x="84" y="73"/>
                      <a:pt x="94" y="61"/>
                    </a:cubicBezTo>
                    <a:cubicBezTo>
                      <a:pt x="95" y="57"/>
                      <a:pt x="95" y="54"/>
                      <a:pt x="95" y="51"/>
                    </a:cubicBezTo>
                    <a:cubicBezTo>
                      <a:pt x="95" y="28"/>
                      <a:pt x="82" y="7"/>
                      <a:pt x="6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</a:endParaRPr>
              </a:p>
            </p:txBody>
          </p:sp>
          <p:sp>
            <p:nvSpPr>
              <p:cNvPr id="44" name="Freeform 190"/>
              <p:cNvSpPr>
                <a:spLocks/>
              </p:cNvSpPr>
              <p:nvPr/>
            </p:nvSpPr>
            <p:spPr bwMode="auto">
              <a:xfrm>
                <a:off x="8958263" y="4900613"/>
                <a:ext cx="184150" cy="187325"/>
              </a:xfrm>
              <a:custGeom>
                <a:avLst/>
                <a:gdLst>
                  <a:gd name="T0" fmla="*/ 24 w 49"/>
                  <a:gd name="T1" fmla="*/ 0 h 50"/>
                  <a:gd name="T2" fmla="*/ 0 w 49"/>
                  <a:gd name="T3" fmla="*/ 18 h 50"/>
                  <a:gd name="T4" fmla="*/ 11 w 49"/>
                  <a:gd name="T5" fmla="*/ 45 h 50"/>
                  <a:gd name="T6" fmla="*/ 11 w 49"/>
                  <a:gd name="T7" fmla="*/ 46 h 50"/>
                  <a:gd name="T8" fmla="*/ 24 w 49"/>
                  <a:gd name="T9" fmla="*/ 50 h 50"/>
                  <a:gd name="T10" fmla="*/ 49 w 49"/>
                  <a:gd name="T11" fmla="*/ 25 h 50"/>
                  <a:gd name="T12" fmla="*/ 24 w 49"/>
                  <a:gd name="T13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50">
                    <a:moveTo>
                      <a:pt x="24" y="0"/>
                    </a:moveTo>
                    <a:cubicBezTo>
                      <a:pt x="12" y="0"/>
                      <a:pt x="2" y="8"/>
                      <a:pt x="0" y="18"/>
                    </a:cubicBezTo>
                    <a:cubicBezTo>
                      <a:pt x="6" y="25"/>
                      <a:pt x="11" y="34"/>
                      <a:pt x="11" y="45"/>
                    </a:cubicBezTo>
                    <a:cubicBezTo>
                      <a:pt x="11" y="45"/>
                      <a:pt x="11" y="46"/>
                      <a:pt x="11" y="46"/>
                    </a:cubicBezTo>
                    <a:cubicBezTo>
                      <a:pt x="14" y="49"/>
                      <a:pt x="19" y="50"/>
                      <a:pt x="24" y="50"/>
                    </a:cubicBezTo>
                    <a:cubicBezTo>
                      <a:pt x="37" y="50"/>
                      <a:pt x="49" y="39"/>
                      <a:pt x="49" y="25"/>
                    </a:cubicBezTo>
                    <a:cubicBezTo>
                      <a:pt x="49" y="11"/>
                      <a:pt x="37" y="0"/>
                      <a:pt x="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</a:endParaRPr>
              </a:p>
            </p:txBody>
          </p:sp>
          <p:sp>
            <p:nvSpPr>
              <p:cNvPr id="45" name="Freeform 191"/>
              <p:cNvSpPr>
                <a:spLocks/>
              </p:cNvSpPr>
              <p:nvPr/>
            </p:nvSpPr>
            <p:spPr bwMode="auto">
              <a:xfrm>
                <a:off x="8575676" y="4900613"/>
                <a:ext cx="187325" cy="187325"/>
              </a:xfrm>
              <a:custGeom>
                <a:avLst/>
                <a:gdLst>
                  <a:gd name="T0" fmla="*/ 40 w 50"/>
                  <a:gd name="T1" fmla="*/ 45 h 50"/>
                  <a:gd name="T2" fmla="*/ 50 w 50"/>
                  <a:gd name="T3" fmla="*/ 20 h 50"/>
                  <a:gd name="T4" fmla="*/ 25 w 50"/>
                  <a:gd name="T5" fmla="*/ 0 h 50"/>
                  <a:gd name="T6" fmla="*/ 0 w 50"/>
                  <a:gd name="T7" fmla="*/ 25 h 50"/>
                  <a:gd name="T8" fmla="*/ 25 w 50"/>
                  <a:gd name="T9" fmla="*/ 50 h 50"/>
                  <a:gd name="T10" fmla="*/ 40 w 50"/>
                  <a:gd name="T11" fmla="*/ 45 h 50"/>
                  <a:gd name="T12" fmla="*/ 40 w 50"/>
                  <a:gd name="T13" fmla="*/ 4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50">
                    <a:moveTo>
                      <a:pt x="40" y="45"/>
                    </a:moveTo>
                    <a:cubicBezTo>
                      <a:pt x="40" y="35"/>
                      <a:pt x="44" y="26"/>
                      <a:pt x="50" y="20"/>
                    </a:cubicBezTo>
                    <a:cubicBezTo>
                      <a:pt x="48" y="8"/>
                      <a:pt x="37" y="0"/>
                      <a:pt x="25" y="0"/>
                    </a:cubicBezTo>
                    <a:cubicBezTo>
                      <a:pt x="12" y="0"/>
                      <a:pt x="0" y="11"/>
                      <a:pt x="0" y="25"/>
                    </a:cubicBezTo>
                    <a:cubicBezTo>
                      <a:pt x="0" y="39"/>
                      <a:pt x="12" y="50"/>
                      <a:pt x="25" y="50"/>
                    </a:cubicBezTo>
                    <a:cubicBezTo>
                      <a:pt x="31" y="50"/>
                      <a:pt x="36" y="48"/>
                      <a:pt x="40" y="45"/>
                    </a:cubicBezTo>
                    <a:cubicBezTo>
                      <a:pt x="40" y="45"/>
                      <a:pt x="40" y="45"/>
                      <a:pt x="4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</a:endParaRPr>
              </a:p>
            </p:txBody>
          </p:sp>
          <p:sp>
            <p:nvSpPr>
              <p:cNvPr id="46" name="Freeform 192"/>
              <p:cNvSpPr>
                <a:spLocks/>
              </p:cNvSpPr>
              <p:nvPr/>
            </p:nvSpPr>
            <p:spPr bwMode="auto">
              <a:xfrm>
                <a:off x="8958263" y="5103813"/>
                <a:ext cx="255588" cy="285750"/>
              </a:xfrm>
              <a:custGeom>
                <a:avLst/>
                <a:gdLst>
                  <a:gd name="T0" fmla="*/ 40 w 68"/>
                  <a:gd name="T1" fmla="*/ 0 h 76"/>
                  <a:gd name="T2" fmla="*/ 24 w 68"/>
                  <a:gd name="T3" fmla="*/ 19 h 76"/>
                  <a:gd name="T4" fmla="*/ 9 w 68"/>
                  <a:gd name="T5" fmla="*/ 2 h 76"/>
                  <a:gd name="T6" fmla="*/ 0 w 68"/>
                  <a:gd name="T7" fmla="*/ 16 h 76"/>
                  <a:gd name="T8" fmla="*/ 32 w 68"/>
                  <a:gd name="T9" fmla="*/ 74 h 76"/>
                  <a:gd name="T10" fmla="*/ 31 w 68"/>
                  <a:gd name="T11" fmla="*/ 76 h 76"/>
                  <a:gd name="T12" fmla="*/ 67 w 68"/>
                  <a:gd name="T13" fmla="*/ 57 h 76"/>
                  <a:gd name="T14" fmla="*/ 68 w 68"/>
                  <a:gd name="T15" fmla="*/ 48 h 76"/>
                  <a:gd name="T16" fmla="*/ 40 w 68"/>
                  <a:gd name="T17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76">
                    <a:moveTo>
                      <a:pt x="40" y="0"/>
                    </a:moveTo>
                    <a:cubicBezTo>
                      <a:pt x="24" y="19"/>
                      <a:pt x="24" y="19"/>
                      <a:pt x="24" y="19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7" y="7"/>
                      <a:pt x="4" y="12"/>
                      <a:pt x="0" y="16"/>
                    </a:cubicBezTo>
                    <a:cubicBezTo>
                      <a:pt x="19" y="27"/>
                      <a:pt x="32" y="49"/>
                      <a:pt x="32" y="74"/>
                    </a:cubicBezTo>
                    <a:cubicBezTo>
                      <a:pt x="32" y="75"/>
                      <a:pt x="31" y="75"/>
                      <a:pt x="31" y="76"/>
                    </a:cubicBezTo>
                    <a:cubicBezTo>
                      <a:pt x="46" y="74"/>
                      <a:pt x="59" y="67"/>
                      <a:pt x="67" y="57"/>
                    </a:cubicBezTo>
                    <a:cubicBezTo>
                      <a:pt x="68" y="54"/>
                      <a:pt x="68" y="51"/>
                      <a:pt x="68" y="48"/>
                    </a:cubicBezTo>
                    <a:cubicBezTo>
                      <a:pt x="68" y="26"/>
                      <a:pt x="56" y="8"/>
                      <a:pt x="4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</a:endParaRPr>
              </a:p>
            </p:txBody>
          </p:sp>
          <p:sp>
            <p:nvSpPr>
              <p:cNvPr id="47" name="Freeform 193"/>
              <p:cNvSpPr>
                <a:spLocks/>
              </p:cNvSpPr>
              <p:nvPr/>
            </p:nvSpPr>
            <p:spPr bwMode="auto">
              <a:xfrm>
                <a:off x="8507413" y="5103813"/>
                <a:ext cx="258763" cy="285750"/>
              </a:xfrm>
              <a:custGeom>
                <a:avLst/>
                <a:gdLst>
                  <a:gd name="T0" fmla="*/ 38 w 69"/>
                  <a:gd name="T1" fmla="*/ 74 h 76"/>
                  <a:gd name="T2" fmla="*/ 69 w 69"/>
                  <a:gd name="T3" fmla="*/ 17 h 76"/>
                  <a:gd name="T4" fmla="*/ 59 w 69"/>
                  <a:gd name="T5" fmla="*/ 0 h 76"/>
                  <a:gd name="T6" fmla="*/ 59 w 69"/>
                  <a:gd name="T7" fmla="*/ 0 h 76"/>
                  <a:gd name="T8" fmla="*/ 44 w 69"/>
                  <a:gd name="T9" fmla="*/ 19 h 76"/>
                  <a:gd name="T10" fmla="*/ 28 w 69"/>
                  <a:gd name="T11" fmla="*/ 1 h 76"/>
                  <a:gd name="T12" fmla="*/ 0 w 69"/>
                  <a:gd name="T13" fmla="*/ 48 h 76"/>
                  <a:gd name="T14" fmla="*/ 0 w 69"/>
                  <a:gd name="T15" fmla="*/ 57 h 76"/>
                  <a:gd name="T16" fmla="*/ 38 w 69"/>
                  <a:gd name="T17" fmla="*/ 76 h 76"/>
                  <a:gd name="T18" fmla="*/ 38 w 69"/>
                  <a:gd name="T19" fmla="*/ 7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9" h="76">
                    <a:moveTo>
                      <a:pt x="38" y="74"/>
                    </a:moveTo>
                    <a:cubicBezTo>
                      <a:pt x="38" y="49"/>
                      <a:pt x="50" y="28"/>
                      <a:pt x="69" y="17"/>
                    </a:cubicBezTo>
                    <a:cubicBezTo>
                      <a:pt x="65" y="12"/>
                      <a:pt x="61" y="7"/>
                      <a:pt x="59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44" y="19"/>
                      <a:pt x="44" y="19"/>
                      <a:pt x="44" y="19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12" y="8"/>
                      <a:pt x="0" y="26"/>
                      <a:pt x="0" y="48"/>
                    </a:cubicBezTo>
                    <a:cubicBezTo>
                      <a:pt x="0" y="51"/>
                      <a:pt x="0" y="54"/>
                      <a:pt x="0" y="57"/>
                    </a:cubicBezTo>
                    <a:cubicBezTo>
                      <a:pt x="9" y="67"/>
                      <a:pt x="22" y="75"/>
                      <a:pt x="38" y="76"/>
                    </a:cubicBezTo>
                    <a:cubicBezTo>
                      <a:pt x="38" y="75"/>
                      <a:pt x="38" y="75"/>
                      <a:pt x="38" y="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2745014" y="2174496"/>
            <a:ext cx="333746" cy="400110"/>
            <a:chOff x="2583089" y="2412622"/>
            <a:chExt cx="333746" cy="400110"/>
          </a:xfrm>
        </p:grpSpPr>
        <p:sp>
          <p:nvSpPr>
            <p:cNvPr id="48" name="任意多边形 47"/>
            <p:cNvSpPr/>
            <p:nvPr/>
          </p:nvSpPr>
          <p:spPr>
            <a:xfrm rot="1864238">
              <a:off x="2616573" y="2517663"/>
              <a:ext cx="239350" cy="215250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2583089" y="2412622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  <a:cs typeface="+mn-ea"/>
                </a:rPr>
                <a:t>+</a:t>
              </a:r>
              <a:endParaRPr lang="zh-CN" altLang="en-US" sz="2000" b="1" dirty="0">
                <a:solidFill>
                  <a:schemeClr val="bg1"/>
                </a:solidFill>
                <a:cs typeface="+mn-ea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4305215" y="2174496"/>
            <a:ext cx="333746" cy="400110"/>
            <a:chOff x="2583089" y="2412622"/>
            <a:chExt cx="333746" cy="400110"/>
          </a:xfrm>
        </p:grpSpPr>
        <p:sp>
          <p:nvSpPr>
            <p:cNvPr id="52" name="任意多边形 51"/>
            <p:cNvSpPr/>
            <p:nvPr/>
          </p:nvSpPr>
          <p:spPr>
            <a:xfrm rot="1864238">
              <a:off x="2616573" y="2517663"/>
              <a:ext cx="239350" cy="215250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2583089" y="2412622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  <a:cs typeface="+mn-ea"/>
                </a:rPr>
                <a:t>+</a:t>
              </a:r>
              <a:endParaRPr lang="zh-CN" altLang="en-US" sz="2000" b="1" dirty="0">
                <a:solidFill>
                  <a:schemeClr val="bg1"/>
                </a:solidFill>
                <a:cs typeface="+mn-ea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5885567" y="2174496"/>
            <a:ext cx="333746" cy="400110"/>
            <a:chOff x="2583089" y="2412622"/>
            <a:chExt cx="333746" cy="400110"/>
          </a:xfrm>
        </p:grpSpPr>
        <p:sp>
          <p:nvSpPr>
            <p:cNvPr id="58" name="任意多边形 57"/>
            <p:cNvSpPr/>
            <p:nvPr/>
          </p:nvSpPr>
          <p:spPr>
            <a:xfrm rot="1864238">
              <a:off x="2616573" y="2517663"/>
              <a:ext cx="239350" cy="215250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2583089" y="2412622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  <a:cs typeface="+mn-ea"/>
                </a:rPr>
                <a:t>=</a:t>
              </a:r>
              <a:endParaRPr lang="zh-CN" altLang="en-US" sz="2000" b="1" dirty="0">
                <a:solidFill>
                  <a:schemeClr val="bg1"/>
                </a:solidFill>
                <a:cs typeface="+mn-ea"/>
              </a:endParaRPr>
            </a:p>
          </p:txBody>
        </p:sp>
      </p:grpSp>
      <p:sp>
        <p:nvSpPr>
          <p:cNvPr id="60" name="TextBox 6"/>
          <p:cNvSpPr txBox="1">
            <a:spLocks noChangeArrowheads="1"/>
          </p:cNvSpPr>
          <p:nvPr/>
        </p:nvSpPr>
        <p:spPr bwMode="auto">
          <a:xfrm>
            <a:off x="1449324" y="3277576"/>
            <a:ext cx="6130848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您的内容打在这里，或者通过复制您的文本后，在此框中选择粘贴，并选择只保留文字您的内容打在这里，或者通过复制您的文本后，在此框中选择粘贴，并选择只保留文字</a:t>
            </a:r>
            <a:endParaRPr lang="zh-CN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61" name="TextBox 6"/>
          <p:cNvSpPr txBox="1">
            <a:spLocks noChangeArrowheads="1"/>
          </p:cNvSpPr>
          <p:nvPr/>
        </p:nvSpPr>
        <p:spPr bwMode="auto">
          <a:xfrm>
            <a:off x="3473783" y="434492"/>
            <a:ext cx="20510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年度工作概述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  <a:cs typeface="+mn-ea"/>
            </a:endParaRPr>
          </a:p>
        </p:txBody>
      </p:sp>
      <p:sp>
        <p:nvSpPr>
          <p:cNvPr id="62" name="TextBox 6"/>
          <p:cNvSpPr txBox="1">
            <a:spLocks noChangeArrowheads="1"/>
          </p:cNvSpPr>
          <p:nvPr/>
        </p:nvSpPr>
        <p:spPr bwMode="auto">
          <a:xfrm>
            <a:off x="3821045" y="752508"/>
            <a:ext cx="13159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cs typeface="+mn-ea"/>
              </a:rPr>
              <a:t>YOUR TITLE HERE</a:t>
            </a:r>
            <a:endParaRPr kumimoji="0" lang="zh-CN" sz="110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 Narrow" panose="020B0606020202030204" pitchFamily="34" charset="0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098006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 86"/>
          <p:cNvGrpSpPr/>
          <p:nvPr/>
        </p:nvGrpSpPr>
        <p:grpSpPr>
          <a:xfrm>
            <a:off x="2078926" y="2966253"/>
            <a:ext cx="259432" cy="736387"/>
            <a:chOff x="3604799" y="4833637"/>
            <a:chExt cx="280522" cy="796251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3686798" y="4833637"/>
              <a:ext cx="118682" cy="1273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89" name="Freeform 6"/>
            <p:cNvSpPr>
              <a:spLocks/>
            </p:cNvSpPr>
            <p:nvPr/>
          </p:nvSpPr>
          <p:spPr bwMode="auto">
            <a:xfrm>
              <a:off x="3604799" y="4982529"/>
              <a:ext cx="280522" cy="647359"/>
            </a:xfrm>
            <a:custGeom>
              <a:avLst/>
              <a:gdLst>
                <a:gd name="T0" fmla="*/ 55 w 55"/>
                <a:gd name="T1" fmla="*/ 16 h 127"/>
                <a:gd name="T2" fmla="*/ 28 w 55"/>
                <a:gd name="T3" fmla="*/ 0 h 127"/>
                <a:gd name="T4" fmla="*/ 0 w 55"/>
                <a:gd name="T5" fmla="*/ 16 h 127"/>
                <a:gd name="T6" fmla="*/ 0 w 55"/>
                <a:gd name="T7" fmla="*/ 16 h 127"/>
                <a:gd name="T8" fmla="*/ 0 w 55"/>
                <a:gd name="T9" fmla="*/ 66 h 127"/>
                <a:gd name="T10" fmla="*/ 5 w 55"/>
                <a:gd name="T11" fmla="*/ 71 h 127"/>
                <a:gd name="T12" fmla="*/ 10 w 55"/>
                <a:gd name="T13" fmla="*/ 66 h 127"/>
                <a:gd name="T14" fmla="*/ 10 w 55"/>
                <a:gd name="T15" fmla="*/ 22 h 127"/>
                <a:gd name="T16" fmla="*/ 13 w 55"/>
                <a:gd name="T17" fmla="*/ 22 h 127"/>
                <a:gd name="T18" fmla="*/ 13 w 55"/>
                <a:gd name="T19" fmla="*/ 121 h 127"/>
                <a:gd name="T20" fmla="*/ 13 w 55"/>
                <a:gd name="T21" fmla="*/ 121 h 127"/>
                <a:gd name="T22" fmla="*/ 13 w 55"/>
                <a:gd name="T23" fmla="*/ 121 h 127"/>
                <a:gd name="T24" fmla="*/ 19 w 55"/>
                <a:gd name="T25" fmla="*/ 127 h 127"/>
                <a:gd name="T26" fmla="*/ 25 w 55"/>
                <a:gd name="T27" fmla="*/ 122 h 127"/>
                <a:gd name="T28" fmla="*/ 25 w 55"/>
                <a:gd name="T29" fmla="*/ 121 h 127"/>
                <a:gd name="T30" fmla="*/ 25 w 55"/>
                <a:gd name="T31" fmla="*/ 66 h 127"/>
                <a:gd name="T32" fmla="*/ 28 w 55"/>
                <a:gd name="T33" fmla="*/ 61 h 127"/>
                <a:gd name="T34" fmla="*/ 30 w 55"/>
                <a:gd name="T35" fmla="*/ 66 h 127"/>
                <a:gd name="T36" fmla="*/ 30 w 55"/>
                <a:gd name="T37" fmla="*/ 121 h 127"/>
                <a:gd name="T38" fmla="*/ 31 w 55"/>
                <a:gd name="T39" fmla="*/ 122 h 127"/>
                <a:gd name="T40" fmla="*/ 36 w 55"/>
                <a:gd name="T41" fmla="*/ 127 h 127"/>
                <a:gd name="T42" fmla="*/ 42 w 55"/>
                <a:gd name="T43" fmla="*/ 121 h 127"/>
                <a:gd name="T44" fmla="*/ 42 w 55"/>
                <a:gd name="T45" fmla="*/ 121 h 127"/>
                <a:gd name="T46" fmla="*/ 42 w 55"/>
                <a:gd name="T47" fmla="*/ 121 h 127"/>
                <a:gd name="T48" fmla="*/ 42 w 55"/>
                <a:gd name="T49" fmla="*/ 22 h 127"/>
                <a:gd name="T50" fmla="*/ 46 w 55"/>
                <a:gd name="T51" fmla="*/ 22 h 127"/>
                <a:gd name="T52" fmla="*/ 46 w 55"/>
                <a:gd name="T53" fmla="*/ 66 h 127"/>
                <a:gd name="T54" fmla="*/ 51 w 55"/>
                <a:gd name="T55" fmla="*/ 71 h 127"/>
                <a:gd name="T56" fmla="*/ 55 w 55"/>
                <a:gd name="T57" fmla="*/ 66 h 127"/>
                <a:gd name="T58" fmla="*/ 55 w 55"/>
                <a:gd name="T59" fmla="*/ 16 h 127"/>
                <a:gd name="T60" fmla="*/ 55 w 55"/>
                <a:gd name="T61" fmla="*/ 16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" h="127">
                  <a:moveTo>
                    <a:pt x="55" y="16"/>
                  </a:moveTo>
                  <a:cubicBezTo>
                    <a:pt x="55" y="1"/>
                    <a:pt x="42" y="0"/>
                    <a:pt x="28" y="0"/>
                  </a:cubicBezTo>
                  <a:cubicBezTo>
                    <a:pt x="14" y="0"/>
                    <a:pt x="0" y="1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9"/>
                    <a:pt x="2" y="71"/>
                    <a:pt x="5" y="71"/>
                  </a:cubicBezTo>
                  <a:cubicBezTo>
                    <a:pt x="8" y="71"/>
                    <a:pt x="10" y="69"/>
                    <a:pt x="10" y="66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121"/>
                    <a:pt x="13" y="121"/>
                    <a:pt x="13" y="121"/>
                  </a:cubicBezTo>
                  <a:cubicBezTo>
                    <a:pt x="13" y="121"/>
                    <a:pt x="13" y="121"/>
                    <a:pt x="13" y="121"/>
                  </a:cubicBezTo>
                  <a:cubicBezTo>
                    <a:pt x="13" y="121"/>
                    <a:pt x="13" y="121"/>
                    <a:pt x="13" y="121"/>
                  </a:cubicBezTo>
                  <a:cubicBezTo>
                    <a:pt x="13" y="124"/>
                    <a:pt x="16" y="127"/>
                    <a:pt x="19" y="127"/>
                  </a:cubicBezTo>
                  <a:cubicBezTo>
                    <a:pt x="22" y="127"/>
                    <a:pt x="24" y="125"/>
                    <a:pt x="25" y="122"/>
                  </a:cubicBezTo>
                  <a:cubicBezTo>
                    <a:pt x="25" y="121"/>
                    <a:pt x="25" y="121"/>
                    <a:pt x="25" y="121"/>
                  </a:cubicBezTo>
                  <a:cubicBezTo>
                    <a:pt x="25" y="66"/>
                    <a:pt x="25" y="66"/>
                    <a:pt x="25" y="66"/>
                  </a:cubicBezTo>
                  <a:cubicBezTo>
                    <a:pt x="25" y="64"/>
                    <a:pt x="25" y="61"/>
                    <a:pt x="28" y="61"/>
                  </a:cubicBezTo>
                  <a:cubicBezTo>
                    <a:pt x="30" y="61"/>
                    <a:pt x="30" y="64"/>
                    <a:pt x="30" y="66"/>
                  </a:cubicBezTo>
                  <a:cubicBezTo>
                    <a:pt x="30" y="121"/>
                    <a:pt x="30" y="121"/>
                    <a:pt x="30" y="121"/>
                  </a:cubicBezTo>
                  <a:cubicBezTo>
                    <a:pt x="30" y="121"/>
                    <a:pt x="31" y="121"/>
                    <a:pt x="31" y="122"/>
                  </a:cubicBezTo>
                  <a:cubicBezTo>
                    <a:pt x="31" y="125"/>
                    <a:pt x="33" y="127"/>
                    <a:pt x="36" y="127"/>
                  </a:cubicBezTo>
                  <a:cubicBezTo>
                    <a:pt x="40" y="127"/>
                    <a:pt x="42" y="124"/>
                    <a:pt x="42" y="121"/>
                  </a:cubicBezTo>
                  <a:cubicBezTo>
                    <a:pt x="42" y="121"/>
                    <a:pt x="42" y="121"/>
                    <a:pt x="42" y="121"/>
                  </a:cubicBezTo>
                  <a:cubicBezTo>
                    <a:pt x="42" y="121"/>
                    <a:pt x="42" y="121"/>
                    <a:pt x="42" y="121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6" y="22"/>
                    <a:pt x="46" y="22"/>
                    <a:pt x="46" y="22"/>
                  </a:cubicBezTo>
                  <a:cubicBezTo>
                    <a:pt x="46" y="66"/>
                    <a:pt x="46" y="66"/>
                    <a:pt x="46" y="66"/>
                  </a:cubicBezTo>
                  <a:cubicBezTo>
                    <a:pt x="46" y="69"/>
                    <a:pt x="48" y="71"/>
                    <a:pt x="51" y="71"/>
                  </a:cubicBezTo>
                  <a:cubicBezTo>
                    <a:pt x="53" y="71"/>
                    <a:pt x="55" y="69"/>
                    <a:pt x="55" y="66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5" y="16"/>
                    <a:pt x="55" y="16"/>
                    <a:pt x="5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</a:endParaRP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4987830" y="2094282"/>
            <a:ext cx="352122" cy="729960"/>
            <a:chOff x="5766978" y="2630458"/>
            <a:chExt cx="384100" cy="796252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1" name="Oval 7"/>
            <p:cNvSpPr>
              <a:spLocks noChangeArrowheads="1"/>
            </p:cNvSpPr>
            <p:nvPr/>
          </p:nvSpPr>
          <p:spPr bwMode="auto">
            <a:xfrm>
              <a:off x="5844661" y="2630458"/>
              <a:ext cx="116525" cy="1273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92" name="Freeform 8"/>
            <p:cNvSpPr>
              <a:spLocks/>
            </p:cNvSpPr>
            <p:nvPr/>
          </p:nvSpPr>
          <p:spPr bwMode="auto">
            <a:xfrm>
              <a:off x="5766978" y="2783667"/>
              <a:ext cx="384100" cy="643043"/>
            </a:xfrm>
            <a:custGeom>
              <a:avLst/>
              <a:gdLst>
                <a:gd name="T0" fmla="*/ 73 w 75"/>
                <a:gd name="T1" fmla="*/ 16 h 126"/>
                <a:gd name="T2" fmla="*/ 65 w 75"/>
                <a:gd name="T3" fmla="*/ 16 h 126"/>
                <a:gd name="T4" fmla="*/ 55 w 75"/>
                <a:gd name="T5" fmla="*/ 26 h 126"/>
                <a:gd name="T6" fmla="*/ 55 w 75"/>
                <a:gd name="T7" fmla="*/ 16 h 126"/>
                <a:gd name="T8" fmla="*/ 55 w 75"/>
                <a:gd name="T9" fmla="*/ 16 h 126"/>
                <a:gd name="T10" fmla="*/ 28 w 75"/>
                <a:gd name="T11" fmla="*/ 0 h 126"/>
                <a:gd name="T12" fmla="*/ 0 w 75"/>
                <a:gd name="T13" fmla="*/ 16 h 126"/>
                <a:gd name="T14" fmla="*/ 0 w 75"/>
                <a:gd name="T15" fmla="*/ 16 h 126"/>
                <a:gd name="T16" fmla="*/ 0 w 75"/>
                <a:gd name="T17" fmla="*/ 65 h 126"/>
                <a:gd name="T18" fmla="*/ 5 w 75"/>
                <a:gd name="T19" fmla="*/ 70 h 126"/>
                <a:gd name="T20" fmla="*/ 10 w 75"/>
                <a:gd name="T21" fmla="*/ 65 h 126"/>
                <a:gd name="T22" fmla="*/ 10 w 75"/>
                <a:gd name="T23" fmla="*/ 21 h 126"/>
                <a:gd name="T24" fmla="*/ 13 w 75"/>
                <a:gd name="T25" fmla="*/ 21 h 126"/>
                <a:gd name="T26" fmla="*/ 13 w 75"/>
                <a:gd name="T27" fmla="*/ 120 h 126"/>
                <a:gd name="T28" fmla="*/ 13 w 75"/>
                <a:gd name="T29" fmla="*/ 120 h 126"/>
                <a:gd name="T30" fmla="*/ 13 w 75"/>
                <a:gd name="T31" fmla="*/ 120 h 126"/>
                <a:gd name="T32" fmla="*/ 19 w 75"/>
                <a:gd name="T33" fmla="*/ 126 h 126"/>
                <a:gd name="T34" fmla="*/ 25 w 75"/>
                <a:gd name="T35" fmla="*/ 121 h 126"/>
                <a:gd name="T36" fmla="*/ 25 w 75"/>
                <a:gd name="T37" fmla="*/ 121 h 126"/>
                <a:gd name="T38" fmla="*/ 25 w 75"/>
                <a:gd name="T39" fmla="*/ 66 h 126"/>
                <a:gd name="T40" fmla="*/ 28 w 75"/>
                <a:gd name="T41" fmla="*/ 61 h 126"/>
                <a:gd name="T42" fmla="*/ 30 w 75"/>
                <a:gd name="T43" fmla="*/ 66 h 126"/>
                <a:gd name="T44" fmla="*/ 30 w 75"/>
                <a:gd name="T45" fmla="*/ 121 h 126"/>
                <a:gd name="T46" fmla="*/ 31 w 75"/>
                <a:gd name="T47" fmla="*/ 121 h 126"/>
                <a:gd name="T48" fmla="*/ 36 w 75"/>
                <a:gd name="T49" fmla="*/ 126 h 126"/>
                <a:gd name="T50" fmla="*/ 42 w 75"/>
                <a:gd name="T51" fmla="*/ 120 h 126"/>
                <a:gd name="T52" fmla="*/ 42 w 75"/>
                <a:gd name="T53" fmla="*/ 120 h 126"/>
                <a:gd name="T54" fmla="*/ 42 w 75"/>
                <a:gd name="T55" fmla="*/ 21 h 126"/>
                <a:gd name="T56" fmla="*/ 45 w 75"/>
                <a:gd name="T57" fmla="*/ 21 h 126"/>
                <a:gd name="T58" fmla="*/ 45 w 75"/>
                <a:gd name="T59" fmla="*/ 36 h 126"/>
                <a:gd name="T60" fmla="*/ 45 w 75"/>
                <a:gd name="T61" fmla="*/ 41 h 126"/>
                <a:gd name="T62" fmla="*/ 45 w 75"/>
                <a:gd name="T63" fmla="*/ 50 h 126"/>
                <a:gd name="T64" fmla="*/ 73 w 75"/>
                <a:gd name="T65" fmla="*/ 24 h 126"/>
                <a:gd name="T66" fmla="*/ 73 w 75"/>
                <a:gd name="T67" fmla="*/ 1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5" h="126">
                  <a:moveTo>
                    <a:pt x="73" y="16"/>
                  </a:moveTo>
                  <a:cubicBezTo>
                    <a:pt x="71" y="14"/>
                    <a:pt x="68" y="14"/>
                    <a:pt x="65" y="1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5" y="1"/>
                    <a:pt x="42" y="0"/>
                    <a:pt x="28" y="0"/>
                  </a:cubicBezTo>
                  <a:cubicBezTo>
                    <a:pt x="14" y="0"/>
                    <a:pt x="0" y="1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8"/>
                    <a:pt x="2" y="70"/>
                    <a:pt x="5" y="70"/>
                  </a:cubicBezTo>
                  <a:cubicBezTo>
                    <a:pt x="8" y="70"/>
                    <a:pt x="10" y="68"/>
                    <a:pt x="10" y="65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3" y="120"/>
                    <a:pt x="13" y="120"/>
                    <a:pt x="13" y="120"/>
                  </a:cubicBezTo>
                  <a:cubicBezTo>
                    <a:pt x="13" y="120"/>
                    <a:pt x="13" y="120"/>
                    <a:pt x="13" y="120"/>
                  </a:cubicBezTo>
                  <a:cubicBezTo>
                    <a:pt x="13" y="120"/>
                    <a:pt x="13" y="120"/>
                    <a:pt x="13" y="120"/>
                  </a:cubicBezTo>
                  <a:cubicBezTo>
                    <a:pt x="13" y="124"/>
                    <a:pt x="16" y="126"/>
                    <a:pt x="19" y="126"/>
                  </a:cubicBezTo>
                  <a:cubicBezTo>
                    <a:pt x="22" y="126"/>
                    <a:pt x="24" y="124"/>
                    <a:pt x="25" y="121"/>
                  </a:cubicBezTo>
                  <a:cubicBezTo>
                    <a:pt x="25" y="121"/>
                    <a:pt x="25" y="121"/>
                    <a:pt x="25" y="121"/>
                  </a:cubicBezTo>
                  <a:cubicBezTo>
                    <a:pt x="25" y="66"/>
                    <a:pt x="25" y="66"/>
                    <a:pt x="25" y="66"/>
                  </a:cubicBezTo>
                  <a:cubicBezTo>
                    <a:pt x="25" y="63"/>
                    <a:pt x="25" y="61"/>
                    <a:pt x="28" y="61"/>
                  </a:cubicBezTo>
                  <a:cubicBezTo>
                    <a:pt x="30" y="61"/>
                    <a:pt x="30" y="63"/>
                    <a:pt x="30" y="66"/>
                  </a:cubicBezTo>
                  <a:cubicBezTo>
                    <a:pt x="30" y="121"/>
                    <a:pt x="30" y="121"/>
                    <a:pt x="30" y="121"/>
                  </a:cubicBezTo>
                  <a:cubicBezTo>
                    <a:pt x="30" y="121"/>
                    <a:pt x="31" y="121"/>
                    <a:pt x="31" y="121"/>
                  </a:cubicBezTo>
                  <a:cubicBezTo>
                    <a:pt x="31" y="124"/>
                    <a:pt x="33" y="126"/>
                    <a:pt x="36" y="126"/>
                  </a:cubicBezTo>
                  <a:cubicBezTo>
                    <a:pt x="40" y="126"/>
                    <a:pt x="42" y="124"/>
                    <a:pt x="42" y="120"/>
                  </a:cubicBezTo>
                  <a:cubicBezTo>
                    <a:pt x="42" y="120"/>
                    <a:pt x="42" y="120"/>
                    <a:pt x="42" y="120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50"/>
                    <a:pt x="45" y="50"/>
                    <a:pt x="45" y="50"/>
                  </a:cubicBezTo>
                  <a:cubicBezTo>
                    <a:pt x="73" y="24"/>
                    <a:pt x="73" y="24"/>
                    <a:pt x="73" y="24"/>
                  </a:cubicBezTo>
                  <a:cubicBezTo>
                    <a:pt x="75" y="21"/>
                    <a:pt x="75" y="18"/>
                    <a:pt x="73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3324217" y="2620360"/>
            <a:ext cx="336296" cy="735894"/>
            <a:chOff x="4709625" y="4322223"/>
            <a:chExt cx="366837" cy="8027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4" name="Freeform 11"/>
            <p:cNvSpPr>
              <a:spLocks/>
            </p:cNvSpPr>
            <p:nvPr/>
          </p:nvSpPr>
          <p:spPr bwMode="auto">
            <a:xfrm>
              <a:off x="4862833" y="4322223"/>
              <a:ext cx="116525" cy="122998"/>
            </a:xfrm>
            <a:custGeom>
              <a:avLst/>
              <a:gdLst>
                <a:gd name="T0" fmla="*/ 1 w 23"/>
                <a:gd name="T1" fmla="*/ 12 h 24"/>
                <a:gd name="T2" fmla="*/ 12 w 23"/>
                <a:gd name="T3" fmla="*/ 24 h 24"/>
                <a:gd name="T4" fmla="*/ 23 w 23"/>
                <a:gd name="T5" fmla="*/ 12 h 24"/>
                <a:gd name="T6" fmla="*/ 12 w 23"/>
                <a:gd name="T7" fmla="*/ 0 h 24"/>
                <a:gd name="T8" fmla="*/ 1 w 23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4">
                  <a:moveTo>
                    <a:pt x="1" y="12"/>
                  </a:moveTo>
                  <a:cubicBezTo>
                    <a:pt x="0" y="18"/>
                    <a:pt x="5" y="24"/>
                    <a:pt x="12" y="24"/>
                  </a:cubicBezTo>
                  <a:cubicBezTo>
                    <a:pt x="18" y="24"/>
                    <a:pt x="23" y="19"/>
                    <a:pt x="23" y="12"/>
                  </a:cubicBezTo>
                  <a:cubicBezTo>
                    <a:pt x="23" y="5"/>
                    <a:pt x="18" y="0"/>
                    <a:pt x="12" y="0"/>
                  </a:cubicBezTo>
                  <a:cubicBezTo>
                    <a:pt x="6" y="0"/>
                    <a:pt x="1" y="5"/>
                    <a:pt x="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95" name="Freeform 12"/>
            <p:cNvSpPr>
              <a:spLocks/>
            </p:cNvSpPr>
            <p:nvPr/>
          </p:nvSpPr>
          <p:spPr bwMode="auto">
            <a:xfrm>
              <a:off x="4709625" y="4453853"/>
              <a:ext cx="362521" cy="537308"/>
            </a:xfrm>
            <a:custGeom>
              <a:avLst/>
              <a:gdLst>
                <a:gd name="T0" fmla="*/ 1 w 71"/>
                <a:gd name="T1" fmla="*/ 44 h 105"/>
                <a:gd name="T2" fmla="*/ 5 w 71"/>
                <a:gd name="T3" fmla="*/ 19 h 105"/>
                <a:gd name="T4" fmla="*/ 8 w 71"/>
                <a:gd name="T5" fmla="*/ 15 h 105"/>
                <a:gd name="T6" fmla="*/ 32 w 71"/>
                <a:gd name="T7" fmla="*/ 1 h 105"/>
                <a:gd name="T8" fmla="*/ 32 w 71"/>
                <a:gd name="T9" fmla="*/ 1 h 105"/>
                <a:gd name="T10" fmla="*/ 33 w 71"/>
                <a:gd name="T11" fmla="*/ 1 h 105"/>
                <a:gd name="T12" fmla="*/ 33 w 71"/>
                <a:gd name="T13" fmla="*/ 1 h 105"/>
                <a:gd name="T14" fmla="*/ 33 w 71"/>
                <a:gd name="T15" fmla="*/ 1 h 105"/>
                <a:gd name="T16" fmla="*/ 33 w 71"/>
                <a:gd name="T17" fmla="*/ 1 h 105"/>
                <a:gd name="T18" fmla="*/ 34 w 71"/>
                <a:gd name="T19" fmla="*/ 1 h 105"/>
                <a:gd name="T20" fmla="*/ 34 w 71"/>
                <a:gd name="T21" fmla="*/ 1 h 105"/>
                <a:gd name="T22" fmla="*/ 34 w 71"/>
                <a:gd name="T23" fmla="*/ 0 h 105"/>
                <a:gd name="T24" fmla="*/ 34 w 71"/>
                <a:gd name="T25" fmla="*/ 0 h 105"/>
                <a:gd name="T26" fmla="*/ 35 w 71"/>
                <a:gd name="T27" fmla="*/ 0 h 105"/>
                <a:gd name="T28" fmla="*/ 35 w 71"/>
                <a:gd name="T29" fmla="*/ 0 h 105"/>
                <a:gd name="T30" fmla="*/ 35 w 71"/>
                <a:gd name="T31" fmla="*/ 0 h 105"/>
                <a:gd name="T32" fmla="*/ 36 w 71"/>
                <a:gd name="T33" fmla="*/ 0 h 105"/>
                <a:gd name="T34" fmla="*/ 36 w 71"/>
                <a:gd name="T35" fmla="*/ 0 h 105"/>
                <a:gd name="T36" fmla="*/ 36 w 71"/>
                <a:gd name="T37" fmla="*/ 0 h 105"/>
                <a:gd name="T38" fmla="*/ 36 w 71"/>
                <a:gd name="T39" fmla="*/ 1 h 105"/>
                <a:gd name="T40" fmla="*/ 37 w 71"/>
                <a:gd name="T41" fmla="*/ 1 h 105"/>
                <a:gd name="T42" fmla="*/ 37 w 71"/>
                <a:gd name="T43" fmla="*/ 1 h 105"/>
                <a:gd name="T44" fmla="*/ 48 w 71"/>
                <a:gd name="T45" fmla="*/ 5 h 105"/>
                <a:gd name="T46" fmla="*/ 52 w 71"/>
                <a:gd name="T47" fmla="*/ 11 h 105"/>
                <a:gd name="T48" fmla="*/ 48 w 71"/>
                <a:gd name="T49" fmla="*/ 47 h 105"/>
                <a:gd name="T50" fmla="*/ 48 w 71"/>
                <a:gd name="T51" fmla="*/ 48 h 105"/>
                <a:gd name="T52" fmla="*/ 68 w 71"/>
                <a:gd name="T53" fmla="*/ 59 h 105"/>
                <a:gd name="T54" fmla="*/ 71 w 71"/>
                <a:gd name="T55" fmla="*/ 65 h 105"/>
                <a:gd name="T56" fmla="*/ 67 w 71"/>
                <a:gd name="T57" fmla="*/ 99 h 105"/>
                <a:gd name="T58" fmla="*/ 61 w 71"/>
                <a:gd name="T59" fmla="*/ 105 h 105"/>
                <a:gd name="T60" fmla="*/ 55 w 71"/>
                <a:gd name="T61" fmla="*/ 99 h 105"/>
                <a:gd name="T62" fmla="*/ 59 w 71"/>
                <a:gd name="T63" fmla="*/ 69 h 105"/>
                <a:gd name="T64" fmla="*/ 29 w 71"/>
                <a:gd name="T65" fmla="*/ 51 h 105"/>
                <a:gd name="T66" fmla="*/ 29 w 71"/>
                <a:gd name="T67" fmla="*/ 50 h 105"/>
                <a:gd name="T68" fmla="*/ 29 w 71"/>
                <a:gd name="T69" fmla="*/ 50 h 105"/>
                <a:gd name="T70" fmla="*/ 28 w 71"/>
                <a:gd name="T71" fmla="*/ 50 h 105"/>
                <a:gd name="T72" fmla="*/ 28 w 71"/>
                <a:gd name="T73" fmla="*/ 50 h 105"/>
                <a:gd name="T74" fmla="*/ 28 w 71"/>
                <a:gd name="T75" fmla="*/ 50 h 105"/>
                <a:gd name="T76" fmla="*/ 28 w 71"/>
                <a:gd name="T77" fmla="*/ 50 h 105"/>
                <a:gd name="T78" fmla="*/ 27 w 71"/>
                <a:gd name="T79" fmla="*/ 49 h 105"/>
                <a:gd name="T80" fmla="*/ 27 w 71"/>
                <a:gd name="T81" fmla="*/ 49 h 105"/>
                <a:gd name="T82" fmla="*/ 27 w 71"/>
                <a:gd name="T83" fmla="*/ 49 h 105"/>
                <a:gd name="T84" fmla="*/ 27 w 71"/>
                <a:gd name="T85" fmla="*/ 48 h 105"/>
                <a:gd name="T86" fmla="*/ 27 w 71"/>
                <a:gd name="T87" fmla="*/ 48 h 105"/>
                <a:gd name="T88" fmla="*/ 26 w 71"/>
                <a:gd name="T89" fmla="*/ 47 h 105"/>
                <a:gd name="T90" fmla="*/ 26 w 71"/>
                <a:gd name="T91" fmla="*/ 47 h 105"/>
                <a:gd name="T92" fmla="*/ 26 w 71"/>
                <a:gd name="T93" fmla="*/ 46 h 105"/>
                <a:gd name="T94" fmla="*/ 26 w 71"/>
                <a:gd name="T95" fmla="*/ 46 h 105"/>
                <a:gd name="T96" fmla="*/ 26 w 71"/>
                <a:gd name="T97" fmla="*/ 46 h 105"/>
                <a:gd name="T98" fmla="*/ 26 w 71"/>
                <a:gd name="T99" fmla="*/ 46 h 105"/>
                <a:gd name="T100" fmla="*/ 26 w 71"/>
                <a:gd name="T101" fmla="*/ 45 h 105"/>
                <a:gd name="T102" fmla="*/ 26 w 71"/>
                <a:gd name="T103" fmla="*/ 45 h 105"/>
                <a:gd name="T104" fmla="*/ 26 w 71"/>
                <a:gd name="T105" fmla="*/ 45 h 105"/>
                <a:gd name="T106" fmla="*/ 26 w 71"/>
                <a:gd name="T107" fmla="*/ 45 h 105"/>
                <a:gd name="T108" fmla="*/ 29 w 71"/>
                <a:gd name="T109" fmla="*/ 18 h 105"/>
                <a:gd name="T110" fmla="*/ 16 w 71"/>
                <a:gd name="T111" fmla="*/ 25 h 105"/>
                <a:gd name="T112" fmla="*/ 12 w 71"/>
                <a:gd name="T113" fmla="*/ 47 h 105"/>
                <a:gd name="T114" fmla="*/ 5 w 71"/>
                <a:gd name="T115" fmla="*/ 52 h 105"/>
                <a:gd name="T116" fmla="*/ 1 w 71"/>
                <a:gd name="T117" fmla="*/ 4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1" h="105">
                  <a:moveTo>
                    <a:pt x="1" y="44"/>
                  </a:moveTo>
                  <a:cubicBezTo>
                    <a:pt x="5" y="19"/>
                    <a:pt x="5" y="19"/>
                    <a:pt x="5" y="19"/>
                  </a:cubicBezTo>
                  <a:cubicBezTo>
                    <a:pt x="6" y="18"/>
                    <a:pt x="7" y="16"/>
                    <a:pt x="8" y="15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3" y="1"/>
                    <a:pt x="33" y="1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6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1" y="6"/>
                    <a:pt x="52" y="9"/>
                    <a:pt x="52" y="11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47"/>
                    <a:pt x="48" y="47"/>
                    <a:pt x="48" y="48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70" y="61"/>
                    <a:pt x="71" y="63"/>
                    <a:pt x="71" y="65"/>
                  </a:cubicBezTo>
                  <a:cubicBezTo>
                    <a:pt x="67" y="99"/>
                    <a:pt x="67" y="99"/>
                    <a:pt x="67" y="99"/>
                  </a:cubicBezTo>
                  <a:cubicBezTo>
                    <a:pt x="67" y="102"/>
                    <a:pt x="64" y="105"/>
                    <a:pt x="61" y="105"/>
                  </a:cubicBezTo>
                  <a:cubicBezTo>
                    <a:pt x="58" y="105"/>
                    <a:pt x="55" y="102"/>
                    <a:pt x="55" y="99"/>
                  </a:cubicBezTo>
                  <a:cubicBezTo>
                    <a:pt x="59" y="69"/>
                    <a:pt x="59" y="69"/>
                    <a:pt x="59" y="69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9" y="51"/>
                    <a:pt x="29" y="51"/>
                    <a:pt x="29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0"/>
                    <a:pt x="28" y="50"/>
                    <a:pt x="28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49"/>
                    <a:pt x="28" y="49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9"/>
                    <a:pt x="27" y="48"/>
                    <a:pt x="27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6" y="47"/>
                    <a:pt x="26" y="47"/>
                    <a:pt x="26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6" y="46"/>
                    <a:pt x="26" y="45"/>
                    <a:pt x="26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1" y="50"/>
                    <a:pt x="8" y="52"/>
                    <a:pt x="5" y="52"/>
                  </a:cubicBezTo>
                  <a:cubicBezTo>
                    <a:pt x="2" y="51"/>
                    <a:pt x="0" y="48"/>
                    <a:pt x="1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96" name="Freeform 13"/>
            <p:cNvSpPr>
              <a:spLocks/>
            </p:cNvSpPr>
            <p:nvPr/>
          </p:nvSpPr>
          <p:spPr bwMode="auto">
            <a:xfrm>
              <a:off x="4802413" y="4730059"/>
              <a:ext cx="105735" cy="394889"/>
            </a:xfrm>
            <a:custGeom>
              <a:avLst/>
              <a:gdLst>
                <a:gd name="T0" fmla="*/ 1 w 21"/>
                <a:gd name="T1" fmla="*/ 69 h 77"/>
                <a:gd name="T2" fmla="*/ 10 w 21"/>
                <a:gd name="T3" fmla="*/ 0 h 77"/>
                <a:gd name="T4" fmla="*/ 10 w 21"/>
                <a:gd name="T5" fmla="*/ 0 h 77"/>
                <a:gd name="T6" fmla="*/ 21 w 21"/>
                <a:gd name="T7" fmla="*/ 6 h 77"/>
                <a:gd name="T8" fmla="*/ 12 w 21"/>
                <a:gd name="T9" fmla="*/ 71 h 77"/>
                <a:gd name="T10" fmla="*/ 5 w 21"/>
                <a:gd name="T11" fmla="*/ 76 h 77"/>
                <a:gd name="T12" fmla="*/ 1 w 21"/>
                <a:gd name="T13" fmla="*/ 6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77">
                  <a:moveTo>
                    <a:pt x="1" y="69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12" y="71"/>
                    <a:pt x="12" y="71"/>
                    <a:pt x="12" y="71"/>
                  </a:cubicBezTo>
                  <a:cubicBezTo>
                    <a:pt x="11" y="74"/>
                    <a:pt x="8" y="77"/>
                    <a:pt x="5" y="76"/>
                  </a:cubicBezTo>
                  <a:cubicBezTo>
                    <a:pt x="2" y="75"/>
                    <a:pt x="0" y="72"/>
                    <a:pt x="1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97" name="Freeform 14"/>
            <p:cNvSpPr>
              <a:spLocks/>
            </p:cNvSpPr>
            <p:nvPr/>
          </p:nvSpPr>
          <p:spPr bwMode="auto">
            <a:xfrm>
              <a:off x="4975042" y="4576851"/>
              <a:ext cx="101420" cy="112209"/>
            </a:xfrm>
            <a:custGeom>
              <a:avLst/>
              <a:gdLst>
                <a:gd name="T0" fmla="*/ 2 w 20"/>
                <a:gd name="T1" fmla="*/ 0 h 22"/>
                <a:gd name="T2" fmla="*/ 17 w 20"/>
                <a:gd name="T3" fmla="*/ 10 h 22"/>
                <a:gd name="T4" fmla="*/ 18 w 20"/>
                <a:gd name="T5" fmla="*/ 18 h 22"/>
                <a:gd name="T6" fmla="*/ 10 w 20"/>
                <a:gd name="T7" fmla="*/ 20 h 22"/>
                <a:gd name="T8" fmla="*/ 0 w 20"/>
                <a:gd name="T9" fmla="*/ 13 h 22"/>
                <a:gd name="T10" fmla="*/ 2 w 20"/>
                <a:gd name="T1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2">
                  <a:moveTo>
                    <a:pt x="2" y="0"/>
                  </a:moveTo>
                  <a:cubicBezTo>
                    <a:pt x="17" y="10"/>
                    <a:pt x="17" y="10"/>
                    <a:pt x="17" y="10"/>
                  </a:cubicBezTo>
                  <a:cubicBezTo>
                    <a:pt x="19" y="12"/>
                    <a:pt x="20" y="15"/>
                    <a:pt x="18" y="18"/>
                  </a:cubicBezTo>
                  <a:cubicBezTo>
                    <a:pt x="17" y="21"/>
                    <a:pt x="13" y="22"/>
                    <a:pt x="10" y="20"/>
                  </a:cubicBezTo>
                  <a:cubicBezTo>
                    <a:pt x="0" y="13"/>
                    <a:pt x="0" y="13"/>
                    <a:pt x="0" y="13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</a:endParaRPr>
            </a:p>
          </p:txBody>
        </p:sp>
      </p:grpSp>
      <p:sp>
        <p:nvSpPr>
          <p:cNvPr id="98" name="Freeform 16"/>
          <p:cNvSpPr>
            <a:spLocks/>
          </p:cNvSpPr>
          <p:nvPr/>
        </p:nvSpPr>
        <p:spPr bwMode="auto">
          <a:xfrm>
            <a:off x="1503692" y="3683777"/>
            <a:ext cx="1200774" cy="496531"/>
          </a:xfrm>
          <a:custGeom>
            <a:avLst/>
            <a:gdLst>
              <a:gd name="T0" fmla="*/ 255 w 256"/>
              <a:gd name="T1" fmla="*/ 0 h 106"/>
              <a:gd name="T2" fmla="*/ 130 w 256"/>
              <a:gd name="T3" fmla="*/ 3 h 106"/>
              <a:gd name="T4" fmla="*/ 0 w 256"/>
              <a:gd name="T5" fmla="*/ 96 h 106"/>
              <a:gd name="T6" fmla="*/ 4 w 256"/>
              <a:gd name="T7" fmla="*/ 106 h 106"/>
              <a:gd name="T8" fmla="*/ 133 w 256"/>
              <a:gd name="T9" fmla="*/ 14 h 106"/>
              <a:gd name="T10" fmla="*/ 256 w 256"/>
              <a:gd name="T11" fmla="*/ 11 h 106"/>
              <a:gd name="T12" fmla="*/ 255 w 256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6" h="106">
                <a:moveTo>
                  <a:pt x="255" y="0"/>
                </a:moveTo>
                <a:cubicBezTo>
                  <a:pt x="130" y="3"/>
                  <a:pt x="130" y="3"/>
                  <a:pt x="130" y="3"/>
                </a:cubicBezTo>
                <a:cubicBezTo>
                  <a:pt x="0" y="96"/>
                  <a:pt x="0" y="96"/>
                  <a:pt x="0" y="96"/>
                </a:cubicBezTo>
                <a:cubicBezTo>
                  <a:pt x="4" y="106"/>
                  <a:pt x="4" y="106"/>
                  <a:pt x="4" y="106"/>
                </a:cubicBezTo>
                <a:cubicBezTo>
                  <a:pt x="133" y="14"/>
                  <a:pt x="133" y="14"/>
                  <a:pt x="133" y="14"/>
                </a:cubicBezTo>
                <a:cubicBezTo>
                  <a:pt x="256" y="11"/>
                  <a:pt x="256" y="11"/>
                  <a:pt x="256" y="11"/>
                </a:cubicBezTo>
                <a:cubicBezTo>
                  <a:pt x="256" y="7"/>
                  <a:pt x="255" y="3"/>
                  <a:pt x="255" y="0"/>
                </a:cubicBezTo>
                <a:close/>
              </a:path>
            </a:pathLst>
          </a:custGeom>
          <a:solidFill>
            <a:srgbClr val="4245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</a:endParaRPr>
          </a:p>
        </p:txBody>
      </p:sp>
      <p:sp>
        <p:nvSpPr>
          <p:cNvPr id="99" name="Freeform 16"/>
          <p:cNvSpPr>
            <a:spLocks/>
          </p:cNvSpPr>
          <p:nvPr/>
        </p:nvSpPr>
        <p:spPr bwMode="auto">
          <a:xfrm>
            <a:off x="2964780" y="3231570"/>
            <a:ext cx="1200774" cy="496531"/>
          </a:xfrm>
          <a:custGeom>
            <a:avLst/>
            <a:gdLst>
              <a:gd name="T0" fmla="*/ 255 w 256"/>
              <a:gd name="T1" fmla="*/ 0 h 106"/>
              <a:gd name="T2" fmla="*/ 130 w 256"/>
              <a:gd name="T3" fmla="*/ 3 h 106"/>
              <a:gd name="T4" fmla="*/ 0 w 256"/>
              <a:gd name="T5" fmla="*/ 96 h 106"/>
              <a:gd name="T6" fmla="*/ 4 w 256"/>
              <a:gd name="T7" fmla="*/ 106 h 106"/>
              <a:gd name="T8" fmla="*/ 133 w 256"/>
              <a:gd name="T9" fmla="*/ 14 h 106"/>
              <a:gd name="T10" fmla="*/ 256 w 256"/>
              <a:gd name="T11" fmla="*/ 11 h 106"/>
              <a:gd name="T12" fmla="*/ 255 w 256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6" h="106">
                <a:moveTo>
                  <a:pt x="255" y="0"/>
                </a:moveTo>
                <a:cubicBezTo>
                  <a:pt x="130" y="3"/>
                  <a:pt x="130" y="3"/>
                  <a:pt x="130" y="3"/>
                </a:cubicBezTo>
                <a:cubicBezTo>
                  <a:pt x="0" y="96"/>
                  <a:pt x="0" y="96"/>
                  <a:pt x="0" y="96"/>
                </a:cubicBezTo>
                <a:cubicBezTo>
                  <a:pt x="4" y="106"/>
                  <a:pt x="4" y="106"/>
                  <a:pt x="4" y="106"/>
                </a:cubicBezTo>
                <a:cubicBezTo>
                  <a:pt x="133" y="14"/>
                  <a:pt x="133" y="14"/>
                  <a:pt x="133" y="14"/>
                </a:cubicBezTo>
                <a:cubicBezTo>
                  <a:pt x="256" y="11"/>
                  <a:pt x="256" y="11"/>
                  <a:pt x="256" y="11"/>
                </a:cubicBezTo>
                <a:cubicBezTo>
                  <a:pt x="256" y="7"/>
                  <a:pt x="255" y="3"/>
                  <a:pt x="255" y="0"/>
                </a:cubicBezTo>
                <a:close/>
              </a:path>
            </a:pathLst>
          </a:custGeom>
          <a:solidFill>
            <a:srgbClr val="4245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</a:endParaRPr>
          </a:p>
        </p:txBody>
      </p:sp>
      <p:sp>
        <p:nvSpPr>
          <p:cNvPr id="100" name="Freeform 16"/>
          <p:cNvSpPr>
            <a:spLocks/>
          </p:cNvSpPr>
          <p:nvPr/>
        </p:nvSpPr>
        <p:spPr bwMode="auto">
          <a:xfrm>
            <a:off x="4459358" y="2803418"/>
            <a:ext cx="1200774" cy="496531"/>
          </a:xfrm>
          <a:custGeom>
            <a:avLst/>
            <a:gdLst>
              <a:gd name="T0" fmla="*/ 255 w 256"/>
              <a:gd name="T1" fmla="*/ 0 h 106"/>
              <a:gd name="T2" fmla="*/ 130 w 256"/>
              <a:gd name="T3" fmla="*/ 3 h 106"/>
              <a:gd name="T4" fmla="*/ 0 w 256"/>
              <a:gd name="T5" fmla="*/ 96 h 106"/>
              <a:gd name="T6" fmla="*/ 4 w 256"/>
              <a:gd name="T7" fmla="*/ 106 h 106"/>
              <a:gd name="T8" fmla="*/ 133 w 256"/>
              <a:gd name="T9" fmla="*/ 14 h 106"/>
              <a:gd name="T10" fmla="*/ 256 w 256"/>
              <a:gd name="T11" fmla="*/ 11 h 106"/>
              <a:gd name="T12" fmla="*/ 255 w 256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6" h="106">
                <a:moveTo>
                  <a:pt x="255" y="0"/>
                </a:moveTo>
                <a:cubicBezTo>
                  <a:pt x="130" y="3"/>
                  <a:pt x="130" y="3"/>
                  <a:pt x="130" y="3"/>
                </a:cubicBezTo>
                <a:cubicBezTo>
                  <a:pt x="0" y="96"/>
                  <a:pt x="0" y="96"/>
                  <a:pt x="0" y="96"/>
                </a:cubicBezTo>
                <a:cubicBezTo>
                  <a:pt x="4" y="106"/>
                  <a:pt x="4" y="106"/>
                  <a:pt x="4" y="106"/>
                </a:cubicBezTo>
                <a:cubicBezTo>
                  <a:pt x="133" y="14"/>
                  <a:pt x="133" y="14"/>
                  <a:pt x="133" y="14"/>
                </a:cubicBezTo>
                <a:cubicBezTo>
                  <a:pt x="256" y="11"/>
                  <a:pt x="256" y="11"/>
                  <a:pt x="256" y="11"/>
                </a:cubicBezTo>
                <a:cubicBezTo>
                  <a:pt x="256" y="7"/>
                  <a:pt x="255" y="3"/>
                  <a:pt x="255" y="0"/>
                </a:cubicBezTo>
                <a:close/>
              </a:path>
            </a:pathLst>
          </a:custGeom>
          <a:solidFill>
            <a:srgbClr val="4245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</a:endParaRPr>
          </a:p>
        </p:txBody>
      </p:sp>
      <p:grpSp>
        <p:nvGrpSpPr>
          <p:cNvPr id="101" name="组合 100"/>
          <p:cNvGrpSpPr/>
          <p:nvPr/>
        </p:nvGrpSpPr>
        <p:grpSpPr>
          <a:xfrm>
            <a:off x="6358943" y="1618928"/>
            <a:ext cx="485630" cy="796668"/>
            <a:chOff x="8472488" y="3105150"/>
            <a:chExt cx="525463" cy="862013"/>
          </a:xfrm>
          <a:solidFill>
            <a:srgbClr val="577188"/>
          </a:solidFill>
        </p:grpSpPr>
        <p:sp>
          <p:nvSpPr>
            <p:cNvPr id="102" name="Oval 288"/>
            <p:cNvSpPr>
              <a:spLocks noChangeArrowheads="1"/>
            </p:cNvSpPr>
            <p:nvPr/>
          </p:nvSpPr>
          <p:spPr bwMode="auto">
            <a:xfrm>
              <a:off x="8672513" y="3105150"/>
              <a:ext cx="127000" cy="1365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103" name="Freeform 289"/>
            <p:cNvSpPr>
              <a:spLocks/>
            </p:cNvSpPr>
            <p:nvPr/>
          </p:nvSpPr>
          <p:spPr bwMode="auto">
            <a:xfrm>
              <a:off x="8472488" y="3268663"/>
              <a:ext cx="525463" cy="698500"/>
            </a:xfrm>
            <a:custGeom>
              <a:avLst/>
              <a:gdLst>
                <a:gd name="T0" fmla="*/ 135 w 137"/>
                <a:gd name="T1" fmla="*/ 35 h 184"/>
                <a:gd name="T2" fmla="*/ 125 w 137"/>
                <a:gd name="T3" fmla="*/ 32 h 184"/>
                <a:gd name="T4" fmla="*/ 109 w 137"/>
                <a:gd name="T5" fmla="*/ 39 h 184"/>
                <a:gd name="T6" fmla="*/ 109 w 137"/>
                <a:gd name="T7" fmla="*/ 23 h 184"/>
                <a:gd name="T8" fmla="*/ 109 w 137"/>
                <a:gd name="T9" fmla="*/ 23 h 184"/>
                <a:gd name="T10" fmla="*/ 68 w 137"/>
                <a:gd name="T11" fmla="*/ 0 h 184"/>
                <a:gd name="T12" fmla="*/ 28 w 137"/>
                <a:gd name="T13" fmla="*/ 23 h 184"/>
                <a:gd name="T14" fmla="*/ 28 w 137"/>
                <a:gd name="T15" fmla="*/ 23 h 184"/>
                <a:gd name="T16" fmla="*/ 28 w 137"/>
                <a:gd name="T17" fmla="*/ 39 h 184"/>
                <a:gd name="T18" fmla="*/ 12 w 137"/>
                <a:gd name="T19" fmla="*/ 32 h 184"/>
                <a:gd name="T20" fmla="*/ 2 w 137"/>
                <a:gd name="T21" fmla="*/ 35 h 184"/>
                <a:gd name="T22" fmla="*/ 6 w 137"/>
                <a:gd name="T23" fmla="*/ 45 h 184"/>
                <a:gd name="T24" fmla="*/ 43 w 137"/>
                <a:gd name="T25" fmla="*/ 63 h 184"/>
                <a:gd name="T26" fmla="*/ 43 w 137"/>
                <a:gd name="T27" fmla="*/ 31 h 184"/>
                <a:gd name="T28" fmla="*/ 47 w 137"/>
                <a:gd name="T29" fmla="*/ 31 h 184"/>
                <a:gd name="T30" fmla="*/ 47 w 137"/>
                <a:gd name="T31" fmla="*/ 175 h 184"/>
                <a:gd name="T32" fmla="*/ 47 w 137"/>
                <a:gd name="T33" fmla="*/ 175 h 184"/>
                <a:gd name="T34" fmla="*/ 47 w 137"/>
                <a:gd name="T35" fmla="*/ 175 h 184"/>
                <a:gd name="T36" fmla="*/ 56 w 137"/>
                <a:gd name="T37" fmla="*/ 184 h 184"/>
                <a:gd name="T38" fmla="*/ 64 w 137"/>
                <a:gd name="T39" fmla="*/ 176 h 184"/>
                <a:gd name="T40" fmla="*/ 64 w 137"/>
                <a:gd name="T41" fmla="*/ 176 h 184"/>
                <a:gd name="T42" fmla="*/ 64 w 137"/>
                <a:gd name="T43" fmla="*/ 96 h 184"/>
                <a:gd name="T44" fmla="*/ 68 w 137"/>
                <a:gd name="T45" fmla="*/ 89 h 184"/>
                <a:gd name="T46" fmla="*/ 73 w 137"/>
                <a:gd name="T47" fmla="*/ 96 h 184"/>
                <a:gd name="T48" fmla="*/ 73 w 137"/>
                <a:gd name="T49" fmla="*/ 176 h 184"/>
                <a:gd name="T50" fmla="*/ 73 w 137"/>
                <a:gd name="T51" fmla="*/ 176 h 184"/>
                <a:gd name="T52" fmla="*/ 81 w 137"/>
                <a:gd name="T53" fmla="*/ 184 h 184"/>
                <a:gd name="T54" fmla="*/ 90 w 137"/>
                <a:gd name="T55" fmla="*/ 175 h 184"/>
                <a:gd name="T56" fmla="*/ 90 w 137"/>
                <a:gd name="T57" fmla="*/ 175 h 184"/>
                <a:gd name="T58" fmla="*/ 90 w 137"/>
                <a:gd name="T59" fmla="*/ 31 h 184"/>
                <a:gd name="T60" fmla="*/ 94 w 137"/>
                <a:gd name="T61" fmla="*/ 31 h 184"/>
                <a:gd name="T62" fmla="*/ 94 w 137"/>
                <a:gd name="T63" fmla="*/ 63 h 184"/>
                <a:gd name="T64" fmla="*/ 131 w 137"/>
                <a:gd name="T65" fmla="*/ 45 h 184"/>
                <a:gd name="T66" fmla="*/ 135 w 137"/>
                <a:gd name="T67" fmla="*/ 35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7" h="184">
                  <a:moveTo>
                    <a:pt x="135" y="35"/>
                  </a:moveTo>
                  <a:cubicBezTo>
                    <a:pt x="134" y="31"/>
                    <a:pt x="129" y="30"/>
                    <a:pt x="125" y="32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8" y="1"/>
                    <a:pt x="89" y="0"/>
                    <a:pt x="68" y="0"/>
                  </a:cubicBezTo>
                  <a:cubicBezTo>
                    <a:pt x="48" y="0"/>
                    <a:pt x="29" y="1"/>
                    <a:pt x="28" y="23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8" y="30"/>
                    <a:pt x="3" y="31"/>
                    <a:pt x="2" y="35"/>
                  </a:cubicBezTo>
                  <a:cubicBezTo>
                    <a:pt x="0" y="38"/>
                    <a:pt x="2" y="43"/>
                    <a:pt x="6" y="45"/>
                  </a:cubicBezTo>
                  <a:cubicBezTo>
                    <a:pt x="43" y="63"/>
                    <a:pt x="43" y="63"/>
                    <a:pt x="43" y="63"/>
                  </a:cubicBezTo>
                  <a:cubicBezTo>
                    <a:pt x="43" y="31"/>
                    <a:pt x="43" y="31"/>
                    <a:pt x="43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175"/>
                    <a:pt x="47" y="175"/>
                    <a:pt x="47" y="175"/>
                  </a:cubicBezTo>
                  <a:cubicBezTo>
                    <a:pt x="47" y="175"/>
                    <a:pt x="47" y="175"/>
                    <a:pt x="47" y="175"/>
                  </a:cubicBezTo>
                  <a:cubicBezTo>
                    <a:pt x="47" y="175"/>
                    <a:pt x="47" y="175"/>
                    <a:pt x="47" y="175"/>
                  </a:cubicBezTo>
                  <a:cubicBezTo>
                    <a:pt x="47" y="180"/>
                    <a:pt x="51" y="184"/>
                    <a:pt x="56" y="184"/>
                  </a:cubicBezTo>
                  <a:cubicBezTo>
                    <a:pt x="60" y="184"/>
                    <a:pt x="64" y="181"/>
                    <a:pt x="64" y="176"/>
                  </a:cubicBezTo>
                  <a:cubicBezTo>
                    <a:pt x="64" y="176"/>
                    <a:pt x="64" y="176"/>
                    <a:pt x="64" y="176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64" y="92"/>
                    <a:pt x="65" y="89"/>
                    <a:pt x="68" y="89"/>
                  </a:cubicBezTo>
                  <a:cubicBezTo>
                    <a:pt x="72" y="89"/>
                    <a:pt x="73" y="92"/>
                    <a:pt x="73" y="96"/>
                  </a:cubicBezTo>
                  <a:cubicBezTo>
                    <a:pt x="73" y="176"/>
                    <a:pt x="73" y="176"/>
                    <a:pt x="73" y="176"/>
                  </a:cubicBezTo>
                  <a:cubicBezTo>
                    <a:pt x="73" y="176"/>
                    <a:pt x="73" y="176"/>
                    <a:pt x="73" y="176"/>
                  </a:cubicBezTo>
                  <a:cubicBezTo>
                    <a:pt x="73" y="181"/>
                    <a:pt x="77" y="184"/>
                    <a:pt x="81" y="184"/>
                  </a:cubicBezTo>
                  <a:cubicBezTo>
                    <a:pt x="86" y="184"/>
                    <a:pt x="90" y="180"/>
                    <a:pt x="90" y="175"/>
                  </a:cubicBezTo>
                  <a:cubicBezTo>
                    <a:pt x="90" y="175"/>
                    <a:pt x="90" y="175"/>
                    <a:pt x="90" y="175"/>
                  </a:cubicBezTo>
                  <a:cubicBezTo>
                    <a:pt x="90" y="31"/>
                    <a:pt x="90" y="31"/>
                    <a:pt x="90" y="31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63"/>
                    <a:pt x="94" y="63"/>
                    <a:pt x="94" y="63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35" y="43"/>
                    <a:pt x="137" y="38"/>
                    <a:pt x="135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</a:endParaRPr>
            </a:p>
          </p:txBody>
        </p:sp>
      </p:grpSp>
      <p:sp>
        <p:nvSpPr>
          <p:cNvPr id="104" name="Freeform 16"/>
          <p:cNvSpPr>
            <a:spLocks/>
          </p:cNvSpPr>
          <p:nvPr/>
        </p:nvSpPr>
        <p:spPr bwMode="auto">
          <a:xfrm>
            <a:off x="5887905" y="2378968"/>
            <a:ext cx="1200774" cy="496531"/>
          </a:xfrm>
          <a:custGeom>
            <a:avLst/>
            <a:gdLst>
              <a:gd name="T0" fmla="*/ 255 w 256"/>
              <a:gd name="T1" fmla="*/ 0 h 106"/>
              <a:gd name="T2" fmla="*/ 130 w 256"/>
              <a:gd name="T3" fmla="*/ 3 h 106"/>
              <a:gd name="T4" fmla="*/ 0 w 256"/>
              <a:gd name="T5" fmla="*/ 96 h 106"/>
              <a:gd name="T6" fmla="*/ 4 w 256"/>
              <a:gd name="T7" fmla="*/ 106 h 106"/>
              <a:gd name="T8" fmla="*/ 133 w 256"/>
              <a:gd name="T9" fmla="*/ 14 h 106"/>
              <a:gd name="T10" fmla="*/ 256 w 256"/>
              <a:gd name="T11" fmla="*/ 11 h 106"/>
              <a:gd name="T12" fmla="*/ 255 w 256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6" h="106">
                <a:moveTo>
                  <a:pt x="255" y="0"/>
                </a:moveTo>
                <a:cubicBezTo>
                  <a:pt x="130" y="3"/>
                  <a:pt x="130" y="3"/>
                  <a:pt x="130" y="3"/>
                </a:cubicBezTo>
                <a:cubicBezTo>
                  <a:pt x="0" y="96"/>
                  <a:pt x="0" y="96"/>
                  <a:pt x="0" y="96"/>
                </a:cubicBezTo>
                <a:cubicBezTo>
                  <a:pt x="4" y="106"/>
                  <a:pt x="4" y="106"/>
                  <a:pt x="4" y="106"/>
                </a:cubicBezTo>
                <a:cubicBezTo>
                  <a:pt x="133" y="14"/>
                  <a:pt x="133" y="14"/>
                  <a:pt x="133" y="14"/>
                </a:cubicBezTo>
                <a:cubicBezTo>
                  <a:pt x="256" y="11"/>
                  <a:pt x="256" y="11"/>
                  <a:pt x="256" y="11"/>
                </a:cubicBezTo>
                <a:cubicBezTo>
                  <a:pt x="256" y="7"/>
                  <a:pt x="255" y="3"/>
                  <a:pt x="255" y="0"/>
                </a:cubicBezTo>
                <a:close/>
              </a:path>
            </a:pathLst>
          </a:custGeom>
          <a:solidFill>
            <a:srgbClr val="4245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</a:endParaRPr>
          </a:p>
        </p:txBody>
      </p:sp>
      <p:sp>
        <p:nvSpPr>
          <p:cNvPr id="105" name="Freeform 131"/>
          <p:cNvSpPr>
            <a:spLocks noEditPoints="1"/>
          </p:cNvSpPr>
          <p:nvPr/>
        </p:nvSpPr>
        <p:spPr bwMode="auto">
          <a:xfrm>
            <a:off x="4166841" y="3101568"/>
            <a:ext cx="328383" cy="328383"/>
          </a:xfrm>
          <a:custGeom>
            <a:avLst/>
            <a:gdLst>
              <a:gd name="T0" fmla="*/ 35 w 70"/>
              <a:gd name="T1" fmla="*/ 0 h 70"/>
              <a:gd name="T2" fmla="*/ 0 w 70"/>
              <a:gd name="T3" fmla="*/ 35 h 70"/>
              <a:gd name="T4" fmla="*/ 35 w 70"/>
              <a:gd name="T5" fmla="*/ 70 h 70"/>
              <a:gd name="T6" fmla="*/ 70 w 70"/>
              <a:gd name="T7" fmla="*/ 35 h 70"/>
              <a:gd name="T8" fmla="*/ 35 w 70"/>
              <a:gd name="T9" fmla="*/ 0 h 70"/>
              <a:gd name="T10" fmla="*/ 59 w 70"/>
              <a:gd name="T11" fmla="*/ 40 h 70"/>
              <a:gd name="T12" fmla="*/ 40 w 70"/>
              <a:gd name="T13" fmla="*/ 40 h 70"/>
              <a:gd name="T14" fmla="*/ 40 w 70"/>
              <a:gd name="T15" fmla="*/ 58 h 70"/>
              <a:gd name="T16" fmla="*/ 30 w 70"/>
              <a:gd name="T17" fmla="*/ 58 h 70"/>
              <a:gd name="T18" fmla="*/ 30 w 70"/>
              <a:gd name="T19" fmla="*/ 40 h 70"/>
              <a:gd name="T20" fmla="*/ 12 w 70"/>
              <a:gd name="T21" fmla="*/ 40 h 70"/>
              <a:gd name="T22" fmla="*/ 12 w 70"/>
              <a:gd name="T23" fmla="*/ 30 h 70"/>
              <a:gd name="T24" fmla="*/ 30 w 70"/>
              <a:gd name="T25" fmla="*/ 30 h 70"/>
              <a:gd name="T26" fmla="*/ 30 w 70"/>
              <a:gd name="T27" fmla="*/ 11 h 70"/>
              <a:gd name="T28" fmla="*/ 40 w 70"/>
              <a:gd name="T29" fmla="*/ 11 h 70"/>
              <a:gd name="T30" fmla="*/ 40 w 70"/>
              <a:gd name="T31" fmla="*/ 30 h 70"/>
              <a:gd name="T32" fmla="*/ 59 w 70"/>
              <a:gd name="T33" fmla="*/ 30 h 70"/>
              <a:gd name="T34" fmla="*/ 59 w 70"/>
              <a:gd name="T35" fmla="*/ 4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0" h="70">
                <a:moveTo>
                  <a:pt x="35" y="0"/>
                </a:moveTo>
                <a:cubicBezTo>
                  <a:pt x="16" y="0"/>
                  <a:pt x="0" y="15"/>
                  <a:pt x="0" y="35"/>
                </a:cubicBezTo>
                <a:cubicBezTo>
                  <a:pt x="0" y="54"/>
                  <a:pt x="16" y="70"/>
                  <a:pt x="35" y="70"/>
                </a:cubicBezTo>
                <a:cubicBezTo>
                  <a:pt x="55" y="70"/>
                  <a:pt x="70" y="54"/>
                  <a:pt x="70" y="35"/>
                </a:cubicBezTo>
                <a:cubicBezTo>
                  <a:pt x="70" y="15"/>
                  <a:pt x="55" y="0"/>
                  <a:pt x="35" y="0"/>
                </a:cubicBezTo>
                <a:close/>
                <a:moveTo>
                  <a:pt x="59" y="40"/>
                </a:moveTo>
                <a:cubicBezTo>
                  <a:pt x="40" y="40"/>
                  <a:pt x="40" y="40"/>
                  <a:pt x="40" y="40"/>
                </a:cubicBezTo>
                <a:cubicBezTo>
                  <a:pt x="40" y="58"/>
                  <a:pt x="40" y="58"/>
                  <a:pt x="40" y="58"/>
                </a:cubicBezTo>
                <a:cubicBezTo>
                  <a:pt x="30" y="58"/>
                  <a:pt x="30" y="58"/>
                  <a:pt x="30" y="58"/>
                </a:cubicBezTo>
                <a:cubicBezTo>
                  <a:pt x="30" y="40"/>
                  <a:pt x="30" y="40"/>
                  <a:pt x="30" y="40"/>
                </a:cubicBezTo>
                <a:cubicBezTo>
                  <a:pt x="12" y="40"/>
                  <a:pt x="12" y="40"/>
                  <a:pt x="12" y="40"/>
                </a:cubicBezTo>
                <a:cubicBezTo>
                  <a:pt x="12" y="30"/>
                  <a:pt x="12" y="30"/>
                  <a:pt x="12" y="30"/>
                </a:cubicBezTo>
                <a:cubicBezTo>
                  <a:pt x="30" y="30"/>
                  <a:pt x="30" y="30"/>
                  <a:pt x="30" y="30"/>
                </a:cubicBezTo>
                <a:cubicBezTo>
                  <a:pt x="30" y="11"/>
                  <a:pt x="30" y="11"/>
                  <a:pt x="3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30"/>
                  <a:pt x="40" y="30"/>
                  <a:pt x="40" y="30"/>
                </a:cubicBezTo>
                <a:cubicBezTo>
                  <a:pt x="59" y="30"/>
                  <a:pt x="59" y="30"/>
                  <a:pt x="59" y="30"/>
                </a:cubicBezTo>
                <a:lnTo>
                  <a:pt x="59" y="40"/>
                </a:lnTo>
                <a:close/>
              </a:path>
            </a:pathLst>
          </a:custGeom>
          <a:solidFill>
            <a:srgbClr val="57718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</a:endParaRPr>
          </a:p>
        </p:txBody>
      </p:sp>
      <p:sp>
        <p:nvSpPr>
          <p:cNvPr id="106" name="Freeform 204"/>
          <p:cNvSpPr>
            <a:spLocks noEditPoints="1"/>
          </p:cNvSpPr>
          <p:nvPr/>
        </p:nvSpPr>
        <p:spPr bwMode="auto">
          <a:xfrm>
            <a:off x="2673045" y="3538449"/>
            <a:ext cx="328383" cy="328383"/>
          </a:xfrm>
          <a:custGeom>
            <a:avLst/>
            <a:gdLst>
              <a:gd name="T0" fmla="*/ 35 w 70"/>
              <a:gd name="T1" fmla="*/ 0 h 70"/>
              <a:gd name="T2" fmla="*/ 0 w 70"/>
              <a:gd name="T3" fmla="*/ 35 h 70"/>
              <a:gd name="T4" fmla="*/ 35 w 70"/>
              <a:gd name="T5" fmla="*/ 70 h 70"/>
              <a:gd name="T6" fmla="*/ 70 w 70"/>
              <a:gd name="T7" fmla="*/ 35 h 70"/>
              <a:gd name="T8" fmla="*/ 35 w 70"/>
              <a:gd name="T9" fmla="*/ 0 h 70"/>
              <a:gd name="T10" fmla="*/ 58 w 70"/>
              <a:gd name="T11" fmla="*/ 40 h 70"/>
              <a:gd name="T12" fmla="*/ 40 w 70"/>
              <a:gd name="T13" fmla="*/ 40 h 70"/>
              <a:gd name="T14" fmla="*/ 40 w 70"/>
              <a:gd name="T15" fmla="*/ 58 h 70"/>
              <a:gd name="T16" fmla="*/ 30 w 70"/>
              <a:gd name="T17" fmla="*/ 58 h 70"/>
              <a:gd name="T18" fmla="*/ 30 w 70"/>
              <a:gd name="T19" fmla="*/ 40 h 70"/>
              <a:gd name="T20" fmla="*/ 11 w 70"/>
              <a:gd name="T21" fmla="*/ 40 h 70"/>
              <a:gd name="T22" fmla="*/ 11 w 70"/>
              <a:gd name="T23" fmla="*/ 30 h 70"/>
              <a:gd name="T24" fmla="*/ 30 w 70"/>
              <a:gd name="T25" fmla="*/ 30 h 70"/>
              <a:gd name="T26" fmla="*/ 30 w 70"/>
              <a:gd name="T27" fmla="*/ 11 h 70"/>
              <a:gd name="T28" fmla="*/ 40 w 70"/>
              <a:gd name="T29" fmla="*/ 11 h 70"/>
              <a:gd name="T30" fmla="*/ 40 w 70"/>
              <a:gd name="T31" fmla="*/ 30 h 70"/>
              <a:gd name="T32" fmla="*/ 58 w 70"/>
              <a:gd name="T33" fmla="*/ 30 h 70"/>
              <a:gd name="T34" fmla="*/ 58 w 70"/>
              <a:gd name="T35" fmla="*/ 4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0" h="70">
                <a:moveTo>
                  <a:pt x="35" y="0"/>
                </a:moveTo>
                <a:cubicBezTo>
                  <a:pt x="15" y="0"/>
                  <a:pt x="0" y="15"/>
                  <a:pt x="0" y="35"/>
                </a:cubicBezTo>
                <a:cubicBezTo>
                  <a:pt x="0" y="54"/>
                  <a:pt x="15" y="70"/>
                  <a:pt x="35" y="70"/>
                </a:cubicBezTo>
                <a:cubicBezTo>
                  <a:pt x="54" y="70"/>
                  <a:pt x="70" y="54"/>
                  <a:pt x="70" y="35"/>
                </a:cubicBezTo>
                <a:cubicBezTo>
                  <a:pt x="70" y="15"/>
                  <a:pt x="54" y="0"/>
                  <a:pt x="35" y="0"/>
                </a:cubicBezTo>
                <a:close/>
                <a:moveTo>
                  <a:pt x="58" y="40"/>
                </a:moveTo>
                <a:cubicBezTo>
                  <a:pt x="40" y="40"/>
                  <a:pt x="40" y="40"/>
                  <a:pt x="40" y="40"/>
                </a:cubicBezTo>
                <a:cubicBezTo>
                  <a:pt x="40" y="58"/>
                  <a:pt x="40" y="58"/>
                  <a:pt x="40" y="58"/>
                </a:cubicBezTo>
                <a:cubicBezTo>
                  <a:pt x="30" y="58"/>
                  <a:pt x="30" y="58"/>
                  <a:pt x="30" y="58"/>
                </a:cubicBezTo>
                <a:cubicBezTo>
                  <a:pt x="30" y="40"/>
                  <a:pt x="30" y="40"/>
                  <a:pt x="30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30"/>
                  <a:pt x="11" y="30"/>
                  <a:pt x="11" y="30"/>
                </a:cubicBezTo>
                <a:cubicBezTo>
                  <a:pt x="30" y="30"/>
                  <a:pt x="30" y="30"/>
                  <a:pt x="30" y="30"/>
                </a:cubicBezTo>
                <a:cubicBezTo>
                  <a:pt x="30" y="11"/>
                  <a:pt x="30" y="11"/>
                  <a:pt x="3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30"/>
                  <a:pt x="40" y="30"/>
                  <a:pt x="40" y="30"/>
                </a:cubicBezTo>
                <a:cubicBezTo>
                  <a:pt x="58" y="30"/>
                  <a:pt x="58" y="30"/>
                  <a:pt x="58" y="30"/>
                </a:cubicBezTo>
                <a:lnTo>
                  <a:pt x="58" y="40"/>
                </a:lnTo>
                <a:close/>
              </a:path>
            </a:pathLst>
          </a:custGeom>
          <a:solidFill>
            <a:srgbClr val="8FA4B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</a:endParaRPr>
          </a:p>
        </p:txBody>
      </p:sp>
      <p:sp>
        <p:nvSpPr>
          <p:cNvPr id="107" name="Freeform 278"/>
          <p:cNvSpPr>
            <a:spLocks noEditPoints="1"/>
          </p:cNvSpPr>
          <p:nvPr/>
        </p:nvSpPr>
        <p:spPr bwMode="auto">
          <a:xfrm>
            <a:off x="5624266" y="2665859"/>
            <a:ext cx="328383" cy="328383"/>
          </a:xfrm>
          <a:custGeom>
            <a:avLst/>
            <a:gdLst>
              <a:gd name="T0" fmla="*/ 35 w 70"/>
              <a:gd name="T1" fmla="*/ 0 h 70"/>
              <a:gd name="T2" fmla="*/ 0 w 70"/>
              <a:gd name="T3" fmla="*/ 35 h 70"/>
              <a:gd name="T4" fmla="*/ 35 w 70"/>
              <a:gd name="T5" fmla="*/ 70 h 70"/>
              <a:gd name="T6" fmla="*/ 70 w 70"/>
              <a:gd name="T7" fmla="*/ 35 h 70"/>
              <a:gd name="T8" fmla="*/ 35 w 70"/>
              <a:gd name="T9" fmla="*/ 0 h 70"/>
              <a:gd name="T10" fmla="*/ 58 w 70"/>
              <a:gd name="T11" fmla="*/ 40 h 70"/>
              <a:gd name="T12" fmla="*/ 40 w 70"/>
              <a:gd name="T13" fmla="*/ 40 h 70"/>
              <a:gd name="T14" fmla="*/ 40 w 70"/>
              <a:gd name="T15" fmla="*/ 58 h 70"/>
              <a:gd name="T16" fmla="*/ 30 w 70"/>
              <a:gd name="T17" fmla="*/ 58 h 70"/>
              <a:gd name="T18" fmla="*/ 30 w 70"/>
              <a:gd name="T19" fmla="*/ 40 h 70"/>
              <a:gd name="T20" fmla="*/ 11 w 70"/>
              <a:gd name="T21" fmla="*/ 40 h 70"/>
              <a:gd name="T22" fmla="*/ 11 w 70"/>
              <a:gd name="T23" fmla="*/ 30 h 70"/>
              <a:gd name="T24" fmla="*/ 30 w 70"/>
              <a:gd name="T25" fmla="*/ 30 h 70"/>
              <a:gd name="T26" fmla="*/ 30 w 70"/>
              <a:gd name="T27" fmla="*/ 11 h 70"/>
              <a:gd name="T28" fmla="*/ 40 w 70"/>
              <a:gd name="T29" fmla="*/ 11 h 70"/>
              <a:gd name="T30" fmla="*/ 40 w 70"/>
              <a:gd name="T31" fmla="*/ 30 h 70"/>
              <a:gd name="T32" fmla="*/ 58 w 70"/>
              <a:gd name="T33" fmla="*/ 30 h 70"/>
              <a:gd name="T34" fmla="*/ 58 w 70"/>
              <a:gd name="T35" fmla="*/ 4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0" h="70">
                <a:moveTo>
                  <a:pt x="35" y="0"/>
                </a:moveTo>
                <a:cubicBezTo>
                  <a:pt x="15" y="0"/>
                  <a:pt x="0" y="15"/>
                  <a:pt x="0" y="35"/>
                </a:cubicBezTo>
                <a:cubicBezTo>
                  <a:pt x="0" y="54"/>
                  <a:pt x="15" y="70"/>
                  <a:pt x="35" y="70"/>
                </a:cubicBezTo>
                <a:cubicBezTo>
                  <a:pt x="54" y="70"/>
                  <a:pt x="70" y="54"/>
                  <a:pt x="70" y="35"/>
                </a:cubicBezTo>
                <a:cubicBezTo>
                  <a:pt x="70" y="15"/>
                  <a:pt x="54" y="0"/>
                  <a:pt x="35" y="0"/>
                </a:cubicBezTo>
                <a:close/>
                <a:moveTo>
                  <a:pt x="58" y="40"/>
                </a:moveTo>
                <a:cubicBezTo>
                  <a:pt x="40" y="40"/>
                  <a:pt x="40" y="40"/>
                  <a:pt x="40" y="40"/>
                </a:cubicBezTo>
                <a:cubicBezTo>
                  <a:pt x="40" y="58"/>
                  <a:pt x="40" y="58"/>
                  <a:pt x="40" y="58"/>
                </a:cubicBezTo>
                <a:cubicBezTo>
                  <a:pt x="30" y="58"/>
                  <a:pt x="30" y="58"/>
                  <a:pt x="30" y="58"/>
                </a:cubicBezTo>
                <a:cubicBezTo>
                  <a:pt x="30" y="40"/>
                  <a:pt x="30" y="40"/>
                  <a:pt x="30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30"/>
                  <a:pt x="11" y="30"/>
                  <a:pt x="11" y="30"/>
                </a:cubicBezTo>
                <a:cubicBezTo>
                  <a:pt x="30" y="30"/>
                  <a:pt x="30" y="30"/>
                  <a:pt x="30" y="30"/>
                </a:cubicBezTo>
                <a:cubicBezTo>
                  <a:pt x="30" y="11"/>
                  <a:pt x="30" y="11"/>
                  <a:pt x="3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30"/>
                  <a:pt x="40" y="30"/>
                  <a:pt x="40" y="30"/>
                </a:cubicBezTo>
                <a:cubicBezTo>
                  <a:pt x="58" y="30"/>
                  <a:pt x="58" y="30"/>
                  <a:pt x="58" y="30"/>
                </a:cubicBezTo>
                <a:lnTo>
                  <a:pt x="58" y="40"/>
                </a:lnTo>
                <a:close/>
              </a:path>
            </a:pathLst>
          </a:custGeom>
          <a:solidFill>
            <a:srgbClr val="8FA4B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</a:endParaRPr>
          </a:p>
        </p:txBody>
      </p:sp>
      <p:sp>
        <p:nvSpPr>
          <p:cNvPr id="108" name="TextBox 37"/>
          <p:cNvSpPr txBox="1"/>
          <p:nvPr/>
        </p:nvSpPr>
        <p:spPr>
          <a:xfrm>
            <a:off x="360761" y="3072784"/>
            <a:ext cx="16071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spc="-1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</a:rPr>
              <a:t>您的内容打在这里，或者通过复制您的文本后，在此框中选择粘贴，并选择只保留文字</a:t>
            </a:r>
            <a:endParaRPr lang="zh-CN" altLang="en-US" sz="1100" spc="-15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+mn-ea"/>
            </a:endParaRPr>
          </a:p>
        </p:txBody>
      </p:sp>
      <p:sp>
        <p:nvSpPr>
          <p:cNvPr id="109" name="TextBox 36"/>
          <p:cNvSpPr txBox="1"/>
          <p:nvPr/>
        </p:nvSpPr>
        <p:spPr>
          <a:xfrm>
            <a:off x="360761" y="2737888"/>
            <a:ext cx="1784837" cy="380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+mn-ea"/>
              </a:rPr>
              <a:t>在此添加标题</a:t>
            </a:r>
          </a:p>
        </p:txBody>
      </p:sp>
      <p:cxnSp>
        <p:nvCxnSpPr>
          <p:cNvPr id="110" name="直接连接符 109"/>
          <p:cNvCxnSpPr/>
          <p:nvPr/>
        </p:nvCxnSpPr>
        <p:spPr>
          <a:xfrm>
            <a:off x="283392" y="3090165"/>
            <a:ext cx="177842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37"/>
          <p:cNvSpPr txBox="1"/>
          <p:nvPr/>
        </p:nvSpPr>
        <p:spPr>
          <a:xfrm>
            <a:off x="2868527" y="1876120"/>
            <a:ext cx="16071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spc="-1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</a:rPr>
              <a:t>您的内容打在这里，或者通过复制您的文本后，在此框中选择粘贴，并选择只保留文字</a:t>
            </a:r>
            <a:endParaRPr lang="zh-CN" altLang="en-US" sz="1100" spc="-15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+mn-ea"/>
            </a:endParaRPr>
          </a:p>
        </p:txBody>
      </p:sp>
      <p:sp>
        <p:nvSpPr>
          <p:cNvPr id="112" name="TextBox 36"/>
          <p:cNvSpPr txBox="1"/>
          <p:nvPr/>
        </p:nvSpPr>
        <p:spPr>
          <a:xfrm>
            <a:off x="2868527" y="1541224"/>
            <a:ext cx="1784837" cy="380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+mn-ea"/>
              </a:rPr>
              <a:t>在此添加标题</a:t>
            </a:r>
          </a:p>
        </p:txBody>
      </p:sp>
      <p:cxnSp>
        <p:nvCxnSpPr>
          <p:cNvPr id="113" name="直接连接符 112"/>
          <p:cNvCxnSpPr/>
          <p:nvPr/>
        </p:nvCxnSpPr>
        <p:spPr>
          <a:xfrm>
            <a:off x="2791158" y="1893501"/>
            <a:ext cx="177842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37"/>
          <p:cNvSpPr txBox="1"/>
          <p:nvPr/>
        </p:nvSpPr>
        <p:spPr>
          <a:xfrm>
            <a:off x="4913972" y="3445331"/>
            <a:ext cx="16071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spc="-1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</a:rPr>
              <a:t>您的内容打在这里，或者通过复制您的文本后，在此框中选择粘贴，并选择只保留文字</a:t>
            </a:r>
            <a:endParaRPr lang="zh-CN" altLang="en-US" sz="1100" spc="-15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+mn-ea"/>
            </a:endParaRPr>
          </a:p>
        </p:txBody>
      </p:sp>
      <p:sp>
        <p:nvSpPr>
          <p:cNvPr id="115" name="TextBox 36"/>
          <p:cNvSpPr txBox="1"/>
          <p:nvPr/>
        </p:nvSpPr>
        <p:spPr>
          <a:xfrm>
            <a:off x="4913972" y="3110435"/>
            <a:ext cx="1784837" cy="380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+mn-ea"/>
              </a:rPr>
              <a:t>在此添加标题</a:t>
            </a:r>
          </a:p>
        </p:txBody>
      </p:sp>
      <p:cxnSp>
        <p:nvCxnSpPr>
          <p:cNvPr id="116" name="直接连接符 115"/>
          <p:cNvCxnSpPr/>
          <p:nvPr/>
        </p:nvCxnSpPr>
        <p:spPr>
          <a:xfrm>
            <a:off x="4836603" y="3462712"/>
            <a:ext cx="177842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37"/>
          <p:cNvSpPr txBox="1"/>
          <p:nvPr/>
        </p:nvSpPr>
        <p:spPr>
          <a:xfrm>
            <a:off x="7187116" y="2106398"/>
            <a:ext cx="16071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spc="-1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</a:rPr>
              <a:t>您的内容打在这里，或者通过复制您的文本后，在此框中选择粘贴，并选择只保留文字</a:t>
            </a:r>
            <a:endParaRPr lang="zh-CN" altLang="en-US" sz="1100" spc="-15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+mn-ea"/>
            </a:endParaRPr>
          </a:p>
        </p:txBody>
      </p:sp>
      <p:sp>
        <p:nvSpPr>
          <p:cNvPr id="118" name="TextBox 36"/>
          <p:cNvSpPr txBox="1"/>
          <p:nvPr/>
        </p:nvSpPr>
        <p:spPr>
          <a:xfrm>
            <a:off x="7187116" y="1771502"/>
            <a:ext cx="1784837" cy="380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+mn-ea"/>
              </a:rPr>
              <a:t>在此添加标题</a:t>
            </a:r>
          </a:p>
        </p:txBody>
      </p:sp>
      <p:cxnSp>
        <p:nvCxnSpPr>
          <p:cNvPr id="119" name="直接连接符 118"/>
          <p:cNvCxnSpPr/>
          <p:nvPr/>
        </p:nvCxnSpPr>
        <p:spPr>
          <a:xfrm>
            <a:off x="7109747" y="2123779"/>
            <a:ext cx="177842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6"/>
          <p:cNvSpPr txBox="1">
            <a:spLocks noChangeArrowheads="1"/>
          </p:cNvSpPr>
          <p:nvPr/>
        </p:nvSpPr>
        <p:spPr bwMode="auto">
          <a:xfrm>
            <a:off x="3473783" y="434492"/>
            <a:ext cx="20510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年度工作概述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  <a:cs typeface="+mn-ea"/>
            </a:endParaRPr>
          </a:p>
        </p:txBody>
      </p:sp>
      <p:sp>
        <p:nvSpPr>
          <p:cNvPr id="39" name="TextBox 6"/>
          <p:cNvSpPr txBox="1">
            <a:spLocks noChangeArrowheads="1"/>
          </p:cNvSpPr>
          <p:nvPr/>
        </p:nvSpPr>
        <p:spPr bwMode="auto">
          <a:xfrm>
            <a:off x="3821045" y="752508"/>
            <a:ext cx="13159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cs typeface="+mn-ea"/>
              </a:rPr>
              <a:t>YOUR TITLE HERE</a:t>
            </a:r>
            <a:endParaRPr kumimoji="0" lang="zh-CN" sz="110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 Narrow" panose="020B0606020202030204" pitchFamily="34" charset="0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1996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5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5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" dur="2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9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400"/>
                            </p:stCondLst>
                            <p:childTnLst>
                              <p:par>
                                <p:cTn id="4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6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5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5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35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3" dur="2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9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400"/>
                            </p:stCondLst>
                            <p:childTnLst>
                              <p:par>
                                <p:cTn id="7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76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7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7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8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5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8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8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35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3" dur="2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400"/>
                            </p:stCondLst>
                            <p:childTnLst>
                              <p:par>
                                <p:cTn id="10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0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06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0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15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9" grpId="0" animBg="1"/>
      <p:bldP spid="100" grpId="0" animBg="1"/>
      <p:bldP spid="104" grpId="0" animBg="1"/>
      <p:bldP spid="105" grpId="0" animBg="1"/>
      <p:bldP spid="105" grpId="1" animBg="1"/>
      <p:bldP spid="106" grpId="0" animBg="1"/>
      <p:bldP spid="106" grpId="1" animBg="1"/>
      <p:bldP spid="107" grpId="0" animBg="1"/>
      <p:bldP spid="107" grpId="1" animBg="1"/>
      <p:bldP spid="108" grpId="0"/>
      <p:bldP spid="109" grpId="0"/>
      <p:bldP spid="111" grpId="0"/>
      <p:bldP spid="112" grpId="0"/>
      <p:bldP spid="114" grpId="0"/>
      <p:bldP spid="115" grpId="0"/>
      <p:bldP spid="117" grpId="0"/>
      <p:bldP spid="1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6"/>
          <p:cNvSpPr txBox="1">
            <a:spLocks noChangeArrowheads="1"/>
          </p:cNvSpPr>
          <p:nvPr/>
        </p:nvSpPr>
        <p:spPr bwMode="auto">
          <a:xfrm>
            <a:off x="2875512" y="3909158"/>
            <a:ext cx="1510494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这里是具体内容这里是具体内容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.</a:t>
            </a:r>
            <a:endParaRPr lang="zh-CN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24" name="TextBox 6"/>
          <p:cNvSpPr txBox="1">
            <a:spLocks noChangeArrowheads="1"/>
          </p:cNvSpPr>
          <p:nvPr/>
        </p:nvSpPr>
        <p:spPr bwMode="auto">
          <a:xfrm>
            <a:off x="4927014" y="3897930"/>
            <a:ext cx="1599188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这里是具体内容这里是具体内容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.</a:t>
            </a:r>
            <a:endParaRPr lang="zh-CN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25" name="TextBox 6"/>
          <p:cNvSpPr txBox="1">
            <a:spLocks noChangeArrowheads="1"/>
          </p:cNvSpPr>
          <p:nvPr/>
        </p:nvSpPr>
        <p:spPr bwMode="auto">
          <a:xfrm>
            <a:off x="3878799" y="1247146"/>
            <a:ext cx="159707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这里是具体内容这里是具体内容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.</a:t>
            </a:r>
            <a:endParaRPr lang="zh-CN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26" name="TextBox 6"/>
          <p:cNvSpPr txBox="1">
            <a:spLocks noChangeArrowheads="1"/>
          </p:cNvSpPr>
          <p:nvPr/>
        </p:nvSpPr>
        <p:spPr bwMode="auto">
          <a:xfrm>
            <a:off x="5929159" y="1225561"/>
            <a:ext cx="1583811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这里是具体内容这里是具体内容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.</a:t>
            </a:r>
            <a:endParaRPr lang="zh-CN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999080" y="2662571"/>
            <a:ext cx="1239941" cy="1115092"/>
            <a:chOff x="3999080" y="2662571"/>
            <a:chExt cx="1239941" cy="1115092"/>
          </a:xfrm>
        </p:grpSpPr>
        <p:sp>
          <p:nvSpPr>
            <p:cNvPr id="20" name="任意多边形 19"/>
            <p:cNvSpPr/>
            <p:nvPr/>
          </p:nvSpPr>
          <p:spPr>
            <a:xfrm>
              <a:off x="3999080" y="2662571"/>
              <a:ext cx="1239941" cy="1115092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25400">
              <a:solidFill>
                <a:srgbClr val="5771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grpSp>
          <p:nvGrpSpPr>
            <p:cNvPr id="310" name="组合 309"/>
            <p:cNvGrpSpPr/>
            <p:nvPr/>
          </p:nvGrpSpPr>
          <p:grpSpPr>
            <a:xfrm>
              <a:off x="4245563" y="2861500"/>
              <a:ext cx="749300" cy="600075"/>
              <a:chOff x="2239963" y="2185988"/>
              <a:chExt cx="749300" cy="600075"/>
            </a:xfrm>
            <a:solidFill>
              <a:schemeClr val="accent1"/>
            </a:solidFill>
          </p:grpSpPr>
          <p:sp>
            <p:nvSpPr>
              <p:cNvPr id="311" name="Freeform 33"/>
              <p:cNvSpPr>
                <a:spLocks noEditPoints="1"/>
              </p:cNvSpPr>
              <p:nvPr/>
            </p:nvSpPr>
            <p:spPr bwMode="auto">
              <a:xfrm>
                <a:off x="2239963" y="2357438"/>
                <a:ext cx="430212" cy="428625"/>
              </a:xfrm>
              <a:custGeom>
                <a:avLst/>
                <a:gdLst>
                  <a:gd name="T0" fmla="*/ 151 w 168"/>
                  <a:gd name="T1" fmla="*/ 67 h 168"/>
                  <a:gd name="T2" fmla="*/ 166 w 168"/>
                  <a:gd name="T3" fmla="*/ 60 h 168"/>
                  <a:gd name="T4" fmla="*/ 154 w 168"/>
                  <a:gd name="T5" fmla="*/ 36 h 168"/>
                  <a:gd name="T6" fmla="*/ 140 w 168"/>
                  <a:gd name="T7" fmla="*/ 42 h 168"/>
                  <a:gd name="T8" fmla="*/ 120 w 168"/>
                  <a:gd name="T9" fmla="*/ 25 h 168"/>
                  <a:gd name="T10" fmla="*/ 125 w 168"/>
                  <a:gd name="T11" fmla="*/ 9 h 168"/>
                  <a:gd name="T12" fmla="*/ 99 w 168"/>
                  <a:gd name="T13" fmla="*/ 0 h 168"/>
                  <a:gd name="T14" fmla="*/ 94 w 168"/>
                  <a:gd name="T15" fmla="*/ 16 h 168"/>
                  <a:gd name="T16" fmla="*/ 67 w 168"/>
                  <a:gd name="T17" fmla="*/ 17 h 168"/>
                  <a:gd name="T18" fmla="*/ 60 w 168"/>
                  <a:gd name="T19" fmla="*/ 2 h 168"/>
                  <a:gd name="T20" fmla="*/ 35 w 168"/>
                  <a:gd name="T21" fmla="*/ 14 h 168"/>
                  <a:gd name="T22" fmla="*/ 42 w 168"/>
                  <a:gd name="T23" fmla="*/ 29 h 168"/>
                  <a:gd name="T24" fmla="*/ 25 w 168"/>
                  <a:gd name="T25" fmla="*/ 49 h 168"/>
                  <a:gd name="T26" fmla="*/ 9 w 168"/>
                  <a:gd name="T27" fmla="*/ 43 h 168"/>
                  <a:gd name="T28" fmla="*/ 0 w 168"/>
                  <a:gd name="T29" fmla="*/ 69 h 168"/>
                  <a:gd name="T30" fmla="*/ 15 w 168"/>
                  <a:gd name="T31" fmla="*/ 75 h 168"/>
                  <a:gd name="T32" fmla="*/ 17 w 168"/>
                  <a:gd name="T33" fmla="*/ 101 h 168"/>
                  <a:gd name="T34" fmla="*/ 2 w 168"/>
                  <a:gd name="T35" fmla="*/ 108 h 168"/>
                  <a:gd name="T36" fmla="*/ 14 w 168"/>
                  <a:gd name="T37" fmla="*/ 133 h 168"/>
                  <a:gd name="T38" fmla="*/ 28 w 168"/>
                  <a:gd name="T39" fmla="*/ 126 h 168"/>
                  <a:gd name="T40" fmla="*/ 48 w 168"/>
                  <a:gd name="T41" fmla="*/ 144 h 168"/>
                  <a:gd name="T42" fmla="*/ 43 w 168"/>
                  <a:gd name="T43" fmla="*/ 159 h 168"/>
                  <a:gd name="T44" fmla="*/ 69 w 168"/>
                  <a:gd name="T45" fmla="*/ 168 h 168"/>
                  <a:gd name="T46" fmla="*/ 74 w 168"/>
                  <a:gd name="T47" fmla="*/ 153 h 168"/>
                  <a:gd name="T48" fmla="*/ 101 w 168"/>
                  <a:gd name="T49" fmla="*/ 152 h 168"/>
                  <a:gd name="T50" fmla="*/ 108 w 168"/>
                  <a:gd name="T51" fmla="*/ 166 h 168"/>
                  <a:gd name="T52" fmla="*/ 133 w 168"/>
                  <a:gd name="T53" fmla="*/ 154 h 168"/>
                  <a:gd name="T54" fmla="*/ 126 w 168"/>
                  <a:gd name="T55" fmla="*/ 140 h 168"/>
                  <a:gd name="T56" fmla="*/ 144 w 168"/>
                  <a:gd name="T57" fmla="*/ 120 h 168"/>
                  <a:gd name="T58" fmla="*/ 159 w 168"/>
                  <a:gd name="T59" fmla="*/ 125 h 168"/>
                  <a:gd name="T60" fmla="*/ 168 w 168"/>
                  <a:gd name="T61" fmla="*/ 99 h 168"/>
                  <a:gd name="T62" fmla="*/ 153 w 168"/>
                  <a:gd name="T63" fmla="*/ 94 h 168"/>
                  <a:gd name="T64" fmla="*/ 151 w 168"/>
                  <a:gd name="T65" fmla="*/ 67 h 168"/>
                  <a:gd name="T66" fmla="*/ 126 w 168"/>
                  <a:gd name="T67" fmla="*/ 99 h 168"/>
                  <a:gd name="T68" fmla="*/ 103 w 168"/>
                  <a:gd name="T69" fmla="*/ 125 h 168"/>
                  <a:gd name="T70" fmla="*/ 69 w 168"/>
                  <a:gd name="T71" fmla="*/ 127 h 168"/>
                  <a:gd name="T72" fmla="*/ 44 w 168"/>
                  <a:gd name="T73" fmla="*/ 104 h 168"/>
                  <a:gd name="T74" fmla="*/ 42 w 168"/>
                  <a:gd name="T75" fmla="*/ 70 h 168"/>
                  <a:gd name="T76" fmla="*/ 65 w 168"/>
                  <a:gd name="T77" fmla="*/ 44 h 168"/>
                  <a:gd name="T78" fmla="*/ 99 w 168"/>
                  <a:gd name="T79" fmla="*/ 42 h 168"/>
                  <a:gd name="T80" fmla="*/ 125 w 168"/>
                  <a:gd name="T81" fmla="*/ 65 h 168"/>
                  <a:gd name="T82" fmla="*/ 126 w 168"/>
                  <a:gd name="T83" fmla="*/ 99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68" h="168">
                    <a:moveTo>
                      <a:pt x="151" y="67"/>
                    </a:moveTo>
                    <a:cubicBezTo>
                      <a:pt x="166" y="60"/>
                      <a:pt x="166" y="60"/>
                      <a:pt x="166" y="60"/>
                    </a:cubicBezTo>
                    <a:cubicBezTo>
                      <a:pt x="154" y="36"/>
                      <a:pt x="154" y="36"/>
                      <a:pt x="154" y="36"/>
                    </a:cubicBezTo>
                    <a:cubicBezTo>
                      <a:pt x="140" y="42"/>
                      <a:pt x="140" y="42"/>
                      <a:pt x="140" y="42"/>
                    </a:cubicBezTo>
                    <a:cubicBezTo>
                      <a:pt x="134" y="35"/>
                      <a:pt x="127" y="29"/>
                      <a:pt x="120" y="25"/>
                    </a:cubicBezTo>
                    <a:cubicBezTo>
                      <a:pt x="125" y="9"/>
                      <a:pt x="125" y="9"/>
                      <a:pt x="125" y="9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94" y="16"/>
                      <a:pt x="94" y="16"/>
                      <a:pt x="94" y="16"/>
                    </a:cubicBezTo>
                    <a:cubicBezTo>
                      <a:pt x="85" y="15"/>
                      <a:pt x="76" y="15"/>
                      <a:pt x="67" y="17"/>
                    </a:cubicBezTo>
                    <a:cubicBezTo>
                      <a:pt x="60" y="2"/>
                      <a:pt x="60" y="2"/>
                      <a:pt x="60" y="2"/>
                    </a:cubicBezTo>
                    <a:cubicBezTo>
                      <a:pt x="35" y="14"/>
                      <a:pt x="35" y="14"/>
                      <a:pt x="35" y="14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35" y="34"/>
                      <a:pt x="29" y="41"/>
                      <a:pt x="25" y="49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15" y="75"/>
                      <a:pt x="15" y="75"/>
                      <a:pt x="15" y="75"/>
                    </a:cubicBezTo>
                    <a:cubicBezTo>
                      <a:pt x="14" y="83"/>
                      <a:pt x="14" y="92"/>
                      <a:pt x="17" y="101"/>
                    </a:cubicBezTo>
                    <a:cubicBezTo>
                      <a:pt x="2" y="108"/>
                      <a:pt x="2" y="108"/>
                      <a:pt x="2" y="108"/>
                    </a:cubicBezTo>
                    <a:cubicBezTo>
                      <a:pt x="14" y="133"/>
                      <a:pt x="14" y="133"/>
                      <a:pt x="14" y="133"/>
                    </a:cubicBezTo>
                    <a:cubicBezTo>
                      <a:pt x="28" y="126"/>
                      <a:pt x="28" y="126"/>
                      <a:pt x="28" y="126"/>
                    </a:cubicBezTo>
                    <a:cubicBezTo>
                      <a:pt x="34" y="134"/>
                      <a:pt x="41" y="140"/>
                      <a:pt x="48" y="144"/>
                    </a:cubicBezTo>
                    <a:cubicBezTo>
                      <a:pt x="43" y="159"/>
                      <a:pt x="43" y="159"/>
                      <a:pt x="43" y="159"/>
                    </a:cubicBezTo>
                    <a:cubicBezTo>
                      <a:pt x="69" y="168"/>
                      <a:pt x="69" y="168"/>
                      <a:pt x="69" y="168"/>
                    </a:cubicBezTo>
                    <a:cubicBezTo>
                      <a:pt x="74" y="153"/>
                      <a:pt x="74" y="153"/>
                      <a:pt x="74" y="153"/>
                    </a:cubicBezTo>
                    <a:cubicBezTo>
                      <a:pt x="83" y="155"/>
                      <a:pt x="92" y="154"/>
                      <a:pt x="101" y="152"/>
                    </a:cubicBezTo>
                    <a:cubicBezTo>
                      <a:pt x="108" y="166"/>
                      <a:pt x="108" y="166"/>
                      <a:pt x="108" y="166"/>
                    </a:cubicBezTo>
                    <a:cubicBezTo>
                      <a:pt x="133" y="154"/>
                      <a:pt x="133" y="154"/>
                      <a:pt x="133" y="154"/>
                    </a:cubicBezTo>
                    <a:cubicBezTo>
                      <a:pt x="126" y="140"/>
                      <a:pt x="126" y="140"/>
                      <a:pt x="126" y="140"/>
                    </a:cubicBezTo>
                    <a:cubicBezTo>
                      <a:pt x="133" y="135"/>
                      <a:pt x="139" y="128"/>
                      <a:pt x="144" y="120"/>
                    </a:cubicBezTo>
                    <a:cubicBezTo>
                      <a:pt x="159" y="125"/>
                      <a:pt x="159" y="125"/>
                      <a:pt x="159" y="125"/>
                    </a:cubicBezTo>
                    <a:cubicBezTo>
                      <a:pt x="168" y="99"/>
                      <a:pt x="168" y="99"/>
                      <a:pt x="168" y="99"/>
                    </a:cubicBezTo>
                    <a:cubicBezTo>
                      <a:pt x="153" y="94"/>
                      <a:pt x="153" y="94"/>
                      <a:pt x="153" y="94"/>
                    </a:cubicBezTo>
                    <a:cubicBezTo>
                      <a:pt x="154" y="85"/>
                      <a:pt x="154" y="76"/>
                      <a:pt x="151" y="67"/>
                    </a:cubicBezTo>
                    <a:close/>
                    <a:moveTo>
                      <a:pt x="126" y="99"/>
                    </a:moveTo>
                    <a:cubicBezTo>
                      <a:pt x="123" y="110"/>
                      <a:pt x="115" y="120"/>
                      <a:pt x="103" y="125"/>
                    </a:cubicBezTo>
                    <a:cubicBezTo>
                      <a:pt x="92" y="130"/>
                      <a:pt x="80" y="131"/>
                      <a:pt x="69" y="127"/>
                    </a:cubicBezTo>
                    <a:cubicBezTo>
                      <a:pt x="58" y="123"/>
                      <a:pt x="49" y="115"/>
                      <a:pt x="44" y="104"/>
                    </a:cubicBezTo>
                    <a:cubicBezTo>
                      <a:pt x="38" y="93"/>
                      <a:pt x="38" y="81"/>
                      <a:pt x="42" y="70"/>
                    </a:cubicBezTo>
                    <a:cubicBezTo>
                      <a:pt x="46" y="59"/>
                      <a:pt x="54" y="50"/>
                      <a:pt x="65" y="44"/>
                    </a:cubicBezTo>
                    <a:cubicBezTo>
                      <a:pt x="76" y="39"/>
                      <a:pt x="88" y="38"/>
                      <a:pt x="99" y="42"/>
                    </a:cubicBezTo>
                    <a:cubicBezTo>
                      <a:pt x="110" y="46"/>
                      <a:pt x="119" y="54"/>
                      <a:pt x="125" y="65"/>
                    </a:cubicBezTo>
                    <a:cubicBezTo>
                      <a:pt x="130" y="76"/>
                      <a:pt x="130" y="89"/>
                      <a:pt x="126" y="99"/>
                    </a:cubicBezTo>
                    <a:close/>
                  </a:path>
                </a:pathLst>
              </a:custGeom>
              <a:solidFill>
                <a:srgbClr val="8FA4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</a:endParaRPr>
              </a:p>
            </p:txBody>
          </p:sp>
          <p:sp>
            <p:nvSpPr>
              <p:cNvPr id="312" name="Freeform 34"/>
              <p:cNvSpPr>
                <a:spLocks noEditPoints="1"/>
              </p:cNvSpPr>
              <p:nvPr/>
            </p:nvSpPr>
            <p:spPr bwMode="auto">
              <a:xfrm>
                <a:off x="2697163" y="2490788"/>
                <a:ext cx="292100" cy="288925"/>
              </a:xfrm>
              <a:custGeom>
                <a:avLst/>
                <a:gdLst>
                  <a:gd name="T0" fmla="*/ 104 w 114"/>
                  <a:gd name="T1" fmla="*/ 63 h 113"/>
                  <a:gd name="T2" fmla="*/ 103 w 114"/>
                  <a:gd name="T3" fmla="*/ 45 h 113"/>
                  <a:gd name="T4" fmla="*/ 112 w 114"/>
                  <a:gd name="T5" fmla="*/ 40 h 113"/>
                  <a:gd name="T6" fmla="*/ 104 w 114"/>
                  <a:gd name="T7" fmla="*/ 24 h 113"/>
                  <a:gd name="T8" fmla="*/ 94 w 114"/>
                  <a:gd name="T9" fmla="*/ 28 h 113"/>
                  <a:gd name="T10" fmla="*/ 81 w 114"/>
                  <a:gd name="T11" fmla="*/ 16 h 113"/>
                  <a:gd name="T12" fmla="*/ 85 w 114"/>
                  <a:gd name="T13" fmla="*/ 6 h 113"/>
                  <a:gd name="T14" fmla="*/ 67 w 114"/>
                  <a:gd name="T15" fmla="*/ 0 h 113"/>
                  <a:gd name="T16" fmla="*/ 64 w 114"/>
                  <a:gd name="T17" fmla="*/ 10 h 113"/>
                  <a:gd name="T18" fmla="*/ 46 w 114"/>
                  <a:gd name="T19" fmla="*/ 11 h 113"/>
                  <a:gd name="T20" fmla="*/ 41 w 114"/>
                  <a:gd name="T21" fmla="*/ 1 h 113"/>
                  <a:gd name="T22" fmla="*/ 24 w 114"/>
                  <a:gd name="T23" fmla="*/ 9 h 113"/>
                  <a:gd name="T24" fmla="*/ 29 w 114"/>
                  <a:gd name="T25" fmla="*/ 19 h 113"/>
                  <a:gd name="T26" fmla="*/ 17 w 114"/>
                  <a:gd name="T27" fmla="*/ 33 h 113"/>
                  <a:gd name="T28" fmla="*/ 7 w 114"/>
                  <a:gd name="T29" fmla="*/ 29 h 113"/>
                  <a:gd name="T30" fmla="*/ 0 w 114"/>
                  <a:gd name="T31" fmla="*/ 46 h 113"/>
                  <a:gd name="T32" fmla="*/ 11 w 114"/>
                  <a:gd name="T33" fmla="*/ 50 h 113"/>
                  <a:gd name="T34" fmla="*/ 12 w 114"/>
                  <a:gd name="T35" fmla="*/ 68 h 113"/>
                  <a:gd name="T36" fmla="*/ 2 w 114"/>
                  <a:gd name="T37" fmla="*/ 73 h 113"/>
                  <a:gd name="T38" fmla="*/ 10 w 114"/>
                  <a:gd name="T39" fmla="*/ 89 h 113"/>
                  <a:gd name="T40" fmla="*/ 20 w 114"/>
                  <a:gd name="T41" fmla="*/ 85 h 113"/>
                  <a:gd name="T42" fmla="*/ 33 w 114"/>
                  <a:gd name="T43" fmla="*/ 97 h 113"/>
                  <a:gd name="T44" fmla="*/ 29 w 114"/>
                  <a:gd name="T45" fmla="*/ 107 h 113"/>
                  <a:gd name="T46" fmla="*/ 47 w 114"/>
                  <a:gd name="T47" fmla="*/ 113 h 113"/>
                  <a:gd name="T48" fmla="*/ 50 w 114"/>
                  <a:gd name="T49" fmla="*/ 103 h 113"/>
                  <a:gd name="T50" fmla="*/ 69 w 114"/>
                  <a:gd name="T51" fmla="*/ 102 h 113"/>
                  <a:gd name="T52" fmla="*/ 73 w 114"/>
                  <a:gd name="T53" fmla="*/ 112 h 113"/>
                  <a:gd name="T54" fmla="*/ 90 w 114"/>
                  <a:gd name="T55" fmla="*/ 104 h 113"/>
                  <a:gd name="T56" fmla="*/ 85 w 114"/>
                  <a:gd name="T57" fmla="*/ 94 h 113"/>
                  <a:gd name="T58" fmla="*/ 97 w 114"/>
                  <a:gd name="T59" fmla="*/ 81 h 113"/>
                  <a:gd name="T60" fmla="*/ 107 w 114"/>
                  <a:gd name="T61" fmla="*/ 84 h 113"/>
                  <a:gd name="T62" fmla="*/ 114 w 114"/>
                  <a:gd name="T63" fmla="*/ 67 h 113"/>
                  <a:gd name="T64" fmla="*/ 104 w 114"/>
                  <a:gd name="T65" fmla="*/ 63 h 113"/>
                  <a:gd name="T66" fmla="*/ 86 w 114"/>
                  <a:gd name="T67" fmla="*/ 67 h 113"/>
                  <a:gd name="T68" fmla="*/ 70 w 114"/>
                  <a:gd name="T69" fmla="*/ 84 h 113"/>
                  <a:gd name="T70" fmla="*/ 47 w 114"/>
                  <a:gd name="T71" fmla="*/ 85 h 113"/>
                  <a:gd name="T72" fmla="*/ 30 w 114"/>
                  <a:gd name="T73" fmla="*/ 70 h 113"/>
                  <a:gd name="T74" fmla="*/ 29 w 114"/>
                  <a:gd name="T75" fmla="*/ 47 h 113"/>
                  <a:gd name="T76" fmla="*/ 44 w 114"/>
                  <a:gd name="T77" fmla="*/ 30 h 113"/>
                  <a:gd name="T78" fmla="*/ 67 w 114"/>
                  <a:gd name="T79" fmla="*/ 28 h 113"/>
                  <a:gd name="T80" fmla="*/ 84 w 114"/>
                  <a:gd name="T81" fmla="*/ 44 h 113"/>
                  <a:gd name="T82" fmla="*/ 86 w 114"/>
                  <a:gd name="T83" fmla="*/ 67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4" h="113">
                    <a:moveTo>
                      <a:pt x="104" y="63"/>
                    </a:moveTo>
                    <a:cubicBezTo>
                      <a:pt x="104" y="57"/>
                      <a:pt x="104" y="51"/>
                      <a:pt x="103" y="45"/>
                    </a:cubicBezTo>
                    <a:cubicBezTo>
                      <a:pt x="112" y="40"/>
                      <a:pt x="112" y="40"/>
                      <a:pt x="112" y="40"/>
                    </a:cubicBezTo>
                    <a:cubicBezTo>
                      <a:pt x="104" y="24"/>
                      <a:pt x="104" y="24"/>
                      <a:pt x="104" y="24"/>
                    </a:cubicBezTo>
                    <a:cubicBezTo>
                      <a:pt x="94" y="28"/>
                      <a:pt x="94" y="28"/>
                      <a:pt x="94" y="28"/>
                    </a:cubicBezTo>
                    <a:cubicBezTo>
                      <a:pt x="91" y="23"/>
                      <a:pt x="86" y="19"/>
                      <a:pt x="81" y="16"/>
                    </a:cubicBezTo>
                    <a:cubicBezTo>
                      <a:pt x="85" y="6"/>
                      <a:pt x="85" y="6"/>
                      <a:pt x="85" y="6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4" y="10"/>
                      <a:pt x="64" y="10"/>
                      <a:pt x="64" y="10"/>
                    </a:cubicBezTo>
                    <a:cubicBezTo>
                      <a:pt x="58" y="10"/>
                      <a:pt x="52" y="10"/>
                      <a:pt x="46" y="11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9" y="19"/>
                      <a:pt x="29" y="19"/>
                      <a:pt x="29" y="19"/>
                    </a:cubicBezTo>
                    <a:cubicBezTo>
                      <a:pt x="24" y="23"/>
                      <a:pt x="20" y="28"/>
                      <a:pt x="17" y="33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0" y="56"/>
                      <a:pt x="10" y="62"/>
                      <a:pt x="12" y="68"/>
                    </a:cubicBezTo>
                    <a:cubicBezTo>
                      <a:pt x="2" y="73"/>
                      <a:pt x="2" y="73"/>
                      <a:pt x="2" y="73"/>
                    </a:cubicBezTo>
                    <a:cubicBezTo>
                      <a:pt x="10" y="89"/>
                      <a:pt x="10" y="89"/>
                      <a:pt x="10" y="89"/>
                    </a:cubicBezTo>
                    <a:cubicBezTo>
                      <a:pt x="20" y="85"/>
                      <a:pt x="20" y="85"/>
                      <a:pt x="20" y="85"/>
                    </a:cubicBezTo>
                    <a:cubicBezTo>
                      <a:pt x="23" y="90"/>
                      <a:pt x="28" y="94"/>
                      <a:pt x="33" y="97"/>
                    </a:cubicBezTo>
                    <a:cubicBezTo>
                      <a:pt x="29" y="107"/>
                      <a:pt x="29" y="107"/>
                      <a:pt x="29" y="107"/>
                    </a:cubicBezTo>
                    <a:cubicBezTo>
                      <a:pt x="47" y="113"/>
                      <a:pt x="47" y="113"/>
                      <a:pt x="47" y="113"/>
                    </a:cubicBezTo>
                    <a:cubicBezTo>
                      <a:pt x="50" y="103"/>
                      <a:pt x="50" y="103"/>
                      <a:pt x="50" y="103"/>
                    </a:cubicBezTo>
                    <a:cubicBezTo>
                      <a:pt x="56" y="104"/>
                      <a:pt x="63" y="104"/>
                      <a:pt x="69" y="102"/>
                    </a:cubicBezTo>
                    <a:cubicBezTo>
                      <a:pt x="73" y="112"/>
                      <a:pt x="73" y="112"/>
                      <a:pt x="73" y="112"/>
                    </a:cubicBezTo>
                    <a:cubicBezTo>
                      <a:pt x="90" y="104"/>
                      <a:pt x="90" y="104"/>
                      <a:pt x="90" y="104"/>
                    </a:cubicBezTo>
                    <a:cubicBezTo>
                      <a:pt x="85" y="94"/>
                      <a:pt x="85" y="94"/>
                      <a:pt x="85" y="94"/>
                    </a:cubicBezTo>
                    <a:cubicBezTo>
                      <a:pt x="90" y="91"/>
                      <a:pt x="94" y="86"/>
                      <a:pt x="97" y="81"/>
                    </a:cubicBezTo>
                    <a:cubicBezTo>
                      <a:pt x="107" y="84"/>
                      <a:pt x="107" y="84"/>
                      <a:pt x="107" y="84"/>
                    </a:cubicBezTo>
                    <a:cubicBezTo>
                      <a:pt x="114" y="67"/>
                      <a:pt x="114" y="67"/>
                      <a:pt x="114" y="67"/>
                    </a:cubicBezTo>
                    <a:lnTo>
                      <a:pt x="104" y="63"/>
                    </a:lnTo>
                    <a:close/>
                    <a:moveTo>
                      <a:pt x="86" y="67"/>
                    </a:moveTo>
                    <a:cubicBezTo>
                      <a:pt x="83" y="74"/>
                      <a:pt x="78" y="80"/>
                      <a:pt x="70" y="84"/>
                    </a:cubicBezTo>
                    <a:cubicBezTo>
                      <a:pt x="63" y="88"/>
                      <a:pt x="54" y="88"/>
                      <a:pt x="47" y="85"/>
                    </a:cubicBezTo>
                    <a:cubicBezTo>
                      <a:pt x="40" y="83"/>
                      <a:pt x="33" y="77"/>
                      <a:pt x="30" y="70"/>
                    </a:cubicBezTo>
                    <a:cubicBezTo>
                      <a:pt x="26" y="62"/>
                      <a:pt x="26" y="54"/>
                      <a:pt x="29" y="47"/>
                    </a:cubicBezTo>
                    <a:cubicBezTo>
                      <a:pt x="31" y="39"/>
                      <a:pt x="36" y="33"/>
                      <a:pt x="44" y="30"/>
                    </a:cubicBezTo>
                    <a:cubicBezTo>
                      <a:pt x="52" y="26"/>
                      <a:pt x="60" y="26"/>
                      <a:pt x="67" y="28"/>
                    </a:cubicBezTo>
                    <a:cubicBezTo>
                      <a:pt x="74" y="31"/>
                      <a:pt x="81" y="36"/>
                      <a:pt x="84" y="44"/>
                    </a:cubicBezTo>
                    <a:cubicBezTo>
                      <a:pt x="88" y="51"/>
                      <a:pt x="88" y="60"/>
                      <a:pt x="86" y="67"/>
                    </a:cubicBezTo>
                    <a:close/>
                  </a:path>
                </a:pathLst>
              </a:custGeom>
              <a:solidFill>
                <a:srgbClr val="8FA4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</a:endParaRPr>
              </a:p>
            </p:txBody>
          </p:sp>
          <p:sp>
            <p:nvSpPr>
              <p:cNvPr id="313" name="Freeform 35"/>
              <p:cNvSpPr>
                <a:spLocks noEditPoints="1"/>
              </p:cNvSpPr>
              <p:nvPr/>
            </p:nvSpPr>
            <p:spPr bwMode="auto">
              <a:xfrm>
                <a:off x="2605088" y="2185988"/>
                <a:ext cx="292100" cy="288925"/>
              </a:xfrm>
              <a:custGeom>
                <a:avLst/>
                <a:gdLst>
                  <a:gd name="T0" fmla="*/ 47 w 114"/>
                  <a:gd name="T1" fmla="*/ 113 h 113"/>
                  <a:gd name="T2" fmla="*/ 50 w 114"/>
                  <a:gd name="T3" fmla="*/ 103 h 113"/>
                  <a:gd name="T4" fmla="*/ 69 w 114"/>
                  <a:gd name="T5" fmla="*/ 102 h 113"/>
                  <a:gd name="T6" fmla="*/ 73 w 114"/>
                  <a:gd name="T7" fmla="*/ 112 h 113"/>
                  <a:gd name="T8" fmla="*/ 90 w 114"/>
                  <a:gd name="T9" fmla="*/ 104 h 113"/>
                  <a:gd name="T10" fmla="*/ 85 w 114"/>
                  <a:gd name="T11" fmla="*/ 94 h 113"/>
                  <a:gd name="T12" fmla="*/ 97 w 114"/>
                  <a:gd name="T13" fmla="*/ 81 h 113"/>
                  <a:gd name="T14" fmla="*/ 107 w 114"/>
                  <a:gd name="T15" fmla="*/ 84 h 113"/>
                  <a:gd name="T16" fmla="*/ 114 w 114"/>
                  <a:gd name="T17" fmla="*/ 67 h 113"/>
                  <a:gd name="T18" fmla="*/ 104 w 114"/>
                  <a:gd name="T19" fmla="*/ 63 h 113"/>
                  <a:gd name="T20" fmla="*/ 103 w 114"/>
                  <a:gd name="T21" fmla="*/ 45 h 113"/>
                  <a:gd name="T22" fmla="*/ 112 w 114"/>
                  <a:gd name="T23" fmla="*/ 41 h 113"/>
                  <a:gd name="T24" fmla="*/ 104 w 114"/>
                  <a:gd name="T25" fmla="*/ 24 h 113"/>
                  <a:gd name="T26" fmla="*/ 94 w 114"/>
                  <a:gd name="T27" fmla="*/ 29 h 113"/>
                  <a:gd name="T28" fmla="*/ 81 w 114"/>
                  <a:gd name="T29" fmla="*/ 17 h 113"/>
                  <a:gd name="T30" fmla="*/ 85 w 114"/>
                  <a:gd name="T31" fmla="*/ 6 h 113"/>
                  <a:gd name="T32" fmla="*/ 67 w 114"/>
                  <a:gd name="T33" fmla="*/ 0 h 113"/>
                  <a:gd name="T34" fmla="*/ 63 w 114"/>
                  <a:gd name="T35" fmla="*/ 10 h 113"/>
                  <a:gd name="T36" fmla="*/ 46 w 114"/>
                  <a:gd name="T37" fmla="*/ 11 h 113"/>
                  <a:gd name="T38" fmla="*/ 41 w 114"/>
                  <a:gd name="T39" fmla="*/ 2 h 113"/>
                  <a:gd name="T40" fmla="*/ 24 w 114"/>
                  <a:gd name="T41" fmla="*/ 10 h 113"/>
                  <a:gd name="T42" fmla="*/ 29 w 114"/>
                  <a:gd name="T43" fmla="*/ 19 h 113"/>
                  <a:gd name="T44" fmla="*/ 17 w 114"/>
                  <a:gd name="T45" fmla="*/ 33 h 113"/>
                  <a:gd name="T46" fmla="*/ 7 w 114"/>
                  <a:gd name="T47" fmla="*/ 29 h 113"/>
                  <a:gd name="T48" fmla="*/ 0 w 114"/>
                  <a:gd name="T49" fmla="*/ 47 h 113"/>
                  <a:gd name="T50" fmla="*/ 11 w 114"/>
                  <a:gd name="T51" fmla="*/ 50 h 113"/>
                  <a:gd name="T52" fmla="*/ 12 w 114"/>
                  <a:gd name="T53" fmla="*/ 68 h 113"/>
                  <a:gd name="T54" fmla="*/ 2 w 114"/>
                  <a:gd name="T55" fmla="*/ 73 h 113"/>
                  <a:gd name="T56" fmla="*/ 10 w 114"/>
                  <a:gd name="T57" fmla="*/ 90 h 113"/>
                  <a:gd name="T58" fmla="*/ 20 w 114"/>
                  <a:gd name="T59" fmla="*/ 85 h 113"/>
                  <a:gd name="T60" fmla="*/ 33 w 114"/>
                  <a:gd name="T61" fmla="*/ 97 h 113"/>
                  <a:gd name="T62" fmla="*/ 29 w 114"/>
                  <a:gd name="T63" fmla="*/ 107 h 113"/>
                  <a:gd name="T64" fmla="*/ 47 w 114"/>
                  <a:gd name="T65" fmla="*/ 113 h 113"/>
                  <a:gd name="T66" fmla="*/ 30 w 114"/>
                  <a:gd name="T67" fmla="*/ 70 h 113"/>
                  <a:gd name="T68" fmla="*/ 29 w 114"/>
                  <a:gd name="T69" fmla="*/ 47 h 113"/>
                  <a:gd name="T70" fmla="*/ 44 w 114"/>
                  <a:gd name="T71" fmla="*/ 30 h 113"/>
                  <a:gd name="T72" fmla="*/ 67 w 114"/>
                  <a:gd name="T73" fmla="*/ 28 h 113"/>
                  <a:gd name="T74" fmla="*/ 84 w 114"/>
                  <a:gd name="T75" fmla="*/ 44 h 113"/>
                  <a:gd name="T76" fmla="*/ 86 w 114"/>
                  <a:gd name="T77" fmla="*/ 67 h 113"/>
                  <a:gd name="T78" fmla="*/ 70 w 114"/>
                  <a:gd name="T79" fmla="*/ 84 h 113"/>
                  <a:gd name="T80" fmla="*/ 47 w 114"/>
                  <a:gd name="T81" fmla="*/ 85 h 113"/>
                  <a:gd name="T82" fmla="*/ 30 w 114"/>
                  <a:gd name="T83" fmla="*/ 7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4" h="113">
                    <a:moveTo>
                      <a:pt x="47" y="113"/>
                    </a:moveTo>
                    <a:cubicBezTo>
                      <a:pt x="50" y="103"/>
                      <a:pt x="50" y="103"/>
                      <a:pt x="50" y="103"/>
                    </a:cubicBezTo>
                    <a:cubicBezTo>
                      <a:pt x="56" y="104"/>
                      <a:pt x="63" y="104"/>
                      <a:pt x="69" y="102"/>
                    </a:cubicBezTo>
                    <a:cubicBezTo>
                      <a:pt x="73" y="112"/>
                      <a:pt x="73" y="112"/>
                      <a:pt x="73" y="112"/>
                    </a:cubicBezTo>
                    <a:cubicBezTo>
                      <a:pt x="90" y="104"/>
                      <a:pt x="90" y="104"/>
                      <a:pt x="90" y="104"/>
                    </a:cubicBezTo>
                    <a:cubicBezTo>
                      <a:pt x="85" y="94"/>
                      <a:pt x="85" y="94"/>
                      <a:pt x="85" y="94"/>
                    </a:cubicBezTo>
                    <a:cubicBezTo>
                      <a:pt x="90" y="91"/>
                      <a:pt x="94" y="86"/>
                      <a:pt x="97" y="81"/>
                    </a:cubicBezTo>
                    <a:cubicBezTo>
                      <a:pt x="107" y="84"/>
                      <a:pt x="107" y="84"/>
                      <a:pt x="107" y="84"/>
                    </a:cubicBezTo>
                    <a:cubicBezTo>
                      <a:pt x="114" y="67"/>
                      <a:pt x="114" y="67"/>
                      <a:pt x="114" y="67"/>
                    </a:cubicBezTo>
                    <a:cubicBezTo>
                      <a:pt x="104" y="63"/>
                      <a:pt x="104" y="63"/>
                      <a:pt x="104" y="63"/>
                    </a:cubicBezTo>
                    <a:cubicBezTo>
                      <a:pt x="104" y="57"/>
                      <a:pt x="104" y="51"/>
                      <a:pt x="103" y="45"/>
                    </a:cubicBezTo>
                    <a:cubicBezTo>
                      <a:pt x="112" y="41"/>
                      <a:pt x="112" y="41"/>
                      <a:pt x="112" y="41"/>
                    </a:cubicBezTo>
                    <a:cubicBezTo>
                      <a:pt x="104" y="24"/>
                      <a:pt x="104" y="24"/>
                      <a:pt x="104" y="24"/>
                    </a:cubicBezTo>
                    <a:cubicBezTo>
                      <a:pt x="94" y="29"/>
                      <a:pt x="94" y="29"/>
                      <a:pt x="94" y="29"/>
                    </a:cubicBezTo>
                    <a:cubicBezTo>
                      <a:pt x="91" y="24"/>
                      <a:pt x="86" y="20"/>
                      <a:pt x="81" y="17"/>
                    </a:cubicBezTo>
                    <a:cubicBezTo>
                      <a:pt x="85" y="6"/>
                      <a:pt x="85" y="6"/>
                      <a:pt x="85" y="6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3" y="10"/>
                      <a:pt x="63" y="10"/>
                      <a:pt x="63" y="10"/>
                    </a:cubicBezTo>
                    <a:cubicBezTo>
                      <a:pt x="58" y="10"/>
                      <a:pt x="52" y="10"/>
                      <a:pt x="46" y="11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9" y="19"/>
                      <a:pt x="29" y="19"/>
                      <a:pt x="29" y="19"/>
                    </a:cubicBezTo>
                    <a:cubicBezTo>
                      <a:pt x="24" y="23"/>
                      <a:pt x="20" y="28"/>
                      <a:pt x="17" y="33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0" y="56"/>
                      <a:pt x="10" y="62"/>
                      <a:pt x="12" y="68"/>
                    </a:cubicBezTo>
                    <a:cubicBezTo>
                      <a:pt x="2" y="73"/>
                      <a:pt x="2" y="73"/>
                      <a:pt x="2" y="73"/>
                    </a:cubicBezTo>
                    <a:cubicBezTo>
                      <a:pt x="10" y="90"/>
                      <a:pt x="10" y="90"/>
                      <a:pt x="10" y="90"/>
                    </a:cubicBezTo>
                    <a:cubicBezTo>
                      <a:pt x="20" y="85"/>
                      <a:pt x="20" y="85"/>
                      <a:pt x="20" y="85"/>
                    </a:cubicBezTo>
                    <a:cubicBezTo>
                      <a:pt x="23" y="90"/>
                      <a:pt x="28" y="94"/>
                      <a:pt x="33" y="97"/>
                    </a:cubicBezTo>
                    <a:cubicBezTo>
                      <a:pt x="29" y="107"/>
                      <a:pt x="29" y="107"/>
                      <a:pt x="29" y="107"/>
                    </a:cubicBezTo>
                    <a:lnTo>
                      <a:pt x="47" y="113"/>
                    </a:lnTo>
                    <a:close/>
                    <a:moveTo>
                      <a:pt x="30" y="70"/>
                    </a:moveTo>
                    <a:cubicBezTo>
                      <a:pt x="26" y="62"/>
                      <a:pt x="26" y="54"/>
                      <a:pt x="29" y="47"/>
                    </a:cubicBezTo>
                    <a:cubicBezTo>
                      <a:pt x="31" y="40"/>
                      <a:pt x="36" y="33"/>
                      <a:pt x="44" y="30"/>
                    </a:cubicBezTo>
                    <a:cubicBezTo>
                      <a:pt x="52" y="26"/>
                      <a:pt x="60" y="26"/>
                      <a:pt x="67" y="28"/>
                    </a:cubicBezTo>
                    <a:cubicBezTo>
                      <a:pt x="74" y="31"/>
                      <a:pt x="81" y="36"/>
                      <a:pt x="84" y="44"/>
                    </a:cubicBezTo>
                    <a:cubicBezTo>
                      <a:pt x="88" y="51"/>
                      <a:pt x="88" y="60"/>
                      <a:pt x="86" y="67"/>
                    </a:cubicBezTo>
                    <a:cubicBezTo>
                      <a:pt x="83" y="74"/>
                      <a:pt x="78" y="81"/>
                      <a:pt x="70" y="84"/>
                    </a:cubicBezTo>
                    <a:cubicBezTo>
                      <a:pt x="63" y="88"/>
                      <a:pt x="54" y="88"/>
                      <a:pt x="47" y="85"/>
                    </a:cubicBezTo>
                    <a:cubicBezTo>
                      <a:pt x="40" y="83"/>
                      <a:pt x="33" y="78"/>
                      <a:pt x="30" y="70"/>
                    </a:cubicBezTo>
                    <a:close/>
                  </a:path>
                </a:pathLst>
              </a:custGeom>
              <a:solidFill>
                <a:srgbClr val="8FA4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</a:endParaRP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2985830" y="2076450"/>
            <a:ext cx="1239941" cy="1115092"/>
            <a:chOff x="2985830" y="2076450"/>
            <a:chExt cx="1239941" cy="1115092"/>
          </a:xfrm>
        </p:grpSpPr>
        <p:sp>
          <p:nvSpPr>
            <p:cNvPr id="10" name="任意多边形 9"/>
            <p:cNvSpPr/>
            <p:nvPr/>
          </p:nvSpPr>
          <p:spPr>
            <a:xfrm>
              <a:off x="2985830" y="2076450"/>
              <a:ext cx="1239941" cy="1115092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25400">
              <a:solidFill>
                <a:srgbClr val="5771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grpSp>
          <p:nvGrpSpPr>
            <p:cNvPr id="314" name="组合 313"/>
            <p:cNvGrpSpPr/>
            <p:nvPr/>
          </p:nvGrpSpPr>
          <p:grpSpPr>
            <a:xfrm>
              <a:off x="3224824" y="2356003"/>
              <a:ext cx="722312" cy="441325"/>
              <a:chOff x="979488" y="2314575"/>
              <a:chExt cx="722312" cy="441325"/>
            </a:xfrm>
            <a:solidFill>
              <a:schemeClr val="accent1"/>
            </a:solidFill>
          </p:grpSpPr>
          <p:sp>
            <p:nvSpPr>
              <p:cNvPr id="315" name="Freeform 84"/>
              <p:cNvSpPr>
                <a:spLocks/>
              </p:cNvSpPr>
              <p:nvPr/>
            </p:nvSpPr>
            <p:spPr bwMode="auto">
              <a:xfrm>
                <a:off x="1047750" y="2692400"/>
                <a:ext cx="87312" cy="63500"/>
              </a:xfrm>
              <a:custGeom>
                <a:avLst/>
                <a:gdLst>
                  <a:gd name="T0" fmla="*/ 34 w 34"/>
                  <a:gd name="T1" fmla="*/ 21 h 25"/>
                  <a:gd name="T2" fmla="*/ 34 w 34"/>
                  <a:gd name="T3" fmla="*/ 0 h 25"/>
                  <a:gd name="T4" fmla="*/ 1 w 34"/>
                  <a:gd name="T5" fmla="*/ 25 h 25"/>
                  <a:gd name="T6" fmla="*/ 31 w 34"/>
                  <a:gd name="T7" fmla="*/ 25 h 25"/>
                  <a:gd name="T8" fmla="*/ 34 w 34"/>
                  <a:gd name="T9" fmla="*/ 21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5">
                    <a:moveTo>
                      <a:pt x="34" y="21"/>
                    </a:move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0" y="25"/>
                      <a:pt x="1" y="25"/>
                    </a:cubicBezTo>
                    <a:cubicBezTo>
                      <a:pt x="31" y="25"/>
                      <a:pt x="31" y="25"/>
                      <a:pt x="31" y="25"/>
                    </a:cubicBezTo>
                    <a:cubicBezTo>
                      <a:pt x="33" y="25"/>
                      <a:pt x="34" y="23"/>
                      <a:pt x="34" y="21"/>
                    </a:cubicBezTo>
                    <a:close/>
                  </a:path>
                </a:pathLst>
              </a:custGeom>
              <a:solidFill>
                <a:srgbClr val="8FA4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</a:endParaRPr>
              </a:p>
            </p:txBody>
          </p:sp>
          <p:sp>
            <p:nvSpPr>
              <p:cNvPr id="316" name="Freeform 85"/>
              <p:cNvSpPr>
                <a:spLocks/>
              </p:cNvSpPr>
              <p:nvPr/>
            </p:nvSpPr>
            <p:spPr bwMode="auto">
              <a:xfrm>
                <a:off x="1163638" y="2600325"/>
                <a:ext cx="93662" cy="155575"/>
              </a:xfrm>
              <a:custGeom>
                <a:avLst/>
                <a:gdLst>
                  <a:gd name="T0" fmla="*/ 33 w 37"/>
                  <a:gd name="T1" fmla="*/ 61 h 61"/>
                  <a:gd name="T2" fmla="*/ 37 w 37"/>
                  <a:gd name="T3" fmla="*/ 57 h 61"/>
                  <a:gd name="T4" fmla="*/ 37 w 37"/>
                  <a:gd name="T5" fmla="*/ 0 h 61"/>
                  <a:gd name="T6" fmla="*/ 1 w 37"/>
                  <a:gd name="T7" fmla="*/ 27 h 61"/>
                  <a:gd name="T8" fmla="*/ 0 w 37"/>
                  <a:gd name="T9" fmla="*/ 28 h 61"/>
                  <a:gd name="T10" fmla="*/ 0 w 37"/>
                  <a:gd name="T11" fmla="*/ 57 h 61"/>
                  <a:gd name="T12" fmla="*/ 3 w 37"/>
                  <a:gd name="T13" fmla="*/ 61 h 61"/>
                  <a:gd name="T14" fmla="*/ 33 w 37"/>
                  <a:gd name="T15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61">
                    <a:moveTo>
                      <a:pt x="33" y="61"/>
                    </a:moveTo>
                    <a:cubicBezTo>
                      <a:pt x="35" y="61"/>
                      <a:pt x="37" y="59"/>
                      <a:pt x="37" y="57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9"/>
                      <a:pt x="1" y="61"/>
                      <a:pt x="3" y="61"/>
                    </a:cubicBezTo>
                    <a:lnTo>
                      <a:pt x="33" y="61"/>
                    </a:lnTo>
                    <a:close/>
                  </a:path>
                </a:pathLst>
              </a:custGeom>
              <a:solidFill>
                <a:srgbClr val="8FA4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</a:endParaRPr>
              </a:p>
            </p:txBody>
          </p:sp>
          <p:sp>
            <p:nvSpPr>
              <p:cNvPr id="317" name="Freeform 86"/>
              <p:cNvSpPr>
                <a:spLocks/>
              </p:cNvSpPr>
              <p:nvPr/>
            </p:nvSpPr>
            <p:spPr bwMode="auto">
              <a:xfrm>
                <a:off x="1282700" y="2525713"/>
                <a:ext cx="95250" cy="230187"/>
              </a:xfrm>
              <a:custGeom>
                <a:avLst/>
                <a:gdLst>
                  <a:gd name="T0" fmla="*/ 34 w 37"/>
                  <a:gd name="T1" fmla="*/ 90 h 90"/>
                  <a:gd name="T2" fmla="*/ 37 w 37"/>
                  <a:gd name="T3" fmla="*/ 86 h 90"/>
                  <a:gd name="T4" fmla="*/ 37 w 37"/>
                  <a:gd name="T5" fmla="*/ 11 h 90"/>
                  <a:gd name="T6" fmla="*/ 27 w 37"/>
                  <a:gd name="T7" fmla="*/ 0 h 90"/>
                  <a:gd name="T8" fmla="*/ 12 w 37"/>
                  <a:gd name="T9" fmla="*/ 12 h 90"/>
                  <a:gd name="T10" fmla="*/ 0 w 37"/>
                  <a:gd name="T11" fmla="*/ 21 h 90"/>
                  <a:gd name="T12" fmla="*/ 0 w 37"/>
                  <a:gd name="T13" fmla="*/ 86 h 90"/>
                  <a:gd name="T14" fmla="*/ 4 w 37"/>
                  <a:gd name="T15" fmla="*/ 90 h 90"/>
                  <a:gd name="T16" fmla="*/ 34 w 37"/>
                  <a:gd name="T17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90">
                    <a:moveTo>
                      <a:pt x="34" y="90"/>
                    </a:moveTo>
                    <a:cubicBezTo>
                      <a:pt x="35" y="90"/>
                      <a:pt x="37" y="88"/>
                      <a:pt x="37" y="86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8"/>
                      <a:pt x="2" y="90"/>
                      <a:pt x="4" y="90"/>
                    </a:cubicBezTo>
                    <a:lnTo>
                      <a:pt x="34" y="90"/>
                    </a:lnTo>
                    <a:close/>
                  </a:path>
                </a:pathLst>
              </a:custGeom>
              <a:solidFill>
                <a:srgbClr val="8FA4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</a:endParaRPr>
              </a:p>
            </p:txBody>
          </p:sp>
          <p:sp>
            <p:nvSpPr>
              <p:cNvPr id="318" name="Freeform 87"/>
              <p:cNvSpPr>
                <a:spLocks/>
              </p:cNvSpPr>
              <p:nvPr/>
            </p:nvSpPr>
            <p:spPr bwMode="auto">
              <a:xfrm>
                <a:off x="1404938" y="2562225"/>
                <a:ext cx="92075" cy="193675"/>
              </a:xfrm>
              <a:custGeom>
                <a:avLst/>
                <a:gdLst>
                  <a:gd name="T0" fmla="*/ 33 w 36"/>
                  <a:gd name="T1" fmla="*/ 76 h 76"/>
                  <a:gd name="T2" fmla="*/ 36 w 36"/>
                  <a:gd name="T3" fmla="*/ 72 h 76"/>
                  <a:gd name="T4" fmla="*/ 36 w 36"/>
                  <a:gd name="T5" fmla="*/ 0 h 76"/>
                  <a:gd name="T6" fmla="*/ 22 w 36"/>
                  <a:gd name="T7" fmla="*/ 11 h 76"/>
                  <a:gd name="T8" fmla="*/ 18 w 36"/>
                  <a:gd name="T9" fmla="*/ 14 h 76"/>
                  <a:gd name="T10" fmla="*/ 5 w 36"/>
                  <a:gd name="T11" fmla="*/ 13 h 76"/>
                  <a:gd name="T12" fmla="*/ 4 w 36"/>
                  <a:gd name="T13" fmla="*/ 12 h 76"/>
                  <a:gd name="T14" fmla="*/ 0 w 36"/>
                  <a:gd name="T15" fmla="*/ 8 h 76"/>
                  <a:gd name="T16" fmla="*/ 0 w 36"/>
                  <a:gd name="T17" fmla="*/ 72 h 76"/>
                  <a:gd name="T18" fmla="*/ 3 w 36"/>
                  <a:gd name="T19" fmla="*/ 76 h 76"/>
                  <a:gd name="T20" fmla="*/ 33 w 36"/>
                  <a:gd name="T21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" h="76">
                    <a:moveTo>
                      <a:pt x="33" y="76"/>
                    </a:moveTo>
                    <a:cubicBezTo>
                      <a:pt x="35" y="76"/>
                      <a:pt x="36" y="74"/>
                      <a:pt x="36" y="72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4" y="17"/>
                      <a:pt x="9" y="17"/>
                      <a:pt x="5" y="13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4"/>
                      <a:pt x="1" y="76"/>
                      <a:pt x="3" y="76"/>
                    </a:cubicBezTo>
                    <a:lnTo>
                      <a:pt x="33" y="76"/>
                    </a:lnTo>
                    <a:close/>
                  </a:path>
                </a:pathLst>
              </a:custGeom>
              <a:solidFill>
                <a:srgbClr val="8FA4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</a:endParaRPr>
              </a:p>
            </p:txBody>
          </p:sp>
          <p:sp>
            <p:nvSpPr>
              <p:cNvPr id="319" name="Freeform 88"/>
              <p:cNvSpPr>
                <a:spLocks/>
              </p:cNvSpPr>
              <p:nvPr/>
            </p:nvSpPr>
            <p:spPr bwMode="auto">
              <a:xfrm>
                <a:off x="1525588" y="2465388"/>
                <a:ext cx="95250" cy="290512"/>
              </a:xfrm>
              <a:custGeom>
                <a:avLst/>
                <a:gdLst>
                  <a:gd name="T0" fmla="*/ 33 w 37"/>
                  <a:gd name="T1" fmla="*/ 114 h 114"/>
                  <a:gd name="T2" fmla="*/ 37 w 37"/>
                  <a:gd name="T3" fmla="*/ 110 h 114"/>
                  <a:gd name="T4" fmla="*/ 37 w 37"/>
                  <a:gd name="T5" fmla="*/ 0 h 114"/>
                  <a:gd name="T6" fmla="*/ 15 w 37"/>
                  <a:gd name="T7" fmla="*/ 18 h 114"/>
                  <a:gd name="T8" fmla="*/ 0 w 37"/>
                  <a:gd name="T9" fmla="*/ 29 h 114"/>
                  <a:gd name="T10" fmla="*/ 0 w 37"/>
                  <a:gd name="T11" fmla="*/ 110 h 114"/>
                  <a:gd name="T12" fmla="*/ 3 w 37"/>
                  <a:gd name="T13" fmla="*/ 114 h 114"/>
                  <a:gd name="T14" fmla="*/ 33 w 37"/>
                  <a:gd name="T15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114">
                    <a:moveTo>
                      <a:pt x="33" y="114"/>
                    </a:moveTo>
                    <a:cubicBezTo>
                      <a:pt x="35" y="114"/>
                      <a:pt x="37" y="112"/>
                      <a:pt x="37" y="11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110"/>
                      <a:pt x="0" y="110"/>
                      <a:pt x="0" y="110"/>
                    </a:cubicBezTo>
                    <a:cubicBezTo>
                      <a:pt x="0" y="112"/>
                      <a:pt x="1" y="114"/>
                      <a:pt x="3" y="114"/>
                    </a:cubicBezTo>
                    <a:lnTo>
                      <a:pt x="33" y="114"/>
                    </a:lnTo>
                    <a:close/>
                  </a:path>
                </a:pathLst>
              </a:custGeom>
              <a:solidFill>
                <a:srgbClr val="8FA4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</a:endParaRPr>
              </a:p>
            </p:txBody>
          </p:sp>
          <p:sp>
            <p:nvSpPr>
              <p:cNvPr id="320" name="Freeform 89"/>
              <p:cNvSpPr>
                <a:spLocks/>
              </p:cNvSpPr>
              <p:nvPr/>
            </p:nvSpPr>
            <p:spPr bwMode="auto">
              <a:xfrm>
                <a:off x="979488" y="2314575"/>
                <a:ext cx="722312" cy="420687"/>
              </a:xfrm>
              <a:custGeom>
                <a:avLst/>
                <a:gdLst>
                  <a:gd name="T0" fmla="*/ 283 w 283"/>
                  <a:gd name="T1" fmla="*/ 10 h 165"/>
                  <a:gd name="T2" fmla="*/ 280 w 283"/>
                  <a:gd name="T3" fmla="*/ 3 h 165"/>
                  <a:gd name="T4" fmla="*/ 273 w 283"/>
                  <a:gd name="T5" fmla="*/ 0 h 165"/>
                  <a:gd name="T6" fmla="*/ 263 w 283"/>
                  <a:gd name="T7" fmla="*/ 0 h 165"/>
                  <a:gd name="T8" fmla="*/ 229 w 283"/>
                  <a:gd name="T9" fmla="*/ 0 h 165"/>
                  <a:gd name="T10" fmla="*/ 225 w 283"/>
                  <a:gd name="T11" fmla="*/ 1 h 165"/>
                  <a:gd name="T12" fmla="*/ 225 w 283"/>
                  <a:gd name="T13" fmla="*/ 1 h 165"/>
                  <a:gd name="T14" fmla="*/ 219 w 283"/>
                  <a:gd name="T15" fmla="*/ 10 h 165"/>
                  <a:gd name="T16" fmla="*/ 225 w 283"/>
                  <a:gd name="T17" fmla="*/ 19 h 165"/>
                  <a:gd name="T18" fmla="*/ 229 w 283"/>
                  <a:gd name="T19" fmla="*/ 20 h 165"/>
                  <a:gd name="T20" fmla="*/ 240 w 283"/>
                  <a:gd name="T21" fmla="*/ 20 h 165"/>
                  <a:gd name="T22" fmla="*/ 246 w 283"/>
                  <a:gd name="T23" fmla="*/ 20 h 165"/>
                  <a:gd name="T24" fmla="*/ 235 w 283"/>
                  <a:gd name="T25" fmla="*/ 28 h 165"/>
                  <a:gd name="T26" fmla="*/ 216 w 283"/>
                  <a:gd name="T27" fmla="*/ 45 h 165"/>
                  <a:gd name="T28" fmla="*/ 205 w 283"/>
                  <a:gd name="T29" fmla="*/ 54 h 165"/>
                  <a:gd name="T30" fmla="*/ 190 w 283"/>
                  <a:gd name="T31" fmla="*/ 66 h 165"/>
                  <a:gd name="T32" fmla="*/ 181 w 283"/>
                  <a:gd name="T33" fmla="*/ 73 h 165"/>
                  <a:gd name="T34" fmla="*/ 171 w 283"/>
                  <a:gd name="T35" fmla="*/ 63 h 165"/>
                  <a:gd name="T36" fmla="*/ 167 w 283"/>
                  <a:gd name="T37" fmla="*/ 59 h 165"/>
                  <a:gd name="T38" fmla="*/ 156 w 283"/>
                  <a:gd name="T39" fmla="*/ 48 h 165"/>
                  <a:gd name="T40" fmla="*/ 154 w 283"/>
                  <a:gd name="T41" fmla="*/ 46 h 165"/>
                  <a:gd name="T42" fmla="*/ 141 w 283"/>
                  <a:gd name="T43" fmla="*/ 45 h 165"/>
                  <a:gd name="T44" fmla="*/ 131 w 283"/>
                  <a:gd name="T45" fmla="*/ 53 h 165"/>
                  <a:gd name="T46" fmla="*/ 119 w 283"/>
                  <a:gd name="T47" fmla="*/ 62 h 165"/>
                  <a:gd name="T48" fmla="*/ 112 w 283"/>
                  <a:gd name="T49" fmla="*/ 67 h 165"/>
                  <a:gd name="T50" fmla="*/ 108 w 283"/>
                  <a:gd name="T51" fmla="*/ 70 h 165"/>
                  <a:gd name="T52" fmla="*/ 71 w 283"/>
                  <a:gd name="T53" fmla="*/ 98 h 165"/>
                  <a:gd name="T54" fmla="*/ 70 w 283"/>
                  <a:gd name="T55" fmla="*/ 98 h 165"/>
                  <a:gd name="T56" fmla="*/ 59 w 283"/>
                  <a:gd name="T57" fmla="*/ 107 h 165"/>
                  <a:gd name="T58" fmla="*/ 11 w 283"/>
                  <a:gd name="T59" fmla="*/ 142 h 165"/>
                  <a:gd name="T60" fmla="*/ 6 w 283"/>
                  <a:gd name="T61" fmla="*/ 147 h 165"/>
                  <a:gd name="T62" fmla="*/ 4 w 283"/>
                  <a:gd name="T63" fmla="*/ 160 h 165"/>
                  <a:gd name="T64" fmla="*/ 13 w 283"/>
                  <a:gd name="T65" fmla="*/ 164 h 165"/>
                  <a:gd name="T66" fmla="*/ 17 w 283"/>
                  <a:gd name="T67" fmla="*/ 162 h 165"/>
                  <a:gd name="T68" fmla="*/ 59 w 283"/>
                  <a:gd name="T69" fmla="*/ 131 h 165"/>
                  <a:gd name="T70" fmla="*/ 70 w 283"/>
                  <a:gd name="T71" fmla="*/ 123 h 165"/>
                  <a:gd name="T72" fmla="*/ 71 w 283"/>
                  <a:gd name="T73" fmla="*/ 122 h 165"/>
                  <a:gd name="T74" fmla="*/ 108 w 283"/>
                  <a:gd name="T75" fmla="*/ 94 h 165"/>
                  <a:gd name="T76" fmla="*/ 112 w 283"/>
                  <a:gd name="T77" fmla="*/ 91 h 165"/>
                  <a:gd name="T78" fmla="*/ 119 w 283"/>
                  <a:gd name="T79" fmla="*/ 86 h 165"/>
                  <a:gd name="T80" fmla="*/ 131 w 283"/>
                  <a:gd name="T81" fmla="*/ 77 h 165"/>
                  <a:gd name="T82" fmla="*/ 146 w 283"/>
                  <a:gd name="T83" fmla="*/ 65 h 165"/>
                  <a:gd name="T84" fmla="*/ 156 w 283"/>
                  <a:gd name="T85" fmla="*/ 76 h 165"/>
                  <a:gd name="T86" fmla="*/ 167 w 283"/>
                  <a:gd name="T87" fmla="*/ 87 h 165"/>
                  <a:gd name="T88" fmla="*/ 171 w 283"/>
                  <a:gd name="T89" fmla="*/ 91 h 165"/>
                  <a:gd name="T90" fmla="*/ 173 w 283"/>
                  <a:gd name="T91" fmla="*/ 93 h 165"/>
                  <a:gd name="T92" fmla="*/ 186 w 283"/>
                  <a:gd name="T93" fmla="*/ 94 h 165"/>
                  <a:gd name="T94" fmla="*/ 190 w 283"/>
                  <a:gd name="T95" fmla="*/ 90 h 165"/>
                  <a:gd name="T96" fmla="*/ 205 w 283"/>
                  <a:gd name="T97" fmla="*/ 79 h 165"/>
                  <a:gd name="T98" fmla="*/ 216 w 283"/>
                  <a:gd name="T99" fmla="*/ 70 h 165"/>
                  <a:gd name="T100" fmla="*/ 231 w 283"/>
                  <a:gd name="T101" fmla="*/ 58 h 165"/>
                  <a:gd name="T102" fmla="*/ 263 w 283"/>
                  <a:gd name="T103" fmla="*/ 31 h 165"/>
                  <a:gd name="T104" fmla="*/ 264 w 283"/>
                  <a:gd name="T105" fmla="*/ 31 h 165"/>
                  <a:gd name="T106" fmla="*/ 264 w 283"/>
                  <a:gd name="T107" fmla="*/ 53 h 165"/>
                  <a:gd name="T108" fmla="*/ 274 w 283"/>
                  <a:gd name="T109" fmla="*/ 62 h 165"/>
                  <a:gd name="T110" fmla="*/ 283 w 283"/>
                  <a:gd name="T111" fmla="*/ 53 h 165"/>
                  <a:gd name="T112" fmla="*/ 283 w 283"/>
                  <a:gd name="T113" fmla="*/ 10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83" h="165">
                    <a:moveTo>
                      <a:pt x="283" y="10"/>
                    </a:moveTo>
                    <a:cubicBezTo>
                      <a:pt x="283" y="7"/>
                      <a:pt x="282" y="5"/>
                      <a:pt x="280" y="3"/>
                    </a:cubicBezTo>
                    <a:cubicBezTo>
                      <a:pt x="278" y="1"/>
                      <a:pt x="276" y="0"/>
                      <a:pt x="273" y="0"/>
                    </a:cubicBezTo>
                    <a:cubicBezTo>
                      <a:pt x="263" y="0"/>
                      <a:pt x="263" y="0"/>
                      <a:pt x="263" y="0"/>
                    </a:cubicBezTo>
                    <a:cubicBezTo>
                      <a:pt x="229" y="0"/>
                      <a:pt x="229" y="0"/>
                      <a:pt x="229" y="0"/>
                    </a:cubicBezTo>
                    <a:cubicBezTo>
                      <a:pt x="227" y="0"/>
                      <a:pt x="226" y="1"/>
                      <a:pt x="225" y="1"/>
                    </a:cubicBezTo>
                    <a:cubicBezTo>
                      <a:pt x="225" y="1"/>
                      <a:pt x="225" y="1"/>
                      <a:pt x="225" y="1"/>
                    </a:cubicBezTo>
                    <a:cubicBezTo>
                      <a:pt x="221" y="3"/>
                      <a:pt x="219" y="6"/>
                      <a:pt x="219" y="10"/>
                    </a:cubicBezTo>
                    <a:cubicBezTo>
                      <a:pt x="219" y="14"/>
                      <a:pt x="222" y="18"/>
                      <a:pt x="225" y="19"/>
                    </a:cubicBezTo>
                    <a:cubicBezTo>
                      <a:pt x="226" y="20"/>
                      <a:pt x="227" y="20"/>
                      <a:pt x="229" y="20"/>
                    </a:cubicBezTo>
                    <a:cubicBezTo>
                      <a:pt x="240" y="20"/>
                      <a:pt x="240" y="20"/>
                      <a:pt x="240" y="20"/>
                    </a:cubicBezTo>
                    <a:cubicBezTo>
                      <a:pt x="246" y="20"/>
                      <a:pt x="246" y="20"/>
                      <a:pt x="246" y="20"/>
                    </a:cubicBezTo>
                    <a:cubicBezTo>
                      <a:pt x="235" y="28"/>
                      <a:pt x="235" y="28"/>
                      <a:pt x="235" y="28"/>
                    </a:cubicBezTo>
                    <a:cubicBezTo>
                      <a:pt x="216" y="45"/>
                      <a:pt x="216" y="45"/>
                      <a:pt x="216" y="45"/>
                    </a:cubicBezTo>
                    <a:cubicBezTo>
                      <a:pt x="205" y="54"/>
                      <a:pt x="205" y="54"/>
                      <a:pt x="205" y="54"/>
                    </a:cubicBezTo>
                    <a:cubicBezTo>
                      <a:pt x="190" y="66"/>
                      <a:pt x="190" y="66"/>
                      <a:pt x="190" y="66"/>
                    </a:cubicBezTo>
                    <a:cubicBezTo>
                      <a:pt x="181" y="73"/>
                      <a:pt x="181" y="73"/>
                      <a:pt x="181" y="73"/>
                    </a:cubicBezTo>
                    <a:cubicBezTo>
                      <a:pt x="171" y="63"/>
                      <a:pt x="171" y="63"/>
                      <a:pt x="171" y="63"/>
                    </a:cubicBezTo>
                    <a:cubicBezTo>
                      <a:pt x="167" y="59"/>
                      <a:pt x="167" y="59"/>
                      <a:pt x="167" y="59"/>
                    </a:cubicBezTo>
                    <a:cubicBezTo>
                      <a:pt x="156" y="48"/>
                      <a:pt x="156" y="48"/>
                      <a:pt x="156" y="48"/>
                    </a:cubicBezTo>
                    <a:cubicBezTo>
                      <a:pt x="154" y="46"/>
                      <a:pt x="154" y="46"/>
                      <a:pt x="154" y="46"/>
                    </a:cubicBezTo>
                    <a:cubicBezTo>
                      <a:pt x="151" y="42"/>
                      <a:pt x="145" y="42"/>
                      <a:pt x="141" y="45"/>
                    </a:cubicBezTo>
                    <a:cubicBezTo>
                      <a:pt x="131" y="53"/>
                      <a:pt x="131" y="53"/>
                      <a:pt x="131" y="53"/>
                    </a:cubicBezTo>
                    <a:cubicBezTo>
                      <a:pt x="119" y="62"/>
                      <a:pt x="119" y="62"/>
                      <a:pt x="119" y="6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08" y="70"/>
                      <a:pt x="108" y="70"/>
                      <a:pt x="108" y="70"/>
                    </a:cubicBezTo>
                    <a:cubicBezTo>
                      <a:pt x="71" y="98"/>
                      <a:pt x="71" y="98"/>
                      <a:pt x="71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59" y="107"/>
                      <a:pt x="59" y="107"/>
                      <a:pt x="59" y="107"/>
                    </a:cubicBezTo>
                    <a:cubicBezTo>
                      <a:pt x="11" y="142"/>
                      <a:pt x="11" y="142"/>
                      <a:pt x="11" y="142"/>
                    </a:cubicBezTo>
                    <a:cubicBezTo>
                      <a:pt x="6" y="147"/>
                      <a:pt x="6" y="147"/>
                      <a:pt x="6" y="147"/>
                    </a:cubicBezTo>
                    <a:cubicBezTo>
                      <a:pt x="1" y="150"/>
                      <a:pt x="0" y="156"/>
                      <a:pt x="4" y="160"/>
                    </a:cubicBezTo>
                    <a:cubicBezTo>
                      <a:pt x="6" y="163"/>
                      <a:pt x="10" y="165"/>
                      <a:pt x="13" y="164"/>
                    </a:cubicBezTo>
                    <a:cubicBezTo>
                      <a:pt x="15" y="164"/>
                      <a:pt x="16" y="163"/>
                      <a:pt x="17" y="162"/>
                    </a:cubicBezTo>
                    <a:cubicBezTo>
                      <a:pt x="59" y="131"/>
                      <a:pt x="59" y="131"/>
                      <a:pt x="59" y="131"/>
                    </a:cubicBezTo>
                    <a:cubicBezTo>
                      <a:pt x="70" y="123"/>
                      <a:pt x="70" y="123"/>
                      <a:pt x="70" y="123"/>
                    </a:cubicBezTo>
                    <a:cubicBezTo>
                      <a:pt x="71" y="122"/>
                      <a:pt x="71" y="122"/>
                      <a:pt x="71" y="122"/>
                    </a:cubicBezTo>
                    <a:cubicBezTo>
                      <a:pt x="108" y="94"/>
                      <a:pt x="108" y="94"/>
                      <a:pt x="108" y="94"/>
                    </a:cubicBezTo>
                    <a:cubicBezTo>
                      <a:pt x="112" y="91"/>
                      <a:pt x="112" y="91"/>
                      <a:pt x="112" y="91"/>
                    </a:cubicBezTo>
                    <a:cubicBezTo>
                      <a:pt x="119" y="86"/>
                      <a:pt x="119" y="86"/>
                      <a:pt x="119" y="86"/>
                    </a:cubicBezTo>
                    <a:cubicBezTo>
                      <a:pt x="131" y="77"/>
                      <a:pt x="131" y="77"/>
                      <a:pt x="131" y="77"/>
                    </a:cubicBezTo>
                    <a:cubicBezTo>
                      <a:pt x="146" y="65"/>
                      <a:pt x="146" y="65"/>
                      <a:pt x="146" y="65"/>
                    </a:cubicBezTo>
                    <a:cubicBezTo>
                      <a:pt x="156" y="76"/>
                      <a:pt x="156" y="76"/>
                      <a:pt x="156" y="76"/>
                    </a:cubicBezTo>
                    <a:cubicBezTo>
                      <a:pt x="167" y="87"/>
                      <a:pt x="167" y="87"/>
                      <a:pt x="167" y="87"/>
                    </a:cubicBezTo>
                    <a:cubicBezTo>
                      <a:pt x="171" y="91"/>
                      <a:pt x="171" y="91"/>
                      <a:pt x="171" y="91"/>
                    </a:cubicBezTo>
                    <a:cubicBezTo>
                      <a:pt x="173" y="93"/>
                      <a:pt x="173" y="93"/>
                      <a:pt x="173" y="93"/>
                    </a:cubicBezTo>
                    <a:cubicBezTo>
                      <a:pt x="177" y="96"/>
                      <a:pt x="182" y="97"/>
                      <a:pt x="186" y="94"/>
                    </a:cubicBezTo>
                    <a:cubicBezTo>
                      <a:pt x="190" y="90"/>
                      <a:pt x="190" y="90"/>
                      <a:pt x="190" y="90"/>
                    </a:cubicBezTo>
                    <a:cubicBezTo>
                      <a:pt x="205" y="79"/>
                      <a:pt x="205" y="79"/>
                      <a:pt x="205" y="79"/>
                    </a:cubicBezTo>
                    <a:cubicBezTo>
                      <a:pt x="216" y="70"/>
                      <a:pt x="216" y="70"/>
                      <a:pt x="216" y="70"/>
                    </a:cubicBezTo>
                    <a:cubicBezTo>
                      <a:pt x="231" y="58"/>
                      <a:pt x="231" y="58"/>
                      <a:pt x="231" y="58"/>
                    </a:cubicBezTo>
                    <a:cubicBezTo>
                      <a:pt x="263" y="31"/>
                      <a:pt x="263" y="31"/>
                      <a:pt x="263" y="31"/>
                    </a:cubicBezTo>
                    <a:cubicBezTo>
                      <a:pt x="264" y="31"/>
                      <a:pt x="264" y="31"/>
                      <a:pt x="264" y="31"/>
                    </a:cubicBezTo>
                    <a:cubicBezTo>
                      <a:pt x="264" y="53"/>
                      <a:pt x="264" y="53"/>
                      <a:pt x="264" y="53"/>
                    </a:cubicBezTo>
                    <a:cubicBezTo>
                      <a:pt x="264" y="58"/>
                      <a:pt x="268" y="62"/>
                      <a:pt x="274" y="62"/>
                    </a:cubicBezTo>
                    <a:cubicBezTo>
                      <a:pt x="279" y="62"/>
                      <a:pt x="283" y="58"/>
                      <a:pt x="283" y="53"/>
                    </a:cubicBezTo>
                    <a:lnTo>
                      <a:pt x="283" y="10"/>
                    </a:lnTo>
                    <a:close/>
                  </a:path>
                </a:pathLst>
              </a:custGeom>
              <a:solidFill>
                <a:srgbClr val="8FA4B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</a:endParaRPr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5014655" y="2076450"/>
            <a:ext cx="1239941" cy="1115092"/>
            <a:chOff x="5014655" y="2076450"/>
            <a:chExt cx="1239941" cy="1115092"/>
          </a:xfrm>
        </p:grpSpPr>
        <p:sp>
          <p:nvSpPr>
            <p:cNvPr id="21" name="任意多边形 20"/>
            <p:cNvSpPr/>
            <p:nvPr/>
          </p:nvSpPr>
          <p:spPr>
            <a:xfrm>
              <a:off x="5014655" y="2076450"/>
              <a:ext cx="1239941" cy="1115092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25400">
              <a:solidFill>
                <a:srgbClr val="5771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grpSp>
          <p:nvGrpSpPr>
            <p:cNvPr id="321" name="组合 320"/>
            <p:cNvGrpSpPr/>
            <p:nvPr/>
          </p:nvGrpSpPr>
          <p:grpSpPr>
            <a:xfrm>
              <a:off x="5333743" y="2323506"/>
              <a:ext cx="623888" cy="623887"/>
              <a:chOff x="939800" y="5751510"/>
              <a:chExt cx="623888" cy="623887"/>
            </a:xfrm>
            <a:solidFill>
              <a:schemeClr val="accent1"/>
            </a:solidFill>
          </p:grpSpPr>
          <p:sp>
            <p:nvSpPr>
              <p:cNvPr id="322" name="Freeform 124"/>
              <p:cNvSpPr>
                <a:spLocks noEditPoints="1"/>
              </p:cNvSpPr>
              <p:nvPr/>
            </p:nvSpPr>
            <p:spPr bwMode="auto">
              <a:xfrm>
                <a:off x="939800" y="5751510"/>
                <a:ext cx="623888" cy="623887"/>
              </a:xfrm>
              <a:custGeom>
                <a:avLst/>
                <a:gdLst>
                  <a:gd name="T0" fmla="*/ 83 w 166"/>
                  <a:gd name="T1" fmla="*/ 0 h 166"/>
                  <a:gd name="T2" fmla="*/ 0 w 166"/>
                  <a:gd name="T3" fmla="*/ 83 h 166"/>
                  <a:gd name="T4" fmla="*/ 83 w 166"/>
                  <a:gd name="T5" fmla="*/ 166 h 166"/>
                  <a:gd name="T6" fmla="*/ 166 w 166"/>
                  <a:gd name="T7" fmla="*/ 83 h 166"/>
                  <a:gd name="T8" fmla="*/ 83 w 166"/>
                  <a:gd name="T9" fmla="*/ 0 h 166"/>
                  <a:gd name="T10" fmla="*/ 83 w 166"/>
                  <a:gd name="T11" fmla="*/ 158 h 166"/>
                  <a:gd name="T12" fmla="*/ 8 w 166"/>
                  <a:gd name="T13" fmla="*/ 83 h 166"/>
                  <a:gd name="T14" fmla="*/ 83 w 166"/>
                  <a:gd name="T15" fmla="*/ 8 h 166"/>
                  <a:gd name="T16" fmla="*/ 158 w 166"/>
                  <a:gd name="T17" fmla="*/ 83 h 166"/>
                  <a:gd name="T18" fmla="*/ 83 w 166"/>
                  <a:gd name="T19" fmla="*/ 158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6" h="166">
                    <a:moveTo>
                      <a:pt x="83" y="0"/>
                    </a:moveTo>
                    <a:cubicBezTo>
                      <a:pt x="37" y="0"/>
                      <a:pt x="0" y="37"/>
                      <a:pt x="0" y="83"/>
                    </a:cubicBezTo>
                    <a:cubicBezTo>
                      <a:pt x="0" y="129"/>
                      <a:pt x="37" y="166"/>
                      <a:pt x="83" y="166"/>
                    </a:cubicBezTo>
                    <a:cubicBezTo>
                      <a:pt x="128" y="166"/>
                      <a:pt x="166" y="129"/>
                      <a:pt x="166" y="83"/>
                    </a:cubicBezTo>
                    <a:cubicBezTo>
                      <a:pt x="166" y="37"/>
                      <a:pt x="128" y="0"/>
                      <a:pt x="83" y="0"/>
                    </a:cubicBezTo>
                    <a:close/>
                    <a:moveTo>
                      <a:pt x="83" y="158"/>
                    </a:moveTo>
                    <a:cubicBezTo>
                      <a:pt x="41" y="158"/>
                      <a:pt x="8" y="124"/>
                      <a:pt x="8" y="83"/>
                    </a:cubicBezTo>
                    <a:cubicBezTo>
                      <a:pt x="8" y="41"/>
                      <a:pt x="41" y="8"/>
                      <a:pt x="83" y="8"/>
                    </a:cubicBezTo>
                    <a:cubicBezTo>
                      <a:pt x="124" y="8"/>
                      <a:pt x="158" y="41"/>
                      <a:pt x="158" y="83"/>
                    </a:cubicBezTo>
                    <a:cubicBezTo>
                      <a:pt x="158" y="124"/>
                      <a:pt x="124" y="158"/>
                      <a:pt x="83" y="158"/>
                    </a:cubicBezTo>
                    <a:close/>
                  </a:path>
                </a:pathLst>
              </a:custGeom>
              <a:solidFill>
                <a:srgbClr val="8FA4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</a:endParaRPr>
              </a:p>
            </p:txBody>
          </p:sp>
          <p:sp>
            <p:nvSpPr>
              <p:cNvPr id="323" name="Freeform 125"/>
              <p:cNvSpPr>
                <a:spLocks noEditPoints="1"/>
              </p:cNvSpPr>
              <p:nvPr/>
            </p:nvSpPr>
            <p:spPr bwMode="auto">
              <a:xfrm>
                <a:off x="1011238" y="5827710"/>
                <a:ext cx="477838" cy="473075"/>
              </a:xfrm>
              <a:custGeom>
                <a:avLst/>
                <a:gdLst>
                  <a:gd name="T0" fmla="*/ 69 w 127"/>
                  <a:gd name="T1" fmla="*/ 126 h 126"/>
                  <a:gd name="T2" fmla="*/ 69 w 127"/>
                  <a:gd name="T3" fmla="*/ 119 h 126"/>
                  <a:gd name="T4" fmla="*/ 64 w 127"/>
                  <a:gd name="T5" fmla="*/ 114 h 126"/>
                  <a:gd name="T6" fmla="*/ 58 w 127"/>
                  <a:gd name="T7" fmla="*/ 119 h 126"/>
                  <a:gd name="T8" fmla="*/ 58 w 127"/>
                  <a:gd name="T9" fmla="*/ 126 h 126"/>
                  <a:gd name="T10" fmla="*/ 0 w 127"/>
                  <a:gd name="T11" fmla="*/ 68 h 126"/>
                  <a:gd name="T12" fmla="*/ 7 w 127"/>
                  <a:gd name="T13" fmla="*/ 68 h 126"/>
                  <a:gd name="T14" fmla="*/ 13 w 127"/>
                  <a:gd name="T15" fmla="*/ 63 h 126"/>
                  <a:gd name="T16" fmla="*/ 7 w 127"/>
                  <a:gd name="T17" fmla="*/ 57 h 126"/>
                  <a:gd name="T18" fmla="*/ 0 w 127"/>
                  <a:gd name="T19" fmla="*/ 57 h 126"/>
                  <a:gd name="T20" fmla="*/ 58 w 127"/>
                  <a:gd name="T21" fmla="*/ 0 h 126"/>
                  <a:gd name="T22" fmla="*/ 58 w 127"/>
                  <a:gd name="T23" fmla="*/ 6 h 126"/>
                  <a:gd name="T24" fmla="*/ 64 w 127"/>
                  <a:gd name="T25" fmla="*/ 12 h 126"/>
                  <a:gd name="T26" fmla="*/ 69 w 127"/>
                  <a:gd name="T27" fmla="*/ 6 h 126"/>
                  <a:gd name="T28" fmla="*/ 69 w 127"/>
                  <a:gd name="T29" fmla="*/ 0 h 126"/>
                  <a:gd name="T30" fmla="*/ 127 w 127"/>
                  <a:gd name="T31" fmla="*/ 57 h 126"/>
                  <a:gd name="T32" fmla="*/ 120 w 127"/>
                  <a:gd name="T33" fmla="*/ 57 h 126"/>
                  <a:gd name="T34" fmla="*/ 114 w 127"/>
                  <a:gd name="T35" fmla="*/ 63 h 126"/>
                  <a:gd name="T36" fmla="*/ 120 w 127"/>
                  <a:gd name="T37" fmla="*/ 68 h 126"/>
                  <a:gd name="T38" fmla="*/ 127 w 127"/>
                  <a:gd name="T39" fmla="*/ 68 h 126"/>
                  <a:gd name="T40" fmla="*/ 69 w 127"/>
                  <a:gd name="T41" fmla="*/ 126 h 126"/>
                  <a:gd name="T42" fmla="*/ 89 w 127"/>
                  <a:gd name="T43" fmla="*/ 16 h 126"/>
                  <a:gd name="T44" fmla="*/ 84 w 127"/>
                  <a:gd name="T45" fmla="*/ 19 h 126"/>
                  <a:gd name="T46" fmla="*/ 53 w 127"/>
                  <a:gd name="T47" fmla="*/ 61 h 126"/>
                  <a:gd name="T48" fmla="*/ 53 w 127"/>
                  <a:gd name="T49" fmla="*/ 62 h 126"/>
                  <a:gd name="T50" fmla="*/ 52 w 127"/>
                  <a:gd name="T51" fmla="*/ 63 h 126"/>
                  <a:gd name="T52" fmla="*/ 52 w 127"/>
                  <a:gd name="T53" fmla="*/ 64 h 126"/>
                  <a:gd name="T54" fmla="*/ 52 w 127"/>
                  <a:gd name="T55" fmla="*/ 65 h 126"/>
                  <a:gd name="T56" fmla="*/ 53 w 127"/>
                  <a:gd name="T57" fmla="*/ 66 h 126"/>
                  <a:gd name="T58" fmla="*/ 53 w 127"/>
                  <a:gd name="T59" fmla="*/ 67 h 126"/>
                  <a:gd name="T60" fmla="*/ 75 w 127"/>
                  <a:gd name="T61" fmla="*/ 93 h 126"/>
                  <a:gd name="T62" fmla="*/ 79 w 127"/>
                  <a:gd name="T63" fmla="*/ 94 h 126"/>
                  <a:gd name="T64" fmla="*/ 82 w 127"/>
                  <a:gd name="T65" fmla="*/ 93 h 126"/>
                  <a:gd name="T66" fmla="*/ 84 w 127"/>
                  <a:gd name="T67" fmla="*/ 89 h 126"/>
                  <a:gd name="T68" fmla="*/ 83 w 127"/>
                  <a:gd name="T69" fmla="*/ 86 h 126"/>
                  <a:gd name="T70" fmla="*/ 65 w 127"/>
                  <a:gd name="T71" fmla="*/ 64 h 126"/>
                  <a:gd name="T72" fmla="*/ 93 w 127"/>
                  <a:gd name="T73" fmla="*/ 25 h 126"/>
                  <a:gd name="T74" fmla="*/ 92 w 127"/>
                  <a:gd name="T75" fmla="*/ 17 h 126"/>
                  <a:gd name="T76" fmla="*/ 89 w 127"/>
                  <a:gd name="T77" fmla="*/ 16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7" h="126">
                    <a:moveTo>
                      <a:pt x="69" y="126"/>
                    </a:moveTo>
                    <a:cubicBezTo>
                      <a:pt x="69" y="119"/>
                      <a:pt x="69" y="119"/>
                      <a:pt x="69" y="119"/>
                    </a:cubicBezTo>
                    <a:cubicBezTo>
                      <a:pt x="69" y="116"/>
                      <a:pt x="67" y="114"/>
                      <a:pt x="64" y="114"/>
                    </a:cubicBezTo>
                    <a:cubicBezTo>
                      <a:pt x="61" y="114"/>
                      <a:pt x="58" y="116"/>
                      <a:pt x="58" y="119"/>
                    </a:cubicBezTo>
                    <a:cubicBezTo>
                      <a:pt x="58" y="126"/>
                      <a:pt x="58" y="126"/>
                      <a:pt x="58" y="126"/>
                    </a:cubicBezTo>
                    <a:cubicBezTo>
                      <a:pt x="28" y="123"/>
                      <a:pt x="3" y="99"/>
                      <a:pt x="0" y="68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10" y="68"/>
                      <a:pt x="13" y="66"/>
                      <a:pt x="13" y="63"/>
                    </a:cubicBezTo>
                    <a:cubicBezTo>
                      <a:pt x="13" y="60"/>
                      <a:pt x="10" y="57"/>
                      <a:pt x="7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3" y="27"/>
                      <a:pt x="28" y="2"/>
                      <a:pt x="58" y="0"/>
                    </a:cubicBezTo>
                    <a:cubicBezTo>
                      <a:pt x="58" y="6"/>
                      <a:pt x="58" y="6"/>
                      <a:pt x="58" y="6"/>
                    </a:cubicBezTo>
                    <a:cubicBezTo>
                      <a:pt x="58" y="9"/>
                      <a:pt x="61" y="12"/>
                      <a:pt x="64" y="12"/>
                    </a:cubicBezTo>
                    <a:cubicBezTo>
                      <a:pt x="67" y="12"/>
                      <a:pt x="69" y="9"/>
                      <a:pt x="69" y="6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100" y="2"/>
                      <a:pt x="124" y="27"/>
                      <a:pt x="127" y="57"/>
                    </a:cubicBezTo>
                    <a:cubicBezTo>
                      <a:pt x="120" y="57"/>
                      <a:pt x="120" y="57"/>
                      <a:pt x="120" y="57"/>
                    </a:cubicBezTo>
                    <a:cubicBezTo>
                      <a:pt x="117" y="57"/>
                      <a:pt x="114" y="60"/>
                      <a:pt x="114" y="63"/>
                    </a:cubicBezTo>
                    <a:cubicBezTo>
                      <a:pt x="114" y="66"/>
                      <a:pt x="117" y="68"/>
                      <a:pt x="120" y="68"/>
                    </a:cubicBezTo>
                    <a:cubicBezTo>
                      <a:pt x="127" y="68"/>
                      <a:pt x="127" y="68"/>
                      <a:pt x="127" y="68"/>
                    </a:cubicBezTo>
                    <a:cubicBezTo>
                      <a:pt x="124" y="99"/>
                      <a:pt x="100" y="123"/>
                      <a:pt x="69" y="126"/>
                    </a:cubicBezTo>
                    <a:close/>
                    <a:moveTo>
                      <a:pt x="89" y="16"/>
                    </a:moveTo>
                    <a:cubicBezTo>
                      <a:pt x="87" y="16"/>
                      <a:pt x="85" y="17"/>
                      <a:pt x="84" y="19"/>
                    </a:cubicBezTo>
                    <a:cubicBezTo>
                      <a:pt x="53" y="61"/>
                      <a:pt x="53" y="61"/>
                      <a:pt x="53" y="61"/>
                    </a:cubicBezTo>
                    <a:cubicBezTo>
                      <a:pt x="53" y="61"/>
                      <a:pt x="53" y="62"/>
                      <a:pt x="53" y="62"/>
                    </a:cubicBezTo>
                    <a:cubicBezTo>
                      <a:pt x="53" y="62"/>
                      <a:pt x="52" y="63"/>
                      <a:pt x="52" y="63"/>
                    </a:cubicBezTo>
                    <a:cubicBezTo>
                      <a:pt x="52" y="63"/>
                      <a:pt x="52" y="64"/>
                      <a:pt x="52" y="64"/>
                    </a:cubicBezTo>
                    <a:cubicBezTo>
                      <a:pt x="52" y="64"/>
                      <a:pt x="52" y="65"/>
                      <a:pt x="52" y="65"/>
                    </a:cubicBezTo>
                    <a:cubicBezTo>
                      <a:pt x="53" y="65"/>
                      <a:pt x="53" y="66"/>
                      <a:pt x="53" y="66"/>
                    </a:cubicBezTo>
                    <a:cubicBezTo>
                      <a:pt x="53" y="66"/>
                      <a:pt x="53" y="67"/>
                      <a:pt x="53" y="67"/>
                    </a:cubicBezTo>
                    <a:cubicBezTo>
                      <a:pt x="75" y="93"/>
                      <a:pt x="75" y="93"/>
                      <a:pt x="75" y="93"/>
                    </a:cubicBezTo>
                    <a:cubicBezTo>
                      <a:pt x="76" y="94"/>
                      <a:pt x="77" y="94"/>
                      <a:pt x="79" y="94"/>
                    </a:cubicBezTo>
                    <a:cubicBezTo>
                      <a:pt x="80" y="94"/>
                      <a:pt x="81" y="94"/>
                      <a:pt x="82" y="93"/>
                    </a:cubicBezTo>
                    <a:cubicBezTo>
                      <a:pt x="83" y="92"/>
                      <a:pt x="84" y="91"/>
                      <a:pt x="84" y="89"/>
                    </a:cubicBezTo>
                    <a:cubicBezTo>
                      <a:pt x="84" y="88"/>
                      <a:pt x="84" y="87"/>
                      <a:pt x="83" y="86"/>
                    </a:cubicBezTo>
                    <a:cubicBezTo>
                      <a:pt x="65" y="64"/>
                      <a:pt x="65" y="64"/>
                      <a:pt x="65" y="64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5" y="23"/>
                      <a:pt x="94" y="19"/>
                      <a:pt x="92" y="17"/>
                    </a:cubicBezTo>
                    <a:cubicBezTo>
                      <a:pt x="91" y="17"/>
                      <a:pt x="90" y="16"/>
                      <a:pt x="89" y="16"/>
                    </a:cubicBezTo>
                    <a:close/>
                  </a:path>
                </a:pathLst>
              </a:custGeom>
              <a:solidFill>
                <a:srgbClr val="8FA4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6027905" y="2662571"/>
            <a:ext cx="1239941" cy="1115092"/>
            <a:chOff x="6027905" y="2662571"/>
            <a:chExt cx="1239941" cy="1115092"/>
          </a:xfrm>
        </p:grpSpPr>
        <p:sp>
          <p:nvSpPr>
            <p:cNvPr id="22" name="任意多边形 21"/>
            <p:cNvSpPr/>
            <p:nvPr/>
          </p:nvSpPr>
          <p:spPr>
            <a:xfrm>
              <a:off x="6027905" y="2662571"/>
              <a:ext cx="1239941" cy="1115092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25400">
              <a:solidFill>
                <a:srgbClr val="5771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grpSp>
          <p:nvGrpSpPr>
            <p:cNvPr id="324" name="组合 323"/>
            <p:cNvGrpSpPr/>
            <p:nvPr/>
          </p:nvGrpSpPr>
          <p:grpSpPr>
            <a:xfrm>
              <a:off x="6313257" y="2887021"/>
              <a:ext cx="725488" cy="530225"/>
              <a:chOff x="11137901" y="6122988"/>
              <a:chExt cx="725488" cy="530225"/>
            </a:xfrm>
            <a:solidFill>
              <a:schemeClr val="accent1"/>
            </a:solidFill>
          </p:grpSpPr>
          <p:sp>
            <p:nvSpPr>
              <p:cNvPr id="325" name="Oval 199"/>
              <p:cNvSpPr>
                <a:spLocks noChangeArrowheads="1"/>
              </p:cNvSpPr>
              <p:nvPr/>
            </p:nvSpPr>
            <p:spPr bwMode="auto">
              <a:xfrm>
                <a:off x="11280776" y="6122988"/>
                <a:ext cx="274638" cy="277813"/>
              </a:xfrm>
              <a:prstGeom prst="ellipse">
                <a:avLst/>
              </a:prstGeom>
              <a:solidFill>
                <a:srgbClr val="8FA4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</a:endParaRPr>
              </a:p>
            </p:txBody>
          </p:sp>
          <p:sp>
            <p:nvSpPr>
              <p:cNvPr id="326" name="Freeform 200"/>
              <p:cNvSpPr>
                <a:spLocks/>
              </p:cNvSpPr>
              <p:nvPr/>
            </p:nvSpPr>
            <p:spPr bwMode="auto">
              <a:xfrm>
                <a:off x="11137901" y="6403975"/>
                <a:ext cx="534988" cy="249238"/>
              </a:xfrm>
              <a:custGeom>
                <a:avLst/>
                <a:gdLst>
                  <a:gd name="T0" fmla="*/ 111 w 142"/>
                  <a:gd name="T1" fmla="*/ 24 h 66"/>
                  <a:gd name="T2" fmla="*/ 114 w 142"/>
                  <a:gd name="T3" fmla="*/ 9 h 66"/>
                  <a:gd name="T4" fmla="*/ 97 w 142"/>
                  <a:gd name="T5" fmla="*/ 0 h 66"/>
                  <a:gd name="T6" fmla="*/ 75 w 142"/>
                  <a:gd name="T7" fmla="*/ 25 h 66"/>
                  <a:gd name="T8" fmla="*/ 53 w 142"/>
                  <a:gd name="T9" fmla="*/ 0 h 66"/>
                  <a:gd name="T10" fmla="*/ 0 w 142"/>
                  <a:gd name="T11" fmla="*/ 66 h 66"/>
                  <a:gd name="T12" fmla="*/ 142 w 142"/>
                  <a:gd name="T13" fmla="*/ 66 h 66"/>
                  <a:gd name="T14" fmla="*/ 111 w 142"/>
                  <a:gd name="T15" fmla="*/ 2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2" h="66">
                    <a:moveTo>
                      <a:pt x="111" y="24"/>
                    </a:moveTo>
                    <a:cubicBezTo>
                      <a:pt x="111" y="19"/>
                      <a:pt x="112" y="14"/>
                      <a:pt x="114" y="9"/>
                    </a:cubicBezTo>
                    <a:cubicBezTo>
                      <a:pt x="108" y="5"/>
                      <a:pt x="103" y="2"/>
                      <a:pt x="97" y="0"/>
                    </a:cubicBezTo>
                    <a:cubicBezTo>
                      <a:pt x="75" y="25"/>
                      <a:pt x="75" y="25"/>
                      <a:pt x="75" y="25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26" y="10"/>
                      <a:pt x="5" y="35"/>
                      <a:pt x="0" y="66"/>
                    </a:cubicBezTo>
                    <a:cubicBezTo>
                      <a:pt x="142" y="66"/>
                      <a:pt x="142" y="66"/>
                      <a:pt x="142" y="66"/>
                    </a:cubicBezTo>
                    <a:cubicBezTo>
                      <a:pt x="124" y="60"/>
                      <a:pt x="111" y="44"/>
                      <a:pt x="111" y="24"/>
                    </a:cubicBezTo>
                    <a:close/>
                  </a:path>
                </a:pathLst>
              </a:custGeom>
              <a:solidFill>
                <a:srgbClr val="8FA4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</a:endParaRPr>
              </a:p>
            </p:txBody>
          </p:sp>
          <p:sp>
            <p:nvSpPr>
              <p:cNvPr id="327" name="Freeform 201"/>
              <p:cNvSpPr>
                <a:spLocks noEditPoints="1"/>
              </p:cNvSpPr>
              <p:nvPr/>
            </p:nvSpPr>
            <p:spPr bwMode="auto">
              <a:xfrm>
                <a:off x="11585576" y="6356350"/>
                <a:ext cx="277813" cy="277813"/>
              </a:xfrm>
              <a:custGeom>
                <a:avLst/>
                <a:gdLst>
                  <a:gd name="T0" fmla="*/ 37 w 74"/>
                  <a:gd name="T1" fmla="*/ 0 h 74"/>
                  <a:gd name="T2" fmla="*/ 0 w 74"/>
                  <a:gd name="T3" fmla="*/ 37 h 74"/>
                  <a:gd name="T4" fmla="*/ 37 w 74"/>
                  <a:gd name="T5" fmla="*/ 74 h 74"/>
                  <a:gd name="T6" fmla="*/ 74 w 74"/>
                  <a:gd name="T7" fmla="*/ 37 h 74"/>
                  <a:gd name="T8" fmla="*/ 37 w 74"/>
                  <a:gd name="T9" fmla="*/ 0 h 74"/>
                  <a:gd name="T10" fmla="*/ 56 w 74"/>
                  <a:gd name="T11" fmla="*/ 42 h 74"/>
                  <a:gd name="T12" fmla="*/ 42 w 74"/>
                  <a:gd name="T13" fmla="*/ 42 h 74"/>
                  <a:gd name="T14" fmla="*/ 42 w 74"/>
                  <a:gd name="T15" fmla="*/ 55 h 74"/>
                  <a:gd name="T16" fmla="*/ 37 w 74"/>
                  <a:gd name="T17" fmla="*/ 60 h 74"/>
                  <a:gd name="T18" fmla="*/ 32 w 74"/>
                  <a:gd name="T19" fmla="*/ 55 h 74"/>
                  <a:gd name="T20" fmla="*/ 32 w 74"/>
                  <a:gd name="T21" fmla="*/ 42 h 74"/>
                  <a:gd name="T22" fmla="*/ 19 w 74"/>
                  <a:gd name="T23" fmla="*/ 42 h 74"/>
                  <a:gd name="T24" fmla="*/ 13 w 74"/>
                  <a:gd name="T25" fmla="*/ 37 h 74"/>
                  <a:gd name="T26" fmla="*/ 19 w 74"/>
                  <a:gd name="T27" fmla="*/ 32 h 74"/>
                  <a:gd name="T28" fmla="*/ 32 w 74"/>
                  <a:gd name="T29" fmla="*/ 32 h 74"/>
                  <a:gd name="T30" fmla="*/ 32 w 74"/>
                  <a:gd name="T31" fmla="*/ 18 h 74"/>
                  <a:gd name="T32" fmla="*/ 37 w 74"/>
                  <a:gd name="T33" fmla="*/ 13 h 74"/>
                  <a:gd name="T34" fmla="*/ 42 w 74"/>
                  <a:gd name="T35" fmla="*/ 18 h 74"/>
                  <a:gd name="T36" fmla="*/ 42 w 74"/>
                  <a:gd name="T37" fmla="*/ 32 h 74"/>
                  <a:gd name="T38" fmla="*/ 56 w 74"/>
                  <a:gd name="T39" fmla="*/ 32 h 74"/>
                  <a:gd name="T40" fmla="*/ 61 w 74"/>
                  <a:gd name="T41" fmla="*/ 37 h 74"/>
                  <a:gd name="T42" fmla="*/ 56 w 74"/>
                  <a:gd name="T43" fmla="*/ 42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4" h="74">
                    <a:moveTo>
                      <a:pt x="37" y="0"/>
                    </a:moveTo>
                    <a:cubicBezTo>
                      <a:pt x="17" y="0"/>
                      <a:pt x="0" y="16"/>
                      <a:pt x="0" y="37"/>
                    </a:cubicBezTo>
                    <a:cubicBezTo>
                      <a:pt x="0" y="57"/>
                      <a:pt x="17" y="74"/>
                      <a:pt x="37" y="74"/>
                    </a:cubicBezTo>
                    <a:cubicBezTo>
                      <a:pt x="58" y="74"/>
                      <a:pt x="74" y="57"/>
                      <a:pt x="74" y="37"/>
                    </a:cubicBezTo>
                    <a:cubicBezTo>
                      <a:pt x="74" y="16"/>
                      <a:pt x="58" y="0"/>
                      <a:pt x="37" y="0"/>
                    </a:cubicBezTo>
                    <a:close/>
                    <a:moveTo>
                      <a:pt x="56" y="42"/>
                    </a:moveTo>
                    <a:cubicBezTo>
                      <a:pt x="42" y="42"/>
                      <a:pt x="42" y="42"/>
                      <a:pt x="42" y="42"/>
                    </a:cubicBezTo>
                    <a:cubicBezTo>
                      <a:pt x="42" y="55"/>
                      <a:pt x="42" y="55"/>
                      <a:pt x="42" y="55"/>
                    </a:cubicBezTo>
                    <a:cubicBezTo>
                      <a:pt x="42" y="58"/>
                      <a:pt x="40" y="60"/>
                      <a:pt x="37" y="60"/>
                    </a:cubicBezTo>
                    <a:cubicBezTo>
                      <a:pt x="34" y="60"/>
                      <a:pt x="32" y="58"/>
                      <a:pt x="32" y="55"/>
                    </a:cubicBezTo>
                    <a:cubicBezTo>
                      <a:pt x="32" y="42"/>
                      <a:pt x="32" y="42"/>
                      <a:pt x="32" y="42"/>
                    </a:cubicBezTo>
                    <a:cubicBezTo>
                      <a:pt x="19" y="42"/>
                      <a:pt x="19" y="42"/>
                      <a:pt x="19" y="42"/>
                    </a:cubicBezTo>
                    <a:cubicBezTo>
                      <a:pt x="16" y="42"/>
                      <a:pt x="13" y="40"/>
                      <a:pt x="13" y="37"/>
                    </a:cubicBezTo>
                    <a:cubicBezTo>
                      <a:pt x="13" y="34"/>
                      <a:pt x="16" y="32"/>
                      <a:pt x="19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2" y="15"/>
                      <a:pt x="34" y="13"/>
                      <a:pt x="37" y="13"/>
                    </a:cubicBezTo>
                    <a:cubicBezTo>
                      <a:pt x="40" y="13"/>
                      <a:pt x="42" y="15"/>
                      <a:pt x="42" y="18"/>
                    </a:cubicBezTo>
                    <a:cubicBezTo>
                      <a:pt x="42" y="32"/>
                      <a:pt x="42" y="32"/>
                      <a:pt x="42" y="32"/>
                    </a:cubicBezTo>
                    <a:cubicBezTo>
                      <a:pt x="56" y="32"/>
                      <a:pt x="56" y="32"/>
                      <a:pt x="56" y="32"/>
                    </a:cubicBezTo>
                    <a:cubicBezTo>
                      <a:pt x="58" y="32"/>
                      <a:pt x="61" y="34"/>
                      <a:pt x="61" y="37"/>
                    </a:cubicBezTo>
                    <a:cubicBezTo>
                      <a:pt x="61" y="40"/>
                      <a:pt x="58" y="42"/>
                      <a:pt x="56" y="42"/>
                    </a:cubicBezTo>
                    <a:close/>
                  </a:path>
                </a:pathLst>
              </a:custGeom>
              <a:solidFill>
                <a:srgbClr val="8FA4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</a:endParaRP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1948891" y="2662571"/>
            <a:ext cx="1239941" cy="1115092"/>
            <a:chOff x="1948891" y="2662571"/>
            <a:chExt cx="1239941" cy="1115092"/>
          </a:xfrm>
        </p:grpSpPr>
        <p:sp>
          <p:nvSpPr>
            <p:cNvPr id="38" name="任意多边形 37"/>
            <p:cNvSpPr/>
            <p:nvPr/>
          </p:nvSpPr>
          <p:spPr>
            <a:xfrm>
              <a:off x="1948891" y="2662571"/>
              <a:ext cx="1239941" cy="1115092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25400">
              <a:solidFill>
                <a:srgbClr val="5771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2366704" y="2898648"/>
              <a:ext cx="436563" cy="642938"/>
              <a:chOff x="11255376" y="7265988"/>
              <a:chExt cx="436563" cy="642938"/>
            </a:xfrm>
            <a:solidFill>
              <a:schemeClr val="accent1"/>
            </a:solidFill>
          </p:grpSpPr>
          <p:sp>
            <p:nvSpPr>
              <p:cNvPr id="44" name="Freeform 182"/>
              <p:cNvSpPr>
                <a:spLocks/>
              </p:cNvSpPr>
              <p:nvPr/>
            </p:nvSpPr>
            <p:spPr bwMode="auto">
              <a:xfrm>
                <a:off x="11255376" y="7265988"/>
                <a:ext cx="187325" cy="142875"/>
              </a:xfrm>
              <a:custGeom>
                <a:avLst/>
                <a:gdLst>
                  <a:gd name="T0" fmla="*/ 47 w 50"/>
                  <a:gd name="T1" fmla="*/ 6 h 38"/>
                  <a:gd name="T2" fmla="*/ 33 w 50"/>
                  <a:gd name="T3" fmla="*/ 2 h 38"/>
                  <a:gd name="T4" fmla="*/ 6 w 50"/>
                  <a:gd name="T5" fmla="*/ 19 h 38"/>
                  <a:gd name="T6" fmla="*/ 3 w 50"/>
                  <a:gd name="T7" fmla="*/ 32 h 38"/>
                  <a:gd name="T8" fmla="*/ 6 w 50"/>
                  <a:gd name="T9" fmla="*/ 38 h 38"/>
                  <a:gd name="T10" fmla="*/ 50 w 50"/>
                  <a:gd name="T11" fmla="*/ 12 h 38"/>
                  <a:gd name="T12" fmla="*/ 47 w 50"/>
                  <a:gd name="T13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38">
                    <a:moveTo>
                      <a:pt x="47" y="6"/>
                    </a:moveTo>
                    <a:cubicBezTo>
                      <a:pt x="44" y="1"/>
                      <a:pt x="38" y="0"/>
                      <a:pt x="33" y="2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1" y="22"/>
                      <a:pt x="0" y="28"/>
                      <a:pt x="3" y="32"/>
                    </a:cubicBezTo>
                    <a:cubicBezTo>
                      <a:pt x="6" y="38"/>
                      <a:pt x="6" y="38"/>
                      <a:pt x="6" y="38"/>
                    </a:cubicBezTo>
                    <a:cubicBezTo>
                      <a:pt x="50" y="12"/>
                      <a:pt x="50" y="12"/>
                      <a:pt x="50" y="12"/>
                    </a:cubicBezTo>
                    <a:lnTo>
                      <a:pt x="47" y="6"/>
                    </a:lnTo>
                    <a:close/>
                  </a:path>
                </a:pathLst>
              </a:custGeom>
              <a:solidFill>
                <a:srgbClr val="8FA4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</a:endParaRPr>
              </a:p>
            </p:txBody>
          </p:sp>
          <p:sp>
            <p:nvSpPr>
              <p:cNvPr id="45" name="Freeform 183"/>
              <p:cNvSpPr>
                <a:spLocks/>
              </p:cNvSpPr>
              <p:nvPr/>
            </p:nvSpPr>
            <p:spPr bwMode="auto">
              <a:xfrm>
                <a:off x="11299826" y="7345363"/>
                <a:ext cx="188913" cy="134938"/>
              </a:xfrm>
              <a:custGeom>
                <a:avLst/>
                <a:gdLst>
                  <a:gd name="T0" fmla="*/ 0 w 119"/>
                  <a:gd name="T1" fmla="*/ 61 h 85"/>
                  <a:gd name="T2" fmla="*/ 14 w 119"/>
                  <a:gd name="T3" fmla="*/ 85 h 85"/>
                  <a:gd name="T4" fmla="*/ 119 w 119"/>
                  <a:gd name="T5" fmla="*/ 23 h 85"/>
                  <a:gd name="T6" fmla="*/ 104 w 119"/>
                  <a:gd name="T7" fmla="*/ 0 h 85"/>
                  <a:gd name="T8" fmla="*/ 0 w 119"/>
                  <a:gd name="T9" fmla="*/ 61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85">
                    <a:moveTo>
                      <a:pt x="0" y="61"/>
                    </a:moveTo>
                    <a:lnTo>
                      <a:pt x="14" y="85"/>
                    </a:lnTo>
                    <a:lnTo>
                      <a:pt x="119" y="23"/>
                    </a:lnTo>
                    <a:lnTo>
                      <a:pt x="104" y="0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8FA4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</a:endParaRPr>
              </a:p>
            </p:txBody>
          </p:sp>
          <p:sp>
            <p:nvSpPr>
              <p:cNvPr id="46" name="Freeform 184"/>
              <p:cNvSpPr>
                <a:spLocks/>
              </p:cNvSpPr>
              <p:nvPr/>
            </p:nvSpPr>
            <p:spPr bwMode="auto">
              <a:xfrm>
                <a:off x="11566526" y="7750175"/>
                <a:ext cx="125413" cy="147638"/>
              </a:xfrm>
              <a:custGeom>
                <a:avLst/>
                <a:gdLst>
                  <a:gd name="T0" fmla="*/ 32 w 33"/>
                  <a:gd name="T1" fmla="*/ 34 h 39"/>
                  <a:gd name="T2" fmla="*/ 28 w 33"/>
                  <a:gd name="T3" fmla="*/ 0 h 39"/>
                  <a:gd name="T4" fmla="*/ 0 w 33"/>
                  <a:gd name="T5" fmla="*/ 18 h 39"/>
                  <a:gd name="T6" fmla="*/ 28 w 33"/>
                  <a:gd name="T7" fmla="*/ 37 h 39"/>
                  <a:gd name="T8" fmla="*/ 32 w 33"/>
                  <a:gd name="T9" fmla="*/ 3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9">
                    <a:moveTo>
                      <a:pt x="32" y="34"/>
                    </a:moveTo>
                    <a:cubicBezTo>
                      <a:pt x="28" y="0"/>
                      <a:pt x="28" y="0"/>
                      <a:pt x="28" y="0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31" y="39"/>
                      <a:pt x="33" y="38"/>
                      <a:pt x="32" y="34"/>
                    </a:cubicBezTo>
                    <a:close/>
                  </a:path>
                </a:pathLst>
              </a:custGeom>
              <a:solidFill>
                <a:srgbClr val="8FA4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</a:endParaRPr>
              </a:p>
            </p:txBody>
          </p:sp>
          <p:sp>
            <p:nvSpPr>
              <p:cNvPr id="47" name="Freeform 185"/>
              <p:cNvSpPr>
                <a:spLocks/>
              </p:cNvSpPr>
              <p:nvPr/>
            </p:nvSpPr>
            <p:spPr bwMode="auto">
              <a:xfrm>
                <a:off x="11453813" y="7416800"/>
                <a:ext cx="211138" cy="288925"/>
              </a:xfrm>
              <a:custGeom>
                <a:avLst/>
                <a:gdLst>
                  <a:gd name="T0" fmla="*/ 133 w 133"/>
                  <a:gd name="T1" fmla="*/ 161 h 182"/>
                  <a:gd name="T2" fmla="*/ 33 w 133"/>
                  <a:gd name="T3" fmla="*/ 0 h 182"/>
                  <a:gd name="T4" fmla="*/ 0 w 133"/>
                  <a:gd name="T5" fmla="*/ 21 h 182"/>
                  <a:gd name="T6" fmla="*/ 97 w 133"/>
                  <a:gd name="T7" fmla="*/ 182 h 182"/>
                  <a:gd name="T8" fmla="*/ 133 w 133"/>
                  <a:gd name="T9" fmla="*/ 161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3" h="182">
                    <a:moveTo>
                      <a:pt x="133" y="161"/>
                    </a:moveTo>
                    <a:lnTo>
                      <a:pt x="33" y="0"/>
                    </a:lnTo>
                    <a:lnTo>
                      <a:pt x="0" y="21"/>
                    </a:lnTo>
                    <a:lnTo>
                      <a:pt x="97" y="182"/>
                    </a:lnTo>
                    <a:lnTo>
                      <a:pt x="133" y="161"/>
                    </a:lnTo>
                    <a:close/>
                  </a:path>
                </a:pathLst>
              </a:custGeom>
              <a:solidFill>
                <a:srgbClr val="8FA4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</a:endParaRPr>
              </a:p>
            </p:txBody>
          </p:sp>
          <p:sp>
            <p:nvSpPr>
              <p:cNvPr id="48" name="Freeform 186"/>
              <p:cNvSpPr>
                <a:spLocks/>
              </p:cNvSpPr>
              <p:nvPr/>
            </p:nvSpPr>
            <p:spPr bwMode="auto">
              <a:xfrm>
                <a:off x="11341101" y="7480300"/>
                <a:ext cx="211138" cy="293688"/>
              </a:xfrm>
              <a:custGeom>
                <a:avLst/>
                <a:gdLst>
                  <a:gd name="T0" fmla="*/ 133 w 133"/>
                  <a:gd name="T1" fmla="*/ 163 h 185"/>
                  <a:gd name="T2" fmla="*/ 36 w 133"/>
                  <a:gd name="T3" fmla="*/ 0 h 185"/>
                  <a:gd name="T4" fmla="*/ 0 w 133"/>
                  <a:gd name="T5" fmla="*/ 21 h 185"/>
                  <a:gd name="T6" fmla="*/ 100 w 133"/>
                  <a:gd name="T7" fmla="*/ 185 h 185"/>
                  <a:gd name="T8" fmla="*/ 133 w 133"/>
                  <a:gd name="T9" fmla="*/ 163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3" h="185">
                    <a:moveTo>
                      <a:pt x="133" y="163"/>
                    </a:moveTo>
                    <a:lnTo>
                      <a:pt x="36" y="0"/>
                    </a:lnTo>
                    <a:lnTo>
                      <a:pt x="0" y="21"/>
                    </a:lnTo>
                    <a:lnTo>
                      <a:pt x="100" y="185"/>
                    </a:lnTo>
                    <a:lnTo>
                      <a:pt x="133" y="163"/>
                    </a:lnTo>
                    <a:close/>
                  </a:path>
                </a:pathLst>
              </a:custGeom>
              <a:solidFill>
                <a:srgbClr val="8FA4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</a:endParaRPr>
              </a:p>
            </p:txBody>
          </p:sp>
          <p:sp>
            <p:nvSpPr>
              <p:cNvPr id="49" name="Freeform 187"/>
              <p:cNvSpPr>
                <a:spLocks/>
              </p:cNvSpPr>
              <p:nvPr/>
            </p:nvSpPr>
            <p:spPr bwMode="auto">
              <a:xfrm>
                <a:off x="11263313" y="7878763"/>
                <a:ext cx="311150" cy="30163"/>
              </a:xfrm>
              <a:custGeom>
                <a:avLst/>
                <a:gdLst>
                  <a:gd name="T0" fmla="*/ 79 w 83"/>
                  <a:gd name="T1" fmla="*/ 0 h 8"/>
                  <a:gd name="T2" fmla="*/ 4 w 83"/>
                  <a:gd name="T3" fmla="*/ 0 h 8"/>
                  <a:gd name="T4" fmla="*/ 0 w 83"/>
                  <a:gd name="T5" fmla="*/ 4 h 8"/>
                  <a:gd name="T6" fmla="*/ 4 w 83"/>
                  <a:gd name="T7" fmla="*/ 8 h 8"/>
                  <a:gd name="T8" fmla="*/ 79 w 83"/>
                  <a:gd name="T9" fmla="*/ 8 h 8"/>
                  <a:gd name="T10" fmla="*/ 83 w 83"/>
                  <a:gd name="T11" fmla="*/ 4 h 8"/>
                  <a:gd name="T12" fmla="*/ 79 w 83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" h="8">
                    <a:moveTo>
                      <a:pt x="79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1" y="0"/>
                      <a:pt x="0" y="2"/>
                      <a:pt x="0" y="4"/>
                    </a:cubicBezTo>
                    <a:cubicBezTo>
                      <a:pt x="0" y="6"/>
                      <a:pt x="1" y="8"/>
                      <a:pt x="4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81" y="8"/>
                      <a:pt x="83" y="6"/>
                      <a:pt x="83" y="4"/>
                    </a:cubicBezTo>
                    <a:cubicBezTo>
                      <a:pt x="83" y="2"/>
                      <a:pt x="81" y="0"/>
                      <a:pt x="79" y="0"/>
                    </a:cubicBezTo>
                    <a:close/>
                  </a:path>
                </a:pathLst>
              </a:custGeom>
              <a:solidFill>
                <a:srgbClr val="8FA4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</a:endParaRPr>
              </a:p>
            </p:txBody>
          </p:sp>
        </p:grpSp>
      </p:grpSp>
      <p:sp>
        <p:nvSpPr>
          <p:cNvPr id="50" name="TextBox 6"/>
          <p:cNvSpPr txBox="1">
            <a:spLocks noChangeArrowheads="1"/>
          </p:cNvSpPr>
          <p:nvPr/>
        </p:nvSpPr>
        <p:spPr bwMode="auto">
          <a:xfrm>
            <a:off x="1817857" y="1225561"/>
            <a:ext cx="1583811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这里是具体内容这里是具体内容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.</a:t>
            </a:r>
            <a:endParaRPr lang="zh-CN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cxnSp>
        <p:nvCxnSpPr>
          <p:cNvPr id="51" name="直接连接符 50"/>
          <p:cNvCxnSpPr/>
          <p:nvPr/>
        </p:nvCxnSpPr>
        <p:spPr>
          <a:xfrm>
            <a:off x="2550888" y="1950597"/>
            <a:ext cx="0" cy="71197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1872490" y="1950597"/>
            <a:ext cx="6783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2550888" y="1950597"/>
            <a:ext cx="6783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4601256" y="1950597"/>
            <a:ext cx="0" cy="71197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3922858" y="1950597"/>
            <a:ext cx="6783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4601256" y="1950597"/>
            <a:ext cx="6783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3595723" y="3207708"/>
            <a:ext cx="0" cy="71197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2917325" y="3935848"/>
            <a:ext cx="6783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3595723" y="3935848"/>
            <a:ext cx="6783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5634859" y="3207708"/>
            <a:ext cx="0" cy="71197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4956461" y="3935848"/>
            <a:ext cx="6783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5634859" y="3935848"/>
            <a:ext cx="6783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6658068" y="1950597"/>
            <a:ext cx="0" cy="71197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5979670" y="1950597"/>
            <a:ext cx="6783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6658068" y="1950597"/>
            <a:ext cx="6783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"/>
          <p:cNvSpPr txBox="1">
            <a:spLocks noChangeArrowheads="1"/>
          </p:cNvSpPr>
          <p:nvPr/>
        </p:nvSpPr>
        <p:spPr bwMode="auto">
          <a:xfrm>
            <a:off x="3473783" y="434492"/>
            <a:ext cx="20510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年度工作概述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  <a:cs typeface="+mn-ea"/>
            </a:endParaRPr>
          </a:p>
        </p:txBody>
      </p:sp>
      <p:sp>
        <p:nvSpPr>
          <p:cNvPr id="65" name="TextBox 6"/>
          <p:cNvSpPr txBox="1">
            <a:spLocks noChangeArrowheads="1"/>
          </p:cNvSpPr>
          <p:nvPr/>
        </p:nvSpPr>
        <p:spPr bwMode="auto">
          <a:xfrm>
            <a:off x="3821045" y="752508"/>
            <a:ext cx="13159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cs typeface="+mn-ea"/>
              </a:rPr>
              <a:t>YOUR TITLE HERE</a:t>
            </a:r>
            <a:endParaRPr kumimoji="0" lang="zh-CN" sz="110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 Narrow" panose="020B0606020202030204" pitchFamily="34" charset="0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5449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50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 panose="020F0302020204030204"/>
        <a:ea typeface="微软雅黑"/>
        <a:cs typeface=""/>
      </a:majorFont>
      <a:minorFont>
        <a:latin typeface="Arial" panose="020F0502020204030204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1171</TotalTime>
  <Words>2889</Words>
  <Application>Microsoft Office PowerPoint</Application>
  <PresentationFormat>全屏显示(16:9)</PresentationFormat>
  <Paragraphs>218</Paragraphs>
  <Slides>31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49" baseType="lpstr">
      <vt:lpstr>Arial Unicode MS</vt:lpstr>
      <vt:lpstr>HandelGotDLig</vt:lpstr>
      <vt:lpstr>Malgun Gothic</vt:lpstr>
      <vt:lpstr>Meiryo</vt:lpstr>
      <vt:lpstr>等线</vt:lpstr>
      <vt:lpstr>汉真广标</vt:lpstr>
      <vt:lpstr>宋体</vt:lpstr>
      <vt:lpstr>微软雅黑</vt:lpstr>
      <vt:lpstr>站酷高端黑</vt:lpstr>
      <vt:lpstr>Agency FB</vt:lpstr>
      <vt:lpstr>Arial</vt:lpstr>
      <vt:lpstr>Arial Narrow</vt:lpstr>
      <vt:lpstr>Calibri</vt:lpstr>
      <vt:lpstr>Calibri Light</vt:lpstr>
      <vt:lpstr>Impact</vt:lpstr>
      <vt:lpstr>Times New Roman</vt:lpstr>
      <vt:lpstr>Office 主题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优品PPT</cp:lastModifiedBy>
  <cp:revision>201</cp:revision>
  <dcterms:created xsi:type="dcterms:W3CDTF">2015-06-24T16:00:35Z</dcterms:created>
  <dcterms:modified xsi:type="dcterms:W3CDTF">2018-07-29T23:53:19Z</dcterms:modified>
</cp:coreProperties>
</file>