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91" r:id="rId6"/>
    <p:sldId id="323" r:id="rId7"/>
    <p:sldId id="268" r:id="rId8"/>
    <p:sldId id="352" r:id="rId9"/>
    <p:sldId id="356" r:id="rId10"/>
    <p:sldId id="355" r:id="rId11"/>
    <p:sldId id="354" r:id="rId12"/>
    <p:sldId id="293" r:id="rId13"/>
    <p:sldId id="357" r:id="rId14"/>
    <p:sldId id="292" r:id="rId15"/>
    <p:sldId id="286" r:id="rId16"/>
    <p:sldId id="29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601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597921" y="1620930"/>
            <a:ext cx="394843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time</a:t>
            </a:r>
            <a:endParaRPr 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46215" y="3492500"/>
            <a:ext cx="83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王军岩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096785" y="241127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逆水行舟，不进则退。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3927668" y="1839422"/>
            <a:ext cx="1682255" cy="1613705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767092" y="218460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B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3572021" y="2071947"/>
            <a:ext cx="1678847" cy="1600178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02937" y="287012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A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7803" y="2330885"/>
            <a:ext cx="869368" cy="660576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441911" y="2408849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703116" y="2368471"/>
            <a:ext cx="2024459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563020" y="2115359"/>
            <a:ext cx="2024459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您的内容打在这里，或者通过复制您的文本后，在此框中选择粘贴，并选择只保留文字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496345" y="3177188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80590" y="3222355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业务</a:t>
            </a:r>
            <a:endParaRPr lang="zh-CN" altLang="en-US" sz="1600" dirty="0"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20390" y="2031129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技术</a:t>
            </a:r>
            <a:endParaRPr lang="zh-CN" altLang="en-US" sz="1600" dirty="0"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39730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人生没有加时赛，胜负只在上半场。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360761" y="3072784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09" name="TextBox 36"/>
          <p:cNvSpPr txBox="1"/>
          <p:nvPr/>
        </p:nvSpPr>
        <p:spPr>
          <a:xfrm>
            <a:off x="360761" y="2737888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在此添加标题</a:t>
            </a:r>
            <a:endParaRPr lang="zh-CN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283392" y="3090165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2868527" y="1876120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2" name="TextBox 36"/>
          <p:cNvSpPr txBox="1"/>
          <p:nvPr/>
        </p:nvSpPr>
        <p:spPr>
          <a:xfrm>
            <a:off x="2868527" y="1541224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在此添加标题</a:t>
            </a:r>
            <a:endParaRPr lang="zh-CN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2791158" y="1893501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37"/>
          <p:cNvSpPr txBox="1"/>
          <p:nvPr/>
        </p:nvSpPr>
        <p:spPr>
          <a:xfrm>
            <a:off x="4913972" y="3445331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5" name="TextBox 36"/>
          <p:cNvSpPr txBox="1"/>
          <p:nvPr/>
        </p:nvSpPr>
        <p:spPr>
          <a:xfrm>
            <a:off x="4913972" y="3110435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在此添加标题</a:t>
            </a:r>
            <a:endParaRPr lang="zh-CN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4836603" y="3462712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37"/>
          <p:cNvSpPr txBox="1"/>
          <p:nvPr/>
        </p:nvSpPr>
        <p:spPr>
          <a:xfrm>
            <a:off x="7187116" y="2106398"/>
            <a:ext cx="160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您的内容打在这里，或者通过复制您的文本后，在此框中选择粘贴，并选择只保留文字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8" name="TextBox 36"/>
          <p:cNvSpPr txBox="1"/>
          <p:nvPr/>
        </p:nvSpPr>
        <p:spPr>
          <a:xfrm>
            <a:off x="7187116" y="1771502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在此添加标题</a:t>
            </a:r>
            <a:endParaRPr lang="zh-CN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7109747" y="2123779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1" grpId="0"/>
      <p:bldP spid="112" grpId="0"/>
      <p:bldP spid="114" grpId="0"/>
      <p:bldP spid="115" grpId="0"/>
      <p:bldP spid="117" grpId="0"/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6884" y="1782890"/>
            <a:ext cx="170688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3200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40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发展规划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3324906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096785" y="2284278"/>
            <a:ext cx="318985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不积跬步，无以至千里；</a:t>
            </a:r>
            <a:endParaRPr lang="zh-CN" altLang="zh-CN" sz="1000" dirty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不积小流，无以成江海。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R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M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A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055400" y="1696867"/>
            <a:ext cx="132854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SuperDMO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814832" y="2492353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RestEasy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914296" y="3219869"/>
            <a:ext cx="174019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MiniProgram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815105" y="3935871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AngularJS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14999" y="234921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@Produces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@POST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@GET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等注解的使用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14999" y="378944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使用Git提交代码到Gerrit进行审阅，以及解决冲突、合并分支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13066" y="2946574"/>
            <a:ext cx="27900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小程序的数据绑定、缓存用法、全局变量用法、生命周期回调函数、页面事件处理函数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81708" y="66690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  习  心  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213066" y="1246679"/>
            <a:ext cx="2790095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queryBySQL方法可以实现关联查询。insert、delete、update方法可以实现单个对象的增删改，而insertArray、deleteArray、updateArray方法可以实现对象数组的增删改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84695" y="2397943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谁不会休息，谁就不会工作。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获取人员信息时，需要查询所有的私有化服务器和公共服务器；使用PUB服务后，只需要访问PUB返回的私有化服务器URL和公共服务器，减少请求响应时间。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人员档案对接PUB服务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184075" y="124372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589094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7589100" y="140998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33358" y="369009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69936" y="2373894"/>
            <a:ext cx="452554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防止乡村销客发送短信接口被恶意请求，发送大量无用短信。使用微信小程序独有的用户唯一标识openId验证用户身份，openId可以辨别出是否人为操作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179511" y="171044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验证码发送验证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4515" y="224733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65" y="1710447"/>
            <a:ext cx="1999690" cy="1979306"/>
          </a:xfrm>
          <a:custGeom>
            <a:avLst/>
            <a:gdLst>
              <a:gd name="connsiteX0" fmla="*/ 1055341 w 2110682"/>
              <a:gd name="connsiteY0" fmla="*/ 0 h 2110682"/>
              <a:gd name="connsiteX1" fmla="*/ 2110682 w 2110682"/>
              <a:gd name="connsiteY1" fmla="*/ 1055341 h 2110682"/>
              <a:gd name="connsiteX2" fmla="*/ 1055341 w 2110682"/>
              <a:gd name="connsiteY2" fmla="*/ 2110682 h 2110682"/>
              <a:gd name="connsiteX3" fmla="*/ 0 w 2110682"/>
              <a:gd name="connsiteY3" fmla="*/ 1055341 h 2110682"/>
              <a:gd name="connsiteX4" fmla="*/ 1055341 w 2110682"/>
              <a:gd name="connsiteY4" fmla="*/ 0 h 211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682" h="2110682">
                <a:moveTo>
                  <a:pt x="1055341" y="0"/>
                </a:moveTo>
                <a:cubicBezTo>
                  <a:pt x="1638190" y="0"/>
                  <a:pt x="2110682" y="472492"/>
                  <a:pt x="2110682" y="1055341"/>
                </a:cubicBezTo>
                <a:cubicBezTo>
                  <a:pt x="2110682" y="1638190"/>
                  <a:pt x="1638190" y="2110682"/>
                  <a:pt x="1055341" y="2110682"/>
                </a:cubicBezTo>
                <a:cubicBezTo>
                  <a:pt x="472492" y="2110682"/>
                  <a:pt x="0" y="1638190"/>
                  <a:pt x="0" y="1055341"/>
                </a:cubicBezTo>
                <a:cubicBezTo>
                  <a:pt x="0" y="472492"/>
                  <a:pt x="472492" y="0"/>
                  <a:pt x="1055341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5087259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19655" y="1357630"/>
            <a:ext cx="24866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小程序审核体验用户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2" y="1776131"/>
            <a:ext cx="1707739" cy="1898944"/>
            <a:chOff x="294422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rcRect l="16625" t="2828" r="15509" b="2828"/>
            <a:stretch>
              <a:fillRect/>
            </a:stretch>
          </p:blipFill>
          <p:spPr>
            <a:xfrm>
              <a:off x="409722" y="1748882"/>
              <a:ext cx="1477142" cy="1629592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028190" y="1967865"/>
            <a:ext cx="3069590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微信小程序需要通过微信官方人员的审核后才能发布。创建特定账户给微信官方人员，可以体验微信小程序的所有功能，帮助微信小程序快速通过审核。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57370" cy="514350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99421" y="2041356"/>
            <a:ext cx="2202366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业务员制定特价活动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公司级制定特价活动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使用特价活动的产品下单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978</Words>
  <Application>WPS 演示</Application>
  <PresentationFormat>全屏显示(16:9)</PresentationFormat>
  <Paragraphs>141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Malgun Gothic</vt:lpstr>
      <vt:lpstr>站酷高端黑</vt:lpstr>
      <vt:lpstr>Impact</vt:lpstr>
      <vt:lpstr>Times New Roman</vt:lpstr>
      <vt:lpstr>Arial</vt:lpstr>
      <vt:lpstr>Arial Unicode MS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一笑奈何1413440999</cp:lastModifiedBy>
  <cp:revision>205</cp:revision>
  <dcterms:created xsi:type="dcterms:W3CDTF">2015-06-24T16:00:00Z</dcterms:created>
  <dcterms:modified xsi:type="dcterms:W3CDTF">2018-11-07T12:15:11Z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