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d050efa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d050efa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b40511d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1b40511d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1b40511d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1b40511d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84f772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84f772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6e36e1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c6e36e1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6e36e1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6e36e1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d050efa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d050efa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6e36e1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c6e36e1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b40511d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b40511d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b40511d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b40511d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1b40511d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1b40511d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d9d8977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d9d8977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vgsgaPNVxyoEKrfdsBDh4DWsKA8E0SiKpKnY855c1w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spreadsheets/d/18x5ba5T6lhX5WS1ZEF-hWDv635DbRq5FnFfmbwhOX_0/edit?usp=shar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-HoeMvCE_eLkodZ5O0ZaUhehm3zdQtK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NGWN-P2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2023/11/20 羅文熠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Submission Items</a:t>
            </a:r>
            <a:endParaRPr sz="282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dirty="0"/>
              <a:t>Format: B10803040.zip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dirty="0"/>
              <a:t>Unzip your file to output the following folder containing your </a:t>
            </a:r>
            <a:r>
              <a:rPr lang="en-US" altLang="zh-TW" sz="2200"/>
              <a:t>source codes</a:t>
            </a:r>
            <a:r>
              <a:rPr lang="zh-TW" sz="2200"/>
              <a:t> </a:t>
            </a:r>
            <a:r>
              <a:rPr lang="zh-TW" sz="2200" dirty="0"/>
              <a:t>and jpg files.</a:t>
            </a:r>
            <a:endParaRPr sz="22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88" y="2566988"/>
            <a:ext cx="17240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C3959D4-07E7-4349-9C13-C61D6EC2C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47" y="3364438"/>
            <a:ext cx="3448531" cy="1343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0D98B8E-3FF5-4DDC-B2F2-1167BD487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0" y="2633607"/>
            <a:ext cx="2038635" cy="800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Project Requirement</a:t>
            </a:r>
            <a:endParaRPr sz="282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074300"/>
            <a:ext cx="8520600" cy="3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Source Code in .c/.cpp/.py =&gt; C/ C++/ Python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zh-TW" sz="2200" b="1">
                <a:solidFill>
                  <a:srgbClr val="FF0000"/>
                </a:solidFill>
              </a:rPr>
              <a:t>Plagiarism is prohibited and will get a minus score if you do so</a:t>
            </a:r>
            <a:endParaRPr sz="2200"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zh-TW" sz="2200">
                <a:solidFill>
                  <a:srgbClr val="FF0000"/>
                </a:solidFill>
              </a:rPr>
              <a:t>In this project, we’ll use source code plagiarism detection tool for plagiarism detection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Demo</a:t>
            </a:r>
            <a:endParaRPr sz="282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074300"/>
            <a:ext cx="8520600" cy="3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2200">
                <a:solidFill>
                  <a:srgbClr val="FF0000"/>
                </a:solidFill>
              </a:rPr>
              <a:t>Demo dates: 12/14(19:00~21:00) or 12/15 (19:00~21:00)</a:t>
            </a:r>
            <a:endParaRPr sz="2200"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2200">
                <a:solidFill>
                  <a:srgbClr val="FF0000"/>
                </a:solidFill>
              </a:rPr>
              <a:t>Generate the jpg file required for “Part 1 (40%) img about TA and You =&gt; screenshot_1.jpg” during the demo.</a:t>
            </a:r>
            <a:endParaRPr sz="2200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2200">
                <a:solidFill>
                  <a:schemeClr val="dk1"/>
                </a:solidFill>
              </a:rPr>
              <a:t>Please bring your computer during the demo and test in advance whether it can successfully operate and run the program.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sz="2200" b="1">
                <a:solidFill>
                  <a:schemeClr val="dk1"/>
                </a:solidFill>
              </a:rPr>
              <a:t>Please fill the demo order sheet below before 12/1(Fri.) 23:59</a:t>
            </a:r>
            <a:endParaRPr sz="2200">
              <a:solidFill>
                <a:srgbClr val="FF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u="sng">
                <a:solidFill>
                  <a:schemeClr val="hlink"/>
                </a:solidFill>
                <a:hlinkClick r:id="rId3"/>
              </a:rPr>
              <a:t>12/14:Link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 u="sng">
                <a:solidFill>
                  <a:schemeClr val="hlink"/>
                </a:solidFill>
                <a:hlinkClick r:id="rId4"/>
              </a:rPr>
              <a:t>12/15:Link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Project hints</a:t>
            </a:r>
            <a:endParaRPr sz="282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Use python package: socket, cv2,pickle,struct,numpy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Use TCP, ipv4, ip=127.0.0.1, port: any (8080,whatever)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/>
              <a:t>Remember to implement the function of the screenshot key.</a:t>
            </a:r>
            <a:endParaRPr sz="2200" b="1"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Outline</a:t>
            </a:r>
            <a:endParaRPr sz="28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Instructions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Introduction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Project goal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b="1"/>
              <a:t>Project hints</a:t>
            </a:r>
            <a:endParaRPr sz="2200"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Instructions</a:t>
            </a:r>
            <a:endParaRPr sz="282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 this project, you need to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Write server and client programs to practice TCP socket programming.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Demo your project to TA group.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Name the zip file “</a:t>
            </a:r>
            <a:r>
              <a:rPr lang="zh-TW" sz="2000">
                <a:solidFill>
                  <a:srgbClr val="FF0000"/>
                </a:solidFill>
              </a:rPr>
              <a:t>studentID.zip</a:t>
            </a:r>
            <a:r>
              <a:rPr lang="zh-TW" sz="2000"/>
              <a:t>” and upload it to the Moodle system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Mail to network6459@gmail.com if you have any question about this project.</a:t>
            </a:r>
            <a:endParaRPr sz="20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Introduction</a:t>
            </a:r>
            <a:endParaRPr sz="282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This project aims to implement an application for transmitting real-time video streaming between the client and the server.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A camera positioned on the server captures real-time images. Once the server reads the live image, it is showcased on the screen and transmitted to the client.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The client receives the video stream from the server and displays it on the screen. Additionally, the client needs to provide the screenshot function.</a:t>
            </a:r>
            <a:endParaRPr sz="2000"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Goal</a:t>
            </a:r>
            <a:endParaRPr sz="282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85" name="Google Shape;85;p17" title="NGWN_P2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9" y="931050"/>
            <a:ext cx="733471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Goal</a:t>
            </a:r>
            <a:endParaRPr sz="282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Construct a TCP connection between the server and the client.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Server side displays **</a:t>
            </a:r>
            <a:r>
              <a:rPr lang="zh-TW" sz="2200" b="1"/>
              <a:t>camera**</a:t>
            </a:r>
            <a:r>
              <a:rPr lang="zh-TW" sz="2200"/>
              <a:t> screen.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Client-side displays **</a:t>
            </a:r>
            <a:r>
              <a:rPr lang="zh-TW" sz="2200" b="1"/>
              <a:t>camera</a:t>
            </a:r>
            <a:r>
              <a:rPr lang="zh-TW" sz="2200"/>
              <a:t>** screen and screenshots the received video.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Server (only one server)</a:t>
            </a:r>
            <a:endParaRPr sz="282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Construct a TCP connection with the connected client.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Open a TCP socket.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Wait for the client.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Read live video from the camera and display it on the screen.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Transmit the live video to the client.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Close the TCP connection when the client finishes the task.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Client (only one client)</a:t>
            </a:r>
            <a:endParaRPr sz="282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Build a TCP connection with its target server.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Open a TCP socket.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Connect to the server.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Receive live video from the server and display it.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If the client presses the “space” key, it will take a screenshot and save it on disks.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Finish the TCP connection(ctrl+c or “ESC” key).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Project Requirement</a:t>
            </a:r>
            <a:endParaRPr sz="282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074300"/>
            <a:ext cx="8520600" cy="3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dirty="0"/>
              <a:t>Submission deadline: </a:t>
            </a:r>
            <a:r>
              <a:rPr lang="zh-TW" sz="2200" dirty="0">
                <a:solidFill>
                  <a:srgbClr val="FF0000"/>
                </a:solidFill>
              </a:rPr>
              <a:t>12/17 23:59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 dirty="0"/>
              <a:t>Pack your jpg files</a:t>
            </a:r>
            <a:r>
              <a:rPr lang="zh-TW" altLang="en-US" sz="2200" dirty="0"/>
              <a:t> </a:t>
            </a:r>
            <a:r>
              <a:rPr lang="en-US" altLang="zh-TW" sz="2200" dirty="0"/>
              <a:t>and source codes</a:t>
            </a:r>
            <a:r>
              <a:rPr lang="zh-TW" sz="2200" dirty="0"/>
              <a:t> into a compressed file and upload it to the Moodle system.</a:t>
            </a:r>
            <a:r>
              <a:rPr lang="en-US" altLang="zh-TW" sz="2200" dirty="0"/>
              <a:t> Finally, name the zip files as BXXXXXXXX.zip.</a:t>
            </a:r>
            <a:endParaRPr lang="en-US"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zh-TW" sz="2200" dirty="0">
                <a:solidFill>
                  <a:srgbClr val="FF0000"/>
                </a:solidFill>
              </a:rPr>
              <a:t>Part 1 (40%) image about TA and You (Demo: 12/14, 12/15) =&gt; screenshot_1.jpg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zh-TW" sz="2200" dirty="0">
                <a:solidFill>
                  <a:srgbClr val="FF0000"/>
                </a:solidFill>
              </a:rPr>
              <a:t>Part 2 (60%)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 dirty="0"/>
              <a:t>your client code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zh-TW" sz="2200" dirty="0"/>
              <a:t>your server code</a:t>
            </a:r>
            <a:endParaRPr sz="2200"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672</Words>
  <Application>Microsoft Office PowerPoint</Application>
  <PresentationFormat>如螢幕大小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NGWN-P2</vt:lpstr>
      <vt:lpstr>Outline</vt:lpstr>
      <vt:lpstr>Instructions</vt:lpstr>
      <vt:lpstr>Introduction</vt:lpstr>
      <vt:lpstr>Goal</vt:lpstr>
      <vt:lpstr>Goal</vt:lpstr>
      <vt:lpstr>Server (only one server)</vt:lpstr>
      <vt:lpstr>Client (only one client)</vt:lpstr>
      <vt:lpstr>Project Requirement</vt:lpstr>
      <vt:lpstr>Submission Items</vt:lpstr>
      <vt:lpstr>Project Requirement</vt:lpstr>
      <vt:lpstr>Demo</vt:lpstr>
      <vt:lpstr>Project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NGWN-P2</dc:title>
  <cp:lastModifiedBy>E1-201-1-WenYi</cp:lastModifiedBy>
  <cp:revision>5</cp:revision>
  <dcterms:modified xsi:type="dcterms:W3CDTF">2023-11-21T14:58:09Z</dcterms:modified>
</cp:coreProperties>
</file>