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8" r:id="rId3"/>
    <p:sldId id="269" r:id="rId4"/>
    <p:sldId id="271" r:id="rId5"/>
    <p:sldId id="282" r:id="rId6"/>
    <p:sldId id="272" r:id="rId7"/>
    <p:sldId id="273" r:id="rId8"/>
    <p:sldId id="265" r:id="rId9"/>
    <p:sldId id="274" r:id="rId10"/>
    <p:sldId id="275" r:id="rId11"/>
    <p:sldId id="276" r:id="rId12"/>
    <p:sldId id="277" r:id="rId13"/>
    <p:sldId id="278" r:id="rId14"/>
    <p:sldId id="264" r:id="rId15"/>
    <p:sldId id="284" r:id="rId16"/>
    <p:sldId id="279" r:id="rId17"/>
    <p:sldId id="283" r:id="rId18"/>
    <p:sldId id="280" r:id="rId19"/>
    <p:sldId id="281" r:id="rId20"/>
    <p:sldId id="27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13-Nov-19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141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13-Nov-19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1530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pool ball, egg&#10;&#10;Description automatically generated">
            <a:extLst>
              <a:ext uri="{FF2B5EF4-FFF2-40B4-BE49-F238E27FC236}">
                <a16:creationId xmlns:a16="http://schemas.microsoft.com/office/drawing/2014/main" id="{269803E9-029D-4A66-B625-85432CE9A6D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t="9029" b="6702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BFAB41B7-BA1B-4CF8-A56D-1611BD2F6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829" y="0"/>
            <a:ext cx="10353762" cy="1090196"/>
          </a:xfrm>
        </p:spPr>
        <p:txBody>
          <a:bodyPr>
            <a:noAutofit/>
          </a:bodyPr>
          <a:lstStyle/>
          <a:p>
            <a:r>
              <a:rPr lang="en-US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  <a:cs typeface="Courier New" panose="02070309020205020404" pitchFamily="49" charset="0"/>
              </a:rPr>
              <a:t>PING PONG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FB1BBA18-30EA-4F55-859C-702E5F0CEADB}"/>
              </a:ext>
            </a:extLst>
          </p:cNvPr>
          <p:cNvSpPr txBox="1">
            <a:spLocks/>
          </p:cNvSpPr>
          <p:nvPr/>
        </p:nvSpPr>
        <p:spPr>
          <a:xfrm>
            <a:off x="4017002" y="3429000"/>
            <a:ext cx="7832876" cy="3100527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 algn="r">
              <a:buNone/>
            </a:pPr>
            <a:r>
              <a:rPr lang="en-US" b="1" dirty="0">
                <a:solidFill>
                  <a:schemeClr val="tx1"/>
                </a:solidFill>
              </a:rPr>
              <a:t>MCA 5</a:t>
            </a:r>
            <a:r>
              <a:rPr lang="en-US" b="1" baseline="30000" dirty="0">
                <a:solidFill>
                  <a:schemeClr val="tx1"/>
                </a:solidFill>
              </a:rPr>
              <a:t>TH</a:t>
            </a:r>
            <a:r>
              <a:rPr lang="en-US" b="1" dirty="0">
                <a:solidFill>
                  <a:schemeClr val="tx1"/>
                </a:solidFill>
              </a:rPr>
              <a:t> SEM ANDROID PROJECT</a:t>
            </a:r>
          </a:p>
          <a:p>
            <a:pPr marL="36900" indent="0" algn="r">
              <a:buNone/>
            </a:pPr>
            <a:endParaRPr lang="en-US" b="1" dirty="0">
              <a:solidFill>
                <a:schemeClr val="tx1"/>
              </a:solidFill>
            </a:endParaRPr>
          </a:p>
          <a:p>
            <a:pPr marL="36900" indent="0" algn="r">
              <a:buNone/>
            </a:pPr>
            <a:r>
              <a:rPr lang="en-US" b="1" dirty="0">
                <a:solidFill>
                  <a:schemeClr val="tx1"/>
                </a:solidFill>
              </a:rPr>
              <a:t>ROMI AKHTAR KHAN (172120021)</a:t>
            </a:r>
          </a:p>
          <a:p>
            <a:pPr marL="36900" indent="0" algn="r">
              <a:buNone/>
            </a:pPr>
            <a:r>
              <a:rPr lang="en-US" b="1" dirty="0">
                <a:solidFill>
                  <a:schemeClr val="tx1"/>
                </a:solidFill>
              </a:rPr>
              <a:t>YASH CHAUDHARY (172120075)</a:t>
            </a:r>
          </a:p>
          <a:p>
            <a:pPr marL="36900" indent="0" algn="r">
              <a:buNone/>
            </a:pP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16241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A2A95-6FE1-4E01-A4A7-7718B2592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56148"/>
            <a:ext cx="10353762" cy="1257300"/>
          </a:xfrm>
        </p:spPr>
        <p:txBody>
          <a:bodyPr>
            <a:normAutofit fontScale="90000"/>
          </a:bodyPr>
          <a:lstStyle/>
          <a:p>
            <a:r>
              <a:rPr lang="en-US" dirty="0"/>
              <a:t>Game View </a:t>
            </a:r>
            <a:br>
              <a:rPr lang="en-US" dirty="0"/>
            </a:br>
            <a:r>
              <a:rPr lang="en-US" dirty="0"/>
              <a:t>Run Update loop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5055533-6036-49D6-89B7-815304CEAD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642" y="2086356"/>
            <a:ext cx="5936494" cy="416850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6AB5E5B-AE7A-40AA-88AA-4404C76FF1D7}"/>
              </a:ext>
            </a:extLst>
          </p:cNvPr>
          <p:cNvSpPr txBox="1"/>
          <p:nvPr/>
        </p:nvSpPr>
        <p:spPr>
          <a:xfrm>
            <a:off x="200725" y="2003669"/>
            <a:ext cx="57366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game runs a continuous update draw loop until one side wins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All objects (ball, players, computer) are updated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Then updated positions are drawn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This repeated loop is used to produce animation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B8DCE2-66A6-49FA-8DBE-EB7D63AFAA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67" y="4067727"/>
            <a:ext cx="6104149" cy="218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6538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F5FF783-1A72-4860-9E32-F413A076E4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7549" y="1313448"/>
            <a:ext cx="7856901" cy="4869602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D4B4D97E-9A20-4F21-83A9-6C46EA5BE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56148"/>
            <a:ext cx="10353762" cy="1257300"/>
          </a:xfrm>
        </p:spPr>
        <p:txBody>
          <a:bodyPr>
            <a:normAutofit/>
          </a:bodyPr>
          <a:lstStyle/>
          <a:p>
            <a:r>
              <a:rPr lang="en-US" dirty="0"/>
              <a:t>Draw objects after updating</a:t>
            </a:r>
          </a:p>
        </p:txBody>
      </p:sp>
    </p:spTree>
    <p:extLst>
      <p:ext uri="{BB962C8B-B14F-4D97-AF65-F5344CB8AC3E}">
        <p14:creationId xmlns:p14="http://schemas.microsoft.com/office/powerpoint/2010/main" val="28967148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D469F-332B-43DD-9782-BCBA1A12B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2" cy="1257300"/>
          </a:xfrm>
        </p:spPr>
        <p:txBody>
          <a:bodyPr>
            <a:normAutofit/>
          </a:bodyPr>
          <a:lstStyle/>
          <a:p>
            <a:r>
              <a:rPr lang="en-US" dirty="0"/>
              <a:t>Handling Single Touch Events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4644A8-5B62-4A84-A79D-4145A4A2CD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7347" y="1257300"/>
            <a:ext cx="7552074" cy="54944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BD1D6B1-0343-4679-B30B-3FDA6CF34A17}"/>
              </a:ext>
            </a:extLst>
          </p:cNvPr>
          <p:cNvSpPr txBox="1"/>
          <p:nvPr/>
        </p:nvSpPr>
        <p:spPr>
          <a:xfrm>
            <a:off x="92579" y="2003669"/>
            <a:ext cx="437782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 touch event handling, the player(s) paddles must move according to touch event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Velocity of touch motion is required to affect ball speed upon collision with paddle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VelocityTracker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is used)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When playing as 1 player, touch events move the left paddle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When playing 2 players, multiple touches are handled and corresponding player is updated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Each touch has a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pointerID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which prevents touch events from moving the wrong player</a:t>
            </a:r>
          </a:p>
        </p:txBody>
      </p:sp>
    </p:spTree>
    <p:extLst>
      <p:ext uri="{BB962C8B-B14F-4D97-AF65-F5344CB8AC3E}">
        <p14:creationId xmlns:p14="http://schemas.microsoft.com/office/powerpoint/2010/main" val="31030029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2C300-A4A2-4446-BE83-B7FB07E24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2" cy="1257300"/>
          </a:xfrm>
        </p:spPr>
        <p:txBody>
          <a:bodyPr/>
          <a:lstStyle/>
          <a:p>
            <a:r>
              <a:rPr lang="en-US" dirty="0"/>
              <a:t>Multiple Touch events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3B5694-3A21-4AFE-AEDA-B1658D57C3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7323" y="1588610"/>
            <a:ext cx="5250635" cy="368077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FD9AA98-493D-4DFE-BFA8-9AFFB243FB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03" y="1257300"/>
            <a:ext cx="5753599" cy="5601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2682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4A65ED10-85E1-4379-B6FD-348C41FE4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2" cy="845299"/>
          </a:xfrm>
        </p:spPr>
        <p:txBody>
          <a:bodyPr>
            <a:normAutofit/>
          </a:bodyPr>
          <a:lstStyle/>
          <a:p>
            <a:r>
              <a:rPr lang="en-US" dirty="0"/>
              <a:t>Ball update method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1BBEC1-FD7B-4EF0-A436-1CACCE72BF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1596" y="1049278"/>
            <a:ext cx="8310404" cy="560363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AA99094-BCEB-4CA0-AD41-046708AE74C7}"/>
              </a:ext>
            </a:extLst>
          </p:cNvPr>
          <p:cNvSpPr txBox="1"/>
          <p:nvPr/>
        </p:nvSpPr>
        <p:spPr>
          <a:xfrm>
            <a:off x="185095" y="1297596"/>
            <a:ext cx="355066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ball has a constant speed in the x direction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y direction speed can be changed with collision from a paddle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If ball touches upper or lower edges of screen, it gets reflected in opposite direction with the same speed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If ball goes past the left or right edge, the opposite side player scores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Ball speed is increased after total score reaches 5/10 (increased difficulty)</a:t>
            </a:r>
          </a:p>
        </p:txBody>
      </p:sp>
    </p:spTree>
    <p:extLst>
      <p:ext uri="{BB962C8B-B14F-4D97-AF65-F5344CB8AC3E}">
        <p14:creationId xmlns:p14="http://schemas.microsoft.com/office/powerpoint/2010/main" val="21613118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0A050E5-DFB7-4B8B-91AD-6F8AB557CD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4509" y="1337128"/>
            <a:ext cx="7125317" cy="41837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DF2DF54-0456-4F6C-AF01-2D1CE830820F}"/>
              </a:ext>
            </a:extLst>
          </p:cNvPr>
          <p:cNvSpPr txBox="1"/>
          <p:nvPr/>
        </p:nvSpPr>
        <p:spPr>
          <a:xfrm>
            <a:off x="200725" y="2003669"/>
            <a:ext cx="44572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When ball collides with paddles, the speed is changed according to the paddle speed (calculated using Velocity Tracker)</a:t>
            </a:r>
          </a:p>
        </p:txBody>
      </p:sp>
    </p:spTree>
    <p:extLst>
      <p:ext uri="{BB962C8B-B14F-4D97-AF65-F5344CB8AC3E}">
        <p14:creationId xmlns:p14="http://schemas.microsoft.com/office/powerpoint/2010/main" val="42471019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48F50D42-16BB-4CE4-8567-0B70E22061F6}"/>
              </a:ext>
            </a:extLst>
          </p:cNvPr>
          <p:cNvSpPr txBox="1">
            <a:spLocks/>
          </p:cNvSpPr>
          <p:nvPr/>
        </p:nvSpPr>
        <p:spPr>
          <a:xfrm>
            <a:off x="919119" y="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Computer update method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F56BC8-1F89-4FFF-8A78-8389B35770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5029" y="2003669"/>
            <a:ext cx="8456246" cy="37694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A00E1C0-F0DB-4D15-AF09-18E94DA3F4DA}"/>
              </a:ext>
            </a:extLst>
          </p:cNvPr>
          <p:cNvSpPr txBox="1"/>
          <p:nvPr/>
        </p:nvSpPr>
        <p:spPr>
          <a:xfrm>
            <a:off x="140677" y="2003669"/>
            <a:ext cx="327464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If playing single player, the computer opponent will move automatically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Distance between computer paddle and ball is measured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Computer paddle moves towards the ball with a speed of (distance) * speed factor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speed factor varies depending on whether the ball is on the left or right side of the screen</a:t>
            </a:r>
          </a:p>
        </p:txBody>
      </p:sp>
    </p:spTree>
    <p:extLst>
      <p:ext uri="{BB962C8B-B14F-4D97-AF65-F5344CB8AC3E}">
        <p14:creationId xmlns:p14="http://schemas.microsoft.com/office/powerpoint/2010/main" val="16039934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A76A92F-042B-4F1E-ADC9-59A4F9A34A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362" y="1614487"/>
            <a:ext cx="6391275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3491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A6EAAF04-AF59-4B5D-882E-FF9495416240}"/>
              </a:ext>
            </a:extLst>
          </p:cNvPr>
          <p:cNvSpPr txBox="1">
            <a:spLocks/>
          </p:cNvSpPr>
          <p:nvPr/>
        </p:nvSpPr>
        <p:spPr>
          <a:xfrm>
            <a:off x="919119" y="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End Activity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DEDD50-B7DA-443C-8E47-D3D2672B35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3938" y="1635368"/>
            <a:ext cx="7784123" cy="4378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4627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791DF2E-4463-4D1D-AD91-97465FA2C9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0554" y="1257300"/>
            <a:ext cx="8053317" cy="4973885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AB0CAB42-BCFA-473E-B523-40EFF63D3694}"/>
              </a:ext>
            </a:extLst>
          </p:cNvPr>
          <p:cNvSpPr txBox="1">
            <a:spLocks/>
          </p:cNvSpPr>
          <p:nvPr/>
        </p:nvSpPr>
        <p:spPr>
          <a:xfrm>
            <a:off x="919119" y="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End Activity main view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D86D8A-B0B2-42DB-8B66-E1D3DB9DB2B7}"/>
              </a:ext>
            </a:extLst>
          </p:cNvPr>
          <p:cNvSpPr txBox="1"/>
          <p:nvPr/>
        </p:nvSpPr>
        <p:spPr>
          <a:xfrm>
            <a:off x="200725" y="2003669"/>
            <a:ext cx="370696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End Activity is launched when game ends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winner information is sent by Game Activity using Intent, this information is used to display the winner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 button is provided to go back to Main Menu</a:t>
            </a:r>
          </a:p>
        </p:txBody>
      </p:sp>
    </p:spTree>
    <p:extLst>
      <p:ext uri="{BB962C8B-B14F-4D97-AF65-F5344CB8AC3E}">
        <p14:creationId xmlns:p14="http://schemas.microsoft.com/office/powerpoint/2010/main" val="3292702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216B864-619E-4AA7-90EB-636FC6EA9000}"/>
              </a:ext>
            </a:extLst>
          </p:cNvPr>
          <p:cNvSpPr txBox="1"/>
          <p:nvPr/>
        </p:nvSpPr>
        <p:spPr>
          <a:xfrm>
            <a:off x="1142260" y="1010805"/>
            <a:ext cx="9907480" cy="48363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u="sng" dirty="0">
                <a:latin typeface="Calibri" panose="020F0502020204030204" pitchFamily="34" charset="0"/>
                <a:cs typeface="Calibri" panose="020F0502020204030204" pitchFamily="34" charset="0"/>
              </a:rPr>
              <a:t>Objectives</a:t>
            </a:r>
          </a:p>
          <a:p>
            <a:pPr>
              <a:lnSpc>
                <a:spcPct val="150000"/>
              </a:lnSpc>
            </a:pP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Understand activities and linking with each other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Understand Object Oriented application design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Demonstrating usage of graphics, animations and sound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Understand usage of event handling and touch/multi touch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Utilization and working of screen orientation, boundaries and layout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47220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EC43EF5-3BBF-4836-A11C-9BFB2BB0DB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286" y="547650"/>
            <a:ext cx="8059428" cy="576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278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B8A7895-C54F-4524-9F2C-4F80F6C4367F}"/>
              </a:ext>
            </a:extLst>
          </p:cNvPr>
          <p:cNvSpPr txBox="1"/>
          <p:nvPr/>
        </p:nvSpPr>
        <p:spPr>
          <a:xfrm>
            <a:off x="1142260" y="456808"/>
            <a:ext cx="9907480" cy="5944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u="sng" dirty="0">
                <a:latin typeface="Calibri" panose="020F0502020204030204" pitchFamily="34" charset="0"/>
                <a:cs typeface="Calibri" panose="020F0502020204030204" pitchFamily="34" charset="0"/>
              </a:rPr>
              <a:t>Features</a:t>
            </a:r>
          </a:p>
          <a:p>
            <a:pPr>
              <a:lnSpc>
                <a:spcPct val="150000"/>
              </a:lnSpc>
            </a:pP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An interactive graphical ping pong game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Single player v/s computer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Computer automatically controlled with varying difficulty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2 players – both simultaneously controlled by touch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Automatically moving ball that collides with paddles and walls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Scoring system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0159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3EAC01B-0EB3-4255-97C2-8A17A51F9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2" cy="933061"/>
          </a:xfrm>
        </p:spPr>
        <p:txBody>
          <a:bodyPr/>
          <a:lstStyle/>
          <a:p>
            <a:r>
              <a:rPr lang="en-US" dirty="0">
                <a:cs typeface="Calibri" panose="020F0502020204030204" pitchFamily="34" charset="0"/>
              </a:rPr>
              <a:t>Main Activity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AD1D738-F061-4812-8866-378DDA56FF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575" y="1497563"/>
            <a:ext cx="9280849" cy="5220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538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3D8D9-9B62-4A79-AA04-3239532F7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0"/>
            <a:ext cx="10353762" cy="1257300"/>
          </a:xfrm>
        </p:spPr>
        <p:txBody>
          <a:bodyPr/>
          <a:lstStyle/>
          <a:p>
            <a:r>
              <a:rPr lang="en-US" dirty="0"/>
              <a:t>Layout Xml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F3873D-7907-40A9-A51D-870484176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4874" y="1318719"/>
            <a:ext cx="6424217" cy="518967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D114AC4-4E45-4F05-99D0-E680575BD8B5}"/>
              </a:ext>
            </a:extLst>
          </p:cNvPr>
          <p:cNvSpPr txBox="1"/>
          <p:nvPr/>
        </p:nvSpPr>
        <p:spPr>
          <a:xfrm>
            <a:off x="192909" y="2828835"/>
            <a:ext cx="50902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Set the layout for main activity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Show a background image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Show two buttons with images for selecting single / 2 player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492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4D9F952-2C40-4AFB-95EB-1A001E5832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0482"/>
            <a:ext cx="5738357" cy="636325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1512682-AD15-4FDB-96AA-6C1A778F8A96}"/>
              </a:ext>
            </a:extLst>
          </p:cNvPr>
          <p:cNvSpPr txBox="1"/>
          <p:nvPr/>
        </p:nvSpPr>
        <p:spPr>
          <a:xfrm>
            <a:off x="357644" y="2828834"/>
            <a:ext cx="50427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Set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onClick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action listener for each button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Start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GameActivity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and pass information about chosen opponent using Intent (Provides runtime binding of components such as Activities)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962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5">
            <a:extLst>
              <a:ext uri="{FF2B5EF4-FFF2-40B4-BE49-F238E27FC236}">
                <a16:creationId xmlns:a16="http://schemas.microsoft.com/office/drawing/2014/main" id="{E9ACDCFB-93F9-4709-9923-0538626A3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2" cy="933061"/>
          </a:xfrm>
        </p:spPr>
        <p:txBody>
          <a:bodyPr/>
          <a:lstStyle/>
          <a:p>
            <a:r>
              <a:rPr lang="en-US" dirty="0">
                <a:cs typeface="Calibri" panose="020F0502020204030204" pitchFamily="34" charset="0"/>
              </a:rPr>
              <a:t>Game Activity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B07EC7-6EE5-47C1-A276-AB7A328FD0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278" y="1304535"/>
            <a:ext cx="9308841" cy="5236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960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D068EA4-0AC0-496D-82EF-0C5C97E5D4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1E687899-B299-4007-8516-59CB266F9188}"/>
              </a:ext>
            </a:extLst>
          </p:cNvPr>
          <p:cNvSpPr/>
          <p:nvPr/>
        </p:nvSpPr>
        <p:spPr>
          <a:xfrm>
            <a:off x="0" y="3836707"/>
            <a:ext cx="1109709" cy="145593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6423511-592F-4E49-B111-D9246983AFEF}"/>
              </a:ext>
            </a:extLst>
          </p:cNvPr>
          <p:cNvSpPr/>
          <p:nvPr/>
        </p:nvSpPr>
        <p:spPr>
          <a:xfrm>
            <a:off x="10530011" y="1957920"/>
            <a:ext cx="1109709" cy="145593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E2B2DAE-094B-43E9-9B72-75CBB0515492}"/>
              </a:ext>
            </a:extLst>
          </p:cNvPr>
          <p:cNvSpPr/>
          <p:nvPr/>
        </p:nvSpPr>
        <p:spPr>
          <a:xfrm>
            <a:off x="5382359" y="3130287"/>
            <a:ext cx="1109709" cy="1099351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66CBD17-3922-4355-A537-D5504EFF65D3}"/>
              </a:ext>
            </a:extLst>
          </p:cNvPr>
          <p:cNvSpPr/>
          <p:nvPr/>
        </p:nvSpPr>
        <p:spPr>
          <a:xfrm>
            <a:off x="8160269" y="36264"/>
            <a:ext cx="1109709" cy="58008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DA8244-0B43-40F9-B6F5-6B3345D4A014}"/>
              </a:ext>
            </a:extLst>
          </p:cNvPr>
          <p:cNvSpPr txBox="1"/>
          <p:nvPr/>
        </p:nvSpPr>
        <p:spPr>
          <a:xfrm>
            <a:off x="938445" y="326308"/>
            <a:ext cx="1673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rebuchet MS" panose="020B0603020202020204" pitchFamily="34" charset="0"/>
              </a:rPr>
              <a:t>Player 1 Score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EC81218-61BE-46BB-A653-66500FE3B18E}"/>
              </a:ext>
            </a:extLst>
          </p:cNvPr>
          <p:cNvSpPr txBox="1"/>
          <p:nvPr/>
        </p:nvSpPr>
        <p:spPr>
          <a:xfrm>
            <a:off x="9148987" y="453938"/>
            <a:ext cx="1673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rebuchet MS" panose="020B0603020202020204" pitchFamily="34" charset="0"/>
              </a:rPr>
              <a:t>Player 2 Score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EFD4E0B-FC9C-460C-A8E1-8CC5EF7DBC75}"/>
              </a:ext>
            </a:extLst>
          </p:cNvPr>
          <p:cNvSpPr txBox="1"/>
          <p:nvPr/>
        </p:nvSpPr>
        <p:spPr>
          <a:xfrm>
            <a:off x="665456" y="3296501"/>
            <a:ext cx="1109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rebuchet MS" panose="020B0603020202020204" pitchFamily="34" charset="0"/>
              </a:rPr>
              <a:t>Player 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CC162DA-13E2-4268-8A80-510B2F9DAF78}"/>
              </a:ext>
            </a:extLst>
          </p:cNvPr>
          <p:cNvSpPr txBox="1"/>
          <p:nvPr/>
        </p:nvSpPr>
        <p:spPr>
          <a:xfrm>
            <a:off x="4568068" y="3111835"/>
            <a:ext cx="1673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rebuchet MS" panose="020B0603020202020204" pitchFamily="34" charset="0"/>
              </a:rPr>
              <a:t>Ball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1320F9E-0908-41AB-9606-8732099EE595}"/>
              </a:ext>
            </a:extLst>
          </p:cNvPr>
          <p:cNvSpPr txBox="1"/>
          <p:nvPr/>
        </p:nvSpPr>
        <p:spPr>
          <a:xfrm>
            <a:off x="8635560" y="1687934"/>
            <a:ext cx="2186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rebuchet MS" panose="020B0603020202020204" pitchFamily="34" charset="0"/>
              </a:rPr>
              <a:t>Player 2/Computer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460FB3F-FF99-4863-8425-4648FAE7E8D3}"/>
              </a:ext>
            </a:extLst>
          </p:cNvPr>
          <p:cNvSpPr/>
          <p:nvPr/>
        </p:nvSpPr>
        <p:spPr>
          <a:xfrm>
            <a:off x="2490894" y="42715"/>
            <a:ext cx="1109709" cy="58008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09A31C1-9857-4301-B7A5-50C0087B620D}"/>
              </a:ext>
            </a:extLst>
          </p:cNvPr>
          <p:cNvSpPr/>
          <p:nvPr/>
        </p:nvSpPr>
        <p:spPr>
          <a:xfrm>
            <a:off x="5498111" y="36264"/>
            <a:ext cx="1109709" cy="58008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A13230C-7150-4026-80A2-10A3AFC14B80}"/>
              </a:ext>
            </a:extLst>
          </p:cNvPr>
          <p:cNvSpPr txBox="1"/>
          <p:nvPr/>
        </p:nvSpPr>
        <p:spPr>
          <a:xfrm>
            <a:off x="5655348" y="695640"/>
            <a:ext cx="836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rebuchet MS" panose="020B0603020202020204" pitchFamily="34" charset="0"/>
              </a:rPr>
              <a:t>Timer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5393EC9-4D80-4D77-B4D4-EE67111C8530}"/>
              </a:ext>
            </a:extLst>
          </p:cNvPr>
          <p:cNvSpPr txBox="1"/>
          <p:nvPr/>
        </p:nvSpPr>
        <p:spPr>
          <a:xfrm>
            <a:off x="4545639" y="6110287"/>
            <a:ext cx="836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rebuchet MS" panose="020B0603020202020204" pitchFamily="34" charset="0"/>
              </a:rPr>
              <a:t>Quit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8AA5D1C-210B-470C-9BF2-1D6FA27DB000}"/>
              </a:ext>
            </a:extLst>
          </p:cNvPr>
          <p:cNvSpPr/>
          <p:nvPr/>
        </p:nvSpPr>
        <p:spPr>
          <a:xfrm>
            <a:off x="5290457" y="6294952"/>
            <a:ext cx="522514" cy="52678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7FBDD7D-B704-4A4B-BB64-9A4F68459708}"/>
              </a:ext>
            </a:extLst>
          </p:cNvPr>
          <p:cNvSpPr/>
          <p:nvPr/>
        </p:nvSpPr>
        <p:spPr>
          <a:xfrm>
            <a:off x="5918551" y="6294951"/>
            <a:ext cx="522514" cy="52678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A38E7E6-1FF2-4B03-999B-9E3E806F3CDE}"/>
              </a:ext>
            </a:extLst>
          </p:cNvPr>
          <p:cNvSpPr txBox="1"/>
          <p:nvPr/>
        </p:nvSpPr>
        <p:spPr>
          <a:xfrm>
            <a:off x="6607820" y="6110285"/>
            <a:ext cx="836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rebuchet MS" panose="020B0603020202020204" pitchFamily="34" charset="0"/>
              </a:rPr>
              <a:t>Pause</a:t>
            </a:r>
          </a:p>
        </p:txBody>
      </p:sp>
    </p:spTree>
    <p:extLst>
      <p:ext uri="{BB962C8B-B14F-4D97-AF65-F5344CB8AC3E}">
        <p14:creationId xmlns:p14="http://schemas.microsoft.com/office/powerpoint/2010/main" val="2685243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5">
            <a:extLst>
              <a:ext uri="{FF2B5EF4-FFF2-40B4-BE49-F238E27FC236}">
                <a16:creationId xmlns:a16="http://schemas.microsoft.com/office/drawing/2014/main" id="{20EC6F12-4767-48AC-B814-C3226F6AE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2" cy="933061"/>
          </a:xfrm>
        </p:spPr>
        <p:txBody>
          <a:bodyPr/>
          <a:lstStyle/>
          <a:p>
            <a:r>
              <a:rPr lang="en-US" dirty="0">
                <a:cs typeface="Calibri" panose="020F0502020204030204" pitchFamily="34" charset="0"/>
              </a:rPr>
              <a:t>Game Activity main view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0ECBC24-9A77-4865-8DA0-E87D06E80C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3774" y="933061"/>
            <a:ext cx="6988146" cy="582980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6E64C6B-775A-48F8-9392-6E5611BEE374}"/>
              </a:ext>
            </a:extLst>
          </p:cNvPr>
          <p:cNvSpPr txBox="1"/>
          <p:nvPr/>
        </p:nvSpPr>
        <p:spPr>
          <a:xfrm>
            <a:off x="192909" y="2139803"/>
            <a:ext cx="487086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game screen needs to show 2 things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Game objects (paddles, ball, score, timer)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Pause and Quit buttons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Game objects must be redrawn repeatedly but Buttons are persistent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FrameLayout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allows multiple items to be stacked on top of each other independently, so the game view and buttons are added to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FrameLayout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which is then displayed on screen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59508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">
      <a:dk1>
        <a:srgbClr val="000000"/>
      </a:dk1>
      <a:lt1>
        <a:srgbClr val="FFFFFF"/>
      </a:lt1>
      <a:dk2>
        <a:srgbClr val="223C24"/>
      </a:dk2>
      <a:lt2>
        <a:srgbClr val="E8E2E5"/>
      </a:lt2>
      <a:accent1>
        <a:srgbClr val="46B381"/>
      </a:accent1>
      <a:accent2>
        <a:srgbClr val="3BB149"/>
      </a:accent2>
      <a:accent3>
        <a:srgbClr val="66B346"/>
      </a:accent3>
      <a:accent4>
        <a:srgbClr val="8CAD39"/>
      </a:accent4>
      <a:accent5>
        <a:srgbClr val="AFA145"/>
      </a:accent5>
      <a:accent6>
        <a:srgbClr val="B1713B"/>
      </a:accent6>
      <a:hlink>
        <a:srgbClr val="83862C"/>
      </a:hlink>
      <a:folHlink>
        <a:srgbClr val="828282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732</TotalTime>
  <Words>558</Words>
  <Application>Microsoft Office PowerPoint</Application>
  <PresentationFormat>Widescreen</PresentationFormat>
  <Paragraphs>89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Bookman Old Style</vt:lpstr>
      <vt:lpstr>Calibri</vt:lpstr>
      <vt:lpstr>Calisto MT</vt:lpstr>
      <vt:lpstr>Trebuchet MS</vt:lpstr>
      <vt:lpstr>Wingdings 2</vt:lpstr>
      <vt:lpstr>SlateVTI</vt:lpstr>
      <vt:lpstr>PING PONG</vt:lpstr>
      <vt:lpstr>PowerPoint Presentation</vt:lpstr>
      <vt:lpstr>PowerPoint Presentation</vt:lpstr>
      <vt:lpstr>Main Activity</vt:lpstr>
      <vt:lpstr>Layout Xml</vt:lpstr>
      <vt:lpstr>PowerPoint Presentation</vt:lpstr>
      <vt:lpstr>Game Activity</vt:lpstr>
      <vt:lpstr>PowerPoint Presentation</vt:lpstr>
      <vt:lpstr>Game Activity main view</vt:lpstr>
      <vt:lpstr>Game View  Run Update loop</vt:lpstr>
      <vt:lpstr>Draw objects after updating</vt:lpstr>
      <vt:lpstr>Handling Single Touch Events</vt:lpstr>
      <vt:lpstr>Multiple Touch events</vt:lpstr>
      <vt:lpstr>Ball update method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PING PONG GAME</dc:title>
  <dc:creator>Romi K</dc:creator>
  <cp:lastModifiedBy>Y C</cp:lastModifiedBy>
  <cp:revision>76</cp:revision>
  <dcterms:created xsi:type="dcterms:W3CDTF">2019-09-02T11:59:17Z</dcterms:created>
  <dcterms:modified xsi:type="dcterms:W3CDTF">2019-11-13T17:53:44Z</dcterms:modified>
</cp:coreProperties>
</file>