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464654-0CE6-4778-8060-CD0308CCF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FAFC65-4008-47F2-B1DF-BCB101B2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79EB3B-278C-4415-A2BA-946E21FD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2F39B3-5813-43F0-BCBC-E619E0DF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88419C-73B5-4467-9F84-84B7D070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96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C0AAD-B0CB-4FAE-821E-EEB97BC6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93F9A5-D7C4-4830-A129-D72FEDEC8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8B348A-426C-4526-8C7A-FB17C72D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61E85F-023C-434A-A670-9320DBC1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D636E6-7C19-472F-BC0B-C4360F28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0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13723EC-BE67-4257-8C9A-E06642D54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D935F4-0714-4FE2-8DFD-44012932B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C62B52-039B-4621-B40E-9FD987C3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3BFE59-7A33-442D-83F9-0B05591B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6DAF49-4225-40C0-AC4B-D4BCBAD3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52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8A221-FF1A-4435-92AA-E4F11A82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EBF061-A09D-49D8-88A4-6439B415B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E4899-0748-46BD-9036-3FE5B789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7CE545-F15C-4315-B61E-884CB687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215704-1BC3-457E-BEC7-10EF3F1A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48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FB32C7-7F30-4073-8BA8-C40B82B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3E0055-B699-42A4-AD10-6635DEFD8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C19051-3A37-409E-AE27-A7D957C6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9FA1B3-A8A1-4DEA-85F1-9FC5ECDD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855A05-FA14-4585-8606-4F8599A3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69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FD4EC-6281-414D-A6A4-8EEFAD44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9B8D32-DF8E-4BB8-9AAE-05603FD39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75B2BD-F6DA-48D7-9C99-757A20F79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5FE456-DF12-430D-A189-1E6A2848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EEF8A3-4C55-4B0D-9364-F08CF2AA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C73CCA-DC54-47EF-B1AF-BE587560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32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AB4D30-432F-444A-95C1-59B566FD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1A1371-EA37-4C46-84A0-CEC8BAA8B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024B7A-E1F4-4D0F-96F8-053CF1F02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544016E-D443-4610-8D40-286486FF6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A6134C0-3171-46C1-A9D7-5C52A8B86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46D93C6-278A-4EB6-82F2-692567E8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8033532-C1DA-4FB6-9B2E-DC105565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1BAD81E-42B2-4BC9-B39C-D79627A2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01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1E49DE-437E-4AC5-BFDB-5C2EBEE4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CB9291-7EBC-4EA4-BB5C-8070E348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50D1C7-55F5-4391-ABDD-4CB090EC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65F507-22FC-42C7-8F82-341AE96C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57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B52B67-8964-4462-8E5E-071FFADC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4965C5-71E6-4FFB-B1F4-4E64B7DF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4CBF09-883F-4C71-84BA-4D3E5E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00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E3C5F-9F2D-4E24-86C7-9851F75C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732E3D-55B8-494A-9049-9B4E9C82C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E6C192-6723-464F-A26B-E4D7FA21E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882327-A337-4BED-A520-13083B2D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5D33E0-50F6-47E5-BF0C-9709E0B6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4C34A9-C1F6-4F14-A221-891A0664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47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3331B-2258-477F-AD85-52EF8F15D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F42541F-F570-4590-AEF0-5BDEC0790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6CA628-C2DA-42AC-BCB7-0CFCBBE01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278B10-FE15-4017-A952-A19054F8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D389ED-F636-4BB6-8726-C8C22C84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D8DEC8-7EC0-475F-9672-61CCE5F8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60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95BCABB-A862-45E3-94F9-94DE84BC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365125"/>
            <a:ext cx="10847295" cy="576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536706-DEFE-4576-8283-14FBE6444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846" y="941294"/>
            <a:ext cx="11017625" cy="523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CD21C3-34DF-4ED4-8B3B-A036F7F8F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E02C3BE-8A0E-4AF7-A0BE-041EE7A2F663}" type="datetimeFigureOut">
              <a:rPr lang="zh-TW" altLang="en-US" smtClean="0"/>
              <a:pPr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F45793-1117-4898-A1EB-90677B95F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231173-5AF0-4111-9776-3158FA0E8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79DAEAC-9172-4FD2-977E-2F1FEA42E8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27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37C201-C92E-4E5B-A542-7486DC751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E229DA-5F7F-4C74-9479-DD4377283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90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57B2E-2CB6-41B0-B833-E687BE10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5FAF60-A01E-4AAD-8AEF-E24B38A0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6" y="941295"/>
            <a:ext cx="11017625" cy="67069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53DD7D7-3B6D-423D-AE73-1351B9664181}"/>
              </a:ext>
            </a:extLst>
          </p:cNvPr>
          <p:cNvSpPr txBox="1"/>
          <p:nvPr/>
        </p:nvSpPr>
        <p:spPr>
          <a:xfrm>
            <a:off x="822960" y="2143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89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57B2E-2CB6-41B0-B833-E687BE10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5FAF60-A01E-4AAD-8AEF-E24B38A0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6" y="941295"/>
            <a:ext cx="11017625" cy="670690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63EA780F-9F32-4E10-8204-AD75AD683A99}"/>
              </a:ext>
            </a:extLst>
          </p:cNvPr>
          <p:cNvGrpSpPr/>
          <p:nvPr/>
        </p:nvGrpSpPr>
        <p:grpSpPr>
          <a:xfrm>
            <a:off x="2092460" y="1914293"/>
            <a:ext cx="1216581" cy="4002412"/>
            <a:chOff x="1272618" y="1951348"/>
            <a:chExt cx="1216581" cy="400241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9A11190-73E2-4415-A6D8-859BA167B29D}"/>
                </a:ext>
              </a:extLst>
            </p:cNvPr>
            <p:cNvSpPr/>
            <p:nvPr/>
          </p:nvSpPr>
          <p:spPr>
            <a:xfrm>
              <a:off x="1272618" y="1951348"/>
              <a:ext cx="1216581" cy="5378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PreQual</a:t>
              </a:r>
              <a:endParaRPr lang="zh-TW" altLang="en-US" dirty="0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8B565E81-6D72-4AB3-9BCA-7806232A328F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1880909" y="2489200"/>
              <a:ext cx="0" cy="3464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A218B10-B055-4D5B-9B0D-9ADB147B6E73}"/>
              </a:ext>
            </a:extLst>
          </p:cNvPr>
          <p:cNvGrpSpPr/>
          <p:nvPr/>
        </p:nvGrpSpPr>
        <p:grpSpPr>
          <a:xfrm>
            <a:off x="3725617" y="1914293"/>
            <a:ext cx="1216581" cy="4002412"/>
            <a:chOff x="1272618" y="1951348"/>
            <a:chExt cx="1216581" cy="400241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ECC1F73-5AC8-4B0D-ACD5-C8D4B9D6E836}"/>
                </a:ext>
              </a:extLst>
            </p:cNvPr>
            <p:cNvSpPr/>
            <p:nvPr/>
          </p:nvSpPr>
          <p:spPr>
            <a:xfrm>
              <a:off x="1272618" y="1951348"/>
              <a:ext cx="1216581" cy="5378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Wrkflw</a:t>
              </a:r>
              <a:endParaRPr lang="en-US" altLang="zh-TW" dirty="0"/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56CEC566-1335-4030-9D7C-A14164616395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1880909" y="2489200"/>
              <a:ext cx="0" cy="3464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BA8C51B-AFEE-4383-8D49-092D3E08592A}"/>
              </a:ext>
            </a:extLst>
          </p:cNvPr>
          <p:cNvGrpSpPr/>
          <p:nvPr/>
        </p:nvGrpSpPr>
        <p:grpSpPr>
          <a:xfrm>
            <a:off x="5358774" y="1914293"/>
            <a:ext cx="1216581" cy="4002412"/>
            <a:chOff x="1272618" y="1951348"/>
            <a:chExt cx="1216581" cy="400241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70E8586-97B6-4965-AD7C-7886BD67D344}"/>
                </a:ext>
              </a:extLst>
            </p:cNvPr>
            <p:cNvSpPr/>
            <p:nvPr/>
          </p:nvSpPr>
          <p:spPr>
            <a:xfrm>
              <a:off x="1272618" y="1951348"/>
              <a:ext cx="1216581" cy="5378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LL</a:t>
              </a:r>
              <a:endParaRPr lang="zh-TW" altLang="en-US" dirty="0"/>
            </a:p>
          </p:txBody>
        </p: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34663DC6-FBDA-442D-83E1-40D5D623064B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1880909" y="2489200"/>
              <a:ext cx="0" cy="3464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F1D07C1-6191-4E8C-8066-E6E0F2C34D34}"/>
              </a:ext>
            </a:extLst>
          </p:cNvPr>
          <p:cNvGrpSpPr/>
          <p:nvPr/>
        </p:nvGrpSpPr>
        <p:grpSpPr>
          <a:xfrm>
            <a:off x="6991931" y="1914293"/>
            <a:ext cx="1216581" cy="4002412"/>
            <a:chOff x="1272618" y="1951348"/>
            <a:chExt cx="1216581" cy="400241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B347BAA-CC39-4534-87E5-E673628649C5}"/>
                </a:ext>
              </a:extLst>
            </p:cNvPr>
            <p:cNvSpPr/>
            <p:nvPr/>
          </p:nvSpPr>
          <p:spPr>
            <a:xfrm>
              <a:off x="1272618" y="1951348"/>
              <a:ext cx="1216581" cy="5378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Upi</a:t>
              </a:r>
              <a:endParaRPr lang="zh-TW" altLang="en-US" dirty="0"/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FDD59E01-D321-43C3-A9C3-64D4EF6C7B7B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1880909" y="2489200"/>
              <a:ext cx="0" cy="3464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CA1B557B-9A9A-4111-BB63-CC20BBDEDDBC}"/>
              </a:ext>
            </a:extLst>
          </p:cNvPr>
          <p:cNvGrpSpPr/>
          <p:nvPr/>
        </p:nvGrpSpPr>
        <p:grpSpPr>
          <a:xfrm>
            <a:off x="8625088" y="1914293"/>
            <a:ext cx="1216581" cy="4002412"/>
            <a:chOff x="1272618" y="1951348"/>
            <a:chExt cx="1216581" cy="400241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6A579FE-05E7-4008-86BA-DFCD2B68A75D}"/>
                </a:ext>
              </a:extLst>
            </p:cNvPr>
            <p:cNvSpPr/>
            <p:nvPr/>
          </p:nvSpPr>
          <p:spPr>
            <a:xfrm>
              <a:off x="1272618" y="1951348"/>
              <a:ext cx="1216581" cy="5378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Confirm Lot</a:t>
              </a:r>
            </a:p>
          </p:txBody>
        </p: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63F43342-0262-4BDD-BAEF-EFEBC8DEA122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1880909" y="2489200"/>
              <a:ext cx="0" cy="3464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EFC7CE1-0809-4BB1-AB80-9E9DE7D47148}"/>
              </a:ext>
            </a:extLst>
          </p:cNvPr>
          <p:cNvGrpSpPr/>
          <p:nvPr/>
        </p:nvGrpSpPr>
        <p:grpSpPr>
          <a:xfrm>
            <a:off x="10258243" y="1914293"/>
            <a:ext cx="1216581" cy="4002412"/>
            <a:chOff x="1272618" y="1951348"/>
            <a:chExt cx="1216581" cy="4002412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6C94EBA-DAAF-4AC2-9DD3-8136E6EAF4D5}"/>
                </a:ext>
              </a:extLst>
            </p:cNvPr>
            <p:cNvSpPr/>
            <p:nvPr/>
          </p:nvSpPr>
          <p:spPr>
            <a:xfrm>
              <a:off x="1272618" y="1951348"/>
              <a:ext cx="1216581" cy="5378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04E4C8FC-EA24-4B94-9FCB-688306D9345F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1880909" y="2489200"/>
              <a:ext cx="0" cy="3464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1D47A24-6FEA-4ADB-8398-496EBA502602}"/>
              </a:ext>
            </a:extLst>
          </p:cNvPr>
          <p:cNvCxnSpPr/>
          <p:nvPr/>
        </p:nvCxnSpPr>
        <p:spPr>
          <a:xfrm>
            <a:off x="2700751" y="2793694"/>
            <a:ext cx="16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4950122-B5BF-41A6-AC1D-D6B00C3F0D37}"/>
              </a:ext>
            </a:extLst>
          </p:cNvPr>
          <p:cNvCxnSpPr/>
          <p:nvPr/>
        </p:nvCxnSpPr>
        <p:spPr>
          <a:xfrm>
            <a:off x="4333908" y="3111627"/>
            <a:ext cx="16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B000896-6633-4C5C-968B-FC11EF56C89C}"/>
              </a:ext>
            </a:extLst>
          </p:cNvPr>
          <p:cNvCxnSpPr/>
          <p:nvPr/>
        </p:nvCxnSpPr>
        <p:spPr>
          <a:xfrm>
            <a:off x="4333908" y="3195933"/>
            <a:ext cx="163315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734C1AE-92A5-4279-8986-A3F9D7F23023}"/>
              </a:ext>
            </a:extLst>
          </p:cNvPr>
          <p:cNvSpPr txBox="1"/>
          <p:nvPr/>
        </p:nvSpPr>
        <p:spPr>
          <a:xfrm>
            <a:off x="4506014" y="3195933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1 Lot or N Lots ?</a:t>
            </a:r>
            <a:endParaRPr lang="zh-TW" altLang="en-US" sz="14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031AFCE-F5CE-49BE-93F0-25E629077C61}"/>
              </a:ext>
            </a:extLst>
          </p:cNvPr>
          <p:cNvCxnSpPr/>
          <p:nvPr/>
        </p:nvCxnSpPr>
        <p:spPr>
          <a:xfrm>
            <a:off x="5979773" y="3625234"/>
            <a:ext cx="16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64873EE-36E7-4BB0-946D-7C7B61432D2C}"/>
              </a:ext>
            </a:extLst>
          </p:cNvPr>
          <p:cNvCxnSpPr/>
          <p:nvPr/>
        </p:nvCxnSpPr>
        <p:spPr>
          <a:xfrm>
            <a:off x="5979773" y="4030229"/>
            <a:ext cx="163315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F76CD54-837C-4F41-B86E-BC38C577EEA2}"/>
              </a:ext>
            </a:extLst>
          </p:cNvPr>
          <p:cNvSpPr txBox="1"/>
          <p:nvPr/>
        </p:nvSpPr>
        <p:spPr>
          <a:xfrm>
            <a:off x="6417154" y="3317457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 Lots</a:t>
            </a:r>
            <a:endParaRPr lang="zh-TW" altLang="en-US" sz="1400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9547D660-09B3-4466-BC04-AA85B7081222}"/>
              </a:ext>
            </a:extLst>
          </p:cNvPr>
          <p:cNvCxnSpPr/>
          <p:nvPr/>
        </p:nvCxnSpPr>
        <p:spPr>
          <a:xfrm>
            <a:off x="7612930" y="3777634"/>
            <a:ext cx="16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442CD06A-36C7-47E7-A36A-2DA5C93BA53D}"/>
              </a:ext>
            </a:extLst>
          </p:cNvPr>
          <p:cNvCxnSpPr/>
          <p:nvPr/>
        </p:nvCxnSpPr>
        <p:spPr>
          <a:xfrm>
            <a:off x="7612930" y="3861940"/>
            <a:ext cx="163315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0C41395-2F0F-48E8-A35E-502A8A587626}"/>
              </a:ext>
            </a:extLst>
          </p:cNvPr>
          <p:cNvSpPr txBox="1"/>
          <p:nvPr/>
        </p:nvSpPr>
        <p:spPr>
          <a:xfrm>
            <a:off x="7595869" y="2488196"/>
            <a:ext cx="17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- Register </a:t>
            </a:r>
            <a:r>
              <a:rPr lang="en-US" altLang="zh-TW" sz="1400" dirty="0" err="1"/>
              <a:t>cnfrm</a:t>
            </a:r>
            <a:r>
              <a:rPr lang="en-US" altLang="zh-TW" sz="1400" dirty="0"/>
              <a:t>-lot</a:t>
            </a:r>
          </a:p>
          <a:p>
            <a:r>
              <a:rPr lang="en-US" altLang="zh-TW" sz="1400" dirty="0"/>
              <a:t>- Monitor pass review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8694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57B2E-2CB6-41B0-B833-E687BE10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5FAF60-A01E-4AAD-8AEF-E24B38A0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6" y="941295"/>
            <a:ext cx="11017625" cy="67069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0BF633-8DEB-4132-9EE2-7BD55A46BDD0}"/>
              </a:ext>
            </a:extLst>
          </p:cNvPr>
          <p:cNvSpPr/>
          <p:nvPr/>
        </p:nvSpPr>
        <p:spPr>
          <a:xfrm>
            <a:off x="640237" y="1917922"/>
            <a:ext cx="1522003" cy="5378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Mat. Monitor Agent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DFC1095-B904-4D9C-B494-B2EA65D6BEC3}"/>
              </a:ext>
            </a:extLst>
          </p:cNvPr>
          <p:cNvCxnSpPr>
            <a:cxnSpLocks/>
          </p:cNvCxnSpPr>
          <p:nvPr/>
        </p:nvCxnSpPr>
        <p:spPr>
          <a:xfrm flipV="1">
            <a:off x="1541242" y="5594179"/>
            <a:ext cx="0" cy="346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8693688-5DA8-45E2-9CA7-2BD93377544C}"/>
              </a:ext>
            </a:extLst>
          </p:cNvPr>
          <p:cNvSpPr/>
          <p:nvPr/>
        </p:nvSpPr>
        <p:spPr>
          <a:xfrm>
            <a:off x="3187107" y="1961655"/>
            <a:ext cx="1216581" cy="5378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Used Time Calculator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CDCD170-B121-4E50-B86D-EF3D4025C2FB}"/>
              </a:ext>
            </a:extLst>
          </p:cNvPr>
          <p:cNvCxnSpPr>
            <a:cxnSpLocks/>
          </p:cNvCxnSpPr>
          <p:nvPr/>
        </p:nvCxnSpPr>
        <p:spPr>
          <a:xfrm flipV="1">
            <a:off x="3174399" y="5594179"/>
            <a:ext cx="0" cy="346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31BD7CF-C372-4DDA-AA3C-DFC9C4D00A30}"/>
              </a:ext>
            </a:extLst>
          </p:cNvPr>
          <p:cNvSpPr/>
          <p:nvPr/>
        </p:nvSpPr>
        <p:spPr>
          <a:xfrm>
            <a:off x="4820264" y="1961655"/>
            <a:ext cx="1216581" cy="5378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SPC Perf. Monitor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055223B-BE14-475F-AEF8-B49232586BEE}"/>
              </a:ext>
            </a:extLst>
          </p:cNvPr>
          <p:cNvCxnSpPr>
            <a:cxnSpLocks/>
          </p:cNvCxnSpPr>
          <p:nvPr/>
        </p:nvCxnSpPr>
        <p:spPr>
          <a:xfrm flipV="1">
            <a:off x="4807556" y="5594179"/>
            <a:ext cx="0" cy="346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709132C9-FEAD-4E49-B1C8-E656F748AB80}"/>
              </a:ext>
            </a:extLst>
          </p:cNvPr>
          <p:cNvSpPr/>
          <p:nvPr/>
        </p:nvSpPr>
        <p:spPr>
          <a:xfrm>
            <a:off x="4820263" y="2743423"/>
            <a:ext cx="1216581" cy="5378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Defect Perf. Monitor</a:t>
            </a:r>
            <a:endParaRPr lang="zh-TW" altLang="en-US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281851F-5D21-43C3-A6F3-4F8B6FAECC3F}"/>
              </a:ext>
            </a:extLst>
          </p:cNvPr>
          <p:cNvCxnSpPr>
            <a:cxnSpLocks/>
          </p:cNvCxnSpPr>
          <p:nvPr/>
        </p:nvCxnSpPr>
        <p:spPr>
          <a:xfrm flipV="1">
            <a:off x="6440713" y="5594179"/>
            <a:ext cx="0" cy="346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70B683C-CD57-4CDF-9628-CE4ADA0BE39A}"/>
              </a:ext>
            </a:extLst>
          </p:cNvPr>
          <p:cNvSpPr/>
          <p:nvPr/>
        </p:nvSpPr>
        <p:spPr>
          <a:xfrm>
            <a:off x="9127437" y="1917922"/>
            <a:ext cx="1436801" cy="5378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Mat. Report Agent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B270DDDC-047C-4BF3-A88A-6EDAC38BC1BD}"/>
              </a:ext>
            </a:extLst>
          </p:cNvPr>
          <p:cNvCxnSpPr>
            <a:cxnSpLocks/>
          </p:cNvCxnSpPr>
          <p:nvPr/>
        </p:nvCxnSpPr>
        <p:spPr>
          <a:xfrm flipV="1">
            <a:off x="8073870" y="5594179"/>
            <a:ext cx="0" cy="346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ED6E9A6-B0E6-4FF8-A279-6C6B22951142}"/>
              </a:ext>
            </a:extLst>
          </p:cNvPr>
          <p:cNvSpPr/>
          <p:nvPr/>
        </p:nvSpPr>
        <p:spPr>
          <a:xfrm>
            <a:off x="11081605" y="1908778"/>
            <a:ext cx="1216581" cy="5378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D762E19-FF19-43E5-84D9-3090CB517EB4}"/>
              </a:ext>
            </a:extLst>
          </p:cNvPr>
          <p:cNvCxnSpPr>
            <a:cxnSpLocks/>
          </p:cNvCxnSpPr>
          <p:nvPr/>
        </p:nvCxnSpPr>
        <p:spPr>
          <a:xfrm flipV="1">
            <a:off x="9707025" y="5594179"/>
            <a:ext cx="0" cy="346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45224B3-1295-4FA0-857D-36D6B8EFDF30}"/>
              </a:ext>
            </a:extLst>
          </p:cNvPr>
          <p:cNvCxnSpPr/>
          <p:nvPr/>
        </p:nvCxnSpPr>
        <p:spPr>
          <a:xfrm>
            <a:off x="1541242" y="5935728"/>
            <a:ext cx="16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5F7697B-1318-47BF-8978-05C3BCF73A26}"/>
              </a:ext>
            </a:extLst>
          </p:cNvPr>
          <p:cNvCxnSpPr/>
          <p:nvPr/>
        </p:nvCxnSpPr>
        <p:spPr>
          <a:xfrm>
            <a:off x="3174399" y="6253661"/>
            <a:ext cx="16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F4E9AA1-DF69-4E51-990A-B85871EB2FD8}"/>
              </a:ext>
            </a:extLst>
          </p:cNvPr>
          <p:cNvCxnSpPr/>
          <p:nvPr/>
        </p:nvCxnSpPr>
        <p:spPr>
          <a:xfrm>
            <a:off x="3174399" y="6337967"/>
            <a:ext cx="163315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F4A4D1F-2F7D-4256-A8D2-CA36EC7C61C9}"/>
              </a:ext>
            </a:extLst>
          </p:cNvPr>
          <p:cNvSpPr txBox="1"/>
          <p:nvPr/>
        </p:nvSpPr>
        <p:spPr>
          <a:xfrm>
            <a:off x="3346505" y="6337967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1 Lot or N Lots ?</a:t>
            </a:r>
            <a:endParaRPr lang="zh-TW" altLang="en-US" sz="1400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4380053-57D3-4B45-99B5-713A24AA99F8}"/>
              </a:ext>
            </a:extLst>
          </p:cNvPr>
          <p:cNvCxnSpPr/>
          <p:nvPr/>
        </p:nvCxnSpPr>
        <p:spPr>
          <a:xfrm>
            <a:off x="4820264" y="6767268"/>
            <a:ext cx="16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2C170D3-7A9B-4CDE-B4ED-74F2A47D0129}"/>
              </a:ext>
            </a:extLst>
          </p:cNvPr>
          <p:cNvCxnSpPr/>
          <p:nvPr/>
        </p:nvCxnSpPr>
        <p:spPr>
          <a:xfrm>
            <a:off x="4820264" y="7172263"/>
            <a:ext cx="163315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AEEB40E-80FF-48B1-8D83-15E236972EB8}"/>
              </a:ext>
            </a:extLst>
          </p:cNvPr>
          <p:cNvSpPr txBox="1"/>
          <p:nvPr/>
        </p:nvSpPr>
        <p:spPr>
          <a:xfrm>
            <a:off x="5257645" y="6459491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 Lots</a:t>
            </a:r>
            <a:endParaRPr lang="zh-TW" altLang="en-US" sz="1400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5C90550-46F8-4B6B-B29D-EB880AF01350}"/>
              </a:ext>
            </a:extLst>
          </p:cNvPr>
          <p:cNvCxnSpPr/>
          <p:nvPr/>
        </p:nvCxnSpPr>
        <p:spPr>
          <a:xfrm>
            <a:off x="6453421" y="6919668"/>
            <a:ext cx="16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2AF507B-BA45-44D5-8895-2A193050EB85}"/>
              </a:ext>
            </a:extLst>
          </p:cNvPr>
          <p:cNvCxnSpPr/>
          <p:nvPr/>
        </p:nvCxnSpPr>
        <p:spPr>
          <a:xfrm>
            <a:off x="6453421" y="7003974"/>
            <a:ext cx="163315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E60048E-895B-4698-A829-8BF9FC3AF61D}"/>
              </a:ext>
            </a:extLst>
          </p:cNvPr>
          <p:cNvSpPr txBox="1"/>
          <p:nvPr/>
        </p:nvSpPr>
        <p:spPr>
          <a:xfrm>
            <a:off x="6436360" y="5630230"/>
            <a:ext cx="17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- Register </a:t>
            </a:r>
            <a:r>
              <a:rPr lang="en-US" altLang="zh-TW" sz="1400" dirty="0" err="1"/>
              <a:t>cnfrm</a:t>
            </a:r>
            <a:r>
              <a:rPr lang="en-US" altLang="zh-TW" sz="1400" dirty="0"/>
              <a:t>-lot</a:t>
            </a:r>
          </a:p>
          <a:p>
            <a:r>
              <a:rPr lang="en-US" altLang="zh-TW" sz="1400" dirty="0"/>
              <a:t>- Monitor pass review</a:t>
            </a:r>
            <a:endParaRPr lang="zh-TW" altLang="en-US" sz="1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364FCEE-FA45-421D-82A1-DD325E0A1405}"/>
              </a:ext>
            </a:extLst>
          </p:cNvPr>
          <p:cNvSpPr/>
          <p:nvPr/>
        </p:nvSpPr>
        <p:spPr>
          <a:xfrm>
            <a:off x="6661708" y="1961655"/>
            <a:ext cx="1216581" cy="5378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Gen-Image Agent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1DDEAF4C-0F8C-435E-B24E-93103D0E3F15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2162240" y="2186848"/>
            <a:ext cx="6965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E232E33-077A-41F5-8D5F-9B8E0C8519F6}"/>
              </a:ext>
            </a:extLst>
          </p:cNvPr>
          <p:cNvSpPr txBox="1"/>
          <p:nvPr/>
        </p:nvSpPr>
        <p:spPr>
          <a:xfrm>
            <a:off x="1401238" y="1618643"/>
            <a:ext cx="815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Status: 0</a:t>
            </a:r>
            <a:endParaRPr lang="zh-TW" altLang="en-US" sz="1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F581186-7CD2-4873-A534-49BB078A0D01}"/>
              </a:ext>
            </a:extLst>
          </p:cNvPr>
          <p:cNvSpPr txBox="1"/>
          <p:nvPr/>
        </p:nvSpPr>
        <p:spPr>
          <a:xfrm>
            <a:off x="3229697" y="1632931"/>
            <a:ext cx="1131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Status: 1 -&gt;</a:t>
            </a:r>
            <a:r>
              <a:rPr lang="zh-TW" altLang="en-US" sz="1400" dirty="0"/>
              <a:t> </a:t>
            </a:r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AE97EAA-6DBD-4A55-81E5-952D3414DCFA}"/>
              </a:ext>
            </a:extLst>
          </p:cNvPr>
          <p:cNvSpPr txBox="1"/>
          <p:nvPr/>
        </p:nvSpPr>
        <p:spPr>
          <a:xfrm>
            <a:off x="4601943" y="1610145"/>
            <a:ext cx="1762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Status: 3 -&gt;</a:t>
            </a:r>
            <a:r>
              <a:rPr lang="zh-TW" altLang="en-US" sz="1400" dirty="0"/>
              <a:t> </a:t>
            </a:r>
            <a:r>
              <a:rPr lang="en-US" altLang="zh-TW" sz="1400" dirty="0"/>
              <a:t>6 -&gt; 8</a:t>
            </a:r>
            <a:r>
              <a:rPr lang="zh-TW" altLang="en-US" sz="1400" dirty="0"/>
              <a:t> </a:t>
            </a:r>
            <a:r>
              <a:rPr lang="en-US" altLang="zh-TW" sz="1400" dirty="0"/>
              <a:t>-&gt; 9</a:t>
            </a:r>
            <a:endParaRPr lang="zh-TW" altLang="en-US" sz="1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B9375D1-9306-4EB0-AC58-7210AD87B007}"/>
              </a:ext>
            </a:extLst>
          </p:cNvPr>
          <p:cNvSpPr txBox="1"/>
          <p:nvPr/>
        </p:nvSpPr>
        <p:spPr>
          <a:xfrm>
            <a:off x="6605772" y="1594954"/>
            <a:ext cx="1222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Status: 9 -&gt; 13</a:t>
            </a:r>
            <a:endParaRPr lang="zh-TW" altLang="en-US" sz="1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64C4EAA-D8D5-41E8-BA51-CCDEED8D34F3}"/>
              </a:ext>
            </a:extLst>
          </p:cNvPr>
          <p:cNvSpPr txBox="1"/>
          <p:nvPr/>
        </p:nvSpPr>
        <p:spPr>
          <a:xfrm>
            <a:off x="9118468" y="1610145"/>
            <a:ext cx="1809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Status: 13-&gt; 15, 16, 17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505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4004</TotalTime>
  <Words>88</Words>
  <Application>Microsoft Office PowerPoint</Application>
  <PresentationFormat>寬螢幕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Yu-Chien</dc:creator>
  <cp:lastModifiedBy>Yu-Chien</cp:lastModifiedBy>
  <cp:revision>13</cp:revision>
  <dcterms:created xsi:type="dcterms:W3CDTF">2021-01-29T17:10:38Z</dcterms:created>
  <dcterms:modified xsi:type="dcterms:W3CDTF">2021-03-24T21:14:36Z</dcterms:modified>
</cp:coreProperties>
</file>