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1" autoAdjust="0"/>
    <p:restoredTop sz="82873" autoAdjust="0"/>
  </p:normalViewPr>
  <p:slideViewPr>
    <p:cSldViewPr snapToGrid="0">
      <p:cViewPr varScale="1">
        <p:scale>
          <a:sx n="64" d="100"/>
          <a:sy n="64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BE5CF-A330-4B63-B0F3-D36089CA79D5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A8B97-037F-4C02-985B-D23862C0A3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128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i="0" dirty="0">
                <a:solidFill>
                  <a:srgbClr val="303233"/>
                </a:solidFill>
                <a:effectLst/>
                <a:latin typeface="Lato"/>
              </a:rPr>
              <a:t>1. </a:t>
            </a:r>
            <a:r>
              <a:rPr lang="zh-TW" altLang="en-US" b="1" i="0" dirty="0">
                <a:solidFill>
                  <a:srgbClr val="303233"/>
                </a:solidFill>
                <a:effectLst/>
                <a:latin typeface="Lato"/>
              </a:rPr>
              <a:t>軟體路上不孤單</a:t>
            </a:r>
            <a:r>
              <a:rPr lang="en-US" altLang="zh-TW" b="1" i="0" dirty="0">
                <a:solidFill>
                  <a:srgbClr val="303233"/>
                </a:solidFill>
                <a:effectLst/>
                <a:latin typeface="Lato"/>
              </a:rPr>
              <a:t>Day16-UML</a:t>
            </a:r>
            <a:r>
              <a:rPr lang="zh-TW" altLang="en-US" b="1" i="0" dirty="0">
                <a:solidFill>
                  <a:srgbClr val="303233"/>
                </a:solidFill>
                <a:effectLst/>
                <a:latin typeface="Lato"/>
              </a:rPr>
              <a:t>介紹</a:t>
            </a:r>
            <a:r>
              <a:rPr lang="en-US" altLang="zh-TW" b="1" i="0" dirty="0">
                <a:solidFill>
                  <a:srgbClr val="303233"/>
                </a:solidFill>
                <a:effectLst/>
                <a:latin typeface="Lato"/>
              </a:rPr>
              <a:t>1-</a:t>
            </a:r>
            <a:r>
              <a:rPr lang="zh-TW" altLang="en-US" b="1" i="0" dirty="0">
                <a:solidFill>
                  <a:srgbClr val="303233"/>
                </a:solidFill>
                <a:effectLst/>
                <a:latin typeface="Lato"/>
              </a:rPr>
              <a:t>類別圖</a:t>
            </a:r>
            <a:r>
              <a:rPr lang="en-US" altLang="zh-TW" dirty="0"/>
              <a:t>: https://ithelp.ithome.com.tw/articles/10102093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A8B97-037F-4C02-985B-D23862C0A35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339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Java </a:t>
            </a:r>
            <a:r>
              <a:rPr lang="zh-TW" altLang="en-US" dirty="0"/>
              <a:t>備忘筆記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</a:t>
            </a:r>
            <a:r>
              <a:rPr lang="zh-TW" altLang="en-US" dirty="0">
                <a:effectLst/>
              </a:rPr>
              <a:t>為什麼需要繼承？ </a:t>
            </a:r>
            <a:r>
              <a:rPr lang="en-US" altLang="zh-TW" dirty="0">
                <a:effectLst/>
              </a:rPr>
              <a:t>Why Inheritance?</a:t>
            </a:r>
            <a:r>
              <a:rPr lang="en-US" altLang="zh-TW" dirty="0"/>
              <a:t>: https://yubin551.gitbook.io/java-note/object_oriented_programming/inheritance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</a:t>
            </a:r>
            <a:r>
              <a:rPr lang="zh-TW" altLang="en-US" dirty="0">
                <a:effectLst/>
              </a:rPr>
              <a:t>何謂介面？ </a:t>
            </a:r>
            <a:r>
              <a:rPr lang="en-US" altLang="zh-TW" dirty="0">
                <a:effectLst/>
              </a:rPr>
              <a:t>What is Interface?:: </a:t>
            </a:r>
            <a:r>
              <a:rPr lang="en-US" altLang="zh-TW" dirty="0"/>
              <a:t>https://yubin551.gitbook.io/java-note/object_oriented_programming/interface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A8B97-037F-4C02-985B-D23862C0A35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73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https://yubin551.gitbook.io/java-note/object_oriented_programming/inheritance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A8B97-037F-4C02-985B-D23862C0A35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97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8A36F-78E7-4F51-84D6-2C1298205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4DDDE3-8E36-4C09-918B-35935157D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F24E1C-8025-4195-BB93-0BF57E31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62BC-F42C-4493-B07F-D14919909A7C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CD9D41-E2A7-4E57-83F8-C5DF43FE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336BD4-4D00-4181-8A7E-D404F387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2632-20FE-4043-9A8F-0D317B263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84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75D882-0E2F-45EF-A8B3-58263D5B2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BECE9C3-B141-4F6B-AF40-05196AAF1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4C0FAA-B926-4096-95F6-391108C45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62BC-F42C-4493-B07F-D14919909A7C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5B514A-2A53-4D17-AC65-DBC967F7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BB24CD-B902-4519-B967-1538AD3B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2632-20FE-4043-9A8F-0D317B263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23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A34501B-34D9-43D1-95C1-238D1AD59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20BAFC2-AFC0-46C7-8B64-EE4B4F25A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2C0E42-1C44-4759-AE7E-9DB229AD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62BC-F42C-4493-B07F-D14919909A7C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20828C-B6A0-4C0B-B7BB-9DF3FB98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03CDAA-DF74-4BB5-A952-52C3BA31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2632-20FE-4043-9A8F-0D317B263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4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323F54-F801-43ED-837A-0260FA92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 useBgFill="1">
        <p:nvSpPr>
          <p:cNvPr id="3" name="內容版面配置區 2">
            <a:extLst>
              <a:ext uri="{FF2B5EF4-FFF2-40B4-BE49-F238E27FC236}">
                <a16:creationId xmlns:a16="http://schemas.microsoft.com/office/drawing/2014/main" id="{F1D65651-7AF2-4FA0-93D8-C175EA793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735D1C-A65C-4136-93CC-852C6DE4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62BC-F42C-4493-B07F-D14919909A7C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27E168-69F7-4D6A-BB4B-BAD4B591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17923A-B2FE-4A42-A50E-0ED9C874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2632-20FE-4043-9A8F-0D317B263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51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0EE73-8678-4900-BB01-E228D259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B2CBCA-ABAA-41BC-8A61-DB01B1DAB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D56B73-B62B-48C8-88E7-E328580E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62BC-F42C-4493-B07F-D14919909A7C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8E07B7-70F3-44E7-A801-C301C8B39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8D1195-4CE4-4783-9753-7C849567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2632-20FE-4043-9A8F-0D317B263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4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108248-5B17-4E93-8FCD-3261B407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9FB4C1-AEEB-4CD6-A785-715AD124D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3DBC47-ED1D-4F61-9B11-DA55AA45E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41E25F-87F8-4B77-A28B-E7C9729B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62BC-F42C-4493-B07F-D14919909A7C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1CE769-9354-49A7-BB84-3A055BCD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85A08E-A79D-4B54-8799-113F9CB4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2632-20FE-4043-9A8F-0D317B263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16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03ED5-18B9-47CE-B579-7DB7B57A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EF97E8-1501-4F7F-8F6A-915A2E832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B9FEB4-F22E-4C65-AECE-745FE54AE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F382F21-94F4-4BAF-881D-127082463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9819CAC-FBBA-4B35-882E-EA0DFAEC1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00B2EB8-2C8D-43BA-9022-BFA84B70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62BC-F42C-4493-B07F-D14919909A7C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E23F1D7-3822-437C-BE3B-FAC9CD51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DC25DCC-5A29-4B49-BC9D-3BB61DB9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2632-20FE-4043-9A8F-0D317B263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48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0CA51-F455-4A56-BE8B-55CBF0EE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755B551-5130-43E6-AAE3-7EC31478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62BC-F42C-4493-B07F-D14919909A7C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596890D-EEB1-4213-9451-CEF1A3628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520E30-5763-4EC5-9A71-F7EF6639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2632-20FE-4043-9A8F-0D317B263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87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0C8B11B-92F7-4C0B-9F79-A499FB28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62BC-F42C-4493-B07F-D14919909A7C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4AED788-6302-4952-B88D-6A8C89C1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D6C0C3-FF30-426C-B679-537EB887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2632-20FE-4043-9A8F-0D317B263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5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6FB94-85BE-428A-BB46-043CB950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38080-72F9-43A8-A8DB-A1870852B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B2889C-3973-4A81-AF80-2554B4A14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B38742-1453-45EA-A61F-B06074C8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62BC-F42C-4493-B07F-D14919909A7C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9017C9-6F13-4FF8-A5B4-E2753454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AA4012-2B26-4D93-BC86-DF0222AF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2632-20FE-4043-9A8F-0D317B263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48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35F58-D045-4EF9-A1C5-E96D489D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BB32C0-2641-45F4-97A8-A7AD319D9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992782A-6481-4F03-BF86-011D205BE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E4C2D4-8B21-4B1F-B6AA-27ED8D5D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62BC-F42C-4493-B07F-D14919909A7C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6A79DF-BFFD-4F2A-9771-8D2F5EBC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9C4D2A-C868-4734-8BF0-28299B8C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2632-20FE-4043-9A8F-0D317B263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18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53B8A79-B28A-42FB-A7BB-560C6EFB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C27AA7-9FED-4612-8617-1538BB8F7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725" y="901700"/>
            <a:ext cx="11563350" cy="545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925D5F-78B3-449B-975E-05B3F5B2B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716176"/>
            <a:ext cx="2743200" cy="140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C62BC-F42C-4493-B07F-D14919909A7C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A3FF77-2EFB-46EE-AEF3-B53A68217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716176"/>
            <a:ext cx="4114800" cy="140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C74CAD-2592-40CB-9EE7-4CEE7CB4C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716176"/>
            <a:ext cx="2743200" cy="140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12632-20FE-4043-9A8F-0D317B263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57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1795D-FC0A-4835-9614-ED414A37EE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BFAF06D-E3E3-472A-8A65-E13C94BEE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12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35A58-44CE-4E9E-A845-FA525FF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14B8B22-F451-4286-8E06-8E58D7B6B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56" y="1079827"/>
            <a:ext cx="7055628" cy="493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4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35A58-44CE-4E9E-A845-FA525FF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8A659C0-27A6-467B-9DC4-173FDA7F4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28" y="1040524"/>
            <a:ext cx="5750909" cy="528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35A58-44CE-4E9E-A845-FA525FF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897E75-DDEE-4B36-BB21-F40AC1034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1152525"/>
            <a:ext cx="89344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4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35A58-44CE-4E9E-A845-FA525FF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EBCDB51-BA46-4A72-B76E-530EFAB81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98" y="304966"/>
            <a:ext cx="4721639" cy="647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9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TM02900743[[fn=有機]]</Template>
  <TotalTime>750</TotalTime>
  <Words>99</Words>
  <Application>Microsoft Office PowerPoint</Application>
  <PresentationFormat>寬螢幕</PresentationFormat>
  <Paragraphs>8</Paragraphs>
  <Slides>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Lato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Yu-Chien</dc:creator>
  <cp:lastModifiedBy>Yu-Chien</cp:lastModifiedBy>
  <cp:revision>36</cp:revision>
  <dcterms:created xsi:type="dcterms:W3CDTF">2021-03-20T18:59:34Z</dcterms:created>
  <dcterms:modified xsi:type="dcterms:W3CDTF">2021-03-21T17:24:40Z</dcterms:modified>
</cp:coreProperties>
</file>