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穎辰 陳" userId="78f8bc4677bb91ff" providerId="LiveId" clId="{C8BE6270-CF40-4592-A3F7-BA37B12F54DB}"/>
    <pc:docChg chg="undo custSel addSld modSld">
      <pc:chgData name="穎辰 陳" userId="78f8bc4677bb91ff" providerId="LiveId" clId="{C8BE6270-CF40-4592-A3F7-BA37B12F54DB}" dt="2024-12-04T19:04:11.103" v="1618" actId="403"/>
      <pc:docMkLst>
        <pc:docMk/>
      </pc:docMkLst>
      <pc:sldChg chg="modSp mod">
        <pc:chgData name="穎辰 陳" userId="78f8bc4677bb91ff" providerId="LiveId" clId="{C8BE6270-CF40-4592-A3F7-BA37B12F54DB}" dt="2024-12-04T18:32:24.182" v="425" actId="20577"/>
        <pc:sldMkLst>
          <pc:docMk/>
          <pc:sldMk cId="3825967893" sldId="257"/>
        </pc:sldMkLst>
        <pc:spChg chg="mod">
          <ac:chgData name="穎辰 陳" userId="78f8bc4677bb91ff" providerId="LiveId" clId="{C8BE6270-CF40-4592-A3F7-BA37B12F54DB}" dt="2024-12-03T15:59:38.585" v="7" actId="20577"/>
          <ac:spMkLst>
            <pc:docMk/>
            <pc:sldMk cId="3825967893" sldId="257"/>
            <ac:spMk id="2" creationId="{9FAE86F1-0B4C-F3F8-7D7A-5F3A675BB05B}"/>
          </ac:spMkLst>
        </pc:spChg>
        <pc:spChg chg="mod">
          <ac:chgData name="穎辰 陳" userId="78f8bc4677bb91ff" providerId="LiveId" clId="{C8BE6270-CF40-4592-A3F7-BA37B12F54DB}" dt="2024-12-04T18:32:24.182" v="425" actId="20577"/>
          <ac:spMkLst>
            <pc:docMk/>
            <pc:sldMk cId="3825967893" sldId="257"/>
            <ac:spMk id="3" creationId="{04483558-7D33-9EB3-E966-6BF9473B3B57}"/>
          </ac:spMkLst>
        </pc:spChg>
      </pc:sldChg>
      <pc:sldChg chg="modSp mod">
        <pc:chgData name="穎辰 陳" userId="78f8bc4677bb91ff" providerId="LiveId" clId="{C8BE6270-CF40-4592-A3F7-BA37B12F54DB}" dt="2024-12-04T19:00:16.479" v="1533" actId="20577"/>
        <pc:sldMkLst>
          <pc:docMk/>
          <pc:sldMk cId="956306111" sldId="259"/>
        </pc:sldMkLst>
        <pc:spChg chg="mod">
          <ac:chgData name="穎辰 陳" userId="78f8bc4677bb91ff" providerId="LiveId" clId="{C8BE6270-CF40-4592-A3F7-BA37B12F54DB}" dt="2024-12-04T19:00:16.479" v="1533" actId="20577"/>
          <ac:spMkLst>
            <pc:docMk/>
            <pc:sldMk cId="956306111" sldId="259"/>
            <ac:spMk id="3" creationId="{69EAFC7D-A673-A1CF-6FDB-8D4B3341B6A4}"/>
          </ac:spMkLst>
        </pc:spChg>
      </pc:sldChg>
      <pc:sldChg chg="modSp add mod">
        <pc:chgData name="穎辰 陳" userId="78f8bc4677bb91ff" providerId="LiveId" clId="{C8BE6270-CF40-4592-A3F7-BA37B12F54DB}" dt="2024-12-04T18:48:51.717" v="1091" actId="27636"/>
        <pc:sldMkLst>
          <pc:docMk/>
          <pc:sldMk cId="1850141786" sldId="260"/>
        </pc:sldMkLst>
        <pc:spChg chg="mod">
          <ac:chgData name="穎辰 陳" userId="78f8bc4677bb91ff" providerId="LiveId" clId="{C8BE6270-CF40-4592-A3F7-BA37B12F54DB}" dt="2024-12-03T15:59:55.829" v="13" actId="20577"/>
          <ac:spMkLst>
            <pc:docMk/>
            <pc:sldMk cId="1850141786" sldId="260"/>
            <ac:spMk id="2" creationId="{AC3BB218-0AC7-2368-22A0-C61064166B05}"/>
          </ac:spMkLst>
        </pc:spChg>
        <pc:spChg chg="mod">
          <ac:chgData name="穎辰 陳" userId="78f8bc4677bb91ff" providerId="LiveId" clId="{C8BE6270-CF40-4592-A3F7-BA37B12F54DB}" dt="2024-12-04T18:48:51.717" v="1091" actId="27636"/>
          <ac:spMkLst>
            <pc:docMk/>
            <pc:sldMk cId="1850141786" sldId="260"/>
            <ac:spMk id="3" creationId="{0956FE23-19F8-D741-335F-3BD0BB8D0AD6}"/>
          </ac:spMkLst>
        </pc:spChg>
      </pc:sldChg>
      <pc:sldChg chg="modSp add mod">
        <pc:chgData name="穎辰 陳" userId="78f8bc4677bb91ff" providerId="LiveId" clId="{C8BE6270-CF40-4592-A3F7-BA37B12F54DB}" dt="2024-12-04T19:04:11.103" v="1618" actId="403"/>
        <pc:sldMkLst>
          <pc:docMk/>
          <pc:sldMk cId="1409221018" sldId="261"/>
        </pc:sldMkLst>
        <pc:spChg chg="mod">
          <ac:chgData name="穎辰 陳" userId="78f8bc4677bb91ff" providerId="LiveId" clId="{C8BE6270-CF40-4592-A3F7-BA37B12F54DB}" dt="2024-12-03T16:01:24.659" v="19" actId="20577"/>
          <ac:spMkLst>
            <pc:docMk/>
            <pc:sldMk cId="1409221018" sldId="261"/>
            <ac:spMk id="2" creationId="{F81BCCBD-12DB-734C-EAB3-97E681319F73}"/>
          </ac:spMkLst>
        </pc:spChg>
        <pc:spChg chg="mod">
          <ac:chgData name="穎辰 陳" userId="78f8bc4677bb91ff" providerId="LiveId" clId="{C8BE6270-CF40-4592-A3F7-BA37B12F54DB}" dt="2024-12-04T19:04:11.103" v="1618" actId="403"/>
          <ac:spMkLst>
            <pc:docMk/>
            <pc:sldMk cId="1409221018" sldId="261"/>
            <ac:spMk id="3" creationId="{0397A74F-A849-BF2B-E3AD-4DACF6067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1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9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2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6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1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98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9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65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2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4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3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5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0FC2A5-A44B-449D-A631-90EA01BF6A9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B0CD3-FA0F-4541-8F5C-214EE7C0B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1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88%B4%E5%85%8B%E6%96%AF%E7%89%B9%E6%8B%89%E7%AE%97%E6%B3%95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zh-tw/%E5%B9%BF%E5%BA%A6%E4%BC%98%E5%85%88%E6%90%9C%E7%B4%A2" TargetMode="External"/><Relationship Id="rId5" Type="http://schemas.openxmlformats.org/officeDocument/2006/relationships/hyperlink" Target="https://ithelp.ithome.com.tw/articles/10276296" TargetMode="External"/><Relationship Id="rId4" Type="http://schemas.openxmlformats.org/officeDocument/2006/relationships/hyperlink" Target="https://ithelp.ithome.com.tw/articles/102779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92ECD-2088-A62D-9AFB-1D63AE374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hangingPunct="0"/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圖形理論相關算法</a:t>
            </a:r>
            <a:b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</a:rPr>
            </a:br>
            <a:endParaRPr lang="zh-TW" altLang="en-US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6D0A23-AE42-B8DB-DFB0-F6970B4B6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hangingPunct="0"/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資工三 </a:t>
            </a:r>
            <a: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</a:rPr>
              <a:t>111110507</a:t>
            </a:r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 陳穎辰</a:t>
            </a:r>
          </a:p>
        </p:txBody>
      </p:sp>
    </p:spTree>
    <p:extLst>
      <p:ext uri="{BB962C8B-B14F-4D97-AF65-F5344CB8AC3E}">
        <p14:creationId xmlns:p14="http://schemas.microsoft.com/office/powerpoint/2010/main" val="373183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E86F1-0B4C-F3F8-7D7A-5F3A675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hangingPunct="0"/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最短路徑算法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83558-7D33-9EB3-E966-6BF9473B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hangingPunct="0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Dijkstra </a:t>
            </a: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演算法</a:t>
            </a:r>
            <a:endParaRPr lang="en-US" altLang="zh-TW" sz="24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/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計算一個點到各個頂點的最短距離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/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以貪心法為基礎，確保每次選擇最段的路徑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/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適用於圖中邊的權重為非負時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/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應用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 :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 導航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計算用戶到目的地的最短路線或耗時最少路線，考慮交通狀況、限速等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)</a:t>
            </a:r>
          </a:p>
          <a:p>
            <a:pPr lvl="1" algn="just" hangingPunct="0"/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96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C9DA-5CA8-DFF8-BF24-888E42312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B218-0AC7-2368-22A0-C6106416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hangingPunct="0"/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最小生成樹算法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6FE23-19F8-D741-335F-3BD0BB8D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hangingPunct="0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Prim </a:t>
            </a: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演算法</a:t>
            </a:r>
            <a:endParaRPr lang="en-US" altLang="zh-TW" sz="24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選定一個節點，開始延伸選擇最短的邊所連接的節點，但不能形成迴圈，直到所有節點都在樹當中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是貪婪法的一種，每次都選擇最短的邊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algn="just" hangingPunct="0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Kruskal </a:t>
            </a: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演算法</a:t>
            </a:r>
            <a:endParaRPr lang="en-US" altLang="zh-TW" sz="24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將所有邊的權重做排序，選擇當前最小權重的邊所連接的節點，但不能形成迴圈，直到所有節點都在樹當中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是貪婪法的一種，每次都選擇最小權重的邊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algn="just" hangingPunct="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應用 </a:t>
            </a: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:</a:t>
            </a: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 電力網設計</a:t>
            </a: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</a:t>
            </a: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在最少的成本下，確保所有節點都連通</a:t>
            </a: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)</a:t>
            </a: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、通信網絡</a:t>
            </a:r>
          </a:p>
        </p:txBody>
      </p:sp>
    </p:spTree>
    <p:extLst>
      <p:ext uri="{BB962C8B-B14F-4D97-AF65-F5344CB8AC3E}">
        <p14:creationId xmlns:p14="http://schemas.microsoft.com/office/powerpoint/2010/main" val="185014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6650-2865-A8EC-EC5F-6740B8F9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BCCBD-12DB-734C-EAB3-97E68131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hangingPunct="0"/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圖的遍歷算法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7A74F-A849-BF2B-E3AD-4DACF606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hangingPunct="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深度優先搜尋 </a:t>
            </a: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(DFS)</a:t>
            </a: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由樹的根節點開始，盡可能搜尋所有子節點，再回溯至上一個節點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回溯法的基礎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應用 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 課程規劃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有些課程有擋修規定，此算法能夠確定是否能修習該課程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、八皇后問題、迷宮求解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找出迷宮中的一條路徑或所有路徑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)</a:t>
            </a:r>
          </a:p>
          <a:p>
            <a:pPr algn="just" hangingPunct="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廣度優先搜尋 </a:t>
            </a:r>
            <a:r>
              <a:rPr lang="en-US" altLang="zh-TW" sz="24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(BFS)</a:t>
            </a: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由起始節點開始，優先訪問所有鄰居節點，然後訪問下一層的節點</a:t>
            </a:r>
            <a:endParaRPr lang="en-US" altLang="zh-TW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lvl="1" algn="just" hangingPunct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應用 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社交網絡分析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(Facebook</a:t>
            </a:r>
            <a:r>
              <a:rPr lang="zh-TW" altLang="en-US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「你可能認識的人」功能</a:t>
            </a:r>
            <a:r>
              <a:rPr lang="en-US" altLang="zh-TW" sz="2000" dirty="0">
                <a:latin typeface="Arial" panose="020B0604020202020204" pitchFamily="34" charset="0"/>
                <a:ea typeface="微軟正黑體 Light" panose="020B0304030504040204" pitchFamily="34" charset="-120"/>
              </a:rPr>
              <a:t>)</a:t>
            </a:r>
            <a:endParaRPr lang="zh-TW" altLang="en-US" sz="2000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22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E733-24B8-9758-9D7F-AF26770C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CDD45-0EB0-3224-C705-9A1FDDF8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hangingPunct="0"/>
            <a:r>
              <a:rPr lang="zh-TW" altLang="en-US" dirty="0">
                <a:latin typeface="Arial" panose="020B0604020202020204" pitchFamily="34" charset="0"/>
                <a:ea typeface="微軟正黑體 Light" panose="020B0304030504040204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EAFC7D-A673-A1CF-6FDB-8D4B334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hangingPunct="0"/>
            <a: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  <a:hlinkClick r:id="rId2"/>
              </a:rPr>
              <a:t>https://chatgpt.com/</a:t>
            </a:r>
            <a:endParaRPr lang="en-US" altLang="zh-TW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algn="just" hangingPunct="0"/>
            <a: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  <a:hlinkClick r:id="rId3"/>
              </a:rPr>
              <a:t>https://zh.wikipedia.org/wiki/%E6%88%B4%E5%85%8B%E6%96%AF%E7%89%B9%E6%8B%89%E7%AE%97%E6%B3%95</a:t>
            </a:r>
            <a:endParaRPr lang="en-US" altLang="zh-TW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algn="just" hangingPunct="0"/>
            <a: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  <a:hlinkClick r:id="rId4"/>
              </a:rPr>
              <a:t>https://ithelp.ithome.com.tw/articles/10277930</a:t>
            </a:r>
            <a:endParaRPr lang="en-US" altLang="zh-TW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algn="just" hangingPunct="0"/>
            <a: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  <a:hlinkClick r:id="rId5"/>
              </a:rPr>
              <a:t>https://ithelp.ithome.com.tw/articles/10276296</a:t>
            </a:r>
            <a:endParaRPr lang="en-US" altLang="zh-TW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  <a:p>
            <a:pPr algn="just" hangingPunct="0"/>
            <a:r>
              <a:rPr lang="en-US" altLang="zh-TW" dirty="0">
                <a:latin typeface="Arial" panose="020B0604020202020204" pitchFamily="34" charset="0"/>
                <a:ea typeface="微軟正黑體 Light" panose="020B0304030504040204" pitchFamily="34" charset="-120"/>
                <a:hlinkClick r:id="rId6"/>
              </a:rPr>
              <a:t>https://zh.wikipedia.org/zh-tw/%E5%B9%BF%E5%BA%A6%E4%BC%98%E5%85%88%E6%90%9C%E7%B4%A2</a:t>
            </a:r>
            <a:endParaRPr lang="en-US" altLang="zh-TW" dirty="0">
              <a:latin typeface="Arial" panose="020B0604020202020204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30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84</TotalTime>
  <Words>419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天體</vt:lpstr>
      <vt:lpstr>圖形理論相關算法 </vt:lpstr>
      <vt:lpstr>最短路徑算法</vt:lpstr>
      <vt:lpstr>最小生成樹算法</vt:lpstr>
      <vt:lpstr>圖的遍歷算法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穎辰 陳</dc:creator>
  <cp:lastModifiedBy>穎辰 陳</cp:lastModifiedBy>
  <cp:revision>1</cp:revision>
  <dcterms:created xsi:type="dcterms:W3CDTF">2024-12-03T15:24:35Z</dcterms:created>
  <dcterms:modified xsi:type="dcterms:W3CDTF">2024-12-04T19:04:30Z</dcterms:modified>
</cp:coreProperties>
</file>