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3d1767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3d1767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3d1767f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3d1767f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3d1767f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3d1767f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3d1767f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3d1767f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3d1767f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3d1767f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3d1767f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3d1767f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3d1767f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3d1767f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3d1767f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3d1767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3d1767f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3d1767f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3d1767f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3d1767f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3d1767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3d1767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3d1767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3d1767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3d1767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3d1767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3d1767f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3d1767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3d1767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3d1767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3d1767f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3d1767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3d1767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3d1767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3d1767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3d1767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X1wNq1dl1Mnd4g2moVonG1410K_P-IE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 Is us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BabaIsUs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design choices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1125"/>
            <a:ext cx="85206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</a:t>
            </a:r>
            <a:r>
              <a:rPr b="1" lang="en"/>
              <a:t>CSS</a:t>
            </a:r>
            <a:r>
              <a:rPr lang="en"/>
              <a:t> for GUI style and font for multiple 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Allowing for the creation of multiple themes without the need to repeat the code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the code cleaner, and better for maintenance or changing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design choices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425" y="1228675"/>
            <a:ext cx="4553246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48" y="1228675"/>
            <a:ext cx="2732877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&amp; CLASS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 title="Game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8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(sprints, planning, and execution)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menu, GUI management &amp; customization: Anh Tran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gameboard, approach 1: Nguyen Nguyen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Rules, objects, approach 2: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 and Rule design: Christiaan Smith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/>
              <a:t>Further object and Level design: Yuhan Chen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sprints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 main sprints (with sprint 5 adding unfinished stuffs):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11700" y="1939000"/>
            <a:ext cx="1820700" cy="17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asic GUIs,board generation,basic object skeleton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311700" y="1939000"/>
            <a:ext cx="1820700" cy="36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1</a:t>
            </a:r>
            <a:endParaRPr b="1"/>
          </a:p>
        </p:txBody>
      </p:sp>
      <p:sp>
        <p:nvSpPr>
          <p:cNvPr id="157" name="Google Shape;157;p28"/>
          <p:cNvSpPr/>
          <p:nvPr/>
        </p:nvSpPr>
        <p:spPr>
          <a:xfrm>
            <a:off x="2595675" y="2301700"/>
            <a:ext cx="1820700" cy="13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game mechanics,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detailed object implementation, 2 approaches, customization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2595663" y="1939000"/>
            <a:ext cx="1820700" cy="36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2</a:t>
            </a:r>
            <a:endParaRPr b="1"/>
          </a:p>
        </p:txBody>
      </p:sp>
      <p:sp>
        <p:nvSpPr>
          <p:cNvPr id="159" name="Google Shape;159;p28"/>
          <p:cNvSpPr/>
          <p:nvPr/>
        </p:nvSpPr>
        <p:spPr>
          <a:xfrm>
            <a:off x="4879650" y="2301700"/>
            <a:ext cx="1781100" cy="13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1st approach levels, scene transition, objects for 2nd approach 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879650" y="1939000"/>
            <a:ext cx="1781100" cy="36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3</a:t>
            </a:r>
            <a:endParaRPr b="1"/>
          </a:p>
        </p:txBody>
      </p:sp>
      <p:sp>
        <p:nvSpPr>
          <p:cNvPr id="161" name="Google Shape;161;p28"/>
          <p:cNvSpPr/>
          <p:nvPr/>
        </p:nvSpPr>
        <p:spPr>
          <a:xfrm>
            <a:off x="7051200" y="1939000"/>
            <a:ext cx="1781100" cy="36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4</a:t>
            </a:r>
            <a:endParaRPr b="1"/>
          </a:p>
        </p:txBody>
      </p:sp>
      <p:sp>
        <p:nvSpPr>
          <p:cNvPr id="162" name="Google Shape;162;p28"/>
          <p:cNvSpPr/>
          <p:nvPr/>
        </p:nvSpPr>
        <p:spPr>
          <a:xfrm>
            <a:off x="7051200" y="2301700"/>
            <a:ext cx="1781100" cy="13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design levels 1st and 2nd approaches,add additional game &amp; GUI features, connect the GUIS 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Strong commitment between members, good engagement </a:t>
            </a:r>
            <a:r>
              <a:rPr lang="en"/>
              <a:t>✔️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programming management,</a:t>
            </a:r>
            <a:br>
              <a:rPr lang="en"/>
            </a:br>
            <a:r>
              <a:rPr lang="en"/>
              <a:t>no conflicts in the code </a:t>
            </a:r>
            <a:r>
              <a:rPr lang="en"/>
              <a:t>✔️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➝	Created a back-up version 🏆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Weaknesses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Weak communication between members due time difference </a:t>
            </a:r>
            <a:r>
              <a:rPr lang="en"/>
              <a:t>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➝	Causes misunderstanding ❗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Uneven work progress between members </a:t>
            </a:r>
            <a:r>
              <a:rPr lang="en"/>
              <a:t>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➝	Slowed the workflow 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on the experience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92425" y="1228675"/>
            <a:ext cx="2583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What we learned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Communication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 distribution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en"/>
              <a:t>Scrum process</a:t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5920450" y="1228675"/>
            <a:ext cx="2911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 2.0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level design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objects and more interactions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visual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Cleaner code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/>
              <a:t>Take feedback from the players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930675" y="1228675"/>
            <a:ext cx="2834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What we would change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Scrum better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communication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 work more logically and more evenly among members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-"/>
            </a:pPr>
            <a:r>
              <a:rPr lang="en"/>
              <a:t>Better workflow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B3547"/>
                </a:solidFill>
              </a:rPr>
              <a:t>overview &amp; 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B3547"/>
                </a:solidFill>
                <a:latin typeface="Amatic SC"/>
                <a:ea typeface="Amatic SC"/>
                <a:cs typeface="Amatic SC"/>
                <a:sym typeface="Amatic SC"/>
              </a:rPr>
              <a:t>Baba is You:</a:t>
            </a:r>
            <a:endParaRPr b="1" sz="3400">
              <a:solidFill>
                <a:srgbClr val="2B3547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A single-player puzzle game on Steam</a:t>
            </a:r>
            <a:endParaRPr sz="1400">
              <a:solidFill>
                <a:srgbClr val="2B35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“Out of the box” and challenging, yet can be implemented</a:t>
            </a:r>
            <a:endParaRPr sz="1400">
              <a:solidFill>
                <a:srgbClr val="2B35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Goal: Understand more about design patterns, JavaFX, OOD</a:t>
            </a:r>
            <a:endParaRPr sz="1400">
              <a:solidFill>
                <a:srgbClr val="2B354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B3547"/>
                </a:solidFill>
                <a:latin typeface="Amatic SC"/>
                <a:ea typeface="Amatic SC"/>
                <a:cs typeface="Amatic SC"/>
                <a:sym typeface="Amatic SC"/>
              </a:rPr>
              <a:t>Baba is Us:</a:t>
            </a:r>
            <a:endParaRPr b="1" sz="3400">
              <a:solidFill>
                <a:srgbClr val="2B3547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Nguyen Nguyen: Product Owner</a:t>
            </a:r>
            <a:endParaRPr sz="1400">
              <a:solidFill>
                <a:srgbClr val="2B35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Yuhan Chen: Scrum Master</a:t>
            </a:r>
            <a:endParaRPr sz="1400">
              <a:solidFill>
                <a:srgbClr val="2B35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Christiaan Smith: Ethics Leader</a:t>
            </a:r>
            <a:endParaRPr sz="1400">
              <a:solidFill>
                <a:srgbClr val="2B354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547"/>
              </a:buClr>
              <a:buSzPts val="1400"/>
              <a:buChar char="-"/>
            </a:pPr>
            <a:r>
              <a:rPr lang="en" sz="1400">
                <a:solidFill>
                  <a:srgbClr val="2B3547"/>
                </a:solidFill>
              </a:rPr>
              <a:t>Anh Tran: Developer </a:t>
            </a:r>
            <a:endParaRPr sz="1400">
              <a:solidFill>
                <a:srgbClr val="2B3547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75" y="2957024"/>
            <a:ext cx="2812525" cy="16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312800" y="2661950"/>
            <a:ext cx="231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An illustration of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BABA IS YOU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&amp; implementing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user stories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game player, I want to…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 the game and see the game menu                 </a:t>
            </a:r>
            <a:r>
              <a:rPr lang="en" sz="1600"/>
              <a:t>✔️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around the board and interact with objects      </a:t>
            </a:r>
            <a:r>
              <a:rPr lang="en" sz="1600"/>
              <a:t>✔️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Determine if I have won the game                     </a:t>
            </a:r>
            <a:r>
              <a:rPr lang="en" sz="1600"/>
              <a:t>✔️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to the next level when finish the current level </a:t>
            </a:r>
            <a:r>
              <a:rPr lang="en" sz="1600"/>
              <a:t>✔️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 an in-game menu to restart, customize,...       </a:t>
            </a:r>
            <a:r>
              <a:rPr lang="en" sz="1600"/>
              <a:t>✔️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Customize the board to accommodate people			   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 confetti when we win the game					   ❌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➝ We needed a Menu, a </a:t>
            </a:r>
            <a:r>
              <a:rPr b="1" lang="en" sz="1600"/>
              <a:t>Gameboard</a:t>
            </a:r>
            <a:r>
              <a:rPr lang="en" sz="1600"/>
              <a:t>, and a GUI manager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APPROACH(ES) for the gameboard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Approach 1: The simple version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 object is in the Model of the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Controller controls the interactions between the objects and the board and everything else (and make sure the game runs while continually updating the state).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942450"/>
            <a:ext cx="59436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APPROACH(ES) for the gameboard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75" y="1228675"/>
            <a:ext cx="4119844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691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APPROACH(ES) for the gameboard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65700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Approach 2: The complete game</a:t>
            </a:r>
            <a:br>
              <a:rPr lang="en" sz="1600"/>
            </a:br>
            <a:r>
              <a:rPr lang="en" sz="1600"/>
              <a:t>- Developed from the GeneralObject interface</a:t>
            </a:r>
            <a:br>
              <a:rPr lang="en" sz="1600"/>
            </a:br>
            <a:r>
              <a:rPr lang="en" sz="1600"/>
              <a:t>- Every object is created on its own for more flexibility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2273400"/>
            <a:ext cx="52578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APPROACH(ES) for the gameboard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Every object is then added to their own level GUI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DemoRule controls the interactions, while the test GUIs display everything on each level.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2609450"/>
            <a:ext cx="52578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713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design choices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06550"/>
            <a:ext cx="85206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GUIs are put into different packages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Utilizing the MVC design pattern extensively </a:t>
            </a:r>
            <a:r>
              <a:rPr lang="en" sz="1400"/>
              <a:t>to lower coupling and increase cohesion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Have a gameManager that overlooks the scene transition</a:t>
            </a:r>
            <a:endParaRPr sz="1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72150"/>
            <a:ext cx="5943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