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EEEEEE"/>
    <a:srgbClr val="F0F0F0"/>
    <a:srgbClr val="E6E6E6"/>
    <a:srgbClr val="CCCCCC"/>
    <a:srgbClr val="0E9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D0E10-8D82-477B-8172-132E0D1DC55F}" v="3571" dt="2018-09-10T16:34:59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Dry" userId="911c9cbbf115c445" providerId="LiveId" clId="{049D0E10-8D82-477B-8172-132E0D1DC55F}"/>
    <pc:docChg chg="undo custSel modSld">
      <pc:chgData name="Jack Dry" userId="911c9cbbf115c445" providerId="LiveId" clId="{049D0E10-8D82-477B-8172-132E0D1DC55F}" dt="2018-09-10T16:34:59.854" v="3559" actId="732"/>
      <pc:docMkLst>
        <pc:docMk/>
      </pc:docMkLst>
      <pc:sldChg chg="addSp delSp modSp setBg">
        <pc:chgData name="Jack Dry" userId="911c9cbbf115c445" providerId="LiveId" clId="{049D0E10-8D82-477B-8172-132E0D1DC55F}" dt="2018-09-10T16:34:59.854" v="3559" actId="732"/>
        <pc:sldMkLst>
          <pc:docMk/>
          <pc:sldMk cId="2849557308" sldId="256"/>
        </pc:sldMkLst>
        <pc:spChg chg="mod">
          <ac:chgData name="Jack Dry" userId="911c9cbbf115c445" providerId="LiveId" clId="{049D0E10-8D82-477B-8172-132E0D1DC55F}" dt="2018-09-01T20:26:31.376" v="2377" actId="14100"/>
          <ac:spMkLst>
            <pc:docMk/>
            <pc:sldMk cId="2849557308" sldId="256"/>
            <ac:spMk id="6" creationId="{E9171034-93E3-44E5-AD2B-FAABA5288B77}"/>
          </ac:spMkLst>
        </pc:spChg>
        <pc:spChg chg="mod">
          <ac:chgData name="Jack Dry" userId="911c9cbbf115c445" providerId="LiveId" clId="{049D0E10-8D82-477B-8172-132E0D1DC55F}" dt="2018-09-10T15:58:52.626" v="3544" actId="20577"/>
          <ac:spMkLst>
            <pc:docMk/>
            <pc:sldMk cId="2849557308" sldId="256"/>
            <ac:spMk id="7" creationId="{C94EF13C-3BF9-4A98-B3E9-F70AA651925D}"/>
          </ac:spMkLst>
        </pc:spChg>
        <pc:grpChg chg="add mod">
          <ac:chgData name="Jack Dry" userId="911c9cbbf115c445" providerId="LiveId" clId="{049D0E10-8D82-477B-8172-132E0D1DC55F}" dt="2018-09-01T20:54:17.213" v="3196" actId="1035"/>
          <ac:grpSpMkLst>
            <pc:docMk/>
            <pc:sldMk cId="2849557308" sldId="256"/>
            <ac:grpSpMk id="2" creationId="{B8A1E36F-5CC0-484C-A6C0-5F8B28C0C36D}"/>
          </ac:grpSpMkLst>
        </pc:grpChg>
        <pc:picChg chg="add del mod">
          <ac:chgData name="Jack Dry" userId="911c9cbbf115c445" providerId="LiveId" clId="{049D0E10-8D82-477B-8172-132E0D1DC55F}" dt="2018-09-01T20:05:02.724" v="1213" actId="478"/>
          <ac:picMkLst>
            <pc:docMk/>
            <pc:sldMk cId="2849557308" sldId="256"/>
            <ac:picMk id="4" creationId="{9A5F8172-21AA-45A4-9358-3291BF83AEFE}"/>
          </ac:picMkLst>
        </pc:picChg>
        <pc:picChg chg="mod">
          <ac:chgData name="Jack Dry" userId="911c9cbbf115c445" providerId="LiveId" clId="{049D0E10-8D82-477B-8172-132E0D1DC55F}" dt="2018-09-01T20:26:26.410" v="2376" actId="1076"/>
          <ac:picMkLst>
            <pc:docMk/>
            <pc:sldMk cId="2849557308" sldId="256"/>
            <ac:picMk id="5" creationId="{18077D58-8D42-4ED5-B0C6-DE24073FCD9B}"/>
          </ac:picMkLst>
        </pc:picChg>
        <pc:picChg chg="add del mod modCrop">
          <ac:chgData name="Jack Dry" userId="911c9cbbf115c445" providerId="LiveId" clId="{049D0E10-8D82-477B-8172-132E0D1DC55F}" dt="2018-09-01T20:52:08.815" v="3152" actId="478"/>
          <ac:picMkLst>
            <pc:docMk/>
            <pc:sldMk cId="2849557308" sldId="256"/>
            <ac:picMk id="8" creationId="{F6B17200-EFC0-44BC-880D-279F6D632FE5}"/>
          </ac:picMkLst>
        </pc:picChg>
        <pc:picChg chg="del mod">
          <ac:chgData name="Jack Dry" userId="911c9cbbf115c445" providerId="LiveId" clId="{049D0E10-8D82-477B-8172-132E0D1DC55F}" dt="2018-09-01T19:17:21.502" v="2" actId="478"/>
          <ac:picMkLst>
            <pc:docMk/>
            <pc:sldMk cId="2849557308" sldId="256"/>
            <ac:picMk id="9" creationId="{6B98D81E-DA82-4629-8614-5CE076782C65}"/>
          </ac:picMkLst>
        </pc:picChg>
        <pc:picChg chg="add del mod">
          <ac:chgData name="Jack Dry" userId="911c9cbbf115c445" providerId="LiveId" clId="{049D0E10-8D82-477B-8172-132E0D1DC55F}" dt="2018-09-01T20:05:01.524" v="1212" actId="478"/>
          <ac:picMkLst>
            <pc:docMk/>
            <pc:sldMk cId="2849557308" sldId="256"/>
            <ac:picMk id="1026" creationId="{6F6B5CBC-C81C-494C-90A8-31F9CE1F4FD5}"/>
          </ac:picMkLst>
        </pc:picChg>
        <pc:picChg chg="add del mod modCrop">
          <ac:chgData name="Jack Dry" userId="911c9cbbf115c445" providerId="LiveId" clId="{049D0E10-8D82-477B-8172-132E0D1DC55F}" dt="2018-09-01T20:12:10.268" v="1229" actId="478"/>
          <ac:picMkLst>
            <pc:docMk/>
            <pc:sldMk cId="2849557308" sldId="256"/>
            <ac:picMk id="1028" creationId="{37E9EF0D-E4A8-4A45-8440-804E67780D0E}"/>
          </ac:picMkLst>
        </pc:picChg>
        <pc:picChg chg="add mod modCrop">
          <ac:chgData name="Jack Dry" userId="911c9cbbf115c445" providerId="LiveId" clId="{049D0E10-8D82-477B-8172-132E0D1DC55F}" dt="2018-09-10T16:34:59.854" v="3559" actId="732"/>
          <ac:picMkLst>
            <pc:docMk/>
            <pc:sldMk cId="2849557308" sldId="256"/>
            <ac:picMk id="1030" creationId="{2234559A-D44C-4796-842D-772B8FCB14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41A6-1964-4725-A959-D51EEC997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4BC92-79F2-4711-84AE-B8CB42FD0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1A80-5A00-457C-8E71-944DC724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E1E8-791B-41C3-8768-CF365607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A66C-CBDD-4AD3-A53A-C5B7CBFB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98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7FD3-DDBA-46F7-8021-DDE25082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FD16F-F67F-49EF-8264-094C3E8C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41E0-A262-4DAE-842F-EACFDC53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B9D5-61B7-4586-9988-5E4F7E11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61A6-33AE-421B-B714-7167515A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2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EF345-2D28-45F0-BC8E-7F35579F1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49B45-EEAD-43A0-9747-8B59CE61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5021-156D-4BA3-867F-C4A73710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4067-82A6-4DB1-9025-B7120717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8AE3-9DCA-4771-91CB-13E5589C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1BE4-C104-4F55-A655-EEA86EDF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0C5A-4EC8-48DA-95D8-21197396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F90E3-3BD4-412C-8E6E-DA12AC00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0D9DC-4191-4E63-9CA1-70FA3047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39A4-5049-43E6-938E-865F3710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0FC4-F383-47E4-969A-04345584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182C-BC72-471A-92DE-19411217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6016-FD97-4ECD-8E66-5938DCE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DAB9-648D-40A4-B0ED-3BFB998A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1AAC-AE90-4AC3-8E9C-06FB4E7D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0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48-3D61-4BD9-A0A4-1152AA2A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5E13-BB65-4465-944D-FF0F14AAF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AA5DE-43E1-4BFB-BB17-32298B965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EFC96-4174-41D5-9B4B-F637E8DA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446E-6B84-4BA8-95A6-608E1076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588A-5174-42F3-9442-EB2E96A9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69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4920-C7C2-4DB7-ABC8-1EFCC390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B9D84-A736-4EAE-93C2-5B0DD9C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DF7A8-6066-408E-8AC0-D9F9BDBF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958EF-C14B-4166-B660-B5278D2D3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2F746-370C-4622-8CFD-0FF1D96E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EB392-2EB6-4C3B-8290-B7004AF2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8EA4A-F759-4916-91DC-EBBB87C7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DF27F-7B07-433B-8D41-F0D87D53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B402-FFC1-42FD-88C1-55630694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C355A-8045-438B-80B5-3829E67F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41D73-6F8F-4719-B054-476CC3F7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5206D-9289-46B5-9ACF-1A2E8C18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B4547-5192-4349-BC06-091E95B0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12D11-C497-428F-A540-12C25600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1604B-B671-4249-AAF8-6E061410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52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5A6C-FAD2-42BC-9136-8F8E2691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AE1C-4AD3-41AE-8E5E-EC7E7266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4657B-E81C-4E1C-BD2F-A83CC9DA5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3163D-D418-4D02-A81A-DCD4ED0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E56B-022C-4EC6-9C2D-6C4AE6C6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84029-E531-4A9F-91A1-4617C979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2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BEA0-CCB3-4A7C-A439-9E7B7DCC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4CEA8-FA69-456A-B9F9-84255663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E7D2E-C511-42F7-AB4F-E716635D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11C58-65BF-46B4-A320-AB6431D1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F4A4F-9C74-4EF3-AA47-D07D987F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88082-E953-42FC-9013-2AF722CB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9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07A34-8526-4BF0-B88A-89ECAFE8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B902-EDE2-4334-B06F-3195BD9A9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110F-D11C-4A3D-97DE-9E5BD11E6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628B-2C4E-4D09-9F88-7667BF563D4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7FF1-6BF1-4624-951C-0C99A3AA5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5347-BB29-44FB-BC79-D22909558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24B3-9C16-4849-9BBD-3169180D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7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A1E36F-5CC0-484C-A6C0-5F8B28C0C36D}"/>
              </a:ext>
            </a:extLst>
          </p:cNvPr>
          <p:cNvGrpSpPr/>
          <p:nvPr/>
        </p:nvGrpSpPr>
        <p:grpSpPr>
          <a:xfrm>
            <a:off x="577783" y="423633"/>
            <a:ext cx="5187830" cy="707886"/>
            <a:chOff x="915408" y="581855"/>
            <a:chExt cx="5207600" cy="7078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077D58-8D42-4ED5-B0C6-DE24073F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408" y="581855"/>
              <a:ext cx="1036286" cy="7078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171034-93E3-44E5-AD2B-FAABA5288B77}"/>
                </a:ext>
              </a:extLst>
            </p:cNvPr>
            <p:cNvSpPr txBox="1"/>
            <p:nvPr/>
          </p:nvSpPr>
          <p:spPr>
            <a:xfrm>
              <a:off x="2162846" y="581855"/>
              <a:ext cx="3960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BLACK SWANS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4EF13C-3BF9-4A98-B3E9-F70AA651925D}"/>
              </a:ext>
            </a:extLst>
          </p:cNvPr>
          <p:cNvSpPr txBox="1"/>
          <p:nvPr/>
        </p:nvSpPr>
        <p:spPr>
          <a:xfrm>
            <a:off x="577782" y="1419961"/>
            <a:ext cx="3786827" cy="305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2000" dirty="0">
                <a:solidFill>
                  <a:srgbClr val="141414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We’re a tight-knit group of students and lecturers who help each other with statistics problems and collaborate on projects.  </a:t>
            </a: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endParaRPr lang="en-GB" sz="2000" dirty="0">
              <a:solidFill>
                <a:srgbClr val="141414"/>
              </a:solidFill>
              <a:latin typeface="Circular Std Medium" panose="020B0604020101010102" pitchFamily="34" charset="0"/>
              <a:cs typeface="Circular Std Medium" panose="020B0604020101010102" pitchFamily="34" charset="0"/>
            </a:endParaRPr>
          </a:p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2000" dirty="0">
                <a:solidFill>
                  <a:srgbClr val="0E91A1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Sign up at www.blackswans.io to join the community!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234559A-D44C-4796-842D-772B8FCB1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8"/>
          <a:stretch/>
        </p:blipFill>
        <p:spPr bwMode="auto">
          <a:xfrm>
            <a:off x="4729827" y="1522475"/>
            <a:ext cx="7707272" cy="5843526"/>
          </a:xfrm>
          <a:prstGeom prst="rect">
            <a:avLst/>
          </a:prstGeom>
          <a:noFill/>
          <a:ln w="25400">
            <a:solidFill>
              <a:srgbClr val="14141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5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Circular Std Bold</vt:lpstr>
      <vt:lpstr>Circular Std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Dry</dc:creator>
  <cp:lastModifiedBy>Jack Dry</cp:lastModifiedBy>
  <cp:revision>2</cp:revision>
  <dcterms:created xsi:type="dcterms:W3CDTF">2018-08-31T20:34:16Z</dcterms:created>
  <dcterms:modified xsi:type="dcterms:W3CDTF">2018-09-10T16:35:07Z</dcterms:modified>
</cp:coreProperties>
</file>