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1924-C222-D695-B228-F626F1137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EB7BA-A3F5-18B8-B9BA-F067EDA9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E051-451C-260C-49FD-355667C2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FE9B-811A-1FD8-420D-D131158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0B37-74F1-7497-D7EE-D5237A3C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65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A3FF-1040-B5A8-BEFF-349E9BFF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8057B-E5D9-2FFC-55B7-66CF938B8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56E-AC74-9F0E-CBF3-CC0436DD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8D4B-DBCF-4392-FBDE-E1B4401B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ED94-DB5F-8505-B8A1-EF508970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33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5CFD0-5627-04A2-A877-413016A79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730F3-0F97-08CF-115B-033B6BFD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FA36-D0A3-88BD-953D-C7B7870C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36A0F-1069-5979-5702-F95E0178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12983-5B85-F8FE-440F-34D1EA8B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68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2998-9DE8-4A82-5275-C40D968A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6145-F09B-110E-EB39-2654AB3D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156E-559C-23B7-1044-1274FD4D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A2DD-D03E-11C3-8EDF-A33C8133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E8270-A97B-BB3B-F509-0A271526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46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32DA-0C63-7053-F084-082A1CF5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74DE-A6CC-CA7E-55EF-DF28B831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127E-EC3B-F5B4-2FB3-BF42F627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1D63-FAAA-EB9E-FC3C-F8181DA1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7ACC-48F7-B3F2-8B3A-81984D3E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27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B0FF-C6A6-B503-B1C2-795700CB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413F-5A82-886E-1AA7-1A7DB8569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5F9E-D66E-C6D6-380D-523C315C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6FB6-ACE4-2844-DC9C-4877F506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28D0-E42B-57A2-CACE-47F45F0D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61023-3F77-3738-CBAA-E65DA350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9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5C88-12EC-608E-E0FC-DC3EEA0B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A8EA5-27FD-6C4C-8F94-60E6DC2D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1EA3-C18A-F4E2-0BBC-A2A92F54A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A67FD-0258-AA97-9060-4F2EB43DF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0F572-FD91-6E19-9F0A-FFB9634DF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6E7CA-8F44-718A-EA86-F2C2EBAD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7B102-9033-775B-E279-92408CBF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1F859-E8BB-B33C-41B6-00EE760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0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D344-8985-5C6B-E05D-88AA6386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640B5-5A24-8AAD-6B6B-523D16A2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92598-F469-3B47-1468-571D29BC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57E09-FE75-6718-A9F3-87B45663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7BAB-09F6-CFD1-32AA-D42784AE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3BADC-583C-8922-DD42-AAFB3786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4F46-EE4F-E0AB-AA76-42C9BAD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94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B08D-5E6A-3234-35D3-9A50B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56C2-4C4A-26A4-0ABA-9548452B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888C5-A5C5-6124-6EE9-BF22F81A9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591E9-40AF-EA17-CC59-405F4925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8E85-BF07-077B-8A8B-6B32D9B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CA64-3FAF-793F-CD27-5E39B40D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6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E048-CEA8-DA42-7BB3-C019101B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06C46-CF3F-7491-0010-AD36FD9AF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2B913-2E22-228C-11A2-2175AF7DB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3C4B-F8E0-ACEA-A9EB-D6851AB6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8FF59-0738-4C7E-98F0-9174EFBA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CC21-4531-0CBE-4482-0A33F012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1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EC130-581B-388C-84E3-DA143A7C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24AE-BB05-95F2-6A04-87254062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E650-EFD5-B7D9-BD0B-4AAB0FAAC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BBBF-71EE-494B-B99D-0390F5C9F000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31ED-04D5-C24A-FB47-4DF3FA0DC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41F8-C8DB-E3E6-AA1F-A065C54FC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B7B03-9D50-407F-8BC2-C1EF315FF5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22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2E6D50-0992-F7A9-8491-00508708D69F}"/>
              </a:ext>
            </a:extLst>
          </p:cNvPr>
          <p:cNvSpPr/>
          <p:nvPr/>
        </p:nvSpPr>
        <p:spPr>
          <a:xfrm>
            <a:off x="2435260" y="727920"/>
            <a:ext cx="1870802" cy="338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</a:rPr>
              <a:t>FashChat</a:t>
            </a:r>
            <a:r>
              <a:rPr lang="en-US" sz="1200" b="1" dirty="0">
                <a:solidFill>
                  <a:schemeClr val="tx1"/>
                </a:solidFill>
              </a:rPr>
              <a:t> lead board page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8D171-4177-E48E-81FE-81D3F6434525}"/>
              </a:ext>
            </a:extLst>
          </p:cNvPr>
          <p:cNvSpPr/>
          <p:nvPr/>
        </p:nvSpPr>
        <p:spPr>
          <a:xfrm>
            <a:off x="2435260" y="1478966"/>
            <a:ext cx="1365215" cy="33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Web downloader </a:t>
            </a:r>
            <a:endParaRPr lang="en-SG" sz="1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346ABE-C77E-6638-A94E-D38869787953}"/>
              </a:ext>
            </a:extLst>
          </p:cNvPr>
          <p:cNvCxnSpPr>
            <a:stCxn id="5" idx="2"/>
          </p:cNvCxnSpPr>
          <p:nvPr/>
        </p:nvCxnSpPr>
        <p:spPr>
          <a:xfrm>
            <a:off x="3370661" y="1066038"/>
            <a:ext cx="0" cy="41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1341E2-8699-A5D3-14CC-0BDDC7E50022}"/>
              </a:ext>
            </a:extLst>
          </p:cNvPr>
          <p:cNvCxnSpPr>
            <a:cxnSpLocks/>
          </p:cNvCxnSpPr>
          <p:nvPr/>
        </p:nvCxnSpPr>
        <p:spPr>
          <a:xfrm>
            <a:off x="3370661" y="1817085"/>
            <a:ext cx="0" cy="26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7797-CCCD-931D-E269-4EDFD925AA10}"/>
              </a:ext>
            </a:extLst>
          </p:cNvPr>
          <p:cNvSpPr/>
          <p:nvPr/>
        </p:nvSpPr>
        <p:spPr>
          <a:xfrm>
            <a:off x="2508698" y="2107779"/>
            <a:ext cx="1291773" cy="33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Web page parser</a:t>
            </a:r>
            <a:endParaRPr lang="en-SG" sz="12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23FC54-E6B7-1DD6-CEEF-6E03D3020529}"/>
              </a:ext>
            </a:extLst>
          </p:cNvPr>
          <p:cNvCxnSpPr>
            <a:cxnSpLocks/>
          </p:cNvCxnSpPr>
          <p:nvPr/>
        </p:nvCxnSpPr>
        <p:spPr>
          <a:xfrm>
            <a:off x="3370661" y="2445898"/>
            <a:ext cx="0" cy="26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E241F-BBA4-0DDE-8369-09BDB164530D}"/>
              </a:ext>
            </a:extLst>
          </p:cNvPr>
          <p:cNvSpPr txBox="1"/>
          <p:nvPr/>
        </p:nvSpPr>
        <p:spPr>
          <a:xfrm>
            <a:off x="2435259" y="2792314"/>
            <a:ext cx="2327239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Google driver </a:t>
            </a:r>
            <a:r>
              <a:rPr lang="en-US" sz="1200" b="1" dirty="0" err="1"/>
              <a:t>url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Download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Github</a:t>
            </a:r>
            <a:r>
              <a:rPr lang="en-US" sz="1200" b="1" dirty="0"/>
              <a:t>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b="1" dirty="0"/>
              <a:t>huggingface.co GitLab link</a:t>
            </a:r>
            <a:endParaRPr lang="en-SG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3D91A0-9BBA-B86D-30B7-F5857EB3F1B8}"/>
              </a:ext>
            </a:extLst>
          </p:cNvPr>
          <p:cNvCxnSpPr>
            <a:cxnSpLocks/>
          </p:cNvCxnSpPr>
          <p:nvPr/>
        </p:nvCxnSpPr>
        <p:spPr>
          <a:xfrm>
            <a:off x="2837261" y="3623311"/>
            <a:ext cx="0" cy="26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44C7E-48DE-6DC9-AA4F-C78F48CE7ECC}"/>
              </a:ext>
            </a:extLst>
          </p:cNvPr>
          <p:cNvCxnSpPr>
            <a:cxnSpLocks/>
          </p:cNvCxnSpPr>
          <p:nvPr/>
        </p:nvCxnSpPr>
        <p:spPr>
          <a:xfrm>
            <a:off x="4094561" y="3623311"/>
            <a:ext cx="0" cy="26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AAC5F-2684-6D94-266A-B86F940868BA}"/>
              </a:ext>
            </a:extLst>
          </p:cNvPr>
          <p:cNvSpPr/>
          <p:nvPr/>
        </p:nvSpPr>
        <p:spPr>
          <a:xfrm>
            <a:off x="2005446" y="3894955"/>
            <a:ext cx="1365215" cy="33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Web Downloader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04FC0-DE90-1261-ED6A-6304A6C76210}"/>
              </a:ext>
            </a:extLst>
          </p:cNvPr>
          <p:cNvSpPr/>
          <p:nvPr/>
        </p:nvSpPr>
        <p:spPr>
          <a:xfrm>
            <a:off x="3800474" y="3894955"/>
            <a:ext cx="1671204" cy="33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Git-</a:t>
            </a:r>
            <a:r>
              <a:rPr lang="en-US" sz="1200" b="1" dirty="0" err="1"/>
              <a:t>lfs</a:t>
            </a:r>
            <a:r>
              <a:rPr lang="en-US" sz="1200" b="1" dirty="0"/>
              <a:t>-Downloader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1974FE-8272-84A1-144D-29FB285FB30F}"/>
              </a:ext>
            </a:extLst>
          </p:cNvPr>
          <p:cNvCxnSpPr>
            <a:cxnSpLocks/>
          </p:cNvCxnSpPr>
          <p:nvPr/>
        </p:nvCxnSpPr>
        <p:spPr>
          <a:xfrm>
            <a:off x="3189686" y="4233074"/>
            <a:ext cx="0" cy="26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3CC4D9-686C-ED3F-25D0-3702A47DDD60}"/>
              </a:ext>
            </a:extLst>
          </p:cNvPr>
          <p:cNvCxnSpPr>
            <a:cxnSpLocks/>
          </p:cNvCxnSpPr>
          <p:nvPr/>
        </p:nvCxnSpPr>
        <p:spPr>
          <a:xfrm>
            <a:off x="3942161" y="4233074"/>
            <a:ext cx="0" cy="26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88D70-5819-3FBC-39E2-A368259F0BE1}"/>
              </a:ext>
            </a:extLst>
          </p:cNvPr>
          <p:cNvSpPr/>
          <p:nvPr/>
        </p:nvSpPr>
        <p:spPr>
          <a:xfrm>
            <a:off x="2688053" y="4511741"/>
            <a:ext cx="1671201" cy="338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Local </a:t>
            </a:r>
            <a:r>
              <a:rPr lang="en-US" sz="1200" b="1" dirty="0" err="1">
                <a:solidFill>
                  <a:schemeClr val="tx1"/>
                </a:solidFill>
              </a:rPr>
              <a:t>llm</a:t>
            </a:r>
            <a:r>
              <a:rPr lang="en-US" sz="1200" b="1" dirty="0">
                <a:solidFill>
                  <a:schemeClr val="tx1"/>
                </a:solidFill>
              </a:rPr>
              <a:t> modules repo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7F2D63-3C4E-DFF7-CC42-80798F9090D6}"/>
              </a:ext>
            </a:extLst>
          </p:cNvPr>
          <p:cNvCxnSpPr>
            <a:cxnSpLocks/>
            <a:stCxn id="17" idx="3"/>
            <a:endCxn id="17" idx="2"/>
          </p:cNvCxnSpPr>
          <p:nvPr/>
        </p:nvCxnSpPr>
        <p:spPr>
          <a:xfrm flipH="1">
            <a:off x="4636076" y="4064015"/>
            <a:ext cx="835602" cy="169059"/>
          </a:xfrm>
          <a:prstGeom prst="bentConnector4">
            <a:avLst>
              <a:gd name="adj1" fmla="val -46736"/>
              <a:gd name="adj2" fmla="val 330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DB202-7A0E-58B6-A4A3-C0E6257E9720}"/>
              </a:ext>
            </a:extLst>
          </p:cNvPr>
          <p:cNvSpPr/>
          <p:nvPr/>
        </p:nvSpPr>
        <p:spPr>
          <a:xfrm>
            <a:off x="4694636" y="4329650"/>
            <a:ext cx="1065589" cy="26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Update mode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084645-2DFF-12B9-00D7-EAA67A54501A}"/>
              </a:ext>
            </a:extLst>
          </p:cNvPr>
          <p:cNvCxnSpPr>
            <a:cxnSpLocks/>
          </p:cNvCxnSpPr>
          <p:nvPr/>
        </p:nvCxnSpPr>
        <p:spPr>
          <a:xfrm>
            <a:off x="3559589" y="3295650"/>
            <a:ext cx="191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AAB32E-86FE-A903-138F-DB190BA804B3}"/>
              </a:ext>
            </a:extLst>
          </p:cNvPr>
          <p:cNvCxnSpPr>
            <a:cxnSpLocks/>
          </p:cNvCxnSpPr>
          <p:nvPr/>
        </p:nvCxnSpPr>
        <p:spPr>
          <a:xfrm>
            <a:off x="4306062" y="3505200"/>
            <a:ext cx="116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94451E4-E702-DBB9-2A0B-02507F63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69" y="3151234"/>
            <a:ext cx="399159" cy="501546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2A972A-D99F-ABD8-8978-EA9CCF04F4D0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484057" y="3855971"/>
            <a:ext cx="4063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F2434-513B-02EB-BDB6-22A3F5D5F022}"/>
              </a:ext>
            </a:extLst>
          </p:cNvPr>
          <p:cNvSpPr/>
          <p:nvPr/>
        </p:nvSpPr>
        <p:spPr>
          <a:xfrm>
            <a:off x="3426016" y="1826862"/>
            <a:ext cx="2905492" cy="26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All </a:t>
            </a:r>
            <a:r>
              <a:rPr lang="en-US" sz="1200" b="1" dirty="0" err="1">
                <a:solidFill>
                  <a:schemeClr val="tx1"/>
                </a:solidFill>
              </a:rPr>
              <a:t>llm</a:t>
            </a:r>
            <a:r>
              <a:rPr lang="en-US" sz="1200" b="1" dirty="0">
                <a:solidFill>
                  <a:schemeClr val="tx1"/>
                </a:solidFill>
              </a:rPr>
              <a:t> module individual page html</a:t>
            </a:r>
            <a:endParaRPr lang="en-SG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4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</cp:revision>
  <dcterms:created xsi:type="dcterms:W3CDTF">2023-09-16T13:15:39Z</dcterms:created>
  <dcterms:modified xsi:type="dcterms:W3CDTF">2023-09-16T13:27:19Z</dcterms:modified>
</cp:coreProperties>
</file>