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9CBF-DF9A-CA4B-9538-677AB093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30DA0-1FFB-1F42-85CA-C210CE4F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EAEC-4B84-3B45-8B10-AC2C09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9F7F-31DD-304A-8714-B498A125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3E02-D52D-9149-9F80-1D908C5C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37D2-E193-E44B-9CDE-28E14FB7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F0CD-E7A1-A545-B4E2-8A8180BA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8FCD-DBDB-9248-B588-8840AB6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2CA1-8339-1C45-90BA-BAD2F98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30FD-8D3C-BF4D-839F-5B83E5F9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8C6F-9CA8-DE47-B5B6-D745CED6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A20A-F3FB-9B44-A3DD-F06C9338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150E-5440-9F48-8109-3D7C48B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05AD-37ED-D946-AA25-4C12A88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564-1E92-B742-B8D6-29B40B8B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477-74EE-3746-B923-52FB7425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E7DF-30B3-C546-BD77-9B611DED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C804-16CD-284F-96FA-C954A5B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2FE7-EE01-4D4A-933C-E3079A7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CB3F-D8D5-4E45-885D-3737FD4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47B-18DD-8E45-BB1C-0174417C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3E38-ACAE-AD46-A368-8553B2A7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1330-94C5-2E49-80C3-D34F1B22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97A4-8337-E542-80A5-7C6FE9B5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C765-B8DA-6744-B956-5BC5BD32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DB3E-CB81-0A46-9EB9-20554CBB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AA3-74E2-C74D-9E95-98C5963D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6EBF-4290-354F-BC61-F25CD4C1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3D2DB-2A4A-B244-8D3D-B9BF140E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E9442-0226-0447-BC8C-1F19370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D6D7-9184-AE47-8331-29731F46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2C0-581E-1844-80AA-F6389891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D262-23E1-7A42-85F3-8B5C4F9A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25-0F37-144B-A4BF-43E2373F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01A64-FD29-FB42-AB52-AA96EED8E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D011C-750D-E94C-A392-0306CEDA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48A06-26B6-774E-8897-B3D32E79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1EF4C-80CA-D146-8192-4C65268A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46002-726D-FC4A-B8FA-52166B3C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296F-B346-094A-B6FF-CD39DF44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B2E0F-1212-5547-9DA3-D1EF18AB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8FABF-24C8-0247-9409-5A5355B9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8AC2-2F3D-6F46-8423-88E170F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49E7-2ADF-8B4E-B1B1-B2D67ED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E6584-9DFE-784A-94AA-98C1E90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C1C4-D9AF-0749-AD72-84BE0F2B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C5A5-CFD3-7D45-8215-676FDF1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1E02-525B-5842-9D5E-42C38E05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3FAD-D926-EF49-A40B-33F26168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37E7-35E1-DF45-BDCF-27011E04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17365-5466-5549-9EBC-6C509E23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BFFCC-3BAE-964A-8EC2-E3C7092F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2ABB-1B6C-CB42-BE7C-25C5BA84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743E6-6098-8046-9AEA-38109CDC0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EB2E-913A-CD4F-BFE2-2B2976CC8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41073-8C4F-A649-9ABA-52082570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E2B2-03D2-5649-BAB1-82BF115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3847-8CF4-804F-8C34-0FC71F4D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1573-91F7-C048-B81F-30971D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7E80-12F3-A44C-9108-75121959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6A95-AE11-434F-BB9D-F117E404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F4D2-BDE2-6F4C-8C7E-2307BDEB8FCA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3A74-25D4-5647-9424-76BDDDB5D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BBAD-76F8-384F-B367-68868E9B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D4B-E0EC-6B4C-84FC-2DA65FFE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CC3E6D-99EB-1046-A850-9CF7FAEE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3" y="243057"/>
            <a:ext cx="6427642" cy="6371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27A11-5273-4E43-B121-0E41ED759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1" y="242393"/>
            <a:ext cx="6427642" cy="6412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CD6F6-3D8F-1549-B616-CA97E23D9FD3}"/>
              </a:ext>
            </a:extLst>
          </p:cNvPr>
          <p:cNvSpPr txBox="1"/>
          <p:nvPr/>
        </p:nvSpPr>
        <p:spPr>
          <a:xfrm rot="3281175">
            <a:off x="1926062" y="2167630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74C55-016C-CE42-92C6-19F57A05979F}"/>
              </a:ext>
            </a:extLst>
          </p:cNvPr>
          <p:cNvSpPr txBox="1"/>
          <p:nvPr/>
        </p:nvSpPr>
        <p:spPr>
          <a:xfrm rot="704581">
            <a:off x="1309967" y="3013613"/>
            <a:ext cx="96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$824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03458-9591-4C4C-B46D-8A9C99A9AA95}"/>
              </a:ext>
            </a:extLst>
          </p:cNvPr>
          <p:cNvSpPr txBox="1"/>
          <p:nvPr/>
        </p:nvSpPr>
        <p:spPr>
          <a:xfrm rot="8824875">
            <a:off x="3858516" y="2568783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$2,215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867B8-ECE6-B647-9434-AAA15EBF97FB}"/>
              </a:ext>
            </a:extLst>
          </p:cNvPr>
          <p:cNvSpPr txBox="1"/>
          <p:nvPr/>
        </p:nvSpPr>
        <p:spPr>
          <a:xfrm rot="11750664">
            <a:off x="4051790" y="3476549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B4051-F713-CD45-B679-B59440BE7A5F}"/>
              </a:ext>
            </a:extLst>
          </p:cNvPr>
          <p:cNvSpPr txBox="1"/>
          <p:nvPr/>
        </p:nvSpPr>
        <p:spPr>
          <a:xfrm rot="12868859">
            <a:off x="3808704" y="4064830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$9,501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E8A5D-11A6-1B40-BC1E-3D5B056B2719}"/>
              </a:ext>
            </a:extLst>
          </p:cNvPr>
          <p:cNvSpPr txBox="1"/>
          <p:nvPr/>
        </p:nvSpPr>
        <p:spPr>
          <a:xfrm rot="4703562">
            <a:off x="2411485" y="1992910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$52,009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235FB-2686-C144-BECF-BE8439FB5C82}"/>
              </a:ext>
            </a:extLst>
          </p:cNvPr>
          <p:cNvSpPr txBox="1"/>
          <p:nvPr/>
        </p:nvSpPr>
        <p:spPr>
          <a:xfrm rot="9784261">
            <a:off x="4620904" y="2998301"/>
            <a:ext cx="8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1EA73-FC7C-EA4D-BAC5-3A29578F0140}"/>
              </a:ext>
            </a:extLst>
          </p:cNvPr>
          <p:cNvSpPr txBox="1"/>
          <p:nvPr/>
        </p:nvSpPr>
        <p:spPr>
          <a:xfrm rot="6476835">
            <a:off x="3390223" y="1696612"/>
            <a:ext cx="7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0CDF2-B5F9-0949-BAD0-7EBBAE074275}"/>
              </a:ext>
            </a:extLst>
          </p:cNvPr>
          <p:cNvSpPr txBox="1"/>
          <p:nvPr/>
        </p:nvSpPr>
        <p:spPr>
          <a:xfrm rot="7151002">
            <a:off x="3480824" y="2204023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$375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71B33-3738-5A48-AD1A-A7DBFC01BC6A}"/>
              </a:ext>
            </a:extLst>
          </p:cNvPr>
          <p:cNvSpPr txBox="1"/>
          <p:nvPr/>
        </p:nvSpPr>
        <p:spPr>
          <a:xfrm rot="19526153">
            <a:off x="1616251" y="4214881"/>
            <a:ext cx="7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5FDA9-17B2-254B-BC87-7855D858E7B4}"/>
              </a:ext>
            </a:extLst>
          </p:cNvPr>
          <p:cNvSpPr txBox="1"/>
          <p:nvPr/>
        </p:nvSpPr>
        <p:spPr>
          <a:xfrm rot="18239974">
            <a:off x="1969030" y="4507796"/>
            <a:ext cx="11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$1,011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8784E-FA59-E74A-AB76-EF696108B192}"/>
              </a:ext>
            </a:extLst>
          </p:cNvPr>
          <p:cNvSpPr txBox="1"/>
          <p:nvPr/>
        </p:nvSpPr>
        <p:spPr>
          <a:xfrm rot="20853028">
            <a:off x="1288242" y="3575591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$200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A6E46-769B-5541-9CAB-A31458AEDD23}"/>
              </a:ext>
            </a:extLst>
          </p:cNvPr>
          <p:cNvSpPr txBox="1"/>
          <p:nvPr/>
        </p:nvSpPr>
        <p:spPr>
          <a:xfrm rot="2038859">
            <a:off x="1591275" y="2397332"/>
            <a:ext cx="83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$150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A158-F73F-924D-94BE-91691ED357EA}"/>
              </a:ext>
            </a:extLst>
          </p:cNvPr>
          <p:cNvSpPr txBox="1"/>
          <p:nvPr/>
        </p:nvSpPr>
        <p:spPr>
          <a:xfrm rot="17032724">
            <a:off x="2686460" y="4916666"/>
            <a:ext cx="7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8508E-E4F6-084B-A9CB-75FBF23D1138}"/>
              </a:ext>
            </a:extLst>
          </p:cNvPr>
          <p:cNvSpPr txBox="1"/>
          <p:nvPr/>
        </p:nvSpPr>
        <p:spPr>
          <a:xfrm rot="15517762">
            <a:off x="3294291" y="4883085"/>
            <a:ext cx="8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FB9BC-BDE5-7B43-BE89-795F4F1841C6}"/>
              </a:ext>
            </a:extLst>
          </p:cNvPr>
          <p:cNvSpPr txBox="1"/>
          <p:nvPr/>
        </p:nvSpPr>
        <p:spPr>
          <a:xfrm rot="14243143">
            <a:off x="3467728" y="4418503"/>
            <a:ext cx="140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$125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25631-9314-BB49-9C42-D0191001EDF8}"/>
              </a:ext>
            </a:extLst>
          </p:cNvPr>
          <p:cNvSpPr txBox="1"/>
          <p:nvPr/>
        </p:nvSpPr>
        <p:spPr>
          <a:xfrm>
            <a:off x="3123681" y="331529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$5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51328E-7AB6-3D47-A6E8-D2615EF25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0771"/>
              </p:ext>
            </p:extLst>
          </p:nvPr>
        </p:nvGraphicFramePr>
        <p:xfrm>
          <a:off x="6791990" y="1138955"/>
          <a:ext cx="4953000" cy="3483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16604911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275211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856625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2092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333981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16740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</a:rPr>
                        <a:t>Stop/</a:t>
                      </a:r>
                      <a:r>
                        <a:rPr lang="en-US" sz="1200" u="sng" strike="noStrike" dirty="0" err="1">
                          <a:effectLst/>
                        </a:rPr>
                        <a:t>Denom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$1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$2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$3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$4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>
                          <a:effectLst/>
                        </a:rPr>
                        <a:t>$5</a:t>
                      </a:r>
                      <a:endParaRPr lang="en-US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411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75099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52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415962"/>
                  </a:ext>
                </a:extLst>
              </a:tr>
              <a:tr h="232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325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58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004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8231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5629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65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2615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2711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2143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$886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$1,011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9412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$1,815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$2,015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$2,215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487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$1,000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$6,501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$7,501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$8,501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$9,501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961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Stop 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$32,009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$37,009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$42,009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$47,009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$52,009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95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5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</Words>
  <Application>Microsoft Macintosh PowerPoint</Application>
  <PresentationFormat>Widescreen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Fishon</dc:creator>
  <cp:lastModifiedBy>Todd Fishon</cp:lastModifiedBy>
  <cp:revision>2</cp:revision>
  <dcterms:created xsi:type="dcterms:W3CDTF">2020-11-07T20:14:31Z</dcterms:created>
  <dcterms:modified xsi:type="dcterms:W3CDTF">2020-11-07T20:20:17Z</dcterms:modified>
</cp:coreProperties>
</file>