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1" r:id="rId4"/>
  </p:sldMasterIdLst>
  <p:notesMasterIdLst>
    <p:notesMasterId r:id="rId23"/>
  </p:notesMasterIdLst>
  <p:handoutMasterIdLst>
    <p:handoutMasterId r:id="rId24"/>
  </p:handoutMasterIdLst>
  <p:sldIdLst>
    <p:sldId id="256" r:id="rId5"/>
    <p:sldId id="291" r:id="rId6"/>
    <p:sldId id="279" r:id="rId7"/>
    <p:sldId id="307" r:id="rId8"/>
    <p:sldId id="294" r:id="rId9"/>
    <p:sldId id="301" r:id="rId10"/>
    <p:sldId id="305" r:id="rId11"/>
    <p:sldId id="306" r:id="rId12"/>
    <p:sldId id="308" r:id="rId13"/>
    <p:sldId id="288" r:id="rId14"/>
    <p:sldId id="292" r:id="rId15"/>
    <p:sldId id="300" r:id="rId16"/>
    <p:sldId id="302" r:id="rId17"/>
    <p:sldId id="303" r:id="rId18"/>
    <p:sldId id="309" r:id="rId19"/>
    <p:sldId id="298" r:id="rId20"/>
    <p:sldId id="310" r:id="rId21"/>
    <p:sldId id="311" r:id="rId22"/>
  </p:sldIdLst>
  <p:sldSz cx="18288000" cy="10287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256E69A-DA8A-4623-9C99-5D8F66A5E7DE}">
          <p14:sldIdLst>
            <p14:sldId id="256"/>
          </p14:sldIdLst>
        </p14:section>
        <p14:section name="Seção sem Título" id="{0DBAD267-3A11-4892-9478-FA0235E20418}">
          <p14:sldIdLst>
            <p14:sldId id="291"/>
            <p14:sldId id="279"/>
            <p14:sldId id="307"/>
            <p14:sldId id="294"/>
            <p14:sldId id="301"/>
            <p14:sldId id="305"/>
            <p14:sldId id="306"/>
            <p14:sldId id="308"/>
            <p14:sldId id="288"/>
            <p14:sldId id="292"/>
            <p14:sldId id="300"/>
            <p14:sldId id="302"/>
            <p14:sldId id="303"/>
            <p14:sldId id="309"/>
            <p14:sldId id="298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030"/>
    <a:srgbClr val="161C4D"/>
    <a:srgbClr val="16244D"/>
    <a:srgbClr val="E01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D245AF-D738-4A17-A9C6-56A29C3D64EA}" v="115" dt="2023-11-09T02:16: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2" autoAdjust="0"/>
    <p:restoredTop sz="87805" autoAdjust="0"/>
  </p:normalViewPr>
  <p:slideViewPr>
    <p:cSldViewPr snapToGrid="0">
      <p:cViewPr varScale="1">
        <p:scale>
          <a:sx n="70" d="100"/>
          <a:sy n="70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548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ri Camargo" userId="ab6370ed-5ea1-4327-83f8-f1d85eca555c" providerId="ADAL" clId="{F9D245AF-D738-4A17-A9C6-56A29C3D64EA}"/>
    <pc:docChg chg="undo custSel addSld delSld modSld sldOrd modSection">
      <pc:chgData name="Yuri Camargo" userId="ab6370ed-5ea1-4327-83f8-f1d85eca555c" providerId="ADAL" clId="{F9D245AF-D738-4A17-A9C6-56A29C3D64EA}" dt="2023-11-09T02:18:17.232" v="884" actId="20577"/>
      <pc:docMkLst>
        <pc:docMk/>
      </pc:docMkLst>
      <pc:sldChg chg="addSp modSp mod setBg modClrScheme chgLayout">
        <pc:chgData name="Yuri Camargo" userId="ab6370ed-5ea1-4327-83f8-f1d85eca555c" providerId="ADAL" clId="{F9D245AF-D738-4A17-A9C6-56A29C3D64EA}" dt="2023-11-09T01:25:16.804" v="307" actId="113"/>
        <pc:sldMkLst>
          <pc:docMk/>
          <pc:sldMk cId="3646063504" sldId="256"/>
        </pc:sldMkLst>
        <pc:spChg chg="add mod">
          <ac:chgData name="Yuri Camargo" userId="ab6370ed-5ea1-4327-83f8-f1d85eca555c" providerId="ADAL" clId="{F9D245AF-D738-4A17-A9C6-56A29C3D64EA}" dt="2023-11-09T01:25:08.643" v="282" actId="14100"/>
          <ac:spMkLst>
            <pc:docMk/>
            <pc:sldMk cId="3646063504" sldId="256"/>
            <ac:spMk id="2" creationId="{DAE6BF8E-EF30-7F60-9FF6-1A9EA09386DC}"/>
          </ac:spMkLst>
        </pc:spChg>
        <pc:spChg chg="add mod">
          <ac:chgData name="Yuri Camargo" userId="ab6370ed-5ea1-4327-83f8-f1d85eca555c" providerId="ADAL" clId="{F9D245AF-D738-4A17-A9C6-56A29C3D64EA}" dt="2023-11-09T01:25:16.804" v="307" actId="113"/>
          <ac:spMkLst>
            <pc:docMk/>
            <pc:sldMk cId="3646063504" sldId="256"/>
            <ac:spMk id="3" creationId="{EF13C595-DD4E-7443-AE7E-4AABCD852EBF}"/>
          </ac:spMkLst>
        </pc:spChg>
        <pc:spChg chg="add mod">
          <ac:chgData name="Yuri Camargo" userId="ab6370ed-5ea1-4327-83f8-f1d85eca555c" providerId="ADAL" clId="{F9D245AF-D738-4A17-A9C6-56A29C3D64EA}" dt="2023-11-09T01:25:01.134" v="281" actId="1076"/>
          <ac:spMkLst>
            <pc:docMk/>
            <pc:sldMk cId="3646063504" sldId="256"/>
            <ac:spMk id="4" creationId="{22B04D49-0779-EBE8-B580-B4367CC71E9B}"/>
          </ac:spMkLst>
        </pc:spChg>
        <pc:spChg chg="add mod">
          <ac:chgData name="Yuri Camargo" userId="ab6370ed-5ea1-4327-83f8-f1d85eca555c" providerId="ADAL" clId="{F9D245AF-D738-4A17-A9C6-56A29C3D64EA}" dt="2023-11-09T01:24:49.799" v="280" actId="20577"/>
          <ac:spMkLst>
            <pc:docMk/>
            <pc:sldMk cId="3646063504" sldId="256"/>
            <ac:spMk id="5" creationId="{9BA76E91-60FB-6D3A-42F2-0955F3888653}"/>
          </ac:spMkLst>
        </pc:spChg>
      </pc:sldChg>
      <pc:sldChg chg="addSp delSp modSp mod setBg">
        <pc:chgData name="Yuri Camargo" userId="ab6370ed-5ea1-4327-83f8-f1d85eca555c" providerId="ADAL" clId="{F9D245AF-D738-4A17-A9C6-56A29C3D64EA}" dt="2023-11-09T01:30:20.738" v="461" actId="20577"/>
        <pc:sldMkLst>
          <pc:docMk/>
          <pc:sldMk cId="1292070820" sldId="279"/>
        </pc:sldMkLst>
        <pc:spChg chg="add mod">
          <ac:chgData name="Yuri Camargo" userId="ab6370ed-5ea1-4327-83f8-f1d85eca555c" providerId="ADAL" clId="{F9D245AF-D738-4A17-A9C6-56A29C3D64EA}" dt="2023-11-09T01:29:49.170" v="446" actId="20577"/>
          <ac:spMkLst>
            <pc:docMk/>
            <pc:sldMk cId="1292070820" sldId="279"/>
            <ac:spMk id="2" creationId="{94290297-507D-BDDF-A227-CBA7ACB84D5B}"/>
          </ac:spMkLst>
        </pc:spChg>
        <pc:spChg chg="mod">
          <ac:chgData name="Yuri Camargo" userId="ab6370ed-5ea1-4327-83f8-f1d85eca555c" providerId="ADAL" clId="{F9D245AF-D738-4A17-A9C6-56A29C3D64EA}" dt="2023-11-09T01:28:39.098" v="436" actId="14100"/>
          <ac:spMkLst>
            <pc:docMk/>
            <pc:sldMk cId="1292070820" sldId="279"/>
            <ac:spMk id="4" creationId="{6F084A52-9D90-4502-902E-98309C970318}"/>
          </ac:spMkLst>
        </pc:spChg>
        <pc:spChg chg="mod">
          <ac:chgData name="Yuri Camargo" userId="ab6370ed-5ea1-4327-83f8-f1d85eca555c" providerId="ADAL" clId="{F9D245AF-D738-4A17-A9C6-56A29C3D64EA}" dt="2023-11-09T01:30:20.738" v="461" actId="20577"/>
          <ac:spMkLst>
            <pc:docMk/>
            <pc:sldMk cId="1292070820" sldId="279"/>
            <ac:spMk id="6" creationId="{86861260-7B49-4AEB-A1E6-9D39F6A7CC98}"/>
          </ac:spMkLst>
        </pc:spChg>
        <pc:spChg chg="mod">
          <ac:chgData name="Yuri Camargo" userId="ab6370ed-5ea1-4327-83f8-f1d85eca555c" providerId="ADAL" clId="{F9D245AF-D738-4A17-A9C6-56A29C3D64EA}" dt="2023-11-09T01:30:11.379" v="451" actId="20577"/>
          <ac:spMkLst>
            <pc:docMk/>
            <pc:sldMk cId="1292070820" sldId="279"/>
            <ac:spMk id="7" creationId="{229EBC03-2E14-4D85-B48B-AB9A62F95CBB}"/>
          </ac:spMkLst>
        </pc:spChg>
        <pc:spChg chg="del mod">
          <ac:chgData name="Yuri Camargo" userId="ab6370ed-5ea1-4327-83f8-f1d85eca555c" providerId="ADAL" clId="{F9D245AF-D738-4A17-A9C6-56A29C3D64EA}" dt="2023-11-09T01:28:15.927" v="414" actId="478"/>
          <ac:spMkLst>
            <pc:docMk/>
            <pc:sldMk cId="1292070820" sldId="279"/>
            <ac:spMk id="9" creationId="{BABE210B-772E-42BB-A0FD-F1D2077B443B}"/>
          </ac:spMkLst>
        </pc:spChg>
      </pc:sldChg>
      <pc:sldChg chg="delSp modSp mod setBg modClrScheme chgLayout">
        <pc:chgData name="Yuri Camargo" userId="ab6370ed-5ea1-4327-83f8-f1d85eca555c" providerId="ADAL" clId="{F9D245AF-D738-4A17-A9C6-56A29C3D64EA}" dt="2023-11-09T01:57:53.074" v="711" actId="14100"/>
        <pc:sldMkLst>
          <pc:docMk/>
          <pc:sldMk cId="3653359574" sldId="288"/>
        </pc:sldMkLst>
        <pc:spChg chg="mod">
          <ac:chgData name="Yuri Camargo" userId="ab6370ed-5ea1-4327-83f8-f1d85eca555c" providerId="ADAL" clId="{F9D245AF-D738-4A17-A9C6-56A29C3D64EA}" dt="2023-11-09T01:49:45.925" v="653" actId="207"/>
          <ac:spMkLst>
            <pc:docMk/>
            <pc:sldMk cId="3653359574" sldId="288"/>
            <ac:spMk id="2" creationId="{571224B0-96C7-47AC-B0F8-6A7FFE267D38}"/>
          </ac:spMkLst>
        </pc:spChg>
        <pc:spChg chg="mod">
          <ac:chgData name="Yuri Camargo" userId="ab6370ed-5ea1-4327-83f8-f1d85eca555c" providerId="ADAL" clId="{F9D245AF-D738-4A17-A9C6-56A29C3D64EA}" dt="2023-11-09T01:56:00.700" v="700" actId="13926"/>
          <ac:spMkLst>
            <pc:docMk/>
            <pc:sldMk cId="3653359574" sldId="288"/>
            <ac:spMk id="6" creationId="{F8789AEF-8A60-45F2-88F8-E04E3BFC472D}"/>
          </ac:spMkLst>
        </pc:spChg>
        <pc:spChg chg="mod">
          <ac:chgData name="Yuri Camargo" userId="ab6370ed-5ea1-4327-83f8-f1d85eca555c" providerId="ADAL" clId="{F9D245AF-D738-4A17-A9C6-56A29C3D64EA}" dt="2023-11-09T01:57:53.074" v="711" actId="14100"/>
          <ac:spMkLst>
            <pc:docMk/>
            <pc:sldMk cId="3653359574" sldId="288"/>
            <ac:spMk id="10" creationId="{B3EB4D49-1390-4F25-BD68-77D132151550}"/>
          </ac:spMkLst>
        </pc:spChg>
        <pc:spChg chg="mod">
          <ac:chgData name="Yuri Camargo" userId="ab6370ed-5ea1-4327-83f8-f1d85eca555c" providerId="ADAL" clId="{F9D245AF-D738-4A17-A9C6-56A29C3D64EA}" dt="2023-11-09T01:52:37.595" v="678" actId="255"/>
          <ac:spMkLst>
            <pc:docMk/>
            <pc:sldMk cId="3653359574" sldId="288"/>
            <ac:spMk id="12" creationId="{29B8BD36-0E4F-44F0-A1E1-561A177B8D5F}"/>
          </ac:spMkLst>
        </pc:spChg>
        <pc:spChg chg="del mod ord">
          <ac:chgData name="Yuri Camargo" userId="ab6370ed-5ea1-4327-83f8-f1d85eca555c" providerId="ADAL" clId="{F9D245AF-D738-4A17-A9C6-56A29C3D64EA}" dt="2023-11-09T01:49:10.961" v="648" actId="478"/>
          <ac:spMkLst>
            <pc:docMk/>
            <pc:sldMk cId="3653359574" sldId="288"/>
            <ac:spMk id="18" creationId="{34CF0B26-2726-4F9A-91C5-F98557A1D810}"/>
          </ac:spMkLst>
        </pc:spChg>
      </pc:sldChg>
      <pc:sldChg chg="addSp delSp modSp del mod setBg modClrScheme delAnim chgLayout">
        <pc:chgData name="Yuri Camargo" userId="ab6370ed-5ea1-4327-83f8-f1d85eca555c" providerId="ADAL" clId="{F9D245AF-D738-4A17-A9C6-56A29C3D64EA}" dt="2023-11-09T01:25:35.987" v="308" actId="2696"/>
        <pc:sldMkLst>
          <pc:docMk/>
          <pc:sldMk cId="3428477329" sldId="289"/>
        </pc:sldMkLst>
        <pc:spChg chg="del mod">
          <ac:chgData name="Yuri Camargo" userId="ab6370ed-5ea1-4327-83f8-f1d85eca555c" providerId="ADAL" clId="{F9D245AF-D738-4A17-A9C6-56A29C3D64EA}" dt="2023-11-09T01:23:39.410" v="231" actId="478"/>
          <ac:spMkLst>
            <pc:docMk/>
            <pc:sldMk cId="3428477329" sldId="289"/>
            <ac:spMk id="2" creationId="{5B23353D-5FCD-4539-87FE-CE507139B51C}"/>
          </ac:spMkLst>
        </pc:spChg>
        <pc:spChg chg="mod">
          <ac:chgData name="Yuri Camargo" userId="ab6370ed-5ea1-4327-83f8-f1d85eca555c" providerId="ADAL" clId="{F9D245AF-D738-4A17-A9C6-56A29C3D64EA}" dt="2023-11-09T01:23:30.876" v="230" actId="26606"/>
          <ac:spMkLst>
            <pc:docMk/>
            <pc:sldMk cId="3428477329" sldId="289"/>
            <ac:spMk id="3" creationId="{00000000-0000-0000-0000-000000000000}"/>
          </ac:spMkLst>
        </pc:spChg>
        <pc:spChg chg="mod">
          <ac:chgData name="Yuri Camargo" userId="ab6370ed-5ea1-4327-83f8-f1d85eca555c" providerId="ADAL" clId="{F9D245AF-D738-4A17-A9C6-56A29C3D64EA}" dt="2023-11-09T01:23:30.876" v="230" actId="26606"/>
          <ac:spMkLst>
            <pc:docMk/>
            <pc:sldMk cId="3428477329" sldId="289"/>
            <ac:spMk id="4" creationId="{00000000-0000-0000-0000-000000000000}"/>
          </ac:spMkLst>
        </pc:spChg>
        <pc:spChg chg="add del mod ord">
          <ac:chgData name="Yuri Camargo" userId="ab6370ed-5ea1-4327-83f8-f1d85eca555c" providerId="ADAL" clId="{F9D245AF-D738-4A17-A9C6-56A29C3D64EA}" dt="2023-11-09T01:23:30.876" v="230" actId="26606"/>
          <ac:spMkLst>
            <pc:docMk/>
            <pc:sldMk cId="3428477329" sldId="289"/>
            <ac:spMk id="5" creationId="{51ACBDBC-1539-C71F-207A-3B09E8E083CA}"/>
          </ac:spMkLst>
        </pc:spChg>
        <pc:spChg chg="add mod ord">
          <ac:chgData name="Yuri Camargo" userId="ab6370ed-5ea1-4327-83f8-f1d85eca555c" providerId="ADAL" clId="{F9D245AF-D738-4A17-A9C6-56A29C3D64EA}" dt="2023-11-09T01:23:30.876" v="230" actId="26606"/>
          <ac:spMkLst>
            <pc:docMk/>
            <pc:sldMk cId="3428477329" sldId="289"/>
            <ac:spMk id="6" creationId="{CA0884A7-DDCF-319B-232A-2718D635B4B0}"/>
          </ac:spMkLst>
        </pc:spChg>
        <pc:spChg chg="add mod ord">
          <ac:chgData name="Yuri Camargo" userId="ab6370ed-5ea1-4327-83f8-f1d85eca555c" providerId="ADAL" clId="{F9D245AF-D738-4A17-A9C6-56A29C3D64EA}" dt="2023-11-09T01:23:30.876" v="230" actId="26606"/>
          <ac:spMkLst>
            <pc:docMk/>
            <pc:sldMk cId="3428477329" sldId="289"/>
            <ac:spMk id="7" creationId="{335226D2-152C-F66A-6FFD-245FAB1B1D04}"/>
          </ac:spMkLst>
        </pc:spChg>
        <pc:spChg chg="add">
          <ac:chgData name="Yuri Camargo" userId="ab6370ed-5ea1-4327-83f8-f1d85eca555c" providerId="ADAL" clId="{F9D245AF-D738-4A17-A9C6-56A29C3D64EA}" dt="2023-11-09T01:23:30.876" v="230" actId="26606"/>
          <ac:spMkLst>
            <pc:docMk/>
            <pc:sldMk cId="3428477329" sldId="289"/>
            <ac:spMk id="20" creationId="{B1ECD48A-A6CE-48F3-8E89-3399C99382F1}"/>
          </ac:spMkLst>
        </pc:spChg>
        <pc:spChg chg="add">
          <ac:chgData name="Yuri Camargo" userId="ab6370ed-5ea1-4327-83f8-f1d85eca555c" providerId="ADAL" clId="{F9D245AF-D738-4A17-A9C6-56A29C3D64EA}" dt="2023-11-09T01:23:30.876" v="230" actId="26606"/>
          <ac:spMkLst>
            <pc:docMk/>
            <pc:sldMk cId="3428477329" sldId="289"/>
            <ac:spMk id="22" creationId="{0A3F7A1B-3080-4A65-A240-2E1A6EF84567}"/>
          </ac:spMkLst>
        </pc:spChg>
        <pc:grpChg chg="add">
          <ac:chgData name="Yuri Camargo" userId="ab6370ed-5ea1-4327-83f8-f1d85eca555c" providerId="ADAL" clId="{F9D245AF-D738-4A17-A9C6-56A29C3D64EA}" dt="2023-11-09T01:23:30.876" v="230" actId="26606"/>
          <ac:grpSpMkLst>
            <pc:docMk/>
            <pc:sldMk cId="3428477329" sldId="289"/>
            <ac:grpSpMk id="13" creationId="{2103B461-323C-4912-BFFD-C37582662085}"/>
          </ac:grpSpMkLst>
        </pc:grpChg>
      </pc:sldChg>
      <pc:sldChg chg="del">
        <pc:chgData name="Yuri Camargo" userId="ab6370ed-5ea1-4327-83f8-f1d85eca555c" providerId="ADAL" clId="{F9D245AF-D738-4A17-A9C6-56A29C3D64EA}" dt="2023-11-09T01:22:49.450" v="228" actId="2696"/>
        <pc:sldMkLst>
          <pc:docMk/>
          <pc:sldMk cId="3957517211" sldId="290"/>
        </pc:sldMkLst>
      </pc:sldChg>
      <pc:sldChg chg="modSp mod setBg">
        <pc:chgData name="Yuri Camargo" userId="ab6370ed-5ea1-4327-83f8-f1d85eca555c" providerId="ADAL" clId="{F9D245AF-D738-4A17-A9C6-56A29C3D64EA}" dt="2023-11-09T01:27:45.888" v="411" actId="1037"/>
        <pc:sldMkLst>
          <pc:docMk/>
          <pc:sldMk cId="4059343461" sldId="291"/>
        </pc:sldMkLst>
        <pc:spChg chg="mod">
          <ac:chgData name="Yuri Camargo" userId="ab6370ed-5ea1-4327-83f8-f1d85eca555c" providerId="ADAL" clId="{F9D245AF-D738-4A17-A9C6-56A29C3D64EA}" dt="2023-11-09T01:27:11.103" v="407" actId="20577"/>
          <ac:spMkLst>
            <pc:docMk/>
            <pc:sldMk cId="4059343461" sldId="291"/>
            <ac:spMk id="4" creationId="{433E4DA6-E58A-4263-9763-B073F97097C4}"/>
          </ac:spMkLst>
        </pc:spChg>
        <pc:spChg chg="mod">
          <ac:chgData name="Yuri Camargo" userId="ab6370ed-5ea1-4327-83f8-f1d85eca555c" providerId="ADAL" clId="{F9D245AF-D738-4A17-A9C6-56A29C3D64EA}" dt="2023-11-09T01:15:02.004" v="0"/>
          <ac:spMkLst>
            <pc:docMk/>
            <pc:sldMk cId="4059343461" sldId="291"/>
            <ac:spMk id="23" creationId="{00000000-0000-0000-0000-000000000000}"/>
          </ac:spMkLst>
        </pc:spChg>
        <pc:picChg chg="mod">
          <ac:chgData name="Yuri Camargo" userId="ab6370ed-5ea1-4327-83f8-f1d85eca555c" providerId="ADAL" clId="{F9D245AF-D738-4A17-A9C6-56A29C3D64EA}" dt="2023-11-09T01:27:45.888" v="411" actId="1037"/>
          <ac:picMkLst>
            <pc:docMk/>
            <pc:sldMk cId="4059343461" sldId="291"/>
            <ac:picMk id="24" creationId="{792BFDFB-AF3A-4B91-9A2D-0BCD47327371}"/>
          </ac:picMkLst>
        </pc:picChg>
      </pc:sldChg>
      <pc:sldChg chg="modSp mod setBg modClrScheme modAnim chgLayout">
        <pc:chgData name="Yuri Camargo" userId="ab6370ed-5ea1-4327-83f8-f1d85eca555c" providerId="ADAL" clId="{F9D245AF-D738-4A17-A9C6-56A29C3D64EA}" dt="2023-11-09T02:02:12.875" v="749" actId="14100"/>
        <pc:sldMkLst>
          <pc:docMk/>
          <pc:sldMk cId="1044124354" sldId="292"/>
        </pc:sldMkLst>
        <pc:spChg chg="mod">
          <ac:chgData name="Yuri Camargo" userId="ab6370ed-5ea1-4327-83f8-f1d85eca555c" providerId="ADAL" clId="{F9D245AF-D738-4A17-A9C6-56A29C3D64EA}" dt="2023-11-09T02:00:34.801" v="722" actId="1076"/>
          <ac:spMkLst>
            <pc:docMk/>
            <pc:sldMk cId="1044124354" sldId="292"/>
            <ac:spMk id="3" creationId="{00000000-0000-0000-0000-000000000000}"/>
          </ac:spMkLst>
        </pc:spChg>
        <pc:spChg chg="mod">
          <ac:chgData name="Yuri Camargo" userId="ab6370ed-5ea1-4327-83f8-f1d85eca555c" providerId="ADAL" clId="{F9D245AF-D738-4A17-A9C6-56A29C3D64EA}" dt="2023-11-09T02:02:12.875" v="749" actId="14100"/>
          <ac:spMkLst>
            <pc:docMk/>
            <pc:sldMk cId="1044124354" sldId="292"/>
            <ac:spMk id="7" creationId="{00000000-0000-0000-0000-000000000000}"/>
          </ac:spMkLst>
        </pc:spChg>
        <pc:spChg chg="mod">
          <ac:chgData name="Yuri Camargo" userId="ab6370ed-5ea1-4327-83f8-f1d85eca555c" providerId="ADAL" clId="{F9D245AF-D738-4A17-A9C6-56A29C3D64EA}" dt="2023-11-09T02:00:46.972" v="741" actId="1035"/>
          <ac:spMkLst>
            <pc:docMk/>
            <pc:sldMk cId="1044124354" sldId="292"/>
            <ac:spMk id="8" creationId="{00000000-0000-0000-0000-000000000000}"/>
          </ac:spMkLst>
        </pc:spChg>
      </pc:sldChg>
      <pc:sldChg chg="del">
        <pc:chgData name="Yuri Camargo" userId="ab6370ed-5ea1-4327-83f8-f1d85eca555c" providerId="ADAL" clId="{F9D245AF-D738-4A17-A9C6-56A29C3D64EA}" dt="2023-11-09T02:17:52.243" v="867" actId="47"/>
        <pc:sldMkLst>
          <pc:docMk/>
          <pc:sldMk cId="1046049618" sldId="293"/>
        </pc:sldMkLst>
      </pc:sldChg>
      <pc:sldChg chg="addSp delSp modSp mod setBg modClrScheme chgLayout">
        <pc:chgData name="Yuri Camargo" userId="ab6370ed-5ea1-4327-83f8-f1d85eca555c" providerId="ADAL" clId="{F9D245AF-D738-4A17-A9C6-56A29C3D64EA}" dt="2023-11-09T01:57:07.863" v="709" actId="113"/>
        <pc:sldMkLst>
          <pc:docMk/>
          <pc:sldMk cId="3488440768" sldId="294"/>
        </pc:sldMkLst>
        <pc:spChg chg="add del mod">
          <ac:chgData name="Yuri Camargo" userId="ab6370ed-5ea1-4327-83f8-f1d85eca555c" providerId="ADAL" clId="{F9D245AF-D738-4A17-A9C6-56A29C3D64EA}" dt="2023-11-09T01:31:24.885" v="469" actId="478"/>
          <ac:spMkLst>
            <pc:docMk/>
            <pc:sldMk cId="3488440768" sldId="294"/>
            <ac:spMk id="3" creationId="{0E01ABEB-D90B-C81B-790E-D12D0D15FF54}"/>
          </ac:spMkLst>
        </pc:spChg>
        <pc:spChg chg="mod ord">
          <ac:chgData name="Yuri Camargo" userId="ab6370ed-5ea1-4327-83f8-f1d85eca555c" providerId="ADAL" clId="{F9D245AF-D738-4A17-A9C6-56A29C3D64EA}" dt="2023-11-09T01:38:09.701" v="577" actId="207"/>
          <ac:spMkLst>
            <pc:docMk/>
            <pc:sldMk cId="3488440768" sldId="294"/>
            <ac:spMk id="5" creationId="{A1B8DCFB-D6D5-4A0D-AB58-5EB18E0227FE}"/>
          </ac:spMkLst>
        </pc:spChg>
        <pc:spChg chg="mod">
          <ac:chgData name="Yuri Camargo" userId="ab6370ed-5ea1-4327-83f8-f1d85eca555c" providerId="ADAL" clId="{F9D245AF-D738-4A17-A9C6-56A29C3D64EA}" dt="2023-11-09T01:43:49.982" v="620" actId="207"/>
          <ac:spMkLst>
            <pc:docMk/>
            <pc:sldMk cId="3488440768" sldId="294"/>
            <ac:spMk id="6" creationId="{48CA032C-201E-4D2E-8CBC-91685E6F464B}"/>
          </ac:spMkLst>
        </pc:spChg>
        <pc:spChg chg="mod ord">
          <ac:chgData name="Yuri Camargo" userId="ab6370ed-5ea1-4327-83f8-f1d85eca555c" providerId="ADAL" clId="{F9D245AF-D738-4A17-A9C6-56A29C3D64EA}" dt="2023-11-09T01:57:07.863" v="709" actId="113"/>
          <ac:spMkLst>
            <pc:docMk/>
            <pc:sldMk cId="3488440768" sldId="294"/>
            <ac:spMk id="7" creationId="{A210D705-4EE5-49B5-9514-1BFD3C55EF0E}"/>
          </ac:spMkLst>
        </pc:spChg>
        <pc:spChg chg="mod">
          <ac:chgData name="Yuri Camargo" userId="ab6370ed-5ea1-4327-83f8-f1d85eca555c" providerId="ADAL" clId="{F9D245AF-D738-4A17-A9C6-56A29C3D64EA}" dt="2023-11-09T01:38:01.792" v="576" actId="207"/>
          <ac:spMkLst>
            <pc:docMk/>
            <pc:sldMk cId="3488440768" sldId="294"/>
            <ac:spMk id="10" creationId="{B3EB4D49-1390-4F25-BD68-77D132151550}"/>
          </ac:spMkLst>
        </pc:spChg>
        <pc:spChg chg="del mod">
          <ac:chgData name="Yuri Camargo" userId="ab6370ed-5ea1-4327-83f8-f1d85eca555c" providerId="ADAL" clId="{F9D245AF-D738-4A17-A9C6-56A29C3D64EA}" dt="2023-11-09T01:31:20.971" v="468" actId="478"/>
          <ac:spMkLst>
            <pc:docMk/>
            <pc:sldMk cId="3488440768" sldId="294"/>
            <ac:spMk id="18" creationId="{34CF0B26-2726-4F9A-91C5-F98557A1D810}"/>
          </ac:spMkLst>
        </pc:spChg>
      </pc:sldChg>
      <pc:sldChg chg="del">
        <pc:chgData name="Yuri Camargo" userId="ab6370ed-5ea1-4327-83f8-f1d85eca555c" providerId="ADAL" clId="{F9D245AF-D738-4A17-A9C6-56A29C3D64EA}" dt="2023-11-09T01:28:52.742" v="437" actId="47"/>
        <pc:sldMkLst>
          <pc:docMk/>
          <pc:sldMk cId="2932223081" sldId="295"/>
        </pc:sldMkLst>
      </pc:sldChg>
      <pc:sldChg chg="del">
        <pc:chgData name="Yuri Camargo" userId="ab6370ed-5ea1-4327-83f8-f1d85eca555c" providerId="ADAL" clId="{F9D245AF-D738-4A17-A9C6-56A29C3D64EA}" dt="2023-11-09T01:47:57.774" v="638" actId="47"/>
        <pc:sldMkLst>
          <pc:docMk/>
          <pc:sldMk cId="3140218947" sldId="296"/>
        </pc:sldMkLst>
      </pc:sldChg>
      <pc:sldChg chg="del">
        <pc:chgData name="Yuri Camargo" userId="ab6370ed-5ea1-4327-83f8-f1d85eca555c" providerId="ADAL" clId="{F9D245AF-D738-4A17-A9C6-56A29C3D64EA}" dt="2023-11-09T02:14:29.290" v="830" actId="47"/>
        <pc:sldMkLst>
          <pc:docMk/>
          <pc:sldMk cId="4094201330" sldId="297"/>
        </pc:sldMkLst>
      </pc:sldChg>
      <pc:sldChg chg="addSp delSp modSp mod setBg modClrScheme chgLayout">
        <pc:chgData name="Yuri Camargo" userId="ab6370ed-5ea1-4327-83f8-f1d85eca555c" providerId="ADAL" clId="{F9D245AF-D738-4A17-A9C6-56A29C3D64EA}" dt="2023-11-09T02:16:37.812" v="858" actId="1076"/>
        <pc:sldMkLst>
          <pc:docMk/>
          <pc:sldMk cId="3506558725" sldId="298"/>
        </pc:sldMkLst>
        <pc:spChg chg="del">
          <ac:chgData name="Yuri Camargo" userId="ab6370ed-5ea1-4327-83f8-f1d85eca555c" providerId="ADAL" clId="{F9D245AF-D738-4A17-A9C6-56A29C3D64EA}" dt="2023-11-09T02:15:06.582" v="848" actId="478"/>
          <ac:spMkLst>
            <pc:docMk/>
            <pc:sldMk cId="3506558725" sldId="298"/>
            <ac:spMk id="5" creationId="{AF22C0F5-DE54-4A1A-AE65-CD721BEC470F}"/>
          </ac:spMkLst>
        </pc:spChg>
        <pc:spChg chg="del">
          <ac:chgData name="Yuri Camargo" userId="ab6370ed-5ea1-4327-83f8-f1d85eca555c" providerId="ADAL" clId="{F9D245AF-D738-4A17-A9C6-56A29C3D64EA}" dt="2023-11-09T02:15:21.932" v="851" actId="478"/>
          <ac:spMkLst>
            <pc:docMk/>
            <pc:sldMk cId="3506558725" sldId="298"/>
            <ac:spMk id="6" creationId="{57901797-A54E-4EEF-8B0E-AE799DCB3E92}"/>
          </ac:spMkLst>
        </pc:spChg>
        <pc:spChg chg="del">
          <ac:chgData name="Yuri Camargo" userId="ab6370ed-5ea1-4327-83f8-f1d85eca555c" providerId="ADAL" clId="{F9D245AF-D738-4A17-A9C6-56A29C3D64EA}" dt="2023-11-09T02:15:21.932" v="851" actId="478"/>
          <ac:spMkLst>
            <pc:docMk/>
            <pc:sldMk cId="3506558725" sldId="298"/>
            <ac:spMk id="7" creationId="{D589AEEA-3933-4AAE-94D5-0AD4EC4F5D0E}"/>
          </ac:spMkLst>
        </pc:spChg>
        <pc:spChg chg="del">
          <ac:chgData name="Yuri Camargo" userId="ab6370ed-5ea1-4327-83f8-f1d85eca555c" providerId="ADAL" clId="{F9D245AF-D738-4A17-A9C6-56A29C3D64EA}" dt="2023-11-09T02:15:21.932" v="851" actId="478"/>
          <ac:spMkLst>
            <pc:docMk/>
            <pc:sldMk cId="3506558725" sldId="298"/>
            <ac:spMk id="8" creationId="{51FEBB7D-9793-46F1-9234-FCC587B805AE}"/>
          </ac:spMkLst>
        </pc:spChg>
        <pc:spChg chg="del">
          <ac:chgData name="Yuri Camargo" userId="ab6370ed-5ea1-4327-83f8-f1d85eca555c" providerId="ADAL" clId="{F9D245AF-D738-4A17-A9C6-56A29C3D64EA}" dt="2023-11-09T02:15:21.932" v="851" actId="478"/>
          <ac:spMkLst>
            <pc:docMk/>
            <pc:sldMk cId="3506558725" sldId="298"/>
            <ac:spMk id="9" creationId="{24AF4A9C-F3CE-4CD5-A01B-1D98BAB7697A}"/>
          </ac:spMkLst>
        </pc:spChg>
        <pc:spChg chg="mod">
          <ac:chgData name="Yuri Camargo" userId="ab6370ed-5ea1-4327-83f8-f1d85eca555c" providerId="ADAL" clId="{F9D245AF-D738-4A17-A9C6-56A29C3D64EA}" dt="2023-11-09T02:15:02.848" v="847" actId="20577"/>
          <ac:spMkLst>
            <pc:docMk/>
            <pc:sldMk cId="3506558725" sldId="298"/>
            <ac:spMk id="10" creationId="{B3EB4D49-1390-4F25-BD68-77D132151550}"/>
          </ac:spMkLst>
        </pc:spChg>
        <pc:spChg chg="del">
          <ac:chgData name="Yuri Camargo" userId="ab6370ed-5ea1-4327-83f8-f1d85eca555c" providerId="ADAL" clId="{F9D245AF-D738-4A17-A9C6-56A29C3D64EA}" dt="2023-11-09T02:15:21.932" v="851" actId="478"/>
          <ac:spMkLst>
            <pc:docMk/>
            <pc:sldMk cId="3506558725" sldId="298"/>
            <ac:spMk id="11" creationId="{46AAFB87-A994-48E7-AAAE-465B547CF920}"/>
          </ac:spMkLst>
        </pc:spChg>
        <pc:spChg chg="del">
          <ac:chgData name="Yuri Camargo" userId="ab6370ed-5ea1-4327-83f8-f1d85eca555c" providerId="ADAL" clId="{F9D245AF-D738-4A17-A9C6-56A29C3D64EA}" dt="2023-11-09T02:15:21.932" v="851" actId="478"/>
          <ac:spMkLst>
            <pc:docMk/>
            <pc:sldMk cId="3506558725" sldId="298"/>
            <ac:spMk id="17" creationId="{A479D0BF-69F9-4C39-9CEF-2DDDFA632706}"/>
          </ac:spMkLst>
        </pc:spChg>
        <pc:spChg chg="del">
          <ac:chgData name="Yuri Camargo" userId="ab6370ed-5ea1-4327-83f8-f1d85eca555c" providerId="ADAL" clId="{F9D245AF-D738-4A17-A9C6-56A29C3D64EA}" dt="2023-11-09T02:15:21.932" v="851" actId="478"/>
          <ac:spMkLst>
            <pc:docMk/>
            <pc:sldMk cId="3506558725" sldId="298"/>
            <ac:spMk id="22" creationId="{15853392-89D9-4B04-92B3-EC28C873D061}"/>
          </ac:spMkLst>
        </pc:spChg>
        <pc:grpChg chg="del">
          <ac:chgData name="Yuri Camargo" userId="ab6370ed-5ea1-4327-83f8-f1d85eca555c" providerId="ADAL" clId="{F9D245AF-D738-4A17-A9C6-56A29C3D64EA}" dt="2023-11-09T02:15:21.932" v="851" actId="478"/>
          <ac:grpSpMkLst>
            <pc:docMk/>
            <pc:sldMk cId="3506558725" sldId="298"/>
            <ac:grpSpMk id="24" creationId="{E648479A-8FA1-46AC-A2CC-9C2016CAA49C}"/>
          </ac:grpSpMkLst>
        </pc:grpChg>
        <pc:grpChg chg="del">
          <ac:chgData name="Yuri Camargo" userId="ab6370ed-5ea1-4327-83f8-f1d85eca555c" providerId="ADAL" clId="{F9D245AF-D738-4A17-A9C6-56A29C3D64EA}" dt="2023-11-09T02:15:21.932" v="851" actId="478"/>
          <ac:grpSpMkLst>
            <pc:docMk/>
            <pc:sldMk cId="3506558725" sldId="298"/>
            <ac:grpSpMk id="30" creationId="{0A77B989-773B-44A0-852F-5F45987190A4}"/>
          </ac:grpSpMkLst>
        </pc:grpChg>
        <pc:grpChg chg="del">
          <ac:chgData name="Yuri Camargo" userId="ab6370ed-5ea1-4327-83f8-f1d85eca555c" providerId="ADAL" clId="{F9D245AF-D738-4A17-A9C6-56A29C3D64EA}" dt="2023-11-09T02:15:21.932" v="851" actId="478"/>
          <ac:grpSpMkLst>
            <pc:docMk/>
            <pc:sldMk cId="3506558725" sldId="298"/>
            <ac:grpSpMk id="40" creationId="{CD794855-123D-41CB-A059-991EADCB7F14}"/>
          </ac:grpSpMkLst>
        </pc:grpChg>
        <pc:picChg chg="add mod">
          <ac:chgData name="Yuri Camargo" userId="ab6370ed-5ea1-4327-83f8-f1d85eca555c" providerId="ADAL" clId="{F9D245AF-D738-4A17-A9C6-56A29C3D64EA}" dt="2023-11-09T02:16:37.812" v="858" actId="1076"/>
          <ac:picMkLst>
            <pc:docMk/>
            <pc:sldMk cId="3506558725" sldId="298"/>
            <ac:picMk id="3" creationId="{A0CCEEA6-3A30-17F2-17BD-38D3B25135DA}"/>
          </ac:picMkLst>
        </pc:picChg>
        <pc:picChg chg="del">
          <ac:chgData name="Yuri Camargo" userId="ab6370ed-5ea1-4327-83f8-f1d85eca555c" providerId="ADAL" clId="{F9D245AF-D738-4A17-A9C6-56A29C3D64EA}" dt="2023-11-09T02:15:21.932" v="851" actId="478"/>
          <ac:picMkLst>
            <pc:docMk/>
            <pc:sldMk cId="3506558725" sldId="298"/>
            <ac:picMk id="13" creationId="{192A8EC9-9FFA-4D89-AC85-8BB53B7777FA}"/>
          </ac:picMkLst>
        </pc:picChg>
        <pc:picChg chg="del">
          <ac:chgData name="Yuri Camargo" userId="ab6370ed-5ea1-4327-83f8-f1d85eca555c" providerId="ADAL" clId="{F9D245AF-D738-4A17-A9C6-56A29C3D64EA}" dt="2023-11-09T02:15:21.932" v="851" actId="478"/>
          <ac:picMkLst>
            <pc:docMk/>
            <pc:sldMk cId="3506558725" sldId="298"/>
            <ac:picMk id="14" creationId="{853D8D10-63E1-43CB-9462-1A6ED03FC42B}"/>
          </ac:picMkLst>
        </pc:picChg>
        <pc:picChg chg="del">
          <ac:chgData name="Yuri Camargo" userId="ab6370ed-5ea1-4327-83f8-f1d85eca555c" providerId="ADAL" clId="{F9D245AF-D738-4A17-A9C6-56A29C3D64EA}" dt="2023-11-09T02:15:21.932" v="851" actId="478"/>
          <ac:picMkLst>
            <pc:docMk/>
            <pc:sldMk cId="3506558725" sldId="298"/>
            <ac:picMk id="15" creationId="{339EF281-8EF6-4388-A9FE-18FC0AB7F817}"/>
          </ac:picMkLst>
        </pc:picChg>
        <pc:picChg chg="del">
          <ac:chgData name="Yuri Camargo" userId="ab6370ed-5ea1-4327-83f8-f1d85eca555c" providerId="ADAL" clId="{F9D245AF-D738-4A17-A9C6-56A29C3D64EA}" dt="2023-11-09T02:15:21.932" v="851" actId="478"/>
          <ac:picMkLst>
            <pc:docMk/>
            <pc:sldMk cId="3506558725" sldId="298"/>
            <ac:picMk id="16" creationId="{F9DE03CC-C67B-4A3F-AD21-0E5025DB07C8}"/>
          </ac:picMkLst>
        </pc:picChg>
        <pc:picChg chg="del">
          <ac:chgData name="Yuri Camargo" userId="ab6370ed-5ea1-4327-83f8-f1d85eca555c" providerId="ADAL" clId="{F9D245AF-D738-4A17-A9C6-56A29C3D64EA}" dt="2023-11-09T02:15:21.932" v="851" actId="478"/>
          <ac:picMkLst>
            <pc:docMk/>
            <pc:sldMk cId="3506558725" sldId="298"/>
            <ac:picMk id="19" creationId="{32D53852-99D0-481D-B93A-CE199E5D86BA}"/>
          </ac:picMkLst>
        </pc:picChg>
        <pc:picChg chg="del">
          <ac:chgData name="Yuri Camargo" userId="ab6370ed-5ea1-4327-83f8-f1d85eca555c" providerId="ADAL" clId="{F9D245AF-D738-4A17-A9C6-56A29C3D64EA}" dt="2023-11-09T02:15:21.932" v="851" actId="478"/>
          <ac:picMkLst>
            <pc:docMk/>
            <pc:sldMk cId="3506558725" sldId="298"/>
            <ac:picMk id="20" creationId="{A0DB96D1-A980-4DEF-9F33-56B8609844BE}"/>
          </ac:picMkLst>
        </pc:picChg>
        <pc:picChg chg="del">
          <ac:chgData name="Yuri Camargo" userId="ab6370ed-5ea1-4327-83f8-f1d85eca555c" providerId="ADAL" clId="{F9D245AF-D738-4A17-A9C6-56A29C3D64EA}" dt="2023-11-09T02:15:21.932" v="851" actId="478"/>
          <ac:picMkLst>
            <pc:docMk/>
            <pc:sldMk cId="3506558725" sldId="298"/>
            <ac:picMk id="23" creationId="{C1DD3555-CD04-4CAC-AFCE-DCD661BA1520}"/>
          </ac:picMkLst>
        </pc:picChg>
        <pc:picChg chg="del">
          <ac:chgData name="Yuri Camargo" userId="ab6370ed-5ea1-4327-83f8-f1d85eca555c" providerId="ADAL" clId="{F9D245AF-D738-4A17-A9C6-56A29C3D64EA}" dt="2023-11-09T02:15:21.932" v="851" actId="478"/>
          <ac:picMkLst>
            <pc:docMk/>
            <pc:sldMk cId="3506558725" sldId="298"/>
            <ac:picMk id="38" creationId="{27A21E74-F26D-498C-A439-FF3A4B464AEF}"/>
          </ac:picMkLst>
        </pc:picChg>
        <pc:cxnChg chg="del mod">
          <ac:chgData name="Yuri Camargo" userId="ab6370ed-5ea1-4327-83f8-f1d85eca555c" providerId="ADAL" clId="{F9D245AF-D738-4A17-A9C6-56A29C3D64EA}" dt="2023-11-09T02:15:21.932" v="851" actId="478"/>
          <ac:cxnSpMkLst>
            <pc:docMk/>
            <pc:sldMk cId="3506558725" sldId="298"/>
            <ac:cxnSpMk id="21" creationId="{DA213D45-B7CB-4105-A345-301DF6113924}"/>
          </ac:cxnSpMkLst>
        </pc:cxnChg>
        <pc:cxnChg chg="del mod">
          <ac:chgData name="Yuri Camargo" userId="ab6370ed-5ea1-4327-83f8-f1d85eca555c" providerId="ADAL" clId="{F9D245AF-D738-4A17-A9C6-56A29C3D64EA}" dt="2023-11-09T02:15:21.932" v="851" actId="478"/>
          <ac:cxnSpMkLst>
            <pc:docMk/>
            <pc:sldMk cId="3506558725" sldId="298"/>
            <ac:cxnSpMk id="39" creationId="{C1B271D7-358A-443B-85CB-D80A3D23E9FF}"/>
          </ac:cxnSpMkLst>
        </pc:cxnChg>
        <pc:cxnChg chg="del mod">
          <ac:chgData name="Yuri Camargo" userId="ab6370ed-5ea1-4327-83f8-f1d85eca555c" providerId="ADAL" clId="{F9D245AF-D738-4A17-A9C6-56A29C3D64EA}" dt="2023-11-09T02:15:21.932" v="851" actId="478"/>
          <ac:cxnSpMkLst>
            <pc:docMk/>
            <pc:sldMk cId="3506558725" sldId="298"/>
            <ac:cxnSpMk id="46" creationId="{492980BA-15E9-4955-AC32-79FCEA60CA90}"/>
          </ac:cxnSpMkLst>
        </pc:cxnChg>
        <pc:cxnChg chg="del mod">
          <ac:chgData name="Yuri Camargo" userId="ab6370ed-5ea1-4327-83f8-f1d85eca555c" providerId="ADAL" clId="{F9D245AF-D738-4A17-A9C6-56A29C3D64EA}" dt="2023-11-09T02:15:21.932" v="851" actId="478"/>
          <ac:cxnSpMkLst>
            <pc:docMk/>
            <pc:sldMk cId="3506558725" sldId="298"/>
            <ac:cxnSpMk id="47" creationId="{D7173D78-9A4F-43DF-9DC5-13955D2C386F}"/>
          </ac:cxnSpMkLst>
        </pc:cxnChg>
      </pc:sldChg>
      <pc:sldChg chg="delSp modSp mod setBg modClrScheme chgLayout">
        <pc:chgData name="Yuri Camargo" userId="ab6370ed-5ea1-4327-83f8-f1d85eca555c" providerId="ADAL" clId="{F9D245AF-D738-4A17-A9C6-56A29C3D64EA}" dt="2023-11-09T02:10:07.101" v="806" actId="208"/>
        <pc:sldMkLst>
          <pc:docMk/>
          <pc:sldMk cId="2144609816" sldId="300"/>
        </pc:sldMkLst>
        <pc:spChg chg="mod">
          <ac:chgData name="Yuri Camargo" userId="ab6370ed-5ea1-4327-83f8-f1d85eca555c" providerId="ADAL" clId="{F9D245AF-D738-4A17-A9C6-56A29C3D64EA}" dt="2023-11-09T02:06:28.712" v="790" actId="108"/>
          <ac:spMkLst>
            <pc:docMk/>
            <pc:sldMk cId="2144609816" sldId="300"/>
            <ac:spMk id="6" creationId="{97935C41-0DE5-4ACB-9FD2-52CE5946B7BB}"/>
          </ac:spMkLst>
        </pc:spChg>
        <pc:spChg chg="mod">
          <ac:chgData name="Yuri Camargo" userId="ab6370ed-5ea1-4327-83f8-f1d85eca555c" providerId="ADAL" clId="{F9D245AF-D738-4A17-A9C6-56A29C3D64EA}" dt="2023-11-09T02:05:07.191" v="771" actId="108"/>
          <ac:spMkLst>
            <pc:docMk/>
            <pc:sldMk cId="2144609816" sldId="300"/>
            <ac:spMk id="7" creationId="{6699758A-2023-408C-87FA-0155E16BB83C}"/>
          </ac:spMkLst>
        </pc:spChg>
        <pc:spChg chg="mod">
          <ac:chgData name="Yuri Camargo" userId="ab6370ed-5ea1-4327-83f8-f1d85eca555c" providerId="ADAL" clId="{F9D245AF-D738-4A17-A9C6-56A29C3D64EA}" dt="2023-11-09T02:05:39.515" v="777" actId="108"/>
          <ac:spMkLst>
            <pc:docMk/>
            <pc:sldMk cId="2144609816" sldId="300"/>
            <ac:spMk id="8" creationId="{3C595F46-FC3D-4F97-8B2F-DC1FA82FE89F}"/>
          </ac:spMkLst>
        </pc:spChg>
        <pc:spChg chg="mod">
          <ac:chgData name="Yuri Camargo" userId="ab6370ed-5ea1-4327-83f8-f1d85eca555c" providerId="ADAL" clId="{F9D245AF-D738-4A17-A9C6-56A29C3D64EA}" dt="2023-11-09T02:03:04.115" v="753" actId="108"/>
          <ac:spMkLst>
            <pc:docMk/>
            <pc:sldMk cId="2144609816" sldId="300"/>
            <ac:spMk id="10" creationId="{B3EB4D49-1390-4F25-BD68-77D132151550}"/>
          </ac:spMkLst>
        </pc:spChg>
        <pc:spChg chg="mod">
          <ac:chgData name="Yuri Camargo" userId="ab6370ed-5ea1-4327-83f8-f1d85eca555c" providerId="ADAL" clId="{F9D245AF-D738-4A17-A9C6-56A29C3D64EA}" dt="2023-11-09T02:05:27.414" v="776" actId="208"/>
          <ac:spMkLst>
            <pc:docMk/>
            <pc:sldMk cId="2144609816" sldId="300"/>
            <ac:spMk id="11" creationId="{8CD06EE4-AA13-4F50-89E1-8E809BDB3C88}"/>
          </ac:spMkLst>
        </pc:spChg>
        <pc:spChg chg="mod">
          <ac:chgData name="Yuri Camargo" userId="ab6370ed-5ea1-4327-83f8-f1d85eca555c" providerId="ADAL" clId="{F9D245AF-D738-4A17-A9C6-56A29C3D64EA}" dt="2023-11-09T02:06:11.979" v="785" actId="108"/>
          <ac:spMkLst>
            <pc:docMk/>
            <pc:sldMk cId="2144609816" sldId="300"/>
            <ac:spMk id="14" creationId="{C906A40D-089B-4361-A8A0-376868EF5BA4}"/>
          </ac:spMkLst>
        </pc:spChg>
        <pc:spChg chg="mod">
          <ac:chgData name="Yuri Camargo" userId="ab6370ed-5ea1-4327-83f8-f1d85eca555c" providerId="ADAL" clId="{F9D245AF-D738-4A17-A9C6-56A29C3D64EA}" dt="2023-11-09T02:06:01.591" v="782" actId="108"/>
          <ac:spMkLst>
            <pc:docMk/>
            <pc:sldMk cId="2144609816" sldId="300"/>
            <ac:spMk id="15" creationId="{20323D01-8D45-455B-AC32-617CF3D75CE0}"/>
          </ac:spMkLst>
        </pc:spChg>
        <pc:spChg chg="mod">
          <ac:chgData name="Yuri Camargo" userId="ab6370ed-5ea1-4327-83f8-f1d85eca555c" providerId="ADAL" clId="{F9D245AF-D738-4A17-A9C6-56A29C3D64EA}" dt="2023-11-09T02:06:07.804" v="784" actId="108"/>
          <ac:spMkLst>
            <pc:docMk/>
            <pc:sldMk cId="2144609816" sldId="300"/>
            <ac:spMk id="17" creationId="{5FED29FE-2F64-4F3A-A0EA-54F0E4158A5A}"/>
          </ac:spMkLst>
        </pc:spChg>
        <pc:spChg chg="del mod ord">
          <ac:chgData name="Yuri Camargo" userId="ab6370ed-5ea1-4327-83f8-f1d85eca555c" providerId="ADAL" clId="{F9D245AF-D738-4A17-A9C6-56A29C3D64EA}" dt="2023-11-09T02:03:21.529" v="755" actId="478"/>
          <ac:spMkLst>
            <pc:docMk/>
            <pc:sldMk cId="2144609816" sldId="300"/>
            <ac:spMk id="18" creationId="{34CF0B26-2726-4F9A-91C5-F98557A1D810}"/>
          </ac:spMkLst>
        </pc:spChg>
        <pc:spChg chg="mod">
          <ac:chgData name="Yuri Camargo" userId="ab6370ed-5ea1-4327-83f8-f1d85eca555c" providerId="ADAL" clId="{F9D245AF-D738-4A17-A9C6-56A29C3D64EA}" dt="2023-11-09T02:06:19.141" v="787" actId="108"/>
          <ac:spMkLst>
            <pc:docMk/>
            <pc:sldMk cId="2144609816" sldId="300"/>
            <ac:spMk id="19" creationId="{7D2B08BE-96F5-494B-85E4-30A41E66509D}"/>
          </ac:spMkLst>
        </pc:spChg>
        <pc:spChg chg="mod">
          <ac:chgData name="Yuri Camargo" userId="ab6370ed-5ea1-4327-83f8-f1d85eca555c" providerId="ADAL" clId="{F9D245AF-D738-4A17-A9C6-56A29C3D64EA}" dt="2023-11-09T02:06:16.493" v="786" actId="108"/>
          <ac:spMkLst>
            <pc:docMk/>
            <pc:sldMk cId="2144609816" sldId="300"/>
            <ac:spMk id="20" creationId="{01B9A130-9307-46CB-AFEA-B2B8D30B95A8}"/>
          </ac:spMkLst>
        </pc:spChg>
        <pc:spChg chg="mod">
          <ac:chgData name="Yuri Camargo" userId="ab6370ed-5ea1-4327-83f8-f1d85eca555c" providerId="ADAL" clId="{F9D245AF-D738-4A17-A9C6-56A29C3D64EA}" dt="2023-11-09T02:06:25.533" v="789" actId="108"/>
          <ac:spMkLst>
            <pc:docMk/>
            <pc:sldMk cId="2144609816" sldId="300"/>
            <ac:spMk id="23" creationId="{D3933022-F2FB-4543-9DBC-3A8A0F153A3A}"/>
          </ac:spMkLst>
        </pc:spChg>
        <pc:spChg chg="mod">
          <ac:chgData name="Yuri Camargo" userId="ab6370ed-5ea1-4327-83f8-f1d85eca555c" providerId="ADAL" clId="{F9D245AF-D738-4A17-A9C6-56A29C3D64EA}" dt="2023-11-09T02:06:21.987" v="788" actId="108"/>
          <ac:spMkLst>
            <pc:docMk/>
            <pc:sldMk cId="2144609816" sldId="300"/>
            <ac:spMk id="24" creationId="{0558E707-AEE8-44C0-B988-08F85B0FE7F1}"/>
          </ac:spMkLst>
        </pc:spChg>
        <pc:spChg chg="mod">
          <ac:chgData name="Yuri Camargo" userId="ab6370ed-5ea1-4327-83f8-f1d85eca555c" providerId="ADAL" clId="{F9D245AF-D738-4A17-A9C6-56A29C3D64EA}" dt="2023-11-09T02:08:14.641" v="802" actId="208"/>
          <ac:spMkLst>
            <pc:docMk/>
            <pc:sldMk cId="2144609816" sldId="300"/>
            <ac:spMk id="28" creationId="{4784C295-6EB1-4DBA-BFE8-C1D29E3369B1}"/>
          </ac:spMkLst>
        </pc:spChg>
        <pc:spChg chg="mod">
          <ac:chgData name="Yuri Camargo" userId="ab6370ed-5ea1-4327-83f8-f1d85eca555c" providerId="ADAL" clId="{F9D245AF-D738-4A17-A9C6-56A29C3D64EA}" dt="2023-11-09T02:05:22.281" v="775" actId="108"/>
          <ac:spMkLst>
            <pc:docMk/>
            <pc:sldMk cId="2144609816" sldId="300"/>
            <ac:spMk id="29" creationId="{F56E3940-11F9-41E3-AA9A-FDCDDC76A377}"/>
          </ac:spMkLst>
        </pc:spChg>
        <pc:spChg chg="mod">
          <ac:chgData name="Yuri Camargo" userId="ab6370ed-5ea1-4327-83f8-f1d85eca555c" providerId="ADAL" clId="{F9D245AF-D738-4A17-A9C6-56A29C3D64EA}" dt="2023-11-09T02:05:19.042" v="774" actId="108"/>
          <ac:spMkLst>
            <pc:docMk/>
            <pc:sldMk cId="2144609816" sldId="300"/>
            <ac:spMk id="30" creationId="{D0AC8EFE-9E41-4087-82AC-C2B098AFB6E9}"/>
          </ac:spMkLst>
        </pc:spChg>
        <pc:spChg chg="mod">
          <ac:chgData name="Yuri Camargo" userId="ab6370ed-5ea1-4327-83f8-f1d85eca555c" providerId="ADAL" clId="{F9D245AF-D738-4A17-A9C6-56A29C3D64EA}" dt="2023-11-09T02:05:13.789" v="773" actId="108"/>
          <ac:spMkLst>
            <pc:docMk/>
            <pc:sldMk cId="2144609816" sldId="300"/>
            <ac:spMk id="31" creationId="{EA7A2208-B241-49F9-A4CF-A3C1FC840DCD}"/>
          </ac:spMkLst>
        </pc:spChg>
        <pc:spChg chg="mod">
          <ac:chgData name="Yuri Camargo" userId="ab6370ed-5ea1-4327-83f8-f1d85eca555c" providerId="ADAL" clId="{F9D245AF-D738-4A17-A9C6-56A29C3D64EA}" dt="2023-11-09T02:04:30.006" v="762" actId="108"/>
          <ac:spMkLst>
            <pc:docMk/>
            <pc:sldMk cId="2144609816" sldId="300"/>
            <ac:spMk id="32" creationId="{44FC8F3F-53E4-4F4D-BD6E-93AE5D93A1A8}"/>
          </ac:spMkLst>
        </pc:spChg>
        <pc:spChg chg="mod">
          <ac:chgData name="Yuri Camargo" userId="ab6370ed-5ea1-4327-83f8-f1d85eca555c" providerId="ADAL" clId="{F9D245AF-D738-4A17-A9C6-56A29C3D64EA}" dt="2023-11-09T02:04:32.861" v="763" actId="108"/>
          <ac:spMkLst>
            <pc:docMk/>
            <pc:sldMk cId="2144609816" sldId="300"/>
            <ac:spMk id="33" creationId="{2D51F293-9570-42F4-91C8-4F3A513DD9AA}"/>
          </ac:spMkLst>
        </pc:spChg>
        <pc:spChg chg="mod">
          <ac:chgData name="Yuri Camargo" userId="ab6370ed-5ea1-4327-83f8-f1d85eca555c" providerId="ADAL" clId="{F9D245AF-D738-4A17-A9C6-56A29C3D64EA}" dt="2023-11-09T02:04:26.646" v="761" actId="108"/>
          <ac:spMkLst>
            <pc:docMk/>
            <pc:sldMk cId="2144609816" sldId="300"/>
            <ac:spMk id="34" creationId="{D1FB3D65-AE85-4F59-AB96-1BB6653B0B9F}"/>
          </ac:spMkLst>
        </pc:spChg>
        <pc:spChg chg="mod">
          <ac:chgData name="Yuri Camargo" userId="ab6370ed-5ea1-4327-83f8-f1d85eca555c" providerId="ADAL" clId="{F9D245AF-D738-4A17-A9C6-56A29C3D64EA}" dt="2023-11-09T02:05:04.269" v="770" actId="108"/>
          <ac:spMkLst>
            <pc:docMk/>
            <pc:sldMk cId="2144609816" sldId="300"/>
            <ac:spMk id="39" creationId="{99A34223-B27B-4E55-90B1-21178CFC6DCF}"/>
          </ac:spMkLst>
        </pc:spChg>
        <pc:spChg chg="mod">
          <ac:chgData name="Yuri Camargo" userId="ab6370ed-5ea1-4327-83f8-f1d85eca555c" providerId="ADAL" clId="{F9D245AF-D738-4A17-A9C6-56A29C3D64EA}" dt="2023-11-09T02:05:13.789" v="773" actId="108"/>
          <ac:spMkLst>
            <pc:docMk/>
            <pc:sldMk cId="2144609816" sldId="300"/>
            <ac:spMk id="41" creationId="{73A7FA26-F5BA-4693-9AB7-B4F7C9C4FDB9}"/>
          </ac:spMkLst>
        </pc:spChg>
        <pc:spChg chg="mod">
          <ac:chgData name="Yuri Camargo" userId="ab6370ed-5ea1-4327-83f8-f1d85eca555c" providerId="ADAL" clId="{F9D245AF-D738-4A17-A9C6-56A29C3D64EA}" dt="2023-11-09T02:06:49.006" v="794" actId="113"/>
          <ac:spMkLst>
            <pc:docMk/>
            <pc:sldMk cId="2144609816" sldId="300"/>
            <ac:spMk id="43" creationId="{8806AA03-5245-4576-B99F-3A6F5D21C95C}"/>
          </ac:spMkLst>
        </pc:spChg>
        <pc:spChg chg="mod">
          <ac:chgData name="Yuri Camargo" userId="ab6370ed-5ea1-4327-83f8-f1d85eca555c" providerId="ADAL" clId="{F9D245AF-D738-4A17-A9C6-56A29C3D64EA}" dt="2023-11-09T02:06:52.017" v="795" actId="113"/>
          <ac:spMkLst>
            <pc:docMk/>
            <pc:sldMk cId="2144609816" sldId="300"/>
            <ac:spMk id="44" creationId="{51F7BAAF-AD89-4C19-8FA8-389460E8D23F}"/>
          </ac:spMkLst>
        </pc:spChg>
        <pc:spChg chg="mod">
          <ac:chgData name="Yuri Camargo" userId="ab6370ed-5ea1-4327-83f8-f1d85eca555c" providerId="ADAL" clId="{F9D245AF-D738-4A17-A9C6-56A29C3D64EA}" dt="2023-11-09T02:04:53.700" v="767" actId="207"/>
          <ac:spMkLst>
            <pc:docMk/>
            <pc:sldMk cId="2144609816" sldId="300"/>
            <ac:spMk id="45" creationId="{2FC6F334-A2C3-4DC7-94E9-F4DE62BAD13D}"/>
          </ac:spMkLst>
        </pc:spChg>
        <pc:spChg chg="mod">
          <ac:chgData name="Yuri Camargo" userId="ab6370ed-5ea1-4327-83f8-f1d85eca555c" providerId="ADAL" clId="{F9D245AF-D738-4A17-A9C6-56A29C3D64EA}" dt="2023-11-09T02:04:39.457" v="765" actId="108"/>
          <ac:spMkLst>
            <pc:docMk/>
            <pc:sldMk cId="2144609816" sldId="300"/>
            <ac:spMk id="47" creationId="{AB519F4D-8B7E-4107-86D5-D4EFC24F73BD}"/>
          </ac:spMkLst>
        </pc:spChg>
        <pc:spChg chg="mod">
          <ac:chgData name="Yuri Camargo" userId="ab6370ed-5ea1-4327-83f8-f1d85eca555c" providerId="ADAL" clId="{F9D245AF-D738-4A17-A9C6-56A29C3D64EA}" dt="2023-11-09T02:04:35.340" v="764" actId="108"/>
          <ac:spMkLst>
            <pc:docMk/>
            <pc:sldMk cId="2144609816" sldId="300"/>
            <ac:spMk id="49" creationId="{EC6382C7-3C0C-48BE-B986-A04BA4B68DD0}"/>
          </ac:spMkLst>
        </pc:spChg>
        <pc:spChg chg="mod">
          <ac:chgData name="Yuri Camargo" userId="ab6370ed-5ea1-4327-83f8-f1d85eca555c" providerId="ADAL" clId="{F9D245AF-D738-4A17-A9C6-56A29C3D64EA}" dt="2023-11-09T02:04:56.807" v="768" actId="108"/>
          <ac:spMkLst>
            <pc:docMk/>
            <pc:sldMk cId="2144609816" sldId="300"/>
            <ac:spMk id="50" creationId="{6E0AFA10-98E3-4734-91B1-471F2C4D522E}"/>
          </ac:spMkLst>
        </pc:spChg>
        <pc:spChg chg="mod">
          <ac:chgData name="Yuri Camargo" userId="ab6370ed-5ea1-4327-83f8-f1d85eca555c" providerId="ADAL" clId="{F9D245AF-D738-4A17-A9C6-56A29C3D64EA}" dt="2023-11-09T02:08:25.642" v="803" actId="207"/>
          <ac:spMkLst>
            <pc:docMk/>
            <pc:sldMk cId="2144609816" sldId="300"/>
            <ac:spMk id="56" creationId="{B0F6A5A9-C2F3-4745-85F7-1525682B1F3F}"/>
          </ac:spMkLst>
        </pc:spChg>
        <pc:spChg chg="mod">
          <ac:chgData name="Yuri Camargo" userId="ab6370ed-5ea1-4327-83f8-f1d85eca555c" providerId="ADAL" clId="{F9D245AF-D738-4A17-A9C6-56A29C3D64EA}" dt="2023-11-09T02:05:00.023" v="769" actId="108"/>
          <ac:spMkLst>
            <pc:docMk/>
            <pc:sldMk cId="2144609816" sldId="300"/>
            <ac:spMk id="57" creationId="{ED567F44-6F10-463D-A87A-CA277536EC2E}"/>
          </ac:spMkLst>
        </pc:spChg>
        <pc:spChg chg="mod">
          <ac:chgData name="Yuri Camargo" userId="ab6370ed-5ea1-4327-83f8-f1d85eca555c" providerId="ADAL" clId="{F9D245AF-D738-4A17-A9C6-56A29C3D64EA}" dt="2023-11-09T02:04:13.388" v="759" actId="208"/>
          <ac:spMkLst>
            <pc:docMk/>
            <pc:sldMk cId="2144609816" sldId="300"/>
            <ac:spMk id="59" creationId="{7B8AB3C7-775F-4A0B-8973-13AAF1AD4B91}"/>
          </ac:spMkLst>
        </pc:spChg>
        <pc:spChg chg="mod">
          <ac:chgData name="Yuri Camargo" userId="ab6370ed-5ea1-4327-83f8-f1d85eca555c" providerId="ADAL" clId="{F9D245AF-D738-4A17-A9C6-56A29C3D64EA}" dt="2023-11-09T02:04:13.388" v="759" actId="208"/>
          <ac:spMkLst>
            <pc:docMk/>
            <pc:sldMk cId="2144609816" sldId="300"/>
            <ac:spMk id="60" creationId="{F1C97634-7602-4E1B-9D1B-3C643B997F00}"/>
          </ac:spMkLst>
        </pc:spChg>
        <pc:spChg chg="mod">
          <ac:chgData name="Yuri Camargo" userId="ab6370ed-5ea1-4327-83f8-f1d85eca555c" providerId="ADAL" clId="{F9D245AF-D738-4A17-A9C6-56A29C3D64EA}" dt="2023-11-09T02:04:19.776" v="760" actId="108"/>
          <ac:spMkLst>
            <pc:docMk/>
            <pc:sldMk cId="2144609816" sldId="300"/>
            <ac:spMk id="61" creationId="{2EA05392-BA07-4D9C-B45E-EC5D9264FDAE}"/>
          </ac:spMkLst>
        </pc:spChg>
        <pc:spChg chg="mod">
          <ac:chgData name="Yuri Camargo" userId="ab6370ed-5ea1-4327-83f8-f1d85eca555c" providerId="ADAL" clId="{F9D245AF-D738-4A17-A9C6-56A29C3D64EA}" dt="2023-11-09T02:07:49.031" v="800" actId="108"/>
          <ac:spMkLst>
            <pc:docMk/>
            <pc:sldMk cId="2144609816" sldId="300"/>
            <ac:spMk id="62" creationId="{1FD4CE2A-F408-48FA-9577-96AAD88A4536}"/>
          </ac:spMkLst>
        </pc:spChg>
        <pc:spChg chg="mod">
          <ac:chgData name="Yuri Camargo" userId="ab6370ed-5ea1-4327-83f8-f1d85eca555c" providerId="ADAL" clId="{F9D245AF-D738-4A17-A9C6-56A29C3D64EA}" dt="2023-11-09T02:07:45.999" v="799" actId="208"/>
          <ac:spMkLst>
            <pc:docMk/>
            <pc:sldMk cId="2144609816" sldId="300"/>
            <ac:spMk id="64" creationId="{DF0CC7B7-8283-4EDC-8345-619B79FEEACA}"/>
          </ac:spMkLst>
        </pc:spChg>
        <pc:spChg chg="mod">
          <ac:chgData name="Yuri Camargo" userId="ab6370ed-5ea1-4327-83f8-f1d85eca555c" providerId="ADAL" clId="{F9D245AF-D738-4A17-A9C6-56A29C3D64EA}" dt="2023-11-09T02:07:21.465" v="796" actId="207"/>
          <ac:spMkLst>
            <pc:docMk/>
            <pc:sldMk cId="2144609816" sldId="300"/>
            <ac:spMk id="65" creationId="{8092C763-B99A-432F-ACC3-2FFED267476A}"/>
          </ac:spMkLst>
        </pc:spChg>
        <pc:spChg chg="mod">
          <ac:chgData name="Yuri Camargo" userId="ab6370ed-5ea1-4327-83f8-f1d85eca555c" providerId="ADAL" clId="{F9D245AF-D738-4A17-A9C6-56A29C3D64EA}" dt="2023-11-09T02:08:58.149" v="805" actId="207"/>
          <ac:spMkLst>
            <pc:docMk/>
            <pc:sldMk cId="2144609816" sldId="300"/>
            <ac:spMk id="73" creationId="{0A1A87C9-6956-480C-BF36-6FDAEC48120D}"/>
          </ac:spMkLst>
        </pc:spChg>
        <pc:cxnChg chg="mod">
          <ac:chgData name="Yuri Camargo" userId="ab6370ed-5ea1-4327-83f8-f1d85eca555c" providerId="ADAL" clId="{F9D245AF-D738-4A17-A9C6-56A29C3D64EA}" dt="2023-11-09T02:08:45.921" v="804" actId="208"/>
          <ac:cxnSpMkLst>
            <pc:docMk/>
            <pc:sldMk cId="2144609816" sldId="300"/>
            <ac:cxnSpMk id="3" creationId="{C7105B20-C993-49E4-A3CC-ADA4388CEE33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35" creationId="{66B7AFD1-5E71-477A-A658-64DE10D1D634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36" creationId="{AEC025C9-B515-42E5-8CAC-50A17E140270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37" creationId="{A0197F4B-021B-4848-81E0-C9F4905978D0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38" creationId="{0BE156F7-AEA7-4AB6-9E2F-39A315200E15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40" creationId="{585AA2D4-AF24-40C1-87E2-484B7D53EED6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42" creationId="{9EE6199B-FE85-4BF9-B213-4B42F459FFE3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46" creationId="{B987982D-F92A-4B31-845E-CBDEADB9766B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48" creationId="{ED2A3E3E-B725-4272-8FB9-2B2D71A8AADC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51" creationId="{05C483DC-F010-43E0-AABE-41BC49AE6A62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52" creationId="{64C43A88-D175-40C4-AB49-C8EEC6EFCF15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53" creationId="{18ECC7C9-F157-486F-A15D-A5D11C074078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54" creationId="{C03ACB26-A43E-4F29-982D-ACF0B713561C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55" creationId="{93BAD3E3-4586-4A32-952B-C94887DD8496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58" creationId="{ADDC58EB-F1F9-4CA5-867B-B5F5C62614B0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63" creationId="{06FCD44E-2408-4654-8362-DC65F490BA61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66" creationId="{ACD45A63-AEDB-4FA6-AAF6-B5D634147701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67" creationId="{043B6359-BFD6-4857-908A-253F667136CE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68" creationId="{0D419C1F-67A7-4A86-B8AD-0ACC643526FA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69" creationId="{6A8ADF35-5A75-45F8-8EEF-F725949C5E29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70" creationId="{2CEC9E9B-8250-4C6D-84F0-048C9BD03734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71" creationId="{3E13B4E7-C344-4DF0-B1D9-CBDF652A58DB}"/>
          </ac:cxnSpMkLst>
        </pc:cxnChg>
        <pc:cxnChg chg="mod">
          <ac:chgData name="Yuri Camargo" userId="ab6370ed-5ea1-4327-83f8-f1d85eca555c" providerId="ADAL" clId="{F9D245AF-D738-4A17-A9C6-56A29C3D64EA}" dt="2023-11-09T02:10:07.101" v="806" actId="208"/>
          <ac:cxnSpMkLst>
            <pc:docMk/>
            <pc:sldMk cId="2144609816" sldId="300"/>
            <ac:cxnSpMk id="72" creationId="{A17328FF-7FF6-4D33-A9F2-6F0DCAF53BCD}"/>
          </ac:cxnSpMkLst>
        </pc:cxnChg>
        <pc:cxnChg chg="mod">
          <ac:chgData name="Yuri Camargo" userId="ab6370ed-5ea1-4327-83f8-f1d85eca555c" providerId="ADAL" clId="{F9D245AF-D738-4A17-A9C6-56A29C3D64EA}" dt="2023-11-09T02:08:45.921" v="804" actId="208"/>
          <ac:cxnSpMkLst>
            <pc:docMk/>
            <pc:sldMk cId="2144609816" sldId="300"/>
            <ac:cxnSpMk id="74" creationId="{A285BA17-1C59-4236-8A22-80BB1700BA24}"/>
          </ac:cxnSpMkLst>
        </pc:cxnChg>
        <pc:cxnChg chg="mod">
          <ac:chgData name="Yuri Camargo" userId="ab6370ed-5ea1-4327-83f8-f1d85eca555c" providerId="ADAL" clId="{F9D245AF-D738-4A17-A9C6-56A29C3D64EA}" dt="2023-11-09T02:08:45.921" v="804" actId="208"/>
          <ac:cxnSpMkLst>
            <pc:docMk/>
            <pc:sldMk cId="2144609816" sldId="300"/>
            <ac:cxnSpMk id="75" creationId="{CB79D652-10A1-4C4F-924D-389F76C454F6}"/>
          </ac:cxnSpMkLst>
        </pc:cxnChg>
        <pc:cxnChg chg="mod">
          <ac:chgData name="Yuri Camargo" userId="ab6370ed-5ea1-4327-83f8-f1d85eca555c" providerId="ADAL" clId="{F9D245AF-D738-4A17-A9C6-56A29C3D64EA}" dt="2023-11-09T02:08:45.921" v="804" actId="208"/>
          <ac:cxnSpMkLst>
            <pc:docMk/>
            <pc:sldMk cId="2144609816" sldId="300"/>
            <ac:cxnSpMk id="84" creationId="{6C37C8C7-DD31-44AB-9AE7-ED1544ED942C}"/>
          </ac:cxnSpMkLst>
        </pc:cxnChg>
      </pc:sldChg>
      <pc:sldChg chg="modSp mod setBg modClrScheme chgLayout">
        <pc:chgData name="Yuri Camargo" userId="ab6370ed-5ea1-4327-83f8-f1d85eca555c" providerId="ADAL" clId="{F9D245AF-D738-4A17-A9C6-56A29C3D64EA}" dt="2023-11-09T01:53:10.822" v="680" actId="700"/>
        <pc:sldMkLst>
          <pc:docMk/>
          <pc:sldMk cId="2170859080" sldId="301"/>
        </pc:sldMkLst>
        <pc:spChg chg="mod">
          <ac:chgData name="Yuri Camargo" userId="ab6370ed-5ea1-4327-83f8-f1d85eca555c" providerId="ADAL" clId="{F9D245AF-D738-4A17-A9C6-56A29C3D64EA}" dt="2023-11-09T01:37:37.838" v="573" actId="207"/>
          <ac:spMkLst>
            <pc:docMk/>
            <pc:sldMk cId="2170859080" sldId="301"/>
            <ac:spMk id="3" creationId="{00000000-0000-0000-0000-000000000000}"/>
          </ac:spMkLst>
        </pc:spChg>
        <pc:spChg chg="mod">
          <ac:chgData name="Yuri Camargo" userId="ab6370ed-5ea1-4327-83f8-f1d85eca555c" providerId="ADAL" clId="{F9D245AF-D738-4A17-A9C6-56A29C3D64EA}" dt="2023-11-09T01:42:13.755" v="612" actId="1036"/>
          <ac:spMkLst>
            <pc:docMk/>
            <pc:sldMk cId="2170859080" sldId="301"/>
            <ac:spMk id="7" creationId="{00000000-0000-0000-0000-000000000000}"/>
          </ac:spMkLst>
        </pc:spChg>
        <pc:spChg chg="mod">
          <ac:chgData name="Yuri Camargo" userId="ab6370ed-5ea1-4327-83f8-f1d85eca555c" providerId="ADAL" clId="{F9D245AF-D738-4A17-A9C6-56A29C3D64EA}" dt="2023-11-09T01:42:13.755" v="612" actId="1036"/>
          <ac:spMkLst>
            <pc:docMk/>
            <pc:sldMk cId="2170859080" sldId="301"/>
            <ac:spMk id="8" creationId="{00000000-0000-0000-0000-000000000000}"/>
          </ac:spMkLst>
        </pc:spChg>
      </pc:sldChg>
      <pc:sldChg chg="modSp mod setBg modClrScheme chgLayout">
        <pc:chgData name="Yuri Camargo" userId="ab6370ed-5ea1-4327-83f8-f1d85eca555c" providerId="ADAL" clId="{F9D245AF-D738-4A17-A9C6-56A29C3D64EA}" dt="2023-11-09T02:12:15.361" v="814" actId="113"/>
        <pc:sldMkLst>
          <pc:docMk/>
          <pc:sldMk cId="3652545479" sldId="302"/>
        </pc:sldMkLst>
        <pc:spChg chg="mod">
          <ac:chgData name="Yuri Camargo" userId="ab6370ed-5ea1-4327-83f8-f1d85eca555c" providerId="ADAL" clId="{F9D245AF-D738-4A17-A9C6-56A29C3D64EA}" dt="2023-11-09T02:10:30.973" v="807" actId="108"/>
          <ac:spMkLst>
            <pc:docMk/>
            <pc:sldMk cId="3652545479" sldId="302"/>
            <ac:spMk id="10" creationId="{B3EB4D49-1390-4F25-BD68-77D132151550}"/>
          </ac:spMkLst>
        </pc:spChg>
        <pc:spChg chg="mod">
          <ac:chgData name="Yuri Camargo" userId="ab6370ed-5ea1-4327-83f8-f1d85eca555c" providerId="ADAL" clId="{F9D245AF-D738-4A17-A9C6-56A29C3D64EA}" dt="2023-11-09T02:11:27.868" v="812" actId="207"/>
          <ac:spMkLst>
            <pc:docMk/>
            <pc:sldMk cId="3652545479" sldId="302"/>
            <ac:spMk id="76" creationId="{D66547F0-F5C5-4F1F-8D7B-045D42922F5F}"/>
          </ac:spMkLst>
        </pc:spChg>
        <pc:spChg chg="mod">
          <ac:chgData name="Yuri Camargo" userId="ab6370ed-5ea1-4327-83f8-f1d85eca555c" providerId="ADAL" clId="{F9D245AF-D738-4A17-A9C6-56A29C3D64EA}" dt="2023-11-09T02:11:45.238" v="813" actId="207"/>
          <ac:spMkLst>
            <pc:docMk/>
            <pc:sldMk cId="3652545479" sldId="302"/>
            <ac:spMk id="96" creationId="{0A3FF56A-8820-43E5-B064-2FADE836574B}"/>
          </ac:spMkLst>
        </pc:spChg>
        <pc:spChg chg="mod">
          <ac:chgData name="Yuri Camargo" userId="ab6370ed-5ea1-4327-83f8-f1d85eca555c" providerId="ADAL" clId="{F9D245AF-D738-4A17-A9C6-56A29C3D64EA}" dt="2023-11-09T02:11:45.238" v="813" actId="207"/>
          <ac:spMkLst>
            <pc:docMk/>
            <pc:sldMk cId="3652545479" sldId="302"/>
            <ac:spMk id="97" creationId="{7144A869-2737-4617-83D1-67273FED367D}"/>
          </ac:spMkLst>
        </pc:spChg>
        <pc:spChg chg="mod">
          <ac:chgData name="Yuri Camargo" userId="ab6370ed-5ea1-4327-83f8-f1d85eca555c" providerId="ADAL" clId="{F9D245AF-D738-4A17-A9C6-56A29C3D64EA}" dt="2023-11-09T02:12:15.361" v="814" actId="113"/>
          <ac:spMkLst>
            <pc:docMk/>
            <pc:sldMk cId="3652545479" sldId="302"/>
            <ac:spMk id="98" creationId="{E3C82A57-3565-4D67-A01F-7BD24103585C}"/>
          </ac:spMkLst>
        </pc:spChg>
        <pc:spChg chg="mod">
          <ac:chgData name="Yuri Camargo" userId="ab6370ed-5ea1-4327-83f8-f1d85eca555c" providerId="ADAL" clId="{F9D245AF-D738-4A17-A9C6-56A29C3D64EA}" dt="2023-11-09T02:11:02.214" v="811" actId="207"/>
          <ac:spMkLst>
            <pc:docMk/>
            <pc:sldMk cId="3652545479" sldId="302"/>
            <ac:spMk id="99" creationId="{C1829458-6974-4C03-8A6C-5671CF3D7835}"/>
          </ac:spMkLst>
        </pc:spChg>
      </pc:sldChg>
      <pc:sldChg chg="modSp mod setBg modClrScheme chgLayout">
        <pc:chgData name="Yuri Camargo" userId="ab6370ed-5ea1-4327-83f8-f1d85eca555c" providerId="ADAL" clId="{F9D245AF-D738-4A17-A9C6-56A29C3D64EA}" dt="2023-11-09T02:14:12.523" v="826" actId="1076"/>
        <pc:sldMkLst>
          <pc:docMk/>
          <pc:sldMk cId="3975960125" sldId="303"/>
        </pc:sldMkLst>
        <pc:spChg chg="mod">
          <ac:chgData name="Yuri Camargo" userId="ab6370ed-5ea1-4327-83f8-f1d85eca555c" providerId="ADAL" clId="{F9D245AF-D738-4A17-A9C6-56A29C3D64EA}" dt="2023-11-09T02:14:12.523" v="826" actId="1076"/>
          <ac:spMkLst>
            <pc:docMk/>
            <pc:sldMk cId="3975960125" sldId="303"/>
            <ac:spMk id="2" creationId="{ABC9CCF7-4C53-4109-AF11-A125B4A57C41}"/>
          </ac:spMkLst>
        </pc:spChg>
        <pc:spChg chg="mod">
          <ac:chgData name="Yuri Camargo" userId="ab6370ed-5ea1-4327-83f8-f1d85eca555c" providerId="ADAL" clId="{F9D245AF-D738-4A17-A9C6-56A29C3D64EA}" dt="2023-11-09T02:12:35.263" v="816" actId="108"/>
          <ac:spMkLst>
            <pc:docMk/>
            <pc:sldMk cId="3975960125" sldId="303"/>
            <ac:spMk id="10" creationId="{B3EB4D49-1390-4F25-BD68-77D132151550}"/>
          </ac:spMkLst>
        </pc:spChg>
        <pc:spChg chg="mod">
          <ac:chgData name="Yuri Camargo" userId="ab6370ed-5ea1-4327-83f8-f1d85eca555c" providerId="ADAL" clId="{F9D245AF-D738-4A17-A9C6-56A29C3D64EA}" dt="2023-11-09T02:12:58.116" v="820" actId="207"/>
          <ac:spMkLst>
            <pc:docMk/>
            <pc:sldMk cId="3975960125" sldId="303"/>
            <ac:spMk id="43" creationId="{6FE1E0B2-DE50-40F2-8A3C-2F4DE4C2206C}"/>
          </ac:spMkLst>
        </pc:spChg>
        <pc:spChg chg="mod">
          <ac:chgData name="Yuri Camargo" userId="ab6370ed-5ea1-4327-83f8-f1d85eca555c" providerId="ADAL" clId="{F9D245AF-D738-4A17-A9C6-56A29C3D64EA}" dt="2023-11-09T02:13:14.574" v="821" actId="207"/>
          <ac:spMkLst>
            <pc:docMk/>
            <pc:sldMk cId="3975960125" sldId="303"/>
            <ac:spMk id="74" creationId="{8DCEA1B5-E03E-4A6C-B805-01BA9AEA190A}"/>
          </ac:spMkLst>
        </pc:spChg>
        <pc:spChg chg="mod">
          <ac:chgData name="Yuri Camargo" userId="ab6370ed-5ea1-4327-83f8-f1d85eca555c" providerId="ADAL" clId="{F9D245AF-D738-4A17-A9C6-56A29C3D64EA}" dt="2023-11-09T02:12:52.304" v="819" actId="207"/>
          <ac:spMkLst>
            <pc:docMk/>
            <pc:sldMk cId="3975960125" sldId="303"/>
            <ac:spMk id="99" creationId="{C1829458-6974-4C03-8A6C-5671CF3D7835}"/>
          </ac:spMkLst>
        </pc:spChg>
      </pc:sldChg>
      <pc:sldChg chg="del">
        <pc:chgData name="Yuri Camargo" userId="ab6370ed-5ea1-4327-83f8-f1d85eca555c" providerId="ADAL" clId="{F9D245AF-D738-4A17-A9C6-56A29C3D64EA}" dt="2023-11-09T02:16:58.168" v="862" actId="47"/>
        <pc:sldMkLst>
          <pc:docMk/>
          <pc:sldMk cId="3714266575" sldId="304"/>
        </pc:sldMkLst>
      </pc:sldChg>
      <pc:sldChg chg="delSp modSp mod setBg modClrScheme chgLayout">
        <pc:chgData name="Yuri Camargo" userId="ab6370ed-5ea1-4327-83f8-f1d85eca555c" providerId="ADAL" clId="{F9D245AF-D738-4A17-A9C6-56A29C3D64EA}" dt="2023-11-09T01:53:10.822" v="680" actId="700"/>
        <pc:sldMkLst>
          <pc:docMk/>
          <pc:sldMk cId="1146239429" sldId="305"/>
        </pc:sldMkLst>
        <pc:spChg chg="mod">
          <ac:chgData name="Yuri Camargo" userId="ab6370ed-5ea1-4327-83f8-f1d85eca555c" providerId="ADAL" clId="{F9D245AF-D738-4A17-A9C6-56A29C3D64EA}" dt="2023-11-09T01:44:44.958" v="625" actId="14100"/>
          <ac:spMkLst>
            <pc:docMk/>
            <pc:sldMk cId="1146239429" sldId="305"/>
            <ac:spMk id="5" creationId="{A1B8DCFB-D6D5-4A0D-AB58-5EB18E0227FE}"/>
          </ac:spMkLst>
        </pc:spChg>
        <pc:spChg chg="del mod">
          <ac:chgData name="Yuri Camargo" userId="ab6370ed-5ea1-4327-83f8-f1d85eca555c" providerId="ADAL" clId="{F9D245AF-D738-4A17-A9C6-56A29C3D64EA}" dt="2023-11-09T01:45:53.547" v="626" actId="478"/>
          <ac:spMkLst>
            <pc:docMk/>
            <pc:sldMk cId="1146239429" sldId="305"/>
            <ac:spMk id="6" creationId="{48CA032C-201E-4D2E-8CBC-91685E6F464B}"/>
          </ac:spMkLst>
        </pc:spChg>
        <pc:spChg chg="mod">
          <ac:chgData name="Yuri Camargo" userId="ab6370ed-5ea1-4327-83f8-f1d85eca555c" providerId="ADAL" clId="{F9D245AF-D738-4A17-A9C6-56A29C3D64EA}" dt="2023-11-09T01:42:35.275" v="613" actId="108"/>
          <ac:spMkLst>
            <pc:docMk/>
            <pc:sldMk cId="1146239429" sldId="305"/>
            <ac:spMk id="10" creationId="{B3EB4D49-1390-4F25-BD68-77D132151550}"/>
          </ac:spMkLst>
        </pc:spChg>
        <pc:spChg chg="del mod ord">
          <ac:chgData name="Yuri Camargo" userId="ab6370ed-5ea1-4327-83f8-f1d85eca555c" providerId="ADAL" clId="{F9D245AF-D738-4A17-A9C6-56A29C3D64EA}" dt="2023-11-09T01:43:39.488" v="619" actId="478"/>
          <ac:spMkLst>
            <pc:docMk/>
            <pc:sldMk cId="1146239429" sldId="305"/>
            <ac:spMk id="18" creationId="{34CF0B26-2726-4F9A-91C5-F98557A1D810}"/>
          </ac:spMkLst>
        </pc:spChg>
      </pc:sldChg>
      <pc:sldChg chg="delSp modSp mod setBg modClrScheme chgLayout">
        <pc:chgData name="Yuri Camargo" userId="ab6370ed-5ea1-4327-83f8-f1d85eca555c" providerId="ADAL" clId="{F9D245AF-D738-4A17-A9C6-56A29C3D64EA}" dt="2023-11-09T01:53:10.822" v="680" actId="700"/>
        <pc:sldMkLst>
          <pc:docMk/>
          <pc:sldMk cId="1399440613" sldId="306"/>
        </pc:sldMkLst>
        <pc:spChg chg="mod">
          <ac:chgData name="Yuri Camargo" userId="ab6370ed-5ea1-4327-83f8-f1d85eca555c" providerId="ADAL" clId="{F9D245AF-D738-4A17-A9C6-56A29C3D64EA}" dt="2023-11-09T01:47:21.324" v="637" actId="1076"/>
          <ac:spMkLst>
            <pc:docMk/>
            <pc:sldMk cId="1399440613" sldId="306"/>
            <ac:spMk id="5" creationId="{A1B8DCFB-D6D5-4A0D-AB58-5EB18E0227FE}"/>
          </ac:spMkLst>
        </pc:spChg>
        <pc:spChg chg="del">
          <ac:chgData name="Yuri Camargo" userId="ab6370ed-5ea1-4327-83f8-f1d85eca555c" providerId="ADAL" clId="{F9D245AF-D738-4A17-A9C6-56A29C3D64EA}" dt="2023-11-09T01:46:00.561" v="627" actId="478"/>
          <ac:spMkLst>
            <pc:docMk/>
            <pc:sldMk cId="1399440613" sldId="306"/>
            <ac:spMk id="6" creationId="{48CA032C-201E-4D2E-8CBC-91685E6F464B}"/>
          </ac:spMkLst>
        </pc:spChg>
        <pc:spChg chg="mod">
          <ac:chgData name="Yuri Camargo" userId="ab6370ed-5ea1-4327-83f8-f1d85eca555c" providerId="ADAL" clId="{F9D245AF-D738-4A17-A9C6-56A29C3D64EA}" dt="2023-11-09T01:46:42.376" v="632" actId="108"/>
          <ac:spMkLst>
            <pc:docMk/>
            <pc:sldMk cId="1399440613" sldId="306"/>
            <ac:spMk id="10" creationId="{B3EB4D49-1390-4F25-BD68-77D132151550}"/>
          </ac:spMkLst>
        </pc:spChg>
        <pc:spChg chg="del mod ord">
          <ac:chgData name="Yuri Camargo" userId="ab6370ed-5ea1-4327-83f8-f1d85eca555c" providerId="ADAL" clId="{F9D245AF-D738-4A17-A9C6-56A29C3D64EA}" dt="2023-11-09T01:46:33.480" v="631" actId="478"/>
          <ac:spMkLst>
            <pc:docMk/>
            <pc:sldMk cId="1399440613" sldId="306"/>
            <ac:spMk id="18" creationId="{34CF0B26-2726-4F9A-91C5-F98557A1D810}"/>
          </ac:spMkLst>
        </pc:spChg>
      </pc:sldChg>
      <pc:sldChg chg="modSp add mod">
        <pc:chgData name="Yuri Camargo" userId="ab6370ed-5ea1-4327-83f8-f1d85eca555c" providerId="ADAL" clId="{F9D245AF-D738-4A17-A9C6-56A29C3D64EA}" dt="2023-11-09T01:30:56.056" v="464" actId="207"/>
        <pc:sldMkLst>
          <pc:docMk/>
          <pc:sldMk cId="546070723" sldId="307"/>
        </pc:sldMkLst>
        <pc:spChg chg="mod">
          <ac:chgData name="Yuri Camargo" userId="ab6370ed-5ea1-4327-83f8-f1d85eca555c" providerId="ADAL" clId="{F9D245AF-D738-4A17-A9C6-56A29C3D64EA}" dt="2023-11-09T01:30:56.056" v="464" actId="207"/>
          <ac:spMkLst>
            <pc:docMk/>
            <pc:sldMk cId="546070723" sldId="307"/>
            <ac:spMk id="4" creationId="{6F084A52-9D90-4502-902E-98309C970318}"/>
          </ac:spMkLst>
        </pc:spChg>
      </pc:sldChg>
      <pc:sldChg chg="modSp add mod ord">
        <pc:chgData name="Yuri Camargo" userId="ab6370ed-5ea1-4327-83f8-f1d85eca555c" providerId="ADAL" clId="{F9D245AF-D738-4A17-A9C6-56A29C3D64EA}" dt="2023-11-09T01:48:25.058" v="643" actId="108"/>
        <pc:sldMkLst>
          <pc:docMk/>
          <pc:sldMk cId="3345849003" sldId="308"/>
        </pc:sldMkLst>
        <pc:spChg chg="mod">
          <ac:chgData name="Yuri Camargo" userId="ab6370ed-5ea1-4327-83f8-f1d85eca555c" providerId="ADAL" clId="{F9D245AF-D738-4A17-A9C6-56A29C3D64EA}" dt="2023-11-09T01:48:25.058" v="643" actId="108"/>
          <ac:spMkLst>
            <pc:docMk/>
            <pc:sldMk cId="3345849003" sldId="308"/>
            <ac:spMk id="4" creationId="{6F084A52-9D90-4502-902E-98309C970318}"/>
          </ac:spMkLst>
        </pc:spChg>
        <pc:spChg chg="mod">
          <ac:chgData name="Yuri Camargo" userId="ab6370ed-5ea1-4327-83f8-f1d85eca555c" providerId="ADAL" clId="{F9D245AF-D738-4A17-A9C6-56A29C3D64EA}" dt="2023-11-09T01:48:19.987" v="642" actId="108"/>
          <ac:spMkLst>
            <pc:docMk/>
            <pc:sldMk cId="3345849003" sldId="308"/>
            <ac:spMk id="5" creationId="{B53A42D3-52BC-463A-8676-CFC574CFCF48}"/>
          </ac:spMkLst>
        </pc:spChg>
      </pc:sldChg>
      <pc:sldChg chg="modSp add mod ord">
        <pc:chgData name="Yuri Camargo" userId="ab6370ed-5ea1-4327-83f8-f1d85eca555c" providerId="ADAL" clId="{F9D245AF-D738-4A17-A9C6-56A29C3D64EA}" dt="2023-11-09T02:14:39.743" v="832" actId="108"/>
        <pc:sldMkLst>
          <pc:docMk/>
          <pc:sldMk cId="3961423549" sldId="309"/>
        </pc:sldMkLst>
        <pc:spChg chg="mod">
          <ac:chgData name="Yuri Camargo" userId="ab6370ed-5ea1-4327-83f8-f1d85eca555c" providerId="ADAL" clId="{F9D245AF-D738-4A17-A9C6-56A29C3D64EA}" dt="2023-11-09T02:14:39.743" v="832" actId="108"/>
          <ac:spMkLst>
            <pc:docMk/>
            <pc:sldMk cId="3961423549" sldId="309"/>
            <ac:spMk id="5" creationId="{B53A42D3-52BC-463A-8676-CFC574CFCF48}"/>
          </ac:spMkLst>
        </pc:spChg>
        <pc:spChg chg="mod">
          <ac:chgData name="Yuri Camargo" userId="ab6370ed-5ea1-4327-83f8-f1d85eca555c" providerId="ADAL" clId="{F9D245AF-D738-4A17-A9C6-56A29C3D64EA}" dt="2023-11-09T02:14:34.907" v="831" actId="108"/>
          <ac:spMkLst>
            <pc:docMk/>
            <pc:sldMk cId="3961423549" sldId="309"/>
            <ac:spMk id="6" creationId="{86861260-7B49-4AEB-A1E6-9D39F6A7CC98}"/>
          </ac:spMkLst>
        </pc:spChg>
      </pc:sldChg>
      <pc:sldChg chg="modSp add mod ord">
        <pc:chgData name="Yuri Camargo" userId="ab6370ed-5ea1-4327-83f8-f1d85eca555c" providerId="ADAL" clId="{F9D245AF-D738-4A17-A9C6-56A29C3D64EA}" dt="2023-11-09T02:17:07.031" v="864" actId="108"/>
        <pc:sldMkLst>
          <pc:docMk/>
          <pc:sldMk cId="3641460758" sldId="310"/>
        </pc:sldMkLst>
        <pc:spChg chg="mod">
          <ac:chgData name="Yuri Camargo" userId="ab6370ed-5ea1-4327-83f8-f1d85eca555c" providerId="ADAL" clId="{F9D245AF-D738-4A17-A9C6-56A29C3D64EA}" dt="2023-11-09T02:17:07.031" v="864" actId="108"/>
          <ac:spMkLst>
            <pc:docMk/>
            <pc:sldMk cId="3641460758" sldId="310"/>
            <ac:spMk id="6" creationId="{86861260-7B49-4AEB-A1E6-9D39F6A7CC98}"/>
          </ac:spMkLst>
        </pc:spChg>
        <pc:spChg chg="mod">
          <ac:chgData name="Yuri Camargo" userId="ab6370ed-5ea1-4327-83f8-f1d85eca555c" providerId="ADAL" clId="{F9D245AF-D738-4A17-A9C6-56A29C3D64EA}" dt="2023-11-09T02:17:02.519" v="863" actId="108"/>
          <ac:spMkLst>
            <pc:docMk/>
            <pc:sldMk cId="3641460758" sldId="310"/>
            <ac:spMk id="7" creationId="{229EBC03-2E14-4D85-B48B-AB9A62F95CBB}"/>
          </ac:spMkLst>
        </pc:spChg>
      </pc:sldChg>
      <pc:sldChg chg="addSp delSp modSp new mod modClrScheme chgLayout">
        <pc:chgData name="Yuri Camargo" userId="ab6370ed-5ea1-4327-83f8-f1d85eca555c" providerId="ADAL" clId="{F9D245AF-D738-4A17-A9C6-56A29C3D64EA}" dt="2023-11-09T02:18:17.232" v="884" actId="20577"/>
        <pc:sldMkLst>
          <pc:docMk/>
          <pc:sldMk cId="4249071674" sldId="311"/>
        </pc:sldMkLst>
        <pc:spChg chg="del">
          <ac:chgData name="Yuri Camargo" userId="ab6370ed-5ea1-4327-83f8-f1d85eca555c" providerId="ADAL" clId="{F9D245AF-D738-4A17-A9C6-56A29C3D64EA}" dt="2023-11-09T02:17:38.098" v="866" actId="700"/>
          <ac:spMkLst>
            <pc:docMk/>
            <pc:sldMk cId="4249071674" sldId="311"/>
            <ac:spMk id="2" creationId="{8ADF7FC7-31AD-07E7-FB32-02B6C2F6BB33}"/>
          </ac:spMkLst>
        </pc:spChg>
        <pc:spChg chg="add mod">
          <ac:chgData name="Yuri Camargo" userId="ab6370ed-5ea1-4327-83f8-f1d85eca555c" providerId="ADAL" clId="{F9D245AF-D738-4A17-A9C6-56A29C3D64EA}" dt="2023-11-09T02:18:17.232" v="884" actId="20577"/>
          <ac:spMkLst>
            <pc:docMk/>
            <pc:sldMk cId="4249071674" sldId="311"/>
            <ac:spMk id="3" creationId="{6231E39D-0F57-5DD7-4983-154E98927566}"/>
          </ac:spMkLst>
        </pc:spChg>
      </pc:sldChg>
      <pc:sldMasterChg chg="delSldLayout">
        <pc:chgData name="Yuri Camargo" userId="ab6370ed-5ea1-4327-83f8-f1d85eca555c" providerId="ADAL" clId="{F9D245AF-D738-4A17-A9C6-56A29C3D64EA}" dt="2023-11-09T02:17:52.243" v="867" actId="47"/>
        <pc:sldMasterMkLst>
          <pc:docMk/>
          <pc:sldMasterMk cId="4041721610" sldId="2147483691"/>
        </pc:sldMasterMkLst>
        <pc:sldLayoutChg chg="del">
          <pc:chgData name="Yuri Camargo" userId="ab6370ed-5ea1-4327-83f8-f1d85eca555c" providerId="ADAL" clId="{F9D245AF-D738-4A17-A9C6-56A29C3D64EA}" dt="2023-11-09T02:17:52.243" v="867" actId="47"/>
          <pc:sldLayoutMkLst>
            <pc:docMk/>
            <pc:sldMasterMk cId="4041721610" sldId="2147483691"/>
            <pc:sldLayoutMk cId="2869691612" sldId="214748371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4D82542-5F95-4DC5-88C0-5A76538A5A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00F95C-CABE-4ED8-803A-6E6BEC56F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229E-B301-4FD1-9095-324890C81D8C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A7B0CE-3AB3-41AF-BC06-7EE0C3BE3B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0501B2-599C-45EB-967C-0F18706C7C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1C8A-D008-4CDE-B1C6-059D0AC419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086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8A5A6-9627-4487-9D92-FBAC666E6A02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B6869-C2B8-43AD-8C90-813BCD6D88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78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B6869-C2B8-43AD-8C90-813BCD6D886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9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B6869-C2B8-43AD-8C90-813BCD6D886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29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B6869-C2B8-43AD-8C90-813BCD6D886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71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appedreira.org.br/" TargetMode="External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appedreira.org.br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318" y="1028699"/>
            <a:ext cx="12001500" cy="4457702"/>
          </a:xfrm>
        </p:spPr>
        <p:txBody>
          <a:bodyPr anchor="b">
            <a:normAutofit/>
          </a:bodyPr>
          <a:lstStyle>
            <a:lvl1pPr algn="l">
              <a:defRPr sz="72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318" y="5765801"/>
            <a:ext cx="9601200" cy="2921000"/>
          </a:xfrm>
        </p:spPr>
        <p:txBody>
          <a:bodyPr anchor="t">
            <a:normAutofit/>
          </a:bodyPr>
          <a:lstStyle>
            <a:lvl1pPr marL="0" indent="0" algn="l">
              <a:buNone/>
              <a:defRPr sz="315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2342018" y="12701"/>
            <a:ext cx="5715000" cy="5715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162256" y="137318"/>
            <a:ext cx="9120983" cy="9120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853738" y="342900"/>
            <a:ext cx="7429500" cy="742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03756" y="48418"/>
            <a:ext cx="7279484" cy="72794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768140" y="914402"/>
            <a:ext cx="6515099" cy="6515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9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28700" y="800100"/>
            <a:ext cx="16228218" cy="46863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371603" y="5765801"/>
            <a:ext cx="12456315" cy="685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4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1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anchor="ctr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6172200"/>
            <a:ext cx="12803982" cy="28194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9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1028700"/>
            <a:ext cx="13716002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69318" y="5143500"/>
            <a:ext cx="12801600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451601"/>
            <a:ext cx="12801600" cy="2527298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516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8" y="5143500"/>
            <a:ext cx="12801600" cy="25461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699472"/>
            <a:ext cx="12803985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59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1028700"/>
            <a:ext cx="13716000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9" y="5892801"/>
            <a:ext cx="12801602" cy="157479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467600"/>
            <a:ext cx="12801602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680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8" y="5892801"/>
            <a:ext cx="1280160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150098"/>
            <a:ext cx="12801602" cy="18415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90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142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27818" y="1028700"/>
            <a:ext cx="30861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028700"/>
            <a:ext cx="11734800" cy="79629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414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Palest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D4D6F9-5056-4F07-8B76-5FF04C600E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47019" y="1204948"/>
            <a:ext cx="7273925" cy="820738"/>
          </a:xfrm>
        </p:spPr>
        <p:txBody>
          <a:bodyPr>
            <a:noAutofit/>
          </a:bodyPr>
          <a:lstStyle>
            <a:lvl1pPr>
              <a:buNone/>
              <a:defRPr sz="8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SEU NOME</a:t>
            </a:r>
          </a:p>
        </p:txBody>
      </p:sp>
      <p:sp>
        <p:nvSpPr>
          <p:cNvPr id="37" name="Espaço Reservado para Texto 8">
            <a:extLst>
              <a:ext uri="{FF2B5EF4-FFF2-40B4-BE49-F238E27FC236}">
                <a16:creationId xmlns:a16="http://schemas.microsoft.com/office/drawing/2014/main" id="{5B23353D-5FCD-4539-87FE-CE507139B51C}"/>
              </a:ext>
            </a:extLst>
          </p:cNvPr>
          <p:cNvSpPr txBox="1">
            <a:spLocks/>
          </p:cNvSpPr>
          <p:nvPr userDrawn="1"/>
        </p:nvSpPr>
        <p:spPr>
          <a:xfrm>
            <a:off x="9157855" y="2750465"/>
            <a:ext cx="1250663" cy="369332"/>
          </a:xfrm>
          <a:prstGeom prst="rect">
            <a:avLst/>
          </a:prstGeom>
          <a:solidFill>
            <a:srgbClr val="16244D"/>
          </a:solidFill>
        </p:spPr>
        <p:txBody>
          <a:bodyPr wrap="none">
            <a:sp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MINI-BIO</a:t>
            </a:r>
          </a:p>
        </p:txBody>
      </p:sp>
      <p:sp>
        <p:nvSpPr>
          <p:cNvPr id="51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184" y="1"/>
            <a:ext cx="7777282" cy="10286999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5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10718" y="1"/>
            <a:ext cx="7777282" cy="10286999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4303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me da Pal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D4D6F9-5056-4F07-8B76-5FF04C600E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28724" y="3537804"/>
            <a:ext cx="14507263" cy="820738"/>
          </a:xfrm>
        </p:spPr>
        <p:txBody>
          <a:bodyPr anchor="ctr">
            <a:noAutofit/>
          </a:bodyPr>
          <a:lstStyle>
            <a:lvl1pPr>
              <a:buNone/>
              <a:defRPr sz="8800" b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</a:defRPr>
            </a:lvl1pPr>
          </a:lstStyle>
          <a:p>
            <a:pPr lvl="0"/>
            <a:r>
              <a:rPr lang="pt-BR" dirty="0"/>
              <a:t>TÍTULO DA PALESTRA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B437A1AC-FCAF-426E-B931-C47D104FAF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8725" y="5638525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1</a:t>
            </a:r>
          </a:p>
        </p:txBody>
      </p:sp>
      <p:grpSp>
        <p:nvGrpSpPr>
          <p:cNvPr id="22" name="Gráfico 6">
            <a:extLst>
              <a:ext uri="{FF2B5EF4-FFF2-40B4-BE49-F238E27FC236}">
                <a16:creationId xmlns:a16="http://schemas.microsoft.com/office/drawing/2014/main" id="{7A6AEE0A-B74C-4048-9C51-969327D4A4D3}"/>
              </a:ext>
            </a:extLst>
          </p:cNvPr>
          <p:cNvGrpSpPr/>
          <p:nvPr userDrawn="1"/>
        </p:nvGrpSpPr>
        <p:grpSpPr>
          <a:xfrm>
            <a:off x="2046434" y="1263958"/>
            <a:ext cx="1658791" cy="391874"/>
            <a:chOff x="1204912" y="1114425"/>
            <a:chExt cx="3669030" cy="866775"/>
          </a:xfrm>
        </p:grpSpPr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8F1854C-BB7C-4C8B-9E46-0E80E92755D8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83C304F-D44D-4713-A20B-BD6C2496B8DD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0B4E3D3E-44E7-4C8E-9141-3ACF6395B7EE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D622A69-4365-4C78-BBAB-9259BC44DBE9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2D24961E-9FC9-450E-A924-2855B8D60A9B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9BDEBACF-5F33-46F3-A78F-21A347AF39A2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4D1A4C4A-BA0E-4E8D-BBC2-EDD021EF97BE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D416D16-D763-4F9C-8C97-BE3561ABEF82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D50B04E2-2D80-47F1-97B6-EAB8F1BAA441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A5DCCBC9-7CA5-40EE-9C61-D8DB4315C9F5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B8AD113-3FB8-4433-AB69-7B7E5D2C6361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404D2CD-018B-45A8-B313-CE6579EC2BA8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CBA3E9B8-1DC1-4DFF-9816-F9F5E593BF0E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17EEF0F5-9675-45C2-A0D7-A16116C38F13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CB349D85-1ADD-4502-A16C-4A88D4D8C86F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3AE9C6C5-B95A-4CC1-8EA6-8DA00496D27A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40" name="Retângulo 39">
            <a:extLst>
              <a:ext uri="{FF2B5EF4-FFF2-40B4-BE49-F238E27FC236}">
                <a16:creationId xmlns:a16="http://schemas.microsoft.com/office/drawing/2014/main" id="{31AC1B14-732A-4DCB-B856-3CDBD9A09ECD}"/>
              </a:ext>
            </a:extLst>
          </p:cNvPr>
          <p:cNvSpPr/>
          <p:nvPr userDrawn="1"/>
        </p:nvSpPr>
        <p:spPr>
          <a:xfrm>
            <a:off x="1228725" y="1328927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4701FBDC-C002-47AB-BE38-62C8DE5895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8725" y="2438832"/>
            <a:ext cx="1350400" cy="380568"/>
          </a:xfrm>
          <a:solidFill>
            <a:schemeClr val="tx1"/>
          </a:solidFill>
        </p:spPr>
        <p:txBody>
          <a:bodyPr anchor="ctr">
            <a:noAutofit/>
          </a:bodyPr>
          <a:lstStyle>
            <a:lvl1pPr>
              <a:buNone/>
              <a:defRPr sz="1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 dirty="0"/>
              <a:t>TRILHA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4937FD78-3324-4451-B511-BBD0C14A7E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8725" y="6561576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2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02EFEC73-1878-42F9-B103-7777939C83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7484627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075857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1067" y="6141720"/>
            <a:ext cx="9906202" cy="414528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99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317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trocin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A2980316-919B-4750-873C-D167E043B071}"/>
              </a:ext>
            </a:extLst>
          </p:cNvPr>
          <p:cNvSpPr/>
          <p:nvPr userDrawn="1"/>
        </p:nvSpPr>
        <p:spPr>
          <a:xfrm>
            <a:off x="0" y="1082040"/>
            <a:ext cx="13246894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D245698-5EC7-4754-ADFF-9C31420AFAB6}"/>
              </a:ext>
            </a:extLst>
          </p:cNvPr>
          <p:cNvSpPr/>
          <p:nvPr userDrawn="1"/>
        </p:nvSpPr>
        <p:spPr>
          <a:xfrm>
            <a:off x="1" y="1082040"/>
            <a:ext cx="10567987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BAEAFA2-BA77-4524-93C5-0AC972080009}"/>
              </a:ext>
            </a:extLst>
          </p:cNvPr>
          <p:cNvSpPr/>
          <p:nvPr userDrawn="1"/>
        </p:nvSpPr>
        <p:spPr>
          <a:xfrm>
            <a:off x="0" y="5786441"/>
            <a:ext cx="11928745" cy="1185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411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ntida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A2980316-919B-4750-873C-D167E043B071}"/>
              </a:ext>
            </a:extLst>
          </p:cNvPr>
          <p:cNvSpPr/>
          <p:nvPr userDrawn="1"/>
        </p:nvSpPr>
        <p:spPr>
          <a:xfrm>
            <a:off x="0" y="1163429"/>
            <a:ext cx="9559038" cy="7751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D245698-5EC7-4754-ADFF-9C31420AFAB6}"/>
              </a:ext>
            </a:extLst>
          </p:cNvPr>
          <p:cNvSpPr/>
          <p:nvPr userDrawn="1"/>
        </p:nvSpPr>
        <p:spPr>
          <a:xfrm>
            <a:off x="1" y="1082040"/>
            <a:ext cx="10567987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BAEAFA2-BA77-4524-93C5-0AC972080009}"/>
              </a:ext>
            </a:extLst>
          </p:cNvPr>
          <p:cNvSpPr/>
          <p:nvPr userDrawn="1"/>
        </p:nvSpPr>
        <p:spPr>
          <a:xfrm>
            <a:off x="0" y="1544017"/>
            <a:ext cx="11928745" cy="5428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179D72-B925-4E12-86C1-56B9C4237FEF}"/>
              </a:ext>
            </a:extLst>
          </p:cNvPr>
          <p:cNvSpPr txBox="1"/>
          <p:nvPr userDrawn="1"/>
        </p:nvSpPr>
        <p:spPr>
          <a:xfrm>
            <a:off x="13241426" y="1544017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Lar de Idosos Nossa Senhora da Conceição</a:t>
            </a: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Aracaju - SE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56932E5-8ECD-41BD-BC86-D049F90D1227}"/>
              </a:ext>
            </a:extLst>
          </p:cNvPr>
          <p:cNvSpPr txBox="1"/>
          <p:nvPr userDrawn="1"/>
        </p:nvSpPr>
        <p:spPr>
          <a:xfrm>
            <a:off x="10567988" y="1551945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Retiro dos Idosos </a:t>
            </a:r>
            <a:r>
              <a:rPr lang="pt-BR" b="1" dirty="0" err="1">
                <a:solidFill>
                  <a:srgbClr val="1A1A1A"/>
                </a:solidFill>
              </a:rPr>
              <a:t>Universina</a:t>
            </a:r>
            <a:r>
              <a:rPr lang="pt-BR" b="1" dirty="0">
                <a:solidFill>
                  <a:srgbClr val="1A1A1A"/>
                </a:solidFill>
              </a:rPr>
              <a:t> Carrera Machado</a:t>
            </a: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Santo Ângelo - RS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C555A3A-4B40-4457-8A04-9D0B755B8C35}"/>
              </a:ext>
            </a:extLst>
          </p:cNvPr>
          <p:cNvSpPr txBox="1"/>
          <p:nvPr userDrawn="1"/>
        </p:nvSpPr>
        <p:spPr>
          <a:xfrm>
            <a:off x="13253326" y="3262509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Associação Comunitária Fênix</a:t>
            </a: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r>
              <a:rPr lang="pt-BR" b="0" dirty="0">
                <a:solidFill>
                  <a:srgbClr val="FF0000"/>
                </a:solidFill>
              </a:rPr>
              <a:t>Jacareí - SP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A4A0753-B78F-476F-ACD9-D30052EB644E}"/>
              </a:ext>
            </a:extLst>
          </p:cNvPr>
          <p:cNvSpPr txBox="1"/>
          <p:nvPr userDrawn="1"/>
        </p:nvSpPr>
        <p:spPr>
          <a:xfrm>
            <a:off x="10567988" y="3262509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Rede Feminina de Combate ao Câncer</a:t>
            </a: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Três Lagoas - MS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49B8200-B216-4712-93B1-133AC1B14888}"/>
              </a:ext>
            </a:extLst>
          </p:cNvPr>
          <p:cNvSpPr txBox="1"/>
          <p:nvPr userDrawn="1"/>
        </p:nvSpPr>
        <p:spPr>
          <a:xfrm>
            <a:off x="13271414" y="4995418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Associação de Pais e Amigos dos Excepcionais – APAE de Farroupilha</a:t>
            </a: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r>
              <a:rPr lang="pt-BR" b="0" dirty="0">
                <a:solidFill>
                  <a:srgbClr val="FF0000"/>
                </a:solidFill>
              </a:rPr>
              <a:t>Farroupilha - RS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8CE85F6-B1A8-4D6B-9E4F-617660A5D608}"/>
              </a:ext>
            </a:extLst>
          </p:cNvPr>
          <p:cNvSpPr txBox="1"/>
          <p:nvPr userDrawn="1"/>
        </p:nvSpPr>
        <p:spPr>
          <a:xfrm>
            <a:off x="10586076" y="4985263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Lar da Criança Ninho de Paz</a:t>
            </a: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São Paulo - SP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E370ED4-9CBA-4EA5-BF6F-6658E2E0C57E}"/>
              </a:ext>
            </a:extLst>
          </p:cNvPr>
          <p:cNvSpPr txBox="1"/>
          <p:nvPr userDrawn="1"/>
        </p:nvSpPr>
        <p:spPr>
          <a:xfrm>
            <a:off x="11928745" y="6717529"/>
            <a:ext cx="2520000" cy="150626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Abrigo Bom Pastor</a:t>
            </a: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Cornélio Procópio - PR</a:t>
            </a:r>
            <a:endParaRPr lang="pt-BR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571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79A2586A-EFEE-4D78-819D-3F9552649D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5300" y="5143500"/>
            <a:ext cx="3248025" cy="5143500"/>
          </a:xfrm>
        </p:spPr>
        <p:txBody>
          <a:bodyPr/>
          <a:lstStyle/>
          <a:p>
            <a:endParaRPr lang="pt-BR"/>
          </a:p>
        </p:txBody>
      </p:sp>
      <p:sp>
        <p:nvSpPr>
          <p:cNvPr id="24" name="Espaço Reservado para Imagem 4">
            <a:extLst>
              <a:ext uri="{FF2B5EF4-FFF2-40B4-BE49-F238E27FC236}">
                <a16:creationId xmlns:a16="http://schemas.microsoft.com/office/drawing/2014/main" id="{4D648958-3DD0-4613-9B6A-25730AD6D0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53325" y="6267450"/>
            <a:ext cx="3248025" cy="4019550"/>
          </a:xfrm>
        </p:spPr>
        <p:txBody>
          <a:bodyPr/>
          <a:lstStyle/>
          <a:p>
            <a:endParaRPr lang="pt-BR"/>
          </a:p>
        </p:txBody>
      </p:sp>
      <p:sp>
        <p:nvSpPr>
          <p:cNvPr id="25" name="Espaço Reservado para Imagem 4">
            <a:extLst>
              <a:ext uri="{FF2B5EF4-FFF2-40B4-BE49-F238E27FC236}">
                <a16:creationId xmlns:a16="http://schemas.microsoft.com/office/drawing/2014/main" id="{478E5282-4504-450F-B5F4-4B5AF828E1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01350" y="4310743"/>
            <a:ext cx="3248025" cy="5976257"/>
          </a:xfrm>
        </p:spPr>
        <p:txBody>
          <a:bodyPr/>
          <a:lstStyle/>
          <a:p>
            <a:endParaRPr lang="pt-BR"/>
          </a:p>
        </p:txBody>
      </p:sp>
      <p:sp>
        <p:nvSpPr>
          <p:cNvPr id="26" name="Espaço Reservado para Imagem 4">
            <a:extLst>
              <a:ext uri="{FF2B5EF4-FFF2-40B4-BE49-F238E27FC236}">
                <a16:creationId xmlns:a16="http://schemas.microsoft.com/office/drawing/2014/main" id="{A8A8A24E-A9BE-4588-BF7D-2D975D9EEA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49375" y="5013960"/>
            <a:ext cx="3248025" cy="5273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7104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Imagem 27">
            <a:extLst>
              <a:ext uri="{FF2B5EF4-FFF2-40B4-BE49-F238E27FC236}">
                <a16:creationId xmlns:a16="http://schemas.microsoft.com/office/drawing/2014/main" id="{B9877E75-5C3A-4C5B-B858-8E42D17838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8725" y="1844040"/>
            <a:ext cx="2301244" cy="2301244"/>
          </a:xfrm>
          <a:custGeom>
            <a:avLst/>
            <a:gdLst>
              <a:gd name="connsiteX0" fmla="*/ 1150622 w 2301244"/>
              <a:gd name="connsiteY0" fmla="*/ 0 h 2301244"/>
              <a:gd name="connsiteX1" fmla="*/ 2301244 w 2301244"/>
              <a:gd name="connsiteY1" fmla="*/ 1150622 h 2301244"/>
              <a:gd name="connsiteX2" fmla="*/ 1150622 w 2301244"/>
              <a:gd name="connsiteY2" fmla="*/ 2301244 h 2301244"/>
              <a:gd name="connsiteX3" fmla="*/ 0 w 2301244"/>
              <a:gd name="connsiteY3" fmla="*/ 1150622 h 2301244"/>
              <a:gd name="connsiteX4" fmla="*/ 1150622 w 2301244"/>
              <a:gd name="connsiteY4" fmla="*/ 0 h 230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244" h="2301244">
                <a:moveTo>
                  <a:pt x="1150622" y="0"/>
                </a:moveTo>
                <a:cubicBezTo>
                  <a:pt x="1786093" y="0"/>
                  <a:pt x="2301244" y="515151"/>
                  <a:pt x="2301244" y="1150622"/>
                </a:cubicBezTo>
                <a:cubicBezTo>
                  <a:pt x="2301244" y="1786093"/>
                  <a:pt x="1786093" y="2301244"/>
                  <a:pt x="1150622" y="2301244"/>
                </a:cubicBezTo>
                <a:cubicBezTo>
                  <a:pt x="515151" y="2301244"/>
                  <a:pt x="0" y="1786093"/>
                  <a:pt x="0" y="1150622"/>
                </a:cubicBezTo>
                <a:cubicBezTo>
                  <a:pt x="0" y="515151"/>
                  <a:pt x="515151" y="0"/>
                  <a:pt x="11506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latin typeface="+mj-lt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066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627B802-CA13-4B4C-A5DA-62DD9EEC4B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9350" y="0"/>
            <a:ext cx="8248650" cy="102870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6011CE-7461-40E7-BA81-6CBC11D64C8E}"/>
              </a:ext>
            </a:extLst>
          </p:cNvPr>
          <p:cNvSpPr txBox="1"/>
          <p:nvPr userDrawn="1"/>
        </p:nvSpPr>
        <p:spPr>
          <a:xfrm>
            <a:off x="549968" y="-514350"/>
            <a:ext cx="3839513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9500" b="1" dirty="0">
                <a:solidFill>
                  <a:srgbClr val="F2F2F2"/>
                </a:solidFill>
                <a:latin typeface="+mj-l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568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26011CE-7461-40E7-BA81-6CBC11D64C8E}"/>
              </a:ext>
            </a:extLst>
          </p:cNvPr>
          <p:cNvSpPr txBox="1"/>
          <p:nvPr userDrawn="1"/>
        </p:nvSpPr>
        <p:spPr>
          <a:xfrm>
            <a:off x="2046434" y="519555"/>
            <a:ext cx="3839513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9500" b="1" dirty="0">
                <a:solidFill>
                  <a:srgbClr val="F2F2F2"/>
                </a:solidFill>
                <a:latin typeface="+mj-lt"/>
              </a:rPr>
              <a:t>“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627B802-CA13-4B4C-A5DA-62DD9EEC4B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8725" y="753387"/>
            <a:ext cx="3038475" cy="2852693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66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4.16667E-7 0.0392 L -4.16667E-7 -2.71605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5" grpId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ú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49F189-4844-4412-8EC7-0EF8BAE7E46A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49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7" y="3009900"/>
            <a:ext cx="12801602" cy="3422400"/>
          </a:xfrm>
        </p:spPr>
        <p:txBody>
          <a:bodyPr anchor="b">
            <a:normAutofit/>
          </a:bodyPr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743700"/>
            <a:ext cx="12801600" cy="22479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917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ú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49F189-4844-4412-8EC7-0EF8BAE7E46A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5219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7067" y="2426970"/>
            <a:ext cx="7620933" cy="545973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325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1 Palest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8C054123-C338-407D-839C-78C177BB23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260" y="4049080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7795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4 L -2.5E-6 4.32099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4 L -2.5E-6 4.32099E-6 " pathEditMode="relative" rAng="0" ptsTypes="AA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2 Palestra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0721" y="1859280"/>
            <a:ext cx="8717280" cy="615696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5F004C57-5C1A-45F7-9091-2506ED07A7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28726" y="5661103"/>
            <a:ext cx="1667344" cy="1565397"/>
          </a:xfrm>
        </p:spPr>
      </p:sp>
      <p:pic>
        <p:nvPicPr>
          <p:cNvPr id="26" name="Gráfico 25">
            <a:hlinkClick r:id="rId2"/>
            <a:extLst>
              <a:ext uri="{FF2B5EF4-FFF2-40B4-BE49-F238E27FC236}">
                <a16:creationId xmlns:a16="http://schemas.microsoft.com/office/drawing/2014/main" id="{889A3874-D9BC-46D3-B6D3-DBE744C7BABA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5908750"/>
            <a:ext cx="311322" cy="311322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C50C60B7-2DC8-48D8-870A-2BC19288ACAA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6664601"/>
            <a:ext cx="338280" cy="338280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E3F42F1C-A599-41E0-B2FE-CEBD12A55A63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5908750"/>
            <a:ext cx="338280" cy="338280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889CFE80-D12F-4DC7-A772-A43927578518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6664181"/>
            <a:ext cx="338280" cy="338280"/>
          </a:xfrm>
          <a:prstGeom prst="rect">
            <a:avLst/>
          </a:prstGeom>
        </p:spPr>
      </p:pic>
      <p:sp>
        <p:nvSpPr>
          <p:cNvPr id="34" name="Espaço Reservado para Imagem 3">
            <a:extLst>
              <a:ext uri="{FF2B5EF4-FFF2-40B4-BE49-F238E27FC236}">
                <a16:creationId xmlns:a16="http://schemas.microsoft.com/office/drawing/2014/main" id="{BB06F10F-DA57-4180-B301-7BB33C2666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8726" y="3527388"/>
            <a:ext cx="1667344" cy="1565397"/>
          </a:xfrm>
        </p:spPr>
      </p:sp>
      <p:pic>
        <p:nvPicPr>
          <p:cNvPr id="35" name="Gráfico 34">
            <a:hlinkClick r:id="rId2"/>
            <a:extLst>
              <a:ext uri="{FF2B5EF4-FFF2-40B4-BE49-F238E27FC236}">
                <a16:creationId xmlns:a16="http://schemas.microsoft.com/office/drawing/2014/main" id="{0243BC6E-E218-4D6B-94B6-72D94105B8CC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3775035"/>
            <a:ext cx="311322" cy="311322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16947813-E455-451C-9678-148DAC0832D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4530886"/>
            <a:ext cx="338280" cy="338280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F6E287CE-91F6-47CD-99CF-209E3922281F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3775035"/>
            <a:ext cx="338280" cy="338280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07CC9229-E599-4797-9209-4A9232C49DAD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4530466"/>
            <a:ext cx="338280" cy="338280"/>
          </a:xfrm>
          <a:prstGeom prst="rect">
            <a:avLst/>
          </a:prstGeom>
        </p:spPr>
      </p:pic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8C054123-C338-407D-839C-78C177BB23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4655" y="969722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4B311700-D72C-4179-BAE0-41C571BD4A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6389" y="3785883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1" name="Espaço Reservado para Texto 3">
            <a:extLst>
              <a:ext uri="{FF2B5EF4-FFF2-40B4-BE49-F238E27FC236}">
                <a16:creationId xmlns:a16="http://schemas.microsoft.com/office/drawing/2014/main" id="{AFDE47B7-668C-41B2-9977-B8C26ACE61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6389" y="4545432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2" name="Espaço Reservado para Texto 3">
            <a:extLst>
              <a:ext uri="{FF2B5EF4-FFF2-40B4-BE49-F238E27FC236}">
                <a16:creationId xmlns:a16="http://schemas.microsoft.com/office/drawing/2014/main" id="{2A35C5F9-BB91-4603-927C-AC759FD74F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3165" y="3825045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43" name="Espaço Reservado para Texto 3">
            <a:extLst>
              <a:ext uri="{FF2B5EF4-FFF2-40B4-BE49-F238E27FC236}">
                <a16:creationId xmlns:a16="http://schemas.microsoft.com/office/drawing/2014/main" id="{B069C7B4-3A39-4F32-A1E4-BA665052AA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3165" y="4568095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44" name="Espaço Reservado para Texto 3">
            <a:extLst>
              <a:ext uri="{FF2B5EF4-FFF2-40B4-BE49-F238E27FC236}">
                <a16:creationId xmlns:a16="http://schemas.microsoft.com/office/drawing/2014/main" id="{07C76F7A-2947-4C82-AC44-FF540C6316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6389" y="5930254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5" name="Espaço Reservado para Texto 3">
            <a:extLst>
              <a:ext uri="{FF2B5EF4-FFF2-40B4-BE49-F238E27FC236}">
                <a16:creationId xmlns:a16="http://schemas.microsoft.com/office/drawing/2014/main" id="{D5135234-4C53-46E5-A4E6-AD71C4952C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6389" y="6689803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6" name="Espaço Reservado para Texto 3">
            <a:extLst>
              <a:ext uri="{FF2B5EF4-FFF2-40B4-BE49-F238E27FC236}">
                <a16:creationId xmlns:a16="http://schemas.microsoft.com/office/drawing/2014/main" id="{8FB7123C-8A36-4050-9803-DE43187838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43165" y="5969416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47" name="Espaço Reservado para Texto 3">
            <a:extLst>
              <a:ext uri="{FF2B5EF4-FFF2-40B4-BE49-F238E27FC236}">
                <a16:creationId xmlns:a16="http://schemas.microsoft.com/office/drawing/2014/main" id="{5280DD2B-B8C1-4616-8FBC-18EB92337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3165" y="6712466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4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14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24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3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4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54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64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2" dur="10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74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84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4 L -2.5E-6 3.33333E-6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34568E-6 L 3.88889E-6 2.34568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3.08642E-6 L 3.88889E-6 -3.08642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09877E-6 L -2.63889E-6 2.09877E-6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-1.23457E-7 L -2.63889E-6 -1.23457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4.69136E-6 L 3.88889E-6 4.69136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7.40741E-7 L 3.88889E-6 -7.40741E-7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4.44444E-6 L -2.63889E-6 4.44444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4 L -2.5E-6 3.33333E-6 " pathEditMode="relative" rAng="0" ptsTypes="AA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34568E-6 L 3.88889E-6 2.34568E-6 " pathEditMode="relative" rAng="0" ptsTypes="AA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3.08642E-6 L 3.88889E-6 -3.08642E-6 " pathEditMode="relative" rAng="0" ptsTypes="AA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09877E-6 L -2.63889E-6 2.09877E-6 " pathEditMode="relative" rAng="0" ptsTypes="AA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-1.23457E-7 L -2.63889E-6 -1.23457E-7 " pathEditMode="relative" rAng="0" ptsTypes="AA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4.69136E-6 L 3.88889E-6 4.69136E-6 " pathEditMode="relative" rAng="0" ptsTypes="AA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7.40741E-7 L 3.88889E-6 -7.40741E-7 " pathEditMode="relative" rAng="0" ptsTypes="AA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4.44444E-6 L -2.63889E-6 4.44444E-6 " pathEditMode="relative" rAng="0" ptsTypes="AA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3 Palestra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0721" y="2693693"/>
            <a:ext cx="8717280" cy="615696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1F98D812-B1E3-401E-9281-4B32E68FF4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28726" y="4989475"/>
            <a:ext cx="1667344" cy="1565397"/>
          </a:xfrm>
        </p:spPr>
      </p:sp>
      <p:sp>
        <p:nvSpPr>
          <p:cNvPr id="25" name="Espaço Reservado para Imagem 4">
            <a:extLst>
              <a:ext uri="{FF2B5EF4-FFF2-40B4-BE49-F238E27FC236}">
                <a16:creationId xmlns:a16="http://schemas.microsoft.com/office/drawing/2014/main" id="{DA941A25-999C-406E-8FA5-68429419B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8726" y="7085556"/>
            <a:ext cx="1667344" cy="1565397"/>
          </a:xfrm>
        </p:spPr>
      </p:sp>
      <p:pic>
        <p:nvPicPr>
          <p:cNvPr id="30" name="Gráfico 29">
            <a:hlinkClick r:id="rId2"/>
            <a:extLst>
              <a:ext uri="{FF2B5EF4-FFF2-40B4-BE49-F238E27FC236}">
                <a16:creationId xmlns:a16="http://schemas.microsoft.com/office/drawing/2014/main" id="{0BB1FCE6-11FE-4073-9BF3-DE1BDF49D7A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5237122"/>
            <a:ext cx="311322" cy="311322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9FE75564-9F8E-4C84-B1E8-3BDED9F6AC9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5992973"/>
            <a:ext cx="338280" cy="33828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072E3CAB-DA66-45F2-AA1A-6D7DCA9CDC5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5237122"/>
            <a:ext cx="338280" cy="33828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B8838989-97E6-4543-AFF1-B0BD2837417F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5992553"/>
            <a:ext cx="338280" cy="338280"/>
          </a:xfrm>
          <a:prstGeom prst="rect">
            <a:avLst/>
          </a:prstGeom>
        </p:spPr>
      </p:pic>
      <p:pic>
        <p:nvPicPr>
          <p:cNvPr id="38" name="Gráfico 37">
            <a:hlinkClick r:id="rId2"/>
            <a:extLst>
              <a:ext uri="{FF2B5EF4-FFF2-40B4-BE49-F238E27FC236}">
                <a16:creationId xmlns:a16="http://schemas.microsoft.com/office/drawing/2014/main" id="{18EE7CBD-5B9D-4CCB-9A76-25DB9FA9BF21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7357676"/>
            <a:ext cx="311322" cy="311322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5B39F747-64CC-4D97-BEB8-FE88AA84045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8105597"/>
            <a:ext cx="338280" cy="338280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FBD38615-EC36-4885-9E84-4EC5BA966EE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7357676"/>
            <a:ext cx="338280" cy="338280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A942DBA9-6DF0-4A3D-A007-8ABAA86587D3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8105177"/>
            <a:ext cx="338280" cy="338280"/>
          </a:xfrm>
          <a:prstGeom prst="rect">
            <a:avLst/>
          </a:prstGeom>
        </p:spPr>
      </p:pic>
      <p:sp>
        <p:nvSpPr>
          <p:cNvPr id="42" name="Espaço Reservado para Imagem 3">
            <a:extLst>
              <a:ext uri="{FF2B5EF4-FFF2-40B4-BE49-F238E27FC236}">
                <a16:creationId xmlns:a16="http://schemas.microsoft.com/office/drawing/2014/main" id="{1FD2D0C6-2C54-4792-97F6-8F24FB32BF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8726" y="2855760"/>
            <a:ext cx="1667344" cy="1565397"/>
          </a:xfrm>
        </p:spPr>
      </p:sp>
      <p:pic>
        <p:nvPicPr>
          <p:cNvPr id="47" name="Gráfico 46">
            <a:hlinkClick r:id="rId2"/>
            <a:extLst>
              <a:ext uri="{FF2B5EF4-FFF2-40B4-BE49-F238E27FC236}">
                <a16:creationId xmlns:a16="http://schemas.microsoft.com/office/drawing/2014/main" id="{D925E138-B134-4166-AC81-AA224507E18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3103407"/>
            <a:ext cx="311322" cy="311322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4FB43E1E-A827-4601-A01A-39C507FA74E1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3859258"/>
            <a:ext cx="338280" cy="338280"/>
          </a:xfrm>
          <a:prstGeom prst="rect">
            <a:avLst/>
          </a:prstGeom>
        </p:spPr>
      </p:pic>
      <p:pic>
        <p:nvPicPr>
          <p:cNvPr id="49" name="Gráfico 48">
            <a:extLst>
              <a:ext uri="{FF2B5EF4-FFF2-40B4-BE49-F238E27FC236}">
                <a16:creationId xmlns:a16="http://schemas.microsoft.com/office/drawing/2014/main" id="{55453B6B-F222-4EEC-A20F-C01ABD02CC7D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3103407"/>
            <a:ext cx="338280" cy="338280"/>
          </a:xfrm>
          <a:prstGeom prst="rect">
            <a:avLst/>
          </a:prstGeom>
        </p:spPr>
      </p:pic>
      <p:pic>
        <p:nvPicPr>
          <p:cNvPr id="50" name="Gráfico 49">
            <a:extLst>
              <a:ext uri="{FF2B5EF4-FFF2-40B4-BE49-F238E27FC236}">
                <a16:creationId xmlns:a16="http://schemas.microsoft.com/office/drawing/2014/main" id="{13B72B3A-2839-4953-A32B-ECFAD2A6BD52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3858838"/>
            <a:ext cx="338280" cy="338280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ABA943-9B2C-4C4D-949B-59D2DECCE7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4655" y="734023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4D942E5-3B88-4AAC-A617-6CEA550DA0DF}"/>
              </a:ext>
            </a:extLst>
          </p:cNvPr>
          <p:cNvSpPr/>
          <p:nvPr userDrawn="1"/>
        </p:nvSpPr>
        <p:spPr>
          <a:xfrm>
            <a:off x="0" y="2693693"/>
            <a:ext cx="1224655" cy="6412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spaço Reservado para Texto 3">
            <a:extLst>
              <a:ext uri="{FF2B5EF4-FFF2-40B4-BE49-F238E27FC236}">
                <a16:creationId xmlns:a16="http://schemas.microsoft.com/office/drawing/2014/main" id="{6FCEBB73-6CF9-43F6-B0C5-5F6EDF8FF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6389" y="3114255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56" name="Espaço Reservado para Texto 3">
            <a:extLst>
              <a:ext uri="{FF2B5EF4-FFF2-40B4-BE49-F238E27FC236}">
                <a16:creationId xmlns:a16="http://schemas.microsoft.com/office/drawing/2014/main" id="{1DB3C00F-3EA8-451B-898C-8986B62771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6389" y="3873804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57" name="Espaço Reservado para Texto 3">
            <a:extLst>
              <a:ext uri="{FF2B5EF4-FFF2-40B4-BE49-F238E27FC236}">
                <a16:creationId xmlns:a16="http://schemas.microsoft.com/office/drawing/2014/main" id="{2B29D652-899E-4257-B1B8-EA027C6A1C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3165" y="3153417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58" name="Espaço Reservado para Texto 3">
            <a:extLst>
              <a:ext uri="{FF2B5EF4-FFF2-40B4-BE49-F238E27FC236}">
                <a16:creationId xmlns:a16="http://schemas.microsoft.com/office/drawing/2014/main" id="{22FD7393-970A-482A-A2B7-AC7A7B264B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3165" y="3896467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59" name="Espaço Reservado para Texto 3">
            <a:extLst>
              <a:ext uri="{FF2B5EF4-FFF2-40B4-BE49-F238E27FC236}">
                <a16:creationId xmlns:a16="http://schemas.microsoft.com/office/drawing/2014/main" id="{44C3F499-5AFC-4D86-9A94-BD65090E55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6389" y="5258626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0" name="Espaço Reservado para Texto 3">
            <a:extLst>
              <a:ext uri="{FF2B5EF4-FFF2-40B4-BE49-F238E27FC236}">
                <a16:creationId xmlns:a16="http://schemas.microsoft.com/office/drawing/2014/main" id="{1436C109-83CA-4DC9-A338-BC7CDEFDB00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6389" y="6018175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1" name="Espaço Reservado para Texto 3">
            <a:extLst>
              <a:ext uri="{FF2B5EF4-FFF2-40B4-BE49-F238E27FC236}">
                <a16:creationId xmlns:a16="http://schemas.microsoft.com/office/drawing/2014/main" id="{439C914B-9846-4296-9AF4-E1CC0913C4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43165" y="5297788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62" name="Espaço Reservado para Texto 3">
            <a:extLst>
              <a:ext uri="{FF2B5EF4-FFF2-40B4-BE49-F238E27FC236}">
                <a16:creationId xmlns:a16="http://schemas.microsoft.com/office/drawing/2014/main" id="{78156139-2D28-4FE5-B0D8-439605571E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3165" y="6040838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63" name="Espaço Reservado para Texto 3">
            <a:extLst>
              <a:ext uri="{FF2B5EF4-FFF2-40B4-BE49-F238E27FC236}">
                <a16:creationId xmlns:a16="http://schemas.microsoft.com/office/drawing/2014/main" id="{63B1B018-8DE9-49A7-AB29-2125A40855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26389" y="7364782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89B658B5-7E53-4F76-A013-346500AF3D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6389" y="8124331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5" name="Espaço Reservado para Texto 3">
            <a:extLst>
              <a:ext uri="{FF2B5EF4-FFF2-40B4-BE49-F238E27FC236}">
                <a16:creationId xmlns:a16="http://schemas.microsoft.com/office/drawing/2014/main" id="{2FD15E57-D4BF-46FD-8E50-2C6F5485579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3165" y="7403944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66" name="Espaço Reservado para Texto 3">
            <a:extLst>
              <a:ext uri="{FF2B5EF4-FFF2-40B4-BE49-F238E27FC236}">
                <a16:creationId xmlns:a16="http://schemas.microsoft.com/office/drawing/2014/main" id="{FC195876-783D-4F8D-8BD2-BE4FE8A2B1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43165" y="8146994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14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24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34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44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54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64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2" dur="100" fill="hold"/>
                                        <p:tgtEl>
                                          <p:spTgt spid="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74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84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2" dur="10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94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02" dur="100" fill="hold"/>
                                        <p:tgtEl>
                                          <p:spTgt spid="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104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114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22" dur="10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124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3 L -2.5E-6 -2.83951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1.23457E-7 L 3.88889E-6 1.23457E-7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4.69136E-6 L 3.88889E-6 4.69136E-6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0" presetClass="entr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repeatCount="2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-1.23457E-7 L -2.63889E-6 -1.23457E-7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-2.34568E-6 L -2.63889E-6 -2.34568E-6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46914E-6 L 3.88889E-6 2.46914E-6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2.96296E-6 L 3.88889E-6 -2.96296E-6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1.11022E-16 L -2.63889E-6 1.11022E-16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83951E-6 L 3.88889E-6 2.83951E-6 " pathEditMode="relative" rAng="0" ptsTypes="AA">
                                      <p:cBhvr>
                                        <p:cTn id="1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3.08642E-6 L 3.88889E-6 3.08642E-6 " pathEditMode="relative" rAng="0" ptsTypes="AA">
                                      <p:cBhvr>
                                        <p:cTn id="1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1.11022E-16 L -2.63889E-6 1.11022E-16 " pathEditMode="relative" rAng="0" ptsTypes="AA">
                                      <p:cBhvr>
                                        <p:cTn id="2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3 L -2.5E-6 -2.83951E-6 " pathEditMode="relative" rAng="0" ptsTypes="AA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1.23457E-7 L 3.88889E-6 1.23457E-7 " pathEditMode="relative" rAng="0" ptsTypes="AA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4.69136E-6 L 3.88889E-6 4.69136E-6 " pathEditMode="relative" rAng="0" ptsTypes="AA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7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-1.23457E-7 L -2.63889E-6 -1.23457E-7 " pathEditMode="relative" rAng="0" ptsTypes="AA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-2.34568E-6 L -2.63889E-6 -2.34568E-6 " pathEditMode="relative" rAng="0" ptsTypes="AA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46914E-6 L 3.88889E-6 2.46914E-6 " pathEditMode="relative" rAng="0" ptsTypes="AA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2.96296E-6 L 3.88889E-6 -2.96296E-6 " pathEditMode="relative" rAng="0" ptsTypes="AA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1.11022E-16 L -2.63889E-6 1.11022E-16 " pathEditMode="relative" rAng="0" ptsTypes="AA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83951E-6 L 3.88889E-6 2.83951E-6 " pathEditMode="relative" rAng="0" ptsTypes="AA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4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3.08642E-6 L 3.88889E-6 3.08642E-6 " pathEditMode="relative" rAng="0" ptsTypes="AA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6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1.11022E-16 L -2.63889E-6 1.11022E-16 " pathEditMode="relative" rAng="0" ptsTypes="AA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6317" y="1028701"/>
            <a:ext cx="7406483" cy="54229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2200" y="1028702"/>
            <a:ext cx="7401719" cy="54228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23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121" y="1028700"/>
            <a:ext cx="697468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6317" y="1905794"/>
            <a:ext cx="7406483" cy="454580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8599" y="1028700"/>
            <a:ext cx="699770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09818" y="1893093"/>
            <a:ext cx="7393782" cy="454580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94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4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85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7518" y="1028700"/>
            <a:ext cx="5486400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18" y="1028700"/>
            <a:ext cx="8915402" cy="79629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27518" y="3314699"/>
            <a:ext cx="5486400" cy="3136901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4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218" y="2171700"/>
            <a:ext cx="9029700" cy="17145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3518" y="1371600"/>
            <a:ext cx="4921461" cy="6858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218" y="4165600"/>
            <a:ext cx="9032082" cy="3073400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4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810454" y="4445000"/>
            <a:ext cx="4472787" cy="4813301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318" y="6730998"/>
            <a:ext cx="12801600" cy="22606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1028701"/>
            <a:ext cx="12801600" cy="5422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6618" y="9258301"/>
            <a:ext cx="24003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91F2FB-74F0-485D-A33E-1C81DF3A5713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6318" y="9258301"/>
            <a:ext cx="113157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44801" y="8367713"/>
            <a:ext cx="1713368" cy="100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721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685" r:id="rId20"/>
    <p:sldLayoutId id="2147483674" r:id="rId21"/>
    <p:sldLayoutId id="2147483675" r:id="rId22"/>
    <p:sldLayoutId id="2147483688" r:id="rId23"/>
    <p:sldLayoutId id="2147483689" r:id="rId24"/>
    <p:sldLayoutId id="2147483680" r:id="rId25"/>
    <p:sldLayoutId id="2147483676" r:id="rId26"/>
    <p:sldLayoutId id="2147483681" r:id="rId27"/>
    <p:sldLayoutId id="2147483682" r:id="rId28"/>
    <p:sldLayoutId id="2147483677" r:id="rId29"/>
    <p:sldLayoutId id="2147483678" r:id="rId30"/>
    <p:sldLayoutId id="2147483679" r:id="rId31"/>
    <p:sldLayoutId id="2147483687" r:id="rId32"/>
    <p:sldLayoutId id="2147483684" r:id="rId33"/>
    <p:sldLayoutId id="2147483686" r:id="rId34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7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vent-driven_architectu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ange_data_capture" TargetMode="Externa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BF8E-EF30-7F60-9FF6-1A9EA0938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6056" y="440870"/>
            <a:ext cx="7674429" cy="300990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cdc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com </a:t>
            </a:r>
            <a:r>
              <a:rPr lang="en-US" b="1" dirty="0" err="1">
                <a:solidFill>
                  <a:schemeClr val="bg1"/>
                </a:solidFill>
              </a:rPr>
              <a:t>Debezium</a:t>
            </a:r>
            <a:r>
              <a:rPr lang="en-US" b="1" dirty="0">
                <a:solidFill>
                  <a:schemeClr val="bg1"/>
                </a:solidFill>
              </a:rPr>
              <a:t> no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3C595-DD4E-7443-AE7E-4AABCD852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057" y="3458025"/>
            <a:ext cx="5617029" cy="321672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CDC – Change Data Capture</a:t>
            </a:r>
          </a:p>
          <a:p>
            <a:r>
              <a:rPr lang="en-US" b="1" dirty="0" err="1"/>
              <a:t>Usando</a:t>
            </a:r>
            <a:r>
              <a:rPr lang="en-US" b="1" dirty="0"/>
              <a:t>:</a:t>
            </a:r>
          </a:p>
          <a:p>
            <a:r>
              <a:rPr lang="en-US" b="1" dirty="0"/>
              <a:t>- Azure Kubernetes Services</a:t>
            </a:r>
          </a:p>
          <a:p>
            <a:r>
              <a:rPr lang="en-US" b="1" dirty="0"/>
              <a:t>- </a:t>
            </a:r>
            <a:r>
              <a:rPr lang="en-US" b="1" dirty="0" err="1"/>
              <a:t>Strimzi</a:t>
            </a:r>
            <a:endParaRPr lang="en-US" b="1" dirty="0"/>
          </a:p>
          <a:p>
            <a:r>
              <a:rPr lang="en-US" b="1" dirty="0"/>
              <a:t>- </a:t>
            </a:r>
            <a:r>
              <a:rPr lang="en-US" b="1" dirty="0" err="1"/>
              <a:t>Debezium</a:t>
            </a:r>
            <a:endParaRPr lang="en-US" b="1" dirty="0"/>
          </a:p>
          <a:p>
            <a:r>
              <a:rPr lang="en-US" b="1" dirty="0"/>
              <a:t>- Azure Event Hub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B04D49-0779-EBE8-B580-B4367CC71E9B}"/>
              </a:ext>
            </a:extLst>
          </p:cNvPr>
          <p:cNvSpPr txBox="1"/>
          <p:nvPr/>
        </p:nvSpPr>
        <p:spPr>
          <a:xfrm>
            <a:off x="13441393" y="9755188"/>
            <a:ext cx="4838184" cy="531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6344">
              <a:spcAft>
                <a:spcPts val="600"/>
              </a:spcAft>
            </a:pPr>
            <a:r>
              <a:rPr lang="pt-BR" sz="2856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Palestrante: Yuri Camargo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9BA76E91-60FB-6D3A-42F2-0955F3888653}"/>
              </a:ext>
            </a:extLst>
          </p:cNvPr>
          <p:cNvSpPr txBox="1"/>
          <p:nvPr/>
        </p:nvSpPr>
        <p:spPr>
          <a:xfrm>
            <a:off x="263445" y="174964"/>
            <a:ext cx="3055645" cy="531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6344">
              <a:spcAft>
                <a:spcPts val="600"/>
              </a:spcAft>
            </a:pPr>
            <a:r>
              <a:rPr lang="pt-BR" sz="2856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Novembro/2023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6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B3EB4D49-1390-4F25-BD68-77D132151550}"/>
              </a:ext>
            </a:extLst>
          </p:cNvPr>
          <p:cNvSpPr txBox="1">
            <a:spLocks/>
          </p:cNvSpPr>
          <p:nvPr/>
        </p:nvSpPr>
        <p:spPr>
          <a:xfrm>
            <a:off x="1780672" y="1421358"/>
            <a:ext cx="14820041" cy="1064793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7200" b="1">
                <a:solidFill>
                  <a:schemeClr val="tx2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defRPr>
            </a:lvl1pPr>
          </a:lstStyle>
          <a:p>
            <a:r>
              <a:rPr lang="pt-BR" dirty="0"/>
              <a:t>Arquitetura Orientada a Eventos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9B8BD36-0E4F-44F0-A1E1-561A177B8D5F}"/>
              </a:ext>
            </a:extLst>
          </p:cNvPr>
          <p:cNvSpPr txBox="1">
            <a:spLocks/>
          </p:cNvSpPr>
          <p:nvPr/>
        </p:nvSpPr>
        <p:spPr>
          <a:xfrm>
            <a:off x="272143" y="2518247"/>
            <a:ext cx="17732828" cy="6203722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700" dirty="0">
                <a:latin typeface="+mj-lt"/>
              </a:rPr>
              <a:t>Arquitetura Orientada a Eventos (ou </a:t>
            </a:r>
            <a:r>
              <a:rPr lang="pt-BR" sz="1700" dirty="0" err="1">
                <a:latin typeface="+mj-lt"/>
              </a:rPr>
              <a:t>Event-driven</a:t>
            </a:r>
            <a:r>
              <a:rPr lang="pt-BR" sz="1700" dirty="0">
                <a:latin typeface="+mj-lt"/>
              </a:rPr>
              <a:t> </a:t>
            </a:r>
            <a:r>
              <a:rPr lang="pt-BR" sz="1700" dirty="0" err="1">
                <a:latin typeface="+mj-lt"/>
              </a:rPr>
              <a:t>architecture</a:t>
            </a:r>
            <a:r>
              <a:rPr lang="pt-BR" sz="1700" dirty="0">
                <a:latin typeface="+mj-lt"/>
              </a:rPr>
              <a:t> - EDA) é um paradigma de arquitetura de software que promove a produção, detecção, consumo e reação a eventos.</a:t>
            </a:r>
          </a:p>
          <a:p>
            <a:pPr algn="l"/>
            <a:endParaRPr lang="pt-BR" sz="1700" dirty="0">
              <a:latin typeface="+mj-lt"/>
            </a:endParaRPr>
          </a:p>
          <a:p>
            <a:pPr algn="l"/>
            <a:r>
              <a:rPr lang="pt-BR" sz="1700" dirty="0">
                <a:latin typeface="+mj-lt"/>
              </a:rPr>
              <a:t>Um evento pode ser definido como “uma mudança significativa de estado". Por exemplo, quando um consumidor compra um carro, o estado do carro muda de “à venda" para “vendido". A arquitetura do sistema de uma loja de veículos pode tratar essa mudança de estado como um evento que a ocorrência pode ser informada para outras aplicações. De uma perspectiva formal, o quê é produzido, publicado, propagado, detectado ou consumido é uma mensagem (tipicamente assíncrona) chamada de notificação de evento, e não o evento em si, que é a mudança de estado que disparou a emissão da mensagem. Eventos não viajam, eles simplesmente ocorrem. Entretanto, o termo evento é usualmente utilizado metonimicamente para referenciar a mensagem de notificação em si, o quê gerar alguma confusão. Isto ocorre porque as Arquiteturas Orientadas a Eventos costumam ser projetados sobre arquiteturas baseadas em mensagens, aonde o padrão de comunicação requer que uma das entradas sejam somente texto, a mensagem, para diferenciar como cada comunicação deve ser tratada.</a:t>
            </a:r>
          </a:p>
          <a:p>
            <a:pPr algn="l"/>
            <a:endParaRPr lang="pt-BR" sz="1700" dirty="0">
              <a:latin typeface="+mj-lt"/>
            </a:endParaRPr>
          </a:p>
          <a:p>
            <a:pPr algn="l"/>
            <a:r>
              <a:rPr lang="pt-BR" sz="1700" dirty="0">
                <a:latin typeface="+mj-lt"/>
              </a:rPr>
              <a:t>Este padrão (ou estilo) arquitetural pode ser aplicado pelo desenho e implementação de aplicações e sistemas que transmitem eventos entre serviços e componentes de software com baixíssimo acoplamento. Um sistema orientado a eventos tipicamente consiste de emissores de eventos (ou agentes), consumidores de eventos (ou “vertedouros” - </a:t>
            </a:r>
            <a:r>
              <a:rPr lang="pt-BR" sz="1700" dirty="0" err="1">
                <a:latin typeface="+mj-lt"/>
              </a:rPr>
              <a:t>sinks</a:t>
            </a:r>
            <a:r>
              <a:rPr lang="pt-BR" sz="1700" dirty="0">
                <a:latin typeface="+mj-lt"/>
              </a:rPr>
              <a:t>) e canais de eventos. Emissores têm a responsabilidade de detectar, coletar e transferir eventos. Um Emissor de Eventos não conhece os consumidores do evento, ele nem sabe se existe algum consumidor e, caso exista, ele não sabe como o evento é usado ou processado. “Vertedouros” (</a:t>
            </a:r>
            <a:r>
              <a:rPr lang="pt-BR" sz="1700" dirty="0" err="1">
                <a:latin typeface="+mj-lt"/>
              </a:rPr>
              <a:t>Sinks</a:t>
            </a:r>
            <a:r>
              <a:rPr lang="pt-BR" sz="1700" dirty="0">
                <a:latin typeface="+mj-lt"/>
              </a:rPr>
              <a:t>) têm a responsabilidade de reagir tão cedo quanto possível a um evento apresentado. A reação pode ou não ser completamente realizada pelo “vertedouro” em si. Por exemplo, um “vertedouro” pode simplesmente ter a responsabilidade de filtrar, transformar e encaminhar o evento para outro componente ou ele pode prover uma reação </a:t>
            </a:r>
            <a:r>
              <a:rPr lang="pt-BR" sz="1700" dirty="0" err="1">
                <a:latin typeface="+mj-lt"/>
              </a:rPr>
              <a:t>auto-contida</a:t>
            </a:r>
            <a:r>
              <a:rPr lang="pt-BR" sz="1700" dirty="0">
                <a:latin typeface="+mj-lt"/>
              </a:rPr>
              <a:t> a esse evento. Canais de Eventos são conduítes nos quais os eventos são transmitidos dos emissores de eventos para os consumidores de eventos. O conhecimento sobre a correta distribuição dos eventos é exclusivamente conhecido pelo canal de eventos. A implementação física de canais de eventos pode ser baseada em componentes tradicionais como middlewares orientados a mensagens ou comunicações ponto-a-ponto que podem exigir um framework transacional mais apropriado.</a:t>
            </a:r>
          </a:p>
          <a:p>
            <a:pPr algn="l"/>
            <a:endParaRPr lang="pt-BR" sz="1700" dirty="0">
              <a:latin typeface="+mj-lt"/>
            </a:endParaRPr>
          </a:p>
          <a:p>
            <a:pPr algn="l"/>
            <a:r>
              <a:rPr lang="pt-BR" sz="1700" dirty="0">
                <a:latin typeface="+mj-lt"/>
              </a:rPr>
              <a:t>Construir sistemas em torno de uma arquitetura orientada a eventos simplifica a escalabilidade horizontal em modelos de computação distribuída e deixa tais sistemas mais resilientes a falhas. Isto porque o estado da aplicação pode ser copiado através de múltiplas imagens paralelas para alta disponibilidade. Novos eventos podem ser iniciados em qualquer lugar mas, o mais importante, propagando-se através da rede de repositórios de dados, atualizando cada um conforme chegam. Adicionar nós extras se torna tão trivial quanto: você pode simplesmente pegar uma cópia do estado da aplicação, alimentar um “sequência” de eventos e executá-lo.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1224B0-96C7-47AC-B0F8-6A7FFE267D38}"/>
              </a:ext>
            </a:extLst>
          </p:cNvPr>
          <p:cNvSpPr txBox="1"/>
          <p:nvPr/>
        </p:nvSpPr>
        <p:spPr>
          <a:xfrm>
            <a:off x="10506456" y="9820656"/>
            <a:ext cx="779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Fonte: </a:t>
            </a:r>
            <a:r>
              <a:rPr lang="en-US" sz="1400" b="1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https://en.wikipedia.org/wiki/Event-driven_architecture</a:t>
            </a:r>
            <a:r>
              <a:rPr lang="en-US" sz="1400" b="1" i="1" dirty="0"/>
              <a:t> (</a:t>
            </a:r>
            <a:r>
              <a:rPr lang="en-US" sz="1400" b="1" i="1" dirty="0" err="1"/>
              <a:t>tradução</a:t>
            </a:r>
            <a:r>
              <a:rPr lang="en-US" sz="1400" b="1" i="1" dirty="0"/>
              <a:t> livre do </a:t>
            </a:r>
            <a:r>
              <a:rPr lang="en-US" sz="1400" b="1" i="1" dirty="0" err="1"/>
              <a:t>autor</a:t>
            </a:r>
            <a:r>
              <a:rPr lang="en-US" sz="1400" b="1" i="1" dirty="0"/>
              <a:t>)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8789AEF-8A60-45F2-88F8-E04E3BFC472D}"/>
              </a:ext>
            </a:extLst>
          </p:cNvPr>
          <p:cNvSpPr txBox="1">
            <a:spLocks/>
          </p:cNvSpPr>
          <p:nvPr/>
        </p:nvSpPr>
        <p:spPr>
          <a:xfrm>
            <a:off x="272143" y="2518247"/>
            <a:ext cx="17732828" cy="6203722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700" dirty="0">
                <a:latin typeface="+mj-lt"/>
              </a:rPr>
              <a:t>Arquitetura Orientada a Eventos (ou </a:t>
            </a:r>
            <a:r>
              <a:rPr lang="pt-BR" sz="1700" dirty="0" err="1">
                <a:latin typeface="+mj-lt"/>
              </a:rPr>
              <a:t>Event-driven</a:t>
            </a:r>
            <a:r>
              <a:rPr lang="pt-BR" sz="1700" dirty="0">
                <a:latin typeface="+mj-lt"/>
              </a:rPr>
              <a:t> </a:t>
            </a:r>
            <a:r>
              <a:rPr lang="pt-BR" sz="1700" dirty="0" err="1">
                <a:latin typeface="+mj-lt"/>
              </a:rPr>
              <a:t>architecture</a:t>
            </a:r>
            <a:r>
              <a:rPr lang="pt-BR" sz="1700" dirty="0">
                <a:latin typeface="+mj-lt"/>
              </a:rPr>
              <a:t> - EDA) é um </a:t>
            </a:r>
            <a:r>
              <a:rPr lang="pt-BR" sz="1700" dirty="0">
                <a:highlight>
                  <a:srgbClr val="008080"/>
                </a:highlight>
                <a:latin typeface="+mj-lt"/>
              </a:rPr>
              <a:t>paradigma de arquitetura de software</a:t>
            </a:r>
            <a:r>
              <a:rPr lang="pt-BR" sz="1700" dirty="0">
                <a:latin typeface="+mj-lt"/>
              </a:rPr>
              <a:t> que promove a </a:t>
            </a:r>
            <a:r>
              <a:rPr lang="pt-BR" sz="1700" dirty="0">
                <a:highlight>
                  <a:srgbClr val="008080"/>
                </a:highlight>
                <a:latin typeface="+mj-lt"/>
              </a:rPr>
              <a:t>produção, detecção, consumo e reação a eventos</a:t>
            </a:r>
            <a:r>
              <a:rPr lang="pt-BR" sz="1700" dirty="0">
                <a:latin typeface="+mj-lt"/>
              </a:rPr>
              <a:t>.</a:t>
            </a:r>
          </a:p>
          <a:p>
            <a:pPr algn="l"/>
            <a:endParaRPr lang="pt-BR" sz="1700" dirty="0">
              <a:latin typeface="+mj-lt"/>
            </a:endParaRPr>
          </a:p>
          <a:p>
            <a:pPr algn="l"/>
            <a:r>
              <a:rPr lang="pt-BR" sz="1700" dirty="0">
                <a:latin typeface="+mj-lt"/>
              </a:rPr>
              <a:t>Um </a:t>
            </a:r>
            <a:r>
              <a:rPr lang="pt-BR" sz="1700" dirty="0">
                <a:highlight>
                  <a:srgbClr val="008080"/>
                </a:highlight>
                <a:latin typeface="+mj-lt"/>
              </a:rPr>
              <a:t>evento</a:t>
            </a:r>
            <a:r>
              <a:rPr lang="pt-BR" sz="1700" dirty="0">
                <a:latin typeface="+mj-lt"/>
              </a:rPr>
              <a:t> pode ser definido como </a:t>
            </a:r>
            <a:r>
              <a:rPr lang="pt-BR" sz="1700" dirty="0">
                <a:highlight>
                  <a:srgbClr val="008080"/>
                </a:highlight>
                <a:latin typeface="+mj-lt"/>
              </a:rPr>
              <a:t>“uma mudança significativa de estado"</a:t>
            </a:r>
            <a:r>
              <a:rPr lang="pt-BR" sz="1700" dirty="0">
                <a:latin typeface="+mj-lt"/>
              </a:rPr>
              <a:t>. Por exemplo, quando um consumidor compra um carro, o estado do carro muda de “à venda" para “vendido". A arquitetura do sistema de uma loja de veículos pode tratar essa mudança de estado como um evento que a ocorrência pode ser informada para outras aplicações. De uma perspectiva formal, o quê é produzido, publicado, propagado, detectado ou consumido é uma </a:t>
            </a:r>
            <a:r>
              <a:rPr lang="pt-BR" sz="1700" dirty="0">
                <a:highlight>
                  <a:srgbClr val="008080"/>
                </a:highlight>
                <a:latin typeface="+mj-lt"/>
              </a:rPr>
              <a:t>mensagem</a:t>
            </a:r>
            <a:r>
              <a:rPr lang="pt-BR" sz="1700" dirty="0">
                <a:latin typeface="+mj-lt"/>
              </a:rPr>
              <a:t> (tipicamente assíncrona) chamada de </a:t>
            </a:r>
            <a:r>
              <a:rPr lang="pt-BR" sz="1700" dirty="0">
                <a:highlight>
                  <a:srgbClr val="008080"/>
                </a:highlight>
                <a:latin typeface="+mj-lt"/>
              </a:rPr>
              <a:t>notificação de evento</a:t>
            </a:r>
            <a:r>
              <a:rPr lang="pt-BR" sz="1700" dirty="0">
                <a:latin typeface="+mj-lt"/>
              </a:rPr>
              <a:t>, e não o evento em si, que é a mudança de estado que disparou a emissão da mensagem. </a:t>
            </a:r>
            <a:r>
              <a:rPr lang="pt-BR" sz="1700" dirty="0">
                <a:highlight>
                  <a:srgbClr val="008080"/>
                </a:highlight>
                <a:latin typeface="+mj-lt"/>
              </a:rPr>
              <a:t>Eventos não viajam</a:t>
            </a:r>
            <a:r>
              <a:rPr lang="pt-BR" sz="1700" dirty="0">
                <a:latin typeface="+mj-lt"/>
              </a:rPr>
              <a:t>, eles </a:t>
            </a:r>
            <a:r>
              <a:rPr lang="pt-BR" sz="1700" dirty="0">
                <a:highlight>
                  <a:srgbClr val="008080"/>
                </a:highlight>
                <a:latin typeface="+mj-lt"/>
              </a:rPr>
              <a:t>simplesmente ocorrem</a:t>
            </a:r>
            <a:r>
              <a:rPr lang="pt-BR" sz="1700" dirty="0">
                <a:latin typeface="+mj-lt"/>
              </a:rPr>
              <a:t>. Entretanto, o termo evento é usualmente utilizado metonimicamente para referenciar a mensagem de notificação em si, o quê gerar alguma confusão. Isto ocorre porque as Arquiteturas Orientadas a Eventos costumam ser projetados sobre arquiteturas baseadas em mensagens, aonde o padrão de comunicação requer que uma das entradas sejam somente texto, a mensagem, para diferenciar como cada comunicação deve ser tratada.</a:t>
            </a:r>
          </a:p>
          <a:p>
            <a:pPr algn="l"/>
            <a:endParaRPr lang="pt-BR" sz="1700" dirty="0">
              <a:latin typeface="+mj-lt"/>
            </a:endParaRPr>
          </a:p>
          <a:p>
            <a:pPr algn="l"/>
            <a:r>
              <a:rPr lang="pt-BR" sz="1700" dirty="0">
                <a:latin typeface="+mj-lt"/>
              </a:rPr>
              <a:t>Este </a:t>
            </a:r>
            <a:r>
              <a:rPr lang="pt-BR" sz="1700" dirty="0">
                <a:highlight>
                  <a:srgbClr val="008080"/>
                </a:highlight>
                <a:latin typeface="+mj-lt"/>
              </a:rPr>
              <a:t>padrão (ou estilo) arquitetural</a:t>
            </a:r>
            <a:r>
              <a:rPr lang="pt-BR" sz="1700" dirty="0">
                <a:latin typeface="+mj-lt"/>
              </a:rPr>
              <a:t> pode ser aplicado pelo desenho e implementação de aplicações e </a:t>
            </a:r>
            <a:r>
              <a:rPr lang="pt-BR" sz="1700" dirty="0">
                <a:highlight>
                  <a:srgbClr val="008080"/>
                </a:highlight>
                <a:latin typeface="+mj-lt"/>
              </a:rPr>
              <a:t>sistemas que transmitem eventos entre serviços e componentes de software</a:t>
            </a:r>
            <a:r>
              <a:rPr lang="pt-BR" sz="1700" dirty="0">
                <a:latin typeface="+mj-lt"/>
              </a:rPr>
              <a:t> com </a:t>
            </a:r>
            <a:r>
              <a:rPr lang="pt-BR" sz="1700" dirty="0">
                <a:highlight>
                  <a:srgbClr val="008080"/>
                </a:highlight>
                <a:latin typeface="+mj-lt"/>
              </a:rPr>
              <a:t>baixíssimo acoplamento</a:t>
            </a:r>
            <a:r>
              <a:rPr lang="pt-BR" sz="1700" dirty="0">
                <a:latin typeface="+mj-lt"/>
              </a:rPr>
              <a:t>. Um sistema orientado a eventos tipicamente consiste de </a:t>
            </a:r>
            <a:r>
              <a:rPr lang="pt-BR" sz="1700" dirty="0">
                <a:highlight>
                  <a:srgbClr val="008080"/>
                </a:highlight>
                <a:latin typeface="+mj-lt"/>
              </a:rPr>
              <a:t>emissores</a:t>
            </a:r>
            <a:r>
              <a:rPr lang="pt-BR" sz="1700" dirty="0">
                <a:latin typeface="+mj-lt"/>
              </a:rPr>
              <a:t> de eventos (ou agentes), </a:t>
            </a:r>
            <a:r>
              <a:rPr lang="pt-BR" sz="1700" dirty="0">
                <a:highlight>
                  <a:srgbClr val="008080"/>
                </a:highlight>
                <a:latin typeface="+mj-lt"/>
              </a:rPr>
              <a:t>consumidores</a:t>
            </a:r>
            <a:r>
              <a:rPr lang="pt-BR" sz="1700" dirty="0">
                <a:latin typeface="+mj-lt"/>
              </a:rPr>
              <a:t> de eventos (ou “vertedouros” - </a:t>
            </a:r>
            <a:r>
              <a:rPr lang="pt-BR" sz="1700" dirty="0" err="1">
                <a:latin typeface="+mj-lt"/>
              </a:rPr>
              <a:t>sinks</a:t>
            </a:r>
            <a:r>
              <a:rPr lang="pt-BR" sz="1700" dirty="0">
                <a:latin typeface="+mj-lt"/>
              </a:rPr>
              <a:t>) e </a:t>
            </a:r>
            <a:r>
              <a:rPr lang="pt-BR" sz="1700" dirty="0">
                <a:highlight>
                  <a:srgbClr val="008080"/>
                </a:highlight>
                <a:latin typeface="+mj-lt"/>
              </a:rPr>
              <a:t>canais</a:t>
            </a:r>
            <a:r>
              <a:rPr lang="pt-BR" sz="1700" dirty="0">
                <a:latin typeface="+mj-lt"/>
              </a:rPr>
              <a:t> de eventos. Emissores têm a responsabilidade de detectar, coletar e transferir eventos. Um Emissor de Eventos não conhece os consumidores do evento, ele nem sabe se existe algum consumidor e, caso exista, ele não sabe como o evento é usado ou processado. “Vertedouros” (</a:t>
            </a:r>
            <a:r>
              <a:rPr lang="pt-BR" sz="1700" dirty="0" err="1">
                <a:latin typeface="+mj-lt"/>
              </a:rPr>
              <a:t>Sinks</a:t>
            </a:r>
            <a:r>
              <a:rPr lang="pt-BR" sz="1700" dirty="0">
                <a:latin typeface="+mj-lt"/>
              </a:rPr>
              <a:t>) têm a responsabilidade de reagir tão cedo quanto possível a um evento apresentado. A reação pode ou não ser completamente realizada pelo “vertedouro” em si. Por exemplo, um “vertedouro” pode simplesmente ter a responsabilidade de filtrar, transformar e encaminhar o evento para outro componente ou ele pode prover uma reação </a:t>
            </a:r>
            <a:r>
              <a:rPr lang="pt-BR" sz="1700" dirty="0" err="1">
                <a:latin typeface="+mj-lt"/>
              </a:rPr>
              <a:t>auto-contida</a:t>
            </a:r>
            <a:r>
              <a:rPr lang="pt-BR" sz="1700" dirty="0">
                <a:latin typeface="+mj-lt"/>
              </a:rPr>
              <a:t> a esse evento. Canais de Eventos são conduítes nos quais os eventos são transmitidos dos emissores de eventos para os consumidores de eventos. O conhecimento sobre a correta distribuição dos eventos é exclusivamente conhecido pelo canal de eventos. A implementação física de canais de eventos pode ser baseada em componentes tradicionais como middlewares orientados a mensagens ou comunicações ponto-a-ponto que podem exigir um framework transacional mais apropriado.</a:t>
            </a:r>
          </a:p>
          <a:p>
            <a:pPr algn="l"/>
            <a:endParaRPr lang="pt-BR" sz="1700" dirty="0">
              <a:latin typeface="+mj-lt"/>
            </a:endParaRPr>
          </a:p>
          <a:p>
            <a:pPr algn="l"/>
            <a:r>
              <a:rPr lang="pt-BR" sz="1700" dirty="0">
                <a:latin typeface="+mj-lt"/>
              </a:rPr>
              <a:t>Construir sistemas em torno de uma arquitetura orientada a eventos simplifica a </a:t>
            </a:r>
            <a:r>
              <a:rPr lang="pt-BR" sz="1700" dirty="0">
                <a:highlight>
                  <a:srgbClr val="008080"/>
                </a:highlight>
                <a:latin typeface="+mj-lt"/>
              </a:rPr>
              <a:t>escalabilidade horizontal</a:t>
            </a:r>
            <a:r>
              <a:rPr lang="pt-BR" sz="1700" dirty="0">
                <a:latin typeface="+mj-lt"/>
              </a:rPr>
              <a:t> em modelos de </a:t>
            </a:r>
            <a:r>
              <a:rPr lang="pt-BR" sz="1700" dirty="0">
                <a:highlight>
                  <a:srgbClr val="008080"/>
                </a:highlight>
                <a:latin typeface="+mj-lt"/>
              </a:rPr>
              <a:t>computação distribuída</a:t>
            </a:r>
            <a:r>
              <a:rPr lang="pt-BR" sz="1700" dirty="0">
                <a:latin typeface="+mj-lt"/>
              </a:rPr>
              <a:t> e deixa tais </a:t>
            </a:r>
            <a:r>
              <a:rPr lang="pt-BR" sz="1700" dirty="0">
                <a:highlight>
                  <a:srgbClr val="008080"/>
                </a:highlight>
                <a:latin typeface="+mj-lt"/>
              </a:rPr>
              <a:t>sistemas mais resilientes</a:t>
            </a:r>
            <a:r>
              <a:rPr lang="pt-BR" sz="1700" dirty="0">
                <a:latin typeface="+mj-lt"/>
              </a:rPr>
              <a:t> a falhas. Isto porque o estado da aplicação pode ser copiado através de múltiplas imagens paralelas para alta disponibilidade. Novos eventos podem ser iniciados em qualquer lugar mas, o mais importante, propagando-se através da rede de repositórios de dados, atualizando cada um conforme chegam. Adicionar nós extras se torna tão trivial quanto: você pode simplesmente pegar uma cópia do estado da aplicação, alimentar um “sequência” de eventos e executá-lo.</a:t>
            </a:r>
          </a:p>
        </p:txBody>
      </p:sp>
    </p:spTree>
    <p:extLst>
      <p:ext uri="{BB962C8B-B14F-4D97-AF65-F5344CB8AC3E}">
        <p14:creationId xmlns:p14="http://schemas.microsoft.com/office/powerpoint/2010/main" val="365335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83080" y="1417320"/>
            <a:ext cx="14497880" cy="1089529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7200" b="1">
                <a:solidFill>
                  <a:schemeClr val="tx2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defRPr>
            </a:lvl1pPr>
          </a:lstStyle>
          <a:p>
            <a:r>
              <a:rPr lang="pt-BR" dirty="0"/>
              <a:t>Arquitetura Orientada a Eventos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2607" y="3396341"/>
            <a:ext cx="17723249" cy="6749145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atin typeface="+mj-lt"/>
              </a:defRPr>
            </a:lvl1pPr>
            <a:lvl2pPr marL="800100" lvl="1" indent="-342900" defTabSz="9144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>
                <a:latin typeface="+mj-lt"/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000" dirty="0"/>
              <a:t>Produção, Detecção, Consumo e Reação a eventos.</a:t>
            </a:r>
          </a:p>
          <a:p>
            <a:r>
              <a:rPr lang="pt-BR" sz="2000" dirty="0"/>
              <a:t>Evento = “uma mudança significativa de estado". Representação do passado, algo que já aconteceu.</a:t>
            </a:r>
          </a:p>
          <a:p>
            <a:pPr lvl="1"/>
            <a:r>
              <a:rPr lang="pt-BR" dirty="0"/>
              <a:t>Exemplos: </a:t>
            </a:r>
          </a:p>
          <a:p>
            <a:pPr lvl="2"/>
            <a:r>
              <a:rPr lang="pt-BR" dirty="0"/>
              <a:t>“Gelo Derreteu” – água mudou do estado sólido para líquido</a:t>
            </a:r>
          </a:p>
          <a:p>
            <a:pPr lvl="2"/>
            <a:r>
              <a:rPr lang="pt-BR" dirty="0"/>
              <a:t>“Água Evaporou” – água mudou do estado líquido para gasoso</a:t>
            </a:r>
          </a:p>
          <a:p>
            <a:pPr lvl="2"/>
            <a:r>
              <a:rPr lang="pt-BR" dirty="0"/>
              <a:t>“Pedido Recebido” – pedido mudou do estado “em elaboração” para enviado</a:t>
            </a:r>
          </a:p>
          <a:p>
            <a:pPr lvl="2"/>
            <a:r>
              <a:rPr lang="pt-BR" dirty="0"/>
              <a:t>“Pedido Pago” – pagamento de um pedido mudou do estado pendente para processado</a:t>
            </a:r>
          </a:p>
          <a:p>
            <a:r>
              <a:rPr lang="pt-BR" sz="2000" dirty="0"/>
              <a:t>Semanticamente, Evento = Mensagem de notificação da ocorrência de um evento</a:t>
            </a:r>
          </a:p>
          <a:p>
            <a:r>
              <a:rPr lang="pt-BR" sz="2000" dirty="0"/>
              <a:t>Arquitetura Orientada a Eventos possibilita baixíssimo acoplamento entre:</a:t>
            </a:r>
          </a:p>
          <a:p>
            <a:pPr lvl="1"/>
            <a:r>
              <a:rPr lang="pt-BR" sz="1800" dirty="0"/>
              <a:t>Produtores (ou Emissores) de eventos – não conhecem (nem sabem se existem) os Consumidores;</a:t>
            </a:r>
          </a:p>
          <a:p>
            <a:pPr lvl="1"/>
            <a:r>
              <a:rPr lang="pt-BR" sz="1800" dirty="0"/>
              <a:t>Consumidores (ou Processadores) de eventos – não conhecem os Produtores, somente o Canal e o Contrato;</a:t>
            </a:r>
          </a:p>
          <a:p>
            <a:r>
              <a:rPr lang="pt-BR" sz="2000" dirty="0"/>
              <a:t>Canais de Eventos são a “cola” entre Produtores e Consumidores. O mapa de distribuição dos eventos só pode ser conhecido pelos canais.</a:t>
            </a:r>
          </a:p>
          <a:p>
            <a:pPr lvl="1"/>
            <a:r>
              <a:rPr lang="pt-BR" sz="1800" dirty="0"/>
              <a:t>Canais de Eventos podem ou não ser implementados com uso de middlewares de mensageria</a:t>
            </a:r>
          </a:p>
          <a:p>
            <a:pPr lvl="1"/>
            <a:r>
              <a:rPr lang="pt-BR" sz="1800" dirty="0" err="1"/>
              <a:t>Dumb</a:t>
            </a:r>
            <a:r>
              <a:rPr lang="pt-BR" sz="1800" dirty="0"/>
              <a:t> </a:t>
            </a:r>
            <a:r>
              <a:rPr lang="pt-BR" sz="1800" dirty="0" err="1"/>
              <a:t>Pipes</a:t>
            </a:r>
            <a:r>
              <a:rPr lang="pt-BR" sz="1800" dirty="0"/>
              <a:t> &amp; </a:t>
            </a:r>
            <a:r>
              <a:rPr lang="pt-BR" sz="1800" dirty="0" err="1"/>
              <a:t>Smart</a:t>
            </a:r>
            <a:r>
              <a:rPr lang="pt-BR" sz="1800" dirty="0"/>
              <a:t> </a:t>
            </a:r>
            <a:r>
              <a:rPr lang="pt-BR" sz="1800" dirty="0" err="1"/>
              <a:t>Endpoints</a:t>
            </a:r>
            <a:r>
              <a:rPr lang="pt-BR" sz="1800" dirty="0"/>
              <a:t> versus </a:t>
            </a:r>
            <a:r>
              <a:rPr lang="pt-BR" sz="1800" dirty="0" err="1"/>
              <a:t>Smart</a:t>
            </a:r>
            <a:r>
              <a:rPr lang="pt-BR" sz="1800" dirty="0"/>
              <a:t> </a:t>
            </a:r>
            <a:r>
              <a:rPr lang="pt-BR" sz="1800" dirty="0" err="1"/>
              <a:t>Pipes</a:t>
            </a:r>
            <a:r>
              <a:rPr lang="pt-BR" sz="1800" dirty="0"/>
              <a:t> deve sempre ser levado em consideração</a:t>
            </a:r>
          </a:p>
          <a:p>
            <a:r>
              <a:rPr lang="pt-BR" sz="2000" dirty="0"/>
              <a:t>Arquitetura Orientada a Eventos facilita:</a:t>
            </a:r>
          </a:p>
          <a:p>
            <a:pPr lvl="1"/>
            <a:r>
              <a:rPr lang="pt-BR" sz="1800" dirty="0"/>
              <a:t>Escalabilidade Horizontal</a:t>
            </a:r>
          </a:p>
          <a:p>
            <a:pPr lvl="1"/>
            <a:r>
              <a:rPr lang="pt-BR" sz="1800" dirty="0"/>
              <a:t>Aumentar a Resiliência geral de um sistema</a:t>
            </a:r>
          </a:p>
          <a:p>
            <a:pPr lvl="1"/>
            <a:r>
              <a:rPr lang="pt-BR" sz="1800" dirty="0"/>
              <a:t>Substituir e Adicionar novos serviços (Consumidores e Produtores)</a:t>
            </a:r>
          </a:p>
          <a:p>
            <a:pPr lvl="1"/>
            <a:r>
              <a:rPr lang="pt-BR" sz="1800" dirty="0"/>
              <a:t>Testar novos serviços (desacoplamento e replay de eventos)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2608" y="2582525"/>
            <a:ext cx="5214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pt-BR" dirty="0"/>
              <a:t>Conceitos Principais</a:t>
            </a:r>
          </a:p>
        </p:txBody>
      </p:sp>
    </p:spTree>
    <p:extLst>
      <p:ext uri="{BB962C8B-B14F-4D97-AF65-F5344CB8AC3E}">
        <p14:creationId xmlns:p14="http://schemas.microsoft.com/office/powerpoint/2010/main" val="104412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B3EB4D49-1390-4F25-BD68-77D132151550}"/>
              </a:ext>
            </a:extLst>
          </p:cNvPr>
          <p:cNvSpPr txBox="1">
            <a:spLocks/>
          </p:cNvSpPr>
          <p:nvPr/>
        </p:nvSpPr>
        <p:spPr>
          <a:xfrm>
            <a:off x="1780673" y="1421358"/>
            <a:ext cx="14558784" cy="1064793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7200" b="1">
                <a:solidFill>
                  <a:schemeClr val="tx2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defRPr>
            </a:lvl1pPr>
          </a:lstStyle>
          <a:p>
            <a:r>
              <a:rPr lang="pt-BR" dirty="0"/>
              <a:t>Arquitetura EDA de Referência</a:t>
            </a:r>
          </a:p>
        </p:txBody>
      </p:sp>
      <p:sp>
        <p:nvSpPr>
          <p:cNvPr id="6" name="Retângulo 144">
            <a:extLst>
              <a:ext uri="{FF2B5EF4-FFF2-40B4-BE49-F238E27FC236}">
                <a16:creationId xmlns:a16="http://schemas.microsoft.com/office/drawing/2014/main" id="{97935C41-0DE5-4ACB-9FD2-52CE5946B7BB}"/>
              </a:ext>
            </a:extLst>
          </p:cNvPr>
          <p:cNvSpPr/>
          <p:nvPr/>
        </p:nvSpPr>
        <p:spPr>
          <a:xfrm>
            <a:off x="13413675" y="4267017"/>
            <a:ext cx="1408527" cy="341664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ilindro 171">
            <a:extLst>
              <a:ext uri="{FF2B5EF4-FFF2-40B4-BE49-F238E27FC236}">
                <a16:creationId xmlns:a16="http://schemas.microsoft.com/office/drawing/2014/main" id="{6699758A-2023-408C-87FA-0155E16BB83C}"/>
              </a:ext>
            </a:extLst>
          </p:cNvPr>
          <p:cNvSpPr/>
          <p:nvPr/>
        </p:nvSpPr>
        <p:spPr>
          <a:xfrm>
            <a:off x="13965075" y="5949369"/>
            <a:ext cx="644394" cy="501329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3175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 121">
            <a:extLst>
              <a:ext uri="{FF2B5EF4-FFF2-40B4-BE49-F238E27FC236}">
                <a16:creationId xmlns:a16="http://schemas.microsoft.com/office/drawing/2014/main" id="{3C595F46-FC3D-4F97-8B2F-DC1FA82FE89F}"/>
              </a:ext>
            </a:extLst>
          </p:cNvPr>
          <p:cNvSpPr/>
          <p:nvPr/>
        </p:nvSpPr>
        <p:spPr>
          <a:xfrm>
            <a:off x="3169437" y="4282933"/>
            <a:ext cx="2228566" cy="310805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122">
            <a:extLst>
              <a:ext uri="{FF2B5EF4-FFF2-40B4-BE49-F238E27FC236}">
                <a16:creationId xmlns:a16="http://schemas.microsoft.com/office/drawing/2014/main" id="{A9299E71-637D-464B-A710-16E42161E1A7}"/>
              </a:ext>
            </a:extLst>
          </p:cNvPr>
          <p:cNvSpPr txBox="1"/>
          <p:nvPr/>
        </p:nvSpPr>
        <p:spPr>
          <a:xfrm>
            <a:off x="3931175" y="4319606"/>
            <a:ext cx="814971" cy="369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err="1">
                <a:latin typeface="Calibri" panose="020F0502020204030204" pitchFamily="34" charset="0"/>
                <a:cs typeface="Calibri" panose="020F0502020204030204" pitchFamily="34" charset="0"/>
              </a:rPr>
              <a:t>Legacy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tângulo 15">
            <a:extLst>
              <a:ext uri="{FF2B5EF4-FFF2-40B4-BE49-F238E27FC236}">
                <a16:creationId xmlns:a16="http://schemas.microsoft.com/office/drawing/2014/main" id="{8CD06EE4-AA13-4F50-89E1-8E809BDB3C88}"/>
              </a:ext>
            </a:extLst>
          </p:cNvPr>
          <p:cNvSpPr/>
          <p:nvPr/>
        </p:nvSpPr>
        <p:spPr>
          <a:xfrm>
            <a:off x="3033088" y="4733206"/>
            <a:ext cx="2228566" cy="296403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9">
            <a:extLst>
              <a:ext uri="{FF2B5EF4-FFF2-40B4-BE49-F238E27FC236}">
                <a16:creationId xmlns:a16="http://schemas.microsoft.com/office/drawing/2014/main" id="{43FD96DB-8842-4A44-9DD9-B1E076456EC4}"/>
              </a:ext>
            </a:extLst>
          </p:cNvPr>
          <p:cNvSpPr txBox="1"/>
          <p:nvPr/>
        </p:nvSpPr>
        <p:spPr>
          <a:xfrm>
            <a:off x="3794826" y="4821910"/>
            <a:ext cx="814971" cy="369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err="1">
                <a:latin typeface="Calibri" panose="020F0502020204030204" pitchFamily="34" charset="0"/>
                <a:cs typeface="Calibri" panose="020F0502020204030204" pitchFamily="34" charset="0"/>
              </a:rPr>
              <a:t>Legacy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tângulo 133">
            <a:extLst>
              <a:ext uri="{FF2B5EF4-FFF2-40B4-BE49-F238E27FC236}">
                <a16:creationId xmlns:a16="http://schemas.microsoft.com/office/drawing/2014/main" id="{C906A40D-089B-4361-A8A0-376868EF5BA4}"/>
              </a:ext>
            </a:extLst>
          </p:cNvPr>
          <p:cNvSpPr/>
          <p:nvPr/>
        </p:nvSpPr>
        <p:spPr>
          <a:xfrm>
            <a:off x="5777884" y="4282933"/>
            <a:ext cx="1583684" cy="310805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35">
            <a:extLst>
              <a:ext uri="{FF2B5EF4-FFF2-40B4-BE49-F238E27FC236}">
                <a16:creationId xmlns:a16="http://schemas.microsoft.com/office/drawing/2014/main" id="{20323D01-8D45-455B-AC32-617CF3D75CE0}"/>
              </a:ext>
            </a:extLst>
          </p:cNvPr>
          <p:cNvSpPr/>
          <p:nvPr/>
        </p:nvSpPr>
        <p:spPr>
          <a:xfrm>
            <a:off x="5673611" y="4733206"/>
            <a:ext cx="1583684" cy="295045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36">
            <a:extLst>
              <a:ext uri="{FF2B5EF4-FFF2-40B4-BE49-F238E27FC236}">
                <a16:creationId xmlns:a16="http://schemas.microsoft.com/office/drawing/2014/main" id="{74741255-A44B-4358-98B6-997C65FF8404}"/>
              </a:ext>
            </a:extLst>
          </p:cNvPr>
          <p:cNvSpPr txBox="1"/>
          <p:nvPr/>
        </p:nvSpPr>
        <p:spPr>
          <a:xfrm>
            <a:off x="5712264" y="4840848"/>
            <a:ext cx="1553724" cy="369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Transformers</a:t>
            </a:r>
          </a:p>
        </p:txBody>
      </p:sp>
      <p:sp>
        <p:nvSpPr>
          <p:cNvPr id="17" name="CaixaDeTexto 137">
            <a:extLst>
              <a:ext uri="{FF2B5EF4-FFF2-40B4-BE49-F238E27FC236}">
                <a16:creationId xmlns:a16="http://schemas.microsoft.com/office/drawing/2014/main" id="{5FED29FE-2F64-4F3A-A0EA-54F0E4158A5A}"/>
              </a:ext>
            </a:extLst>
          </p:cNvPr>
          <p:cNvSpPr txBox="1"/>
          <p:nvPr/>
        </p:nvSpPr>
        <p:spPr>
          <a:xfrm>
            <a:off x="5807844" y="4319769"/>
            <a:ext cx="1553724" cy="3692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Transformers</a:t>
            </a:r>
          </a:p>
        </p:txBody>
      </p:sp>
      <p:sp>
        <p:nvSpPr>
          <p:cNvPr id="19" name="Retângulo 129">
            <a:extLst>
              <a:ext uri="{FF2B5EF4-FFF2-40B4-BE49-F238E27FC236}">
                <a16:creationId xmlns:a16="http://schemas.microsoft.com/office/drawing/2014/main" id="{7D2B08BE-96F5-494B-85E4-30A41E66509D}"/>
              </a:ext>
            </a:extLst>
          </p:cNvPr>
          <p:cNvSpPr/>
          <p:nvPr/>
        </p:nvSpPr>
        <p:spPr>
          <a:xfrm>
            <a:off x="7709372" y="4282933"/>
            <a:ext cx="2544443" cy="310805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31">
            <a:extLst>
              <a:ext uri="{FF2B5EF4-FFF2-40B4-BE49-F238E27FC236}">
                <a16:creationId xmlns:a16="http://schemas.microsoft.com/office/drawing/2014/main" id="{01B9A130-9307-46CB-AFEA-B2B8D30B95A8}"/>
              </a:ext>
            </a:extLst>
          </p:cNvPr>
          <p:cNvSpPr/>
          <p:nvPr/>
        </p:nvSpPr>
        <p:spPr>
          <a:xfrm>
            <a:off x="7621138" y="4733206"/>
            <a:ext cx="2544443" cy="295045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132">
            <a:extLst>
              <a:ext uri="{FF2B5EF4-FFF2-40B4-BE49-F238E27FC236}">
                <a16:creationId xmlns:a16="http://schemas.microsoft.com/office/drawing/2014/main" id="{7568BB7F-BFE4-4483-A3D8-91B889207261}"/>
              </a:ext>
            </a:extLst>
          </p:cNvPr>
          <p:cNvSpPr txBox="1"/>
          <p:nvPr/>
        </p:nvSpPr>
        <p:spPr>
          <a:xfrm>
            <a:off x="7821398" y="4840848"/>
            <a:ext cx="2535750" cy="369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Domain </a:t>
            </a:r>
            <a:r>
              <a:rPr lang="pt-BR" err="1">
                <a:latin typeface="Calibri" panose="020F0502020204030204" pitchFamily="34" charset="0"/>
                <a:cs typeface="Calibri" panose="020F0502020204030204" pitchFamily="34" charset="0"/>
              </a:rPr>
              <a:t>Microservices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2" name="CaixaDeTexto 138">
            <a:extLst>
              <a:ext uri="{FF2B5EF4-FFF2-40B4-BE49-F238E27FC236}">
                <a16:creationId xmlns:a16="http://schemas.microsoft.com/office/drawing/2014/main" id="{B0B030DB-4F5F-4599-B9BE-1804754E69FF}"/>
              </a:ext>
            </a:extLst>
          </p:cNvPr>
          <p:cNvSpPr txBox="1"/>
          <p:nvPr/>
        </p:nvSpPr>
        <p:spPr>
          <a:xfrm>
            <a:off x="7865516" y="4339068"/>
            <a:ext cx="2535750" cy="369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Domain </a:t>
            </a:r>
            <a:r>
              <a:rPr lang="pt-BR" err="1">
                <a:latin typeface="Calibri" panose="020F0502020204030204" pitchFamily="34" charset="0"/>
                <a:cs typeface="Calibri" panose="020F0502020204030204" pitchFamily="34" charset="0"/>
              </a:rPr>
              <a:t>Microservices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3" name="Retângulo 139">
            <a:extLst>
              <a:ext uri="{FF2B5EF4-FFF2-40B4-BE49-F238E27FC236}">
                <a16:creationId xmlns:a16="http://schemas.microsoft.com/office/drawing/2014/main" id="{D3933022-F2FB-4543-9DBC-3A8A0F153A3A}"/>
              </a:ext>
            </a:extLst>
          </p:cNvPr>
          <p:cNvSpPr/>
          <p:nvPr/>
        </p:nvSpPr>
        <p:spPr>
          <a:xfrm>
            <a:off x="10601620" y="4282933"/>
            <a:ext cx="2544443" cy="310805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140">
            <a:extLst>
              <a:ext uri="{FF2B5EF4-FFF2-40B4-BE49-F238E27FC236}">
                <a16:creationId xmlns:a16="http://schemas.microsoft.com/office/drawing/2014/main" id="{0558E707-AEE8-44C0-B988-08F85B0FE7F1}"/>
              </a:ext>
            </a:extLst>
          </p:cNvPr>
          <p:cNvSpPr/>
          <p:nvPr/>
        </p:nvSpPr>
        <p:spPr>
          <a:xfrm>
            <a:off x="10497347" y="4733206"/>
            <a:ext cx="2544443" cy="295045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6350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141">
            <a:extLst>
              <a:ext uri="{FF2B5EF4-FFF2-40B4-BE49-F238E27FC236}">
                <a16:creationId xmlns:a16="http://schemas.microsoft.com/office/drawing/2014/main" id="{C11335EA-93ED-4C25-A14F-B968DE9ABDA0}"/>
              </a:ext>
            </a:extLst>
          </p:cNvPr>
          <p:cNvSpPr txBox="1"/>
          <p:nvPr/>
        </p:nvSpPr>
        <p:spPr>
          <a:xfrm>
            <a:off x="10860465" y="4789341"/>
            <a:ext cx="1970641" cy="369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err="1">
                <a:latin typeface="Calibri" panose="020F0502020204030204" pitchFamily="34" charset="0"/>
                <a:cs typeface="Calibri" panose="020F0502020204030204" pitchFamily="34" charset="0"/>
              </a:rPr>
              <a:t>Specialized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err="1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aixaDeTexto 143">
            <a:extLst>
              <a:ext uri="{FF2B5EF4-FFF2-40B4-BE49-F238E27FC236}">
                <a16:creationId xmlns:a16="http://schemas.microsoft.com/office/drawing/2014/main" id="{B36214A4-CEA6-4E1D-AB57-4E49C54E89FC}"/>
              </a:ext>
            </a:extLst>
          </p:cNvPr>
          <p:cNvSpPr txBox="1"/>
          <p:nvPr/>
        </p:nvSpPr>
        <p:spPr>
          <a:xfrm>
            <a:off x="10943779" y="4335891"/>
            <a:ext cx="2055754" cy="372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err="1">
                <a:latin typeface="Calibri" panose="020F0502020204030204" pitchFamily="34" charset="0"/>
                <a:cs typeface="Calibri" panose="020F0502020204030204" pitchFamily="34" charset="0"/>
              </a:rPr>
              <a:t>Specialized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err="1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aixaDeTexto 145">
            <a:extLst>
              <a:ext uri="{FF2B5EF4-FFF2-40B4-BE49-F238E27FC236}">
                <a16:creationId xmlns:a16="http://schemas.microsoft.com/office/drawing/2014/main" id="{E28B1C90-886A-4AFF-BD0B-53823C0D6B05}"/>
              </a:ext>
            </a:extLst>
          </p:cNvPr>
          <p:cNvSpPr txBox="1"/>
          <p:nvPr/>
        </p:nvSpPr>
        <p:spPr>
          <a:xfrm>
            <a:off x="13609731" y="4378301"/>
            <a:ext cx="1232527" cy="369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Data Lake</a:t>
            </a:r>
          </a:p>
        </p:txBody>
      </p:sp>
      <p:sp>
        <p:nvSpPr>
          <p:cNvPr id="28" name="Retângulo Arredondado 39">
            <a:extLst>
              <a:ext uri="{FF2B5EF4-FFF2-40B4-BE49-F238E27FC236}">
                <a16:creationId xmlns:a16="http://schemas.microsoft.com/office/drawing/2014/main" id="{4784C295-6EB1-4DBA-BFE8-C1D29E3369B1}"/>
              </a:ext>
            </a:extLst>
          </p:cNvPr>
          <p:cNvSpPr/>
          <p:nvPr/>
        </p:nvSpPr>
        <p:spPr>
          <a:xfrm>
            <a:off x="3673845" y="7837515"/>
            <a:ext cx="10617483" cy="411309"/>
          </a:xfrm>
          <a:prstGeom prst="roundRect">
            <a:avLst/>
          </a:prstGeom>
          <a:solidFill>
            <a:srgbClr val="0070C0"/>
          </a:solidFill>
          <a:ln w="19050" cmpd="sng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b="1"/>
              <a:t>EVENT HUB</a:t>
            </a:r>
          </a:p>
        </p:txBody>
      </p:sp>
      <p:sp>
        <p:nvSpPr>
          <p:cNvPr id="29" name="Retângulo Arredondado 153">
            <a:extLst>
              <a:ext uri="{FF2B5EF4-FFF2-40B4-BE49-F238E27FC236}">
                <a16:creationId xmlns:a16="http://schemas.microsoft.com/office/drawing/2014/main" id="{F56E3940-11F9-41E3-AA9A-FDCDDC76A377}"/>
              </a:ext>
            </a:extLst>
          </p:cNvPr>
          <p:cNvSpPr/>
          <p:nvPr/>
        </p:nvSpPr>
        <p:spPr>
          <a:xfrm>
            <a:off x="13751258" y="6717848"/>
            <a:ext cx="979474" cy="617101"/>
          </a:xfrm>
          <a:prstGeom prst="roundRect">
            <a:avLst>
              <a:gd name="adj" fmla="val 23565"/>
            </a:avLst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sz="9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CONSUMER</a:t>
            </a:r>
          </a:p>
        </p:txBody>
      </p:sp>
      <p:sp>
        <p:nvSpPr>
          <p:cNvPr id="30" name="Retângulo Arredondado 41">
            <a:extLst>
              <a:ext uri="{FF2B5EF4-FFF2-40B4-BE49-F238E27FC236}">
                <a16:creationId xmlns:a16="http://schemas.microsoft.com/office/drawing/2014/main" id="{D0AC8EFE-9E41-4087-82AC-C2B098AFB6E9}"/>
              </a:ext>
            </a:extLst>
          </p:cNvPr>
          <p:cNvSpPr/>
          <p:nvPr/>
        </p:nvSpPr>
        <p:spPr>
          <a:xfrm>
            <a:off x="13638990" y="6834788"/>
            <a:ext cx="979474" cy="617101"/>
          </a:xfrm>
          <a:prstGeom prst="roundRect">
            <a:avLst>
              <a:gd name="adj" fmla="val 23565"/>
            </a:avLst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sz="9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CONSUMER</a:t>
            </a:r>
          </a:p>
        </p:txBody>
      </p:sp>
      <p:sp>
        <p:nvSpPr>
          <p:cNvPr id="31" name="Retângulo Arredondado 154">
            <a:extLst>
              <a:ext uri="{FF2B5EF4-FFF2-40B4-BE49-F238E27FC236}">
                <a16:creationId xmlns:a16="http://schemas.microsoft.com/office/drawing/2014/main" id="{EA7A2208-B241-49F9-A4CF-A3C1FC840DCD}"/>
              </a:ext>
            </a:extLst>
          </p:cNvPr>
          <p:cNvSpPr/>
          <p:nvPr/>
        </p:nvSpPr>
        <p:spPr>
          <a:xfrm>
            <a:off x="11285186" y="6781260"/>
            <a:ext cx="979474" cy="617101"/>
          </a:xfrm>
          <a:prstGeom prst="roundRect">
            <a:avLst>
              <a:gd name="adj" fmla="val 23565"/>
            </a:avLst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sz="9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CONSUMER</a:t>
            </a:r>
          </a:p>
        </p:txBody>
      </p:sp>
      <p:sp>
        <p:nvSpPr>
          <p:cNvPr id="32" name="Retângulo Arredondado 155">
            <a:extLst>
              <a:ext uri="{FF2B5EF4-FFF2-40B4-BE49-F238E27FC236}">
                <a16:creationId xmlns:a16="http://schemas.microsoft.com/office/drawing/2014/main" id="{44FC8F3F-53E4-4F4D-BD6E-93AE5D93A1A8}"/>
              </a:ext>
            </a:extLst>
          </p:cNvPr>
          <p:cNvSpPr/>
          <p:nvPr/>
        </p:nvSpPr>
        <p:spPr>
          <a:xfrm>
            <a:off x="7741450" y="6781260"/>
            <a:ext cx="979474" cy="617101"/>
          </a:xfrm>
          <a:prstGeom prst="roundRect">
            <a:avLst>
              <a:gd name="adj" fmla="val 23565"/>
            </a:avLst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sz="9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CONSUMER</a:t>
            </a:r>
          </a:p>
        </p:txBody>
      </p:sp>
      <p:sp>
        <p:nvSpPr>
          <p:cNvPr id="33" name="Retângulo Arredondado 156">
            <a:extLst>
              <a:ext uri="{FF2B5EF4-FFF2-40B4-BE49-F238E27FC236}">
                <a16:creationId xmlns:a16="http://schemas.microsoft.com/office/drawing/2014/main" id="{2D51F293-9570-42F4-91C8-4F3A513DD9AA}"/>
              </a:ext>
            </a:extLst>
          </p:cNvPr>
          <p:cNvSpPr/>
          <p:nvPr/>
        </p:nvSpPr>
        <p:spPr>
          <a:xfrm>
            <a:off x="8977453" y="6781260"/>
            <a:ext cx="979474" cy="617101"/>
          </a:xfrm>
          <a:prstGeom prst="roundRect">
            <a:avLst>
              <a:gd name="adj" fmla="val 23565"/>
            </a:avLst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sz="9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PRODUCER</a:t>
            </a:r>
          </a:p>
        </p:txBody>
      </p:sp>
      <p:sp>
        <p:nvSpPr>
          <p:cNvPr id="34" name="Retângulo Arredondado 157">
            <a:extLst>
              <a:ext uri="{FF2B5EF4-FFF2-40B4-BE49-F238E27FC236}">
                <a16:creationId xmlns:a16="http://schemas.microsoft.com/office/drawing/2014/main" id="{D1FB3D65-AE85-4F59-AB96-1BB6653B0B9F}"/>
              </a:ext>
            </a:extLst>
          </p:cNvPr>
          <p:cNvSpPr/>
          <p:nvPr/>
        </p:nvSpPr>
        <p:spPr>
          <a:xfrm>
            <a:off x="5872321" y="6282350"/>
            <a:ext cx="1192059" cy="1064504"/>
          </a:xfrm>
          <a:prstGeom prst="roundRect">
            <a:avLst>
              <a:gd name="adj" fmla="val 23565"/>
            </a:avLst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sz="9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CONSUMER/</a:t>
            </a:r>
          </a:p>
          <a:p>
            <a:pPr algn="ctr"/>
            <a:r>
              <a:rPr lang="pt-BR" sz="9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PRODUCER</a:t>
            </a:r>
          </a:p>
        </p:txBody>
      </p:sp>
      <p:cxnSp>
        <p:nvCxnSpPr>
          <p:cNvPr id="35" name="Conector de Seta Reta 47">
            <a:extLst>
              <a:ext uri="{FF2B5EF4-FFF2-40B4-BE49-F238E27FC236}">
                <a16:creationId xmlns:a16="http://schemas.microsoft.com/office/drawing/2014/main" id="{66B7AFD1-5E71-477A-A658-64DE10D1D634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11774923" y="7398361"/>
            <a:ext cx="0" cy="493957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64">
            <a:extLst>
              <a:ext uri="{FF2B5EF4-FFF2-40B4-BE49-F238E27FC236}">
                <a16:creationId xmlns:a16="http://schemas.microsoft.com/office/drawing/2014/main" id="{AEC025C9-B515-42E5-8CAC-50A17E140270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4128727" y="7451889"/>
            <a:ext cx="0" cy="385626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165">
            <a:extLst>
              <a:ext uri="{FF2B5EF4-FFF2-40B4-BE49-F238E27FC236}">
                <a16:creationId xmlns:a16="http://schemas.microsoft.com/office/drawing/2014/main" id="{A0197F4B-021B-4848-81E0-C9F4905978D0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8231186" y="7398361"/>
            <a:ext cx="1" cy="44290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166">
            <a:extLst>
              <a:ext uri="{FF2B5EF4-FFF2-40B4-BE49-F238E27FC236}">
                <a16:creationId xmlns:a16="http://schemas.microsoft.com/office/drawing/2014/main" id="{0BE156F7-AEA7-4AB6-9E2F-39A315200E1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9467190" y="7398361"/>
            <a:ext cx="0" cy="43915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ilindro 7170">
            <a:extLst>
              <a:ext uri="{FF2B5EF4-FFF2-40B4-BE49-F238E27FC236}">
                <a16:creationId xmlns:a16="http://schemas.microsoft.com/office/drawing/2014/main" id="{99A34223-B27B-4E55-90B1-21178CFC6DCF}"/>
              </a:ext>
            </a:extLst>
          </p:cNvPr>
          <p:cNvSpPr/>
          <p:nvPr/>
        </p:nvSpPr>
        <p:spPr>
          <a:xfrm>
            <a:off x="13760014" y="6105433"/>
            <a:ext cx="644394" cy="501329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3175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sz="9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STORES</a:t>
            </a:r>
          </a:p>
        </p:txBody>
      </p:sp>
      <p:cxnSp>
        <p:nvCxnSpPr>
          <p:cNvPr id="40" name="Conector de Seta Reta 172">
            <a:extLst>
              <a:ext uri="{FF2B5EF4-FFF2-40B4-BE49-F238E27FC236}">
                <a16:creationId xmlns:a16="http://schemas.microsoft.com/office/drawing/2014/main" id="{585AA2D4-AF24-40C1-87E2-484B7D53EED6}"/>
              </a:ext>
            </a:extLst>
          </p:cNvPr>
          <p:cNvCxnSpPr>
            <a:cxnSpLocks/>
          </p:cNvCxnSpPr>
          <p:nvPr/>
        </p:nvCxnSpPr>
        <p:spPr>
          <a:xfrm flipV="1">
            <a:off x="13965075" y="6606762"/>
            <a:ext cx="0" cy="228026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tângulo Arredondado 176">
            <a:extLst>
              <a:ext uri="{FF2B5EF4-FFF2-40B4-BE49-F238E27FC236}">
                <a16:creationId xmlns:a16="http://schemas.microsoft.com/office/drawing/2014/main" id="{73A7FA26-F5BA-4693-9AB7-B4F7C9C4FDB9}"/>
              </a:ext>
            </a:extLst>
          </p:cNvPr>
          <p:cNvSpPr/>
          <p:nvPr/>
        </p:nvSpPr>
        <p:spPr>
          <a:xfrm>
            <a:off x="13517008" y="4903839"/>
            <a:ext cx="1208961" cy="617101"/>
          </a:xfrm>
          <a:prstGeom prst="roundRect">
            <a:avLst>
              <a:gd name="adj" fmla="val 23565"/>
            </a:avLst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REPORTS AND INSIGHTS API</a:t>
            </a:r>
          </a:p>
        </p:txBody>
      </p:sp>
      <p:cxnSp>
        <p:nvCxnSpPr>
          <p:cNvPr id="42" name="Conector de Seta Reta 177">
            <a:extLst>
              <a:ext uri="{FF2B5EF4-FFF2-40B4-BE49-F238E27FC236}">
                <a16:creationId xmlns:a16="http://schemas.microsoft.com/office/drawing/2014/main" id="{9EE6199B-FE85-4BF9-B213-4B42F459FFE3}"/>
              </a:ext>
            </a:extLst>
          </p:cNvPr>
          <p:cNvCxnSpPr>
            <a:cxnSpLocks/>
          </p:cNvCxnSpPr>
          <p:nvPr/>
        </p:nvCxnSpPr>
        <p:spPr>
          <a:xfrm flipV="1">
            <a:off x="14082210" y="5513012"/>
            <a:ext cx="0" cy="475676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tângulo Arredondado 179">
            <a:extLst>
              <a:ext uri="{FF2B5EF4-FFF2-40B4-BE49-F238E27FC236}">
                <a16:creationId xmlns:a16="http://schemas.microsoft.com/office/drawing/2014/main" id="{8806AA03-5245-4576-B99F-3A6F5D21C95C}"/>
              </a:ext>
            </a:extLst>
          </p:cNvPr>
          <p:cNvSpPr/>
          <p:nvPr/>
        </p:nvSpPr>
        <p:spPr>
          <a:xfrm>
            <a:off x="7621137" y="3114129"/>
            <a:ext cx="5524926" cy="411308"/>
          </a:xfrm>
          <a:prstGeom prst="roundRect">
            <a:avLst/>
          </a:prstGeom>
          <a:solidFill>
            <a:srgbClr val="8A8BF2"/>
          </a:solidFill>
          <a:ln w="19050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bg1"/>
                </a:solidFill>
              </a:rPr>
              <a:t>CHANNELS </a:t>
            </a:r>
          </a:p>
        </p:txBody>
      </p:sp>
      <p:sp>
        <p:nvSpPr>
          <p:cNvPr id="44" name="Retângulo Arredondado 180">
            <a:extLst>
              <a:ext uri="{FF2B5EF4-FFF2-40B4-BE49-F238E27FC236}">
                <a16:creationId xmlns:a16="http://schemas.microsoft.com/office/drawing/2014/main" id="{51F7BAAF-AD89-4C19-8FA8-389460E8D23F}"/>
              </a:ext>
            </a:extLst>
          </p:cNvPr>
          <p:cNvSpPr/>
          <p:nvPr/>
        </p:nvSpPr>
        <p:spPr>
          <a:xfrm>
            <a:off x="13413675" y="3105964"/>
            <a:ext cx="1428583" cy="411308"/>
          </a:xfrm>
          <a:prstGeom prst="roundRect">
            <a:avLst/>
          </a:prstGeom>
          <a:solidFill>
            <a:srgbClr val="8A8BF2"/>
          </a:solidFill>
          <a:ln w="19050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45" name="Cilindro 181">
            <a:extLst>
              <a:ext uri="{FF2B5EF4-FFF2-40B4-BE49-F238E27FC236}">
                <a16:creationId xmlns:a16="http://schemas.microsoft.com/office/drawing/2014/main" id="{2FC6F334-A2C3-4DC7-94E9-F4DE62BAD13D}"/>
              </a:ext>
            </a:extLst>
          </p:cNvPr>
          <p:cNvSpPr/>
          <p:nvPr/>
        </p:nvSpPr>
        <p:spPr>
          <a:xfrm>
            <a:off x="11257100" y="6047819"/>
            <a:ext cx="1036131" cy="501329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3175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sz="9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 IN MERMORY</a:t>
            </a:r>
          </a:p>
        </p:txBody>
      </p:sp>
      <p:cxnSp>
        <p:nvCxnSpPr>
          <p:cNvPr id="46" name="Conector de Seta Reta 182">
            <a:extLst>
              <a:ext uri="{FF2B5EF4-FFF2-40B4-BE49-F238E27FC236}">
                <a16:creationId xmlns:a16="http://schemas.microsoft.com/office/drawing/2014/main" id="{B987982D-F92A-4B31-845E-CBDEADB9766B}"/>
              </a:ext>
            </a:extLst>
          </p:cNvPr>
          <p:cNvCxnSpPr>
            <a:cxnSpLocks/>
            <a:stCxn id="31" idx="0"/>
            <a:endCxn id="45" idx="3"/>
          </p:cNvCxnSpPr>
          <p:nvPr/>
        </p:nvCxnSpPr>
        <p:spPr>
          <a:xfrm flipV="1">
            <a:off x="11774923" y="6549148"/>
            <a:ext cx="243" cy="232112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tângulo Arredondado 183">
            <a:extLst>
              <a:ext uri="{FF2B5EF4-FFF2-40B4-BE49-F238E27FC236}">
                <a16:creationId xmlns:a16="http://schemas.microsoft.com/office/drawing/2014/main" id="{AB519F4D-8B7E-4107-86D5-D4EFC24F73BD}"/>
              </a:ext>
            </a:extLst>
          </p:cNvPr>
          <p:cNvSpPr/>
          <p:nvPr/>
        </p:nvSpPr>
        <p:spPr>
          <a:xfrm>
            <a:off x="10807058" y="5175695"/>
            <a:ext cx="1970641" cy="462655"/>
          </a:xfrm>
          <a:prstGeom prst="roundRect">
            <a:avLst>
              <a:gd name="adj" fmla="val 23565"/>
            </a:avLst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sz="9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API’s</a:t>
            </a:r>
          </a:p>
        </p:txBody>
      </p:sp>
      <p:cxnSp>
        <p:nvCxnSpPr>
          <p:cNvPr id="48" name="Conector de Seta Reta 184">
            <a:extLst>
              <a:ext uri="{FF2B5EF4-FFF2-40B4-BE49-F238E27FC236}">
                <a16:creationId xmlns:a16="http://schemas.microsoft.com/office/drawing/2014/main" id="{ED2A3E3E-B725-4272-8FB9-2B2D71A8AADC}"/>
              </a:ext>
            </a:extLst>
          </p:cNvPr>
          <p:cNvCxnSpPr>
            <a:cxnSpLocks/>
          </p:cNvCxnSpPr>
          <p:nvPr/>
        </p:nvCxnSpPr>
        <p:spPr>
          <a:xfrm flipV="1">
            <a:off x="11787051" y="5618072"/>
            <a:ext cx="0" cy="475676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ângulo Arredondado 185">
            <a:extLst>
              <a:ext uri="{FF2B5EF4-FFF2-40B4-BE49-F238E27FC236}">
                <a16:creationId xmlns:a16="http://schemas.microsoft.com/office/drawing/2014/main" id="{EC6382C7-3C0C-48BE-B986-A04BA4B68DD0}"/>
              </a:ext>
            </a:extLst>
          </p:cNvPr>
          <p:cNvSpPr/>
          <p:nvPr/>
        </p:nvSpPr>
        <p:spPr>
          <a:xfrm>
            <a:off x="7767165" y="5173522"/>
            <a:ext cx="2299902" cy="462655"/>
          </a:xfrm>
          <a:prstGeom prst="roundRect">
            <a:avLst>
              <a:gd name="adj" fmla="val 23565"/>
            </a:avLst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sz="9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DOMAINS API’s</a:t>
            </a:r>
          </a:p>
        </p:txBody>
      </p:sp>
      <p:sp>
        <p:nvSpPr>
          <p:cNvPr id="50" name="Cilindro 186">
            <a:extLst>
              <a:ext uri="{FF2B5EF4-FFF2-40B4-BE49-F238E27FC236}">
                <a16:creationId xmlns:a16="http://schemas.microsoft.com/office/drawing/2014/main" id="{6E0AFA10-98E3-4734-91B1-471F2C4D522E}"/>
              </a:ext>
            </a:extLst>
          </p:cNvPr>
          <p:cNvSpPr/>
          <p:nvPr/>
        </p:nvSpPr>
        <p:spPr>
          <a:xfrm>
            <a:off x="7749717" y="6042052"/>
            <a:ext cx="1168758" cy="501329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3175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sz="9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DB</a:t>
            </a:r>
          </a:p>
        </p:txBody>
      </p:sp>
      <p:cxnSp>
        <p:nvCxnSpPr>
          <p:cNvPr id="51" name="Conector de Seta Reta 187">
            <a:extLst>
              <a:ext uri="{FF2B5EF4-FFF2-40B4-BE49-F238E27FC236}">
                <a16:creationId xmlns:a16="http://schemas.microsoft.com/office/drawing/2014/main" id="{05C483DC-F010-43E0-AABE-41BC49AE6A62}"/>
              </a:ext>
            </a:extLst>
          </p:cNvPr>
          <p:cNvCxnSpPr>
            <a:cxnSpLocks/>
          </p:cNvCxnSpPr>
          <p:nvPr/>
        </p:nvCxnSpPr>
        <p:spPr>
          <a:xfrm flipV="1">
            <a:off x="8116819" y="6543382"/>
            <a:ext cx="0" cy="23787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188">
            <a:extLst>
              <a:ext uri="{FF2B5EF4-FFF2-40B4-BE49-F238E27FC236}">
                <a16:creationId xmlns:a16="http://schemas.microsoft.com/office/drawing/2014/main" id="{64C43A88-D175-40C4-AB49-C8EEC6EFCF1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918475" y="6450698"/>
            <a:ext cx="548715" cy="330562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192">
            <a:extLst>
              <a:ext uri="{FF2B5EF4-FFF2-40B4-BE49-F238E27FC236}">
                <a16:creationId xmlns:a16="http://schemas.microsoft.com/office/drawing/2014/main" id="{18ECC7C9-F157-486F-A15D-A5D11C074078}"/>
              </a:ext>
            </a:extLst>
          </p:cNvPr>
          <p:cNvCxnSpPr>
            <a:cxnSpLocks/>
          </p:cNvCxnSpPr>
          <p:nvPr/>
        </p:nvCxnSpPr>
        <p:spPr>
          <a:xfrm flipV="1">
            <a:off x="8334096" y="5636177"/>
            <a:ext cx="0" cy="475676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193">
            <a:extLst>
              <a:ext uri="{FF2B5EF4-FFF2-40B4-BE49-F238E27FC236}">
                <a16:creationId xmlns:a16="http://schemas.microsoft.com/office/drawing/2014/main" id="{C03ACB26-A43E-4F29-982D-ACF0B713561C}"/>
              </a:ext>
            </a:extLst>
          </p:cNvPr>
          <p:cNvCxnSpPr>
            <a:cxnSpLocks/>
          </p:cNvCxnSpPr>
          <p:nvPr/>
        </p:nvCxnSpPr>
        <p:spPr>
          <a:xfrm flipV="1">
            <a:off x="13652961" y="3525437"/>
            <a:ext cx="0" cy="1403082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195">
            <a:extLst>
              <a:ext uri="{FF2B5EF4-FFF2-40B4-BE49-F238E27FC236}">
                <a16:creationId xmlns:a16="http://schemas.microsoft.com/office/drawing/2014/main" id="{93BAD3E3-4586-4A32-952B-C94887DD8496}"/>
              </a:ext>
            </a:extLst>
          </p:cNvPr>
          <p:cNvCxnSpPr>
            <a:cxnSpLocks/>
          </p:cNvCxnSpPr>
          <p:nvPr/>
        </p:nvCxnSpPr>
        <p:spPr>
          <a:xfrm flipV="1">
            <a:off x="10908163" y="3517273"/>
            <a:ext cx="0" cy="1687376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tângulo Arredondado 178">
            <a:extLst>
              <a:ext uri="{FF2B5EF4-FFF2-40B4-BE49-F238E27FC236}">
                <a16:creationId xmlns:a16="http://schemas.microsoft.com/office/drawing/2014/main" id="{B0F6A5A9-C2F3-4745-85F7-1525682B1F3F}"/>
              </a:ext>
            </a:extLst>
          </p:cNvPr>
          <p:cNvSpPr/>
          <p:nvPr/>
        </p:nvSpPr>
        <p:spPr>
          <a:xfrm>
            <a:off x="7621138" y="3687905"/>
            <a:ext cx="7221121" cy="411308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bg1"/>
                </a:solidFill>
              </a:rPr>
              <a:t>API GATEWAY / REACTIVE INTERACTION GATEWAY</a:t>
            </a:r>
          </a:p>
        </p:txBody>
      </p:sp>
      <p:sp>
        <p:nvSpPr>
          <p:cNvPr id="57" name="Cilindro 198">
            <a:extLst>
              <a:ext uri="{FF2B5EF4-FFF2-40B4-BE49-F238E27FC236}">
                <a16:creationId xmlns:a16="http://schemas.microsoft.com/office/drawing/2014/main" id="{ED567F44-6F10-463D-A87A-CA277536EC2E}"/>
              </a:ext>
            </a:extLst>
          </p:cNvPr>
          <p:cNvSpPr/>
          <p:nvPr/>
        </p:nvSpPr>
        <p:spPr>
          <a:xfrm>
            <a:off x="5945176" y="5385513"/>
            <a:ext cx="1036131" cy="501329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3175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sz="9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 IN MERMORY</a:t>
            </a:r>
          </a:p>
        </p:txBody>
      </p:sp>
      <p:cxnSp>
        <p:nvCxnSpPr>
          <p:cNvPr id="58" name="Conector de Seta Reta 199">
            <a:extLst>
              <a:ext uri="{FF2B5EF4-FFF2-40B4-BE49-F238E27FC236}">
                <a16:creationId xmlns:a16="http://schemas.microsoft.com/office/drawing/2014/main" id="{ADDC58EB-F1F9-4CA5-867B-B5F5C62614B0}"/>
              </a:ext>
            </a:extLst>
          </p:cNvPr>
          <p:cNvCxnSpPr>
            <a:cxnSpLocks/>
            <a:stCxn id="34" idx="0"/>
            <a:endCxn id="57" idx="3"/>
          </p:cNvCxnSpPr>
          <p:nvPr/>
        </p:nvCxnSpPr>
        <p:spPr>
          <a:xfrm flipH="1" flipV="1">
            <a:off x="6463242" y="5886842"/>
            <a:ext cx="5109" cy="39550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tângulo Arredondado 204">
            <a:extLst>
              <a:ext uri="{FF2B5EF4-FFF2-40B4-BE49-F238E27FC236}">
                <a16:creationId xmlns:a16="http://schemas.microsoft.com/office/drawing/2014/main" id="{7B8AB3C7-775F-4A0B-8973-13AAF1AD4B91}"/>
              </a:ext>
            </a:extLst>
          </p:cNvPr>
          <p:cNvSpPr/>
          <p:nvPr/>
        </p:nvSpPr>
        <p:spPr>
          <a:xfrm>
            <a:off x="4231834" y="6005527"/>
            <a:ext cx="979474" cy="617101"/>
          </a:xfrm>
          <a:prstGeom prst="roundRect">
            <a:avLst>
              <a:gd name="adj" fmla="val 23565"/>
            </a:avLst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sz="9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CONSUMER</a:t>
            </a:r>
          </a:p>
        </p:txBody>
      </p:sp>
      <p:sp>
        <p:nvSpPr>
          <p:cNvPr id="60" name="Retângulo Arredondado 203">
            <a:extLst>
              <a:ext uri="{FF2B5EF4-FFF2-40B4-BE49-F238E27FC236}">
                <a16:creationId xmlns:a16="http://schemas.microsoft.com/office/drawing/2014/main" id="{F1C97634-7602-4E1B-9D1B-3C643B997F00}"/>
              </a:ext>
            </a:extLst>
          </p:cNvPr>
          <p:cNvSpPr/>
          <p:nvPr/>
        </p:nvSpPr>
        <p:spPr>
          <a:xfrm>
            <a:off x="4118732" y="6088941"/>
            <a:ext cx="979474" cy="617101"/>
          </a:xfrm>
          <a:prstGeom prst="roundRect">
            <a:avLst>
              <a:gd name="adj" fmla="val 23565"/>
            </a:avLst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sz="9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CONSUMER</a:t>
            </a:r>
          </a:p>
        </p:txBody>
      </p:sp>
      <p:sp>
        <p:nvSpPr>
          <p:cNvPr id="61" name="Retângulo Arredondado 205">
            <a:extLst>
              <a:ext uri="{FF2B5EF4-FFF2-40B4-BE49-F238E27FC236}">
                <a16:creationId xmlns:a16="http://schemas.microsoft.com/office/drawing/2014/main" id="{2EA05392-BA07-4D9C-B45E-EC5D9264FDAE}"/>
              </a:ext>
            </a:extLst>
          </p:cNvPr>
          <p:cNvSpPr/>
          <p:nvPr/>
        </p:nvSpPr>
        <p:spPr>
          <a:xfrm>
            <a:off x="3329364" y="6994746"/>
            <a:ext cx="979474" cy="498850"/>
          </a:xfrm>
          <a:prstGeom prst="roundRect">
            <a:avLst>
              <a:gd name="adj" fmla="val 23565"/>
            </a:avLst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sz="9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</a:t>
            </a:r>
          </a:p>
        </p:txBody>
      </p:sp>
      <p:sp>
        <p:nvSpPr>
          <p:cNvPr id="62" name="Retângulo Arredondado 207">
            <a:extLst>
              <a:ext uri="{FF2B5EF4-FFF2-40B4-BE49-F238E27FC236}">
                <a16:creationId xmlns:a16="http://schemas.microsoft.com/office/drawing/2014/main" id="{1FD4CE2A-F408-48FA-9577-96AAD88A4536}"/>
              </a:ext>
            </a:extLst>
          </p:cNvPr>
          <p:cNvSpPr/>
          <p:nvPr/>
        </p:nvSpPr>
        <p:spPr>
          <a:xfrm>
            <a:off x="3116820" y="5189851"/>
            <a:ext cx="979474" cy="617101"/>
          </a:xfrm>
          <a:prstGeom prst="roundRect">
            <a:avLst>
              <a:gd name="adj" fmla="val 23565"/>
            </a:avLst>
          </a:prstGeom>
          <a:solidFill>
            <a:schemeClr val="accent2">
              <a:lumMod val="40000"/>
              <a:lumOff val="60000"/>
            </a:schemeClr>
          </a:solidFill>
          <a:ln w="3175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sz="9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LEGACY SYSTEMS</a:t>
            </a:r>
          </a:p>
        </p:txBody>
      </p:sp>
      <p:cxnSp>
        <p:nvCxnSpPr>
          <p:cNvPr id="63" name="Conector de Seta Reta 210">
            <a:extLst>
              <a:ext uri="{FF2B5EF4-FFF2-40B4-BE49-F238E27FC236}">
                <a16:creationId xmlns:a16="http://schemas.microsoft.com/office/drawing/2014/main" id="{06FCD44E-2408-4654-8362-DC65F490BA61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463242" y="7346854"/>
            <a:ext cx="5109" cy="490662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ilindro 212">
            <a:extLst>
              <a:ext uri="{FF2B5EF4-FFF2-40B4-BE49-F238E27FC236}">
                <a16:creationId xmlns:a16="http://schemas.microsoft.com/office/drawing/2014/main" id="{DF0CC7B7-8283-4EDC-8345-619B79FEEACA}"/>
              </a:ext>
            </a:extLst>
          </p:cNvPr>
          <p:cNvSpPr/>
          <p:nvPr/>
        </p:nvSpPr>
        <p:spPr>
          <a:xfrm>
            <a:off x="3081203" y="6111854"/>
            <a:ext cx="979474" cy="501329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3175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sz="9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LEGACY DB</a:t>
            </a:r>
          </a:p>
        </p:txBody>
      </p:sp>
      <p:sp>
        <p:nvSpPr>
          <p:cNvPr id="65" name="Retângulo Arredondado 213">
            <a:extLst>
              <a:ext uri="{FF2B5EF4-FFF2-40B4-BE49-F238E27FC236}">
                <a16:creationId xmlns:a16="http://schemas.microsoft.com/office/drawing/2014/main" id="{8092C763-B99A-432F-ACC3-2FFED267476A}"/>
              </a:ext>
            </a:extLst>
          </p:cNvPr>
          <p:cNvSpPr/>
          <p:nvPr/>
        </p:nvSpPr>
        <p:spPr>
          <a:xfrm>
            <a:off x="4392136" y="5189851"/>
            <a:ext cx="795632" cy="617101"/>
          </a:xfrm>
          <a:prstGeom prst="roundRect">
            <a:avLst>
              <a:gd name="adj" fmla="val 23565"/>
            </a:avLst>
          </a:prstGeom>
          <a:solidFill>
            <a:schemeClr val="accent5">
              <a:lumMod val="60000"/>
              <a:lumOff val="40000"/>
            </a:schemeClr>
          </a:solidFill>
          <a:ln w="3175" cmpd="sng">
            <a:solidFill>
              <a:schemeClr val="accent3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ACL</a:t>
            </a:r>
          </a:p>
        </p:txBody>
      </p:sp>
      <p:cxnSp>
        <p:nvCxnSpPr>
          <p:cNvPr id="66" name="Conector de Seta Reta 214">
            <a:extLst>
              <a:ext uri="{FF2B5EF4-FFF2-40B4-BE49-F238E27FC236}">
                <a16:creationId xmlns:a16="http://schemas.microsoft.com/office/drawing/2014/main" id="{ACD45A63-AEDB-4FA6-AAF6-B5D634147701}"/>
              </a:ext>
            </a:extLst>
          </p:cNvPr>
          <p:cNvCxnSpPr>
            <a:cxnSpLocks/>
          </p:cNvCxnSpPr>
          <p:nvPr/>
        </p:nvCxnSpPr>
        <p:spPr>
          <a:xfrm flipV="1">
            <a:off x="4746146" y="6706042"/>
            <a:ext cx="0" cy="113147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216">
            <a:extLst>
              <a:ext uri="{FF2B5EF4-FFF2-40B4-BE49-F238E27FC236}">
                <a16:creationId xmlns:a16="http://schemas.microsoft.com/office/drawing/2014/main" id="{043B6359-BFD6-4857-908A-253F667136CE}"/>
              </a:ext>
            </a:extLst>
          </p:cNvPr>
          <p:cNvCxnSpPr>
            <a:cxnSpLocks/>
          </p:cNvCxnSpPr>
          <p:nvPr/>
        </p:nvCxnSpPr>
        <p:spPr>
          <a:xfrm flipV="1">
            <a:off x="4745608" y="5792617"/>
            <a:ext cx="0" cy="29066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220">
            <a:extLst>
              <a:ext uri="{FF2B5EF4-FFF2-40B4-BE49-F238E27FC236}">
                <a16:creationId xmlns:a16="http://schemas.microsoft.com/office/drawing/2014/main" id="{0D419C1F-67A7-4A86-B8AD-0ACC643526FA}"/>
              </a:ext>
            </a:extLst>
          </p:cNvPr>
          <p:cNvCxnSpPr>
            <a:cxnSpLocks/>
            <a:stCxn id="65" idx="1"/>
            <a:endCxn id="62" idx="3"/>
          </p:cNvCxnSpPr>
          <p:nvPr/>
        </p:nvCxnSpPr>
        <p:spPr>
          <a:xfrm flipH="1">
            <a:off x="4096294" y="5498401"/>
            <a:ext cx="295843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223">
            <a:extLst>
              <a:ext uri="{FF2B5EF4-FFF2-40B4-BE49-F238E27FC236}">
                <a16:creationId xmlns:a16="http://schemas.microsoft.com/office/drawing/2014/main" id="{6A8ADF35-5A75-45F8-8EEF-F725949C5E29}"/>
              </a:ext>
            </a:extLst>
          </p:cNvPr>
          <p:cNvCxnSpPr>
            <a:cxnSpLocks/>
          </p:cNvCxnSpPr>
          <p:nvPr/>
        </p:nvCxnSpPr>
        <p:spPr>
          <a:xfrm>
            <a:off x="3582991" y="5821192"/>
            <a:ext cx="5086" cy="26774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228">
            <a:extLst>
              <a:ext uri="{FF2B5EF4-FFF2-40B4-BE49-F238E27FC236}">
                <a16:creationId xmlns:a16="http://schemas.microsoft.com/office/drawing/2014/main" id="{2CEC9E9B-8250-4C6D-84F0-048C9BD03734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3819101" y="6622628"/>
            <a:ext cx="0" cy="37211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231">
            <a:extLst>
              <a:ext uri="{FF2B5EF4-FFF2-40B4-BE49-F238E27FC236}">
                <a16:creationId xmlns:a16="http://schemas.microsoft.com/office/drawing/2014/main" id="{3E13B4E7-C344-4DF0-B1D9-CBDF652A58DB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3819101" y="7493596"/>
            <a:ext cx="0" cy="343919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232">
            <a:extLst>
              <a:ext uri="{FF2B5EF4-FFF2-40B4-BE49-F238E27FC236}">
                <a16:creationId xmlns:a16="http://schemas.microsoft.com/office/drawing/2014/main" id="{A17328FF-7FF6-4D33-A9F2-6F0DCAF53BCD}"/>
              </a:ext>
            </a:extLst>
          </p:cNvPr>
          <p:cNvCxnSpPr>
            <a:cxnSpLocks/>
          </p:cNvCxnSpPr>
          <p:nvPr/>
        </p:nvCxnSpPr>
        <p:spPr>
          <a:xfrm flipV="1">
            <a:off x="7859644" y="4112217"/>
            <a:ext cx="5872" cy="106600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2679E28-69DF-4E8C-934F-D2EB3A0CF1AC}"/>
              </a:ext>
            </a:extLst>
          </p:cNvPr>
          <p:cNvGrpSpPr/>
          <p:nvPr/>
        </p:nvGrpSpPr>
        <p:grpSpPr>
          <a:xfrm>
            <a:off x="861705" y="6706042"/>
            <a:ext cx="3394703" cy="1312323"/>
            <a:chOff x="861705" y="6706042"/>
            <a:chExt cx="3394703" cy="131232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7105B20-C993-49E4-A3CC-ADA4388CEE33}"/>
                </a:ext>
              </a:extLst>
            </p:cNvPr>
            <p:cNvCxnSpPr>
              <a:cxnSpLocks/>
            </p:cNvCxnSpPr>
            <p:nvPr/>
          </p:nvCxnSpPr>
          <p:spPr>
            <a:xfrm>
              <a:off x="2471046" y="6762898"/>
              <a:ext cx="1785362" cy="241293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285BA17-1C59-4236-8A22-80BB1700B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046" y="7493348"/>
              <a:ext cx="1759593" cy="457345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B79D652-10A1-4C4F-924D-389F76C454F6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6865257"/>
              <a:ext cx="2443778" cy="15470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C37C8C7-DD31-44AB-9AE7-ED1544ED9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5561" y="7477582"/>
              <a:ext cx="2414695" cy="451511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tângulo Arredondado 205">
              <a:extLst>
                <a:ext uri="{FF2B5EF4-FFF2-40B4-BE49-F238E27FC236}">
                  <a16:creationId xmlns:a16="http://schemas.microsoft.com/office/drawing/2014/main" id="{0A1A87C9-6956-480C-BF36-6FDAEC48120D}"/>
                </a:ext>
              </a:extLst>
            </p:cNvPr>
            <p:cNvSpPr/>
            <p:nvPr/>
          </p:nvSpPr>
          <p:spPr>
            <a:xfrm>
              <a:off x="861705" y="6706042"/>
              <a:ext cx="1708634" cy="1312323"/>
            </a:xfrm>
            <a:prstGeom prst="roundRect">
              <a:avLst>
                <a:gd name="adj" fmla="val 23565"/>
              </a:avLst>
            </a:prstGeom>
            <a:solidFill>
              <a:srgbClr val="FFFF00"/>
            </a:solidFill>
            <a:ln w="3175" cmpd="sng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3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CDC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60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B3EB4D49-1390-4F25-BD68-77D132151550}"/>
              </a:ext>
            </a:extLst>
          </p:cNvPr>
          <p:cNvSpPr txBox="1">
            <a:spLocks/>
          </p:cNvSpPr>
          <p:nvPr/>
        </p:nvSpPr>
        <p:spPr>
          <a:xfrm>
            <a:off x="1780673" y="1421358"/>
            <a:ext cx="13716000" cy="1064793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7200" b="1">
                <a:solidFill>
                  <a:schemeClr val="tx2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defRPr>
            </a:lvl1pPr>
          </a:lstStyle>
          <a:p>
            <a:r>
              <a:rPr lang="pt-BR" dirty="0"/>
              <a:t>Dados descentralizados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D66547F0-F5C5-4F1F-8D7B-045D42922F5F}"/>
              </a:ext>
            </a:extLst>
          </p:cNvPr>
          <p:cNvSpPr txBox="1">
            <a:spLocks/>
          </p:cNvSpPr>
          <p:nvPr/>
        </p:nvSpPr>
        <p:spPr>
          <a:xfrm>
            <a:off x="1901372" y="3149206"/>
            <a:ext cx="8615407" cy="186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/>
              <a:t>Armazenamento de dados independentes por serviço </a:t>
            </a:r>
            <a:r>
              <a:rPr lang="pt-BR" sz="1800" dirty="0"/>
              <a:t>levam à fragmentação das visões de dados. </a:t>
            </a:r>
            <a:r>
              <a:rPr lang="pt-BR" sz="1800" dirty="0" err="1"/>
              <a:t>Ex</a:t>
            </a:r>
            <a:r>
              <a:rPr lang="pt-BR" sz="1800" dirty="0"/>
              <a:t>: visão sobreposta/compartilhada de “cliente” ou “pedido de vendas”</a:t>
            </a:r>
          </a:p>
          <a:p>
            <a:r>
              <a:rPr lang="pt-BR" sz="1800" dirty="0"/>
              <a:t>A sincronização dos repositórios de dados precisa ser endereçada (eventos são uma saída para isso)</a:t>
            </a:r>
          </a:p>
          <a:p>
            <a:r>
              <a:rPr lang="pt-BR" sz="1800" b="1" dirty="0"/>
              <a:t>Dados</a:t>
            </a:r>
            <a:r>
              <a:rPr lang="pt-BR" sz="1800" dirty="0"/>
              <a:t>, muito provavelmente, serão </a:t>
            </a:r>
            <a:r>
              <a:rPr lang="pt-BR" sz="1800" b="1" dirty="0"/>
              <a:t>eventualmente consistentes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1C8730-31D3-4413-94AE-4D6F1E3929D7}"/>
              </a:ext>
            </a:extLst>
          </p:cNvPr>
          <p:cNvGrpSpPr/>
          <p:nvPr/>
        </p:nvGrpSpPr>
        <p:grpSpPr>
          <a:xfrm>
            <a:off x="10621787" y="3163371"/>
            <a:ext cx="5067249" cy="2544656"/>
            <a:chOff x="4848276" y="2398610"/>
            <a:chExt cx="6702138" cy="3529775"/>
          </a:xfrm>
        </p:grpSpPr>
        <p:sp>
          <p:nvSpPr>
            <p:cNvPr id="78" name="Rounded Rectangle 3">
              <a:extLst>
                <a:ext uri="{FF2B5EF4-FFF2-40B4-BE49-F238E27FC236}">
                  <a16:creationId xmlns:a16="http://schemas.microsoft.com/office/drawing/2014/main" id="{9F2B49B8-8689-4BFF-8D1A-17B47142A282}"/>
                </a:ext>
              </a:extLst>
            </p:cNvPr>
            <p:cNvSpPr/>
            <p:nvPr/>
          </p:nvSpPr>
          <p:spPr bwMode="auto">
            <a:xfrm>
              <a:off x="4848277" y="2398610"/>
              <a:ext cx="6702136" cy="515457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endParaRPr>
            </a:p>
          </p:txBody>
        </p:sp>
        <p:sp>
          <p:nvSpPr>
            <p:cNvPr id="79" name="Rounded Rectangle 4">
              <a:extLst>
                <a:ext uri="{FF2B5EF4-FFF2-40B4-BE49-F238E27FC236}">
                  <a16:creationId xmlns:a16="http://schemas.microsoft.com/office/drawing/2014/main" id="{29B72047-5127-4A21-8ADC-65C1C3641E5F}"/>
                </a:ext>
              </a:extLst>
            </p:cNvPr>
            <p:cNvSpPr/>
            <p:nvPr/>
          </p:nvSpPr>
          <p:spPr bwMode="auto">
            <a:xfrm>
              <a:off x="4848276" y="3001134"/>
              <a:ext cx="6702138" cy="1235585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endParaRPr>
            </a:p>
          </p:txBody>
        </p:sp>
        <p:sp>
          <p:nvSpPr>
            <p:cNvPr id="80" name="Rounded Rectangle 5">
              <a:extLst>
                <a:ext uri="{FF2B5EF4-FFF2-40B4-BE49-F238E27FC236}">
                  <a16:creationId xmlns:a16="http://schemas.microsoft.com/office/drawing/2014/main" id="{64EB7BF0-2979-4B1B-AB59-CA58503D2CEF}"/>
                </a:ext>
              </a:extLst>
            </p:cNvPr>
            <p:cNvSpPr/>
            <p:nvPr/>
          </p:nvSpPr>
          <p:spPr bwMode="auto">
            <a:xfrm>
              <a:off x="4848276" y="4305092"/>
              <a:ext cx="6702138" cy="906630"/>
            </a:xfrm>
            <a:prstGeom prst="roundRect">
              <a:avLst/>
            </a:prstGeom>
            <a:solidFill>
              <a:schemeClr val="accent3">
                <a:alpha val="24000"/>
              </a:schemeClr>
            </a:solidFill>
            <a:ln w="9525"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endParaRPr>
            </a:p>
          </p:txBody>
        </p:sp>
        <p:pic>
          <p:nvPicPr>
            <p:cNvPr id="81" name="Immagine 11">
              <a:extLst>
                <a:ext uri="{FF2B5EF4-FFF2-40B4-BE49-F238E27FC236}">
                  <a16:creationId xmlns:a16="http://schemas.microsoft.com/office/drawing/2014/main" id="{27833702-5B24-4B92-80A8-8810C375C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133" y="2515796"/>
              <a:ext cx="456301" cy="300858"/>
            </a:xfrm>
            <a:prstGeom prst="rect">
              <a:avLst/>
            </a:prstGeom>
          </p:spPr>
        </p:pic>
        <p:sp>
          <p:nvSpPr>
            <p:cNvPr id="82" name="Rounded Rectangle 7">
              <a:extLst>
                <a:ext uri="{FF2B5EF4-FFF2-40B4-BE49-F238E27FC236}">
                  <a16:creationId xmlns:a16="http://schemas.microsoft.com/office/drawing/2014/main" id="{1985D8DD-4497-49EB-9452-60850E8DBF52}"/>
                </a:ext>
              </a:extLst>
            </p:cNvPr>
            <p:cNvSpPr/>
            <p:nvPr/>
          </p:nvSpPr>
          <p:spPr bwMode="auto">
            <a:xfrm>
              <a:off x="5062144" y="3108456"/>
              <a:ext cx="1922600" cy="1995629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endParaRPr>
            </a:p>
          </p:txBody>
        </p:sp>
        <p:pic>
          <p:nvPicPr>
            <p:cNvPr id="83" name="Picture 2" descr="http://www.relevanttools.com/img/icon_database_orange.png">
              <a:extLst>
                <a:ext uri="{FF2B5EF4-FFF2-40B4-BE49-F238E27FC236}">
                  <a16:creationId xmlns:a16="http://schemas.microsoft.com/office/drawing/2014/main" id="{E1F8816C-DA0B-4EEC-9AAD-766D2B39CA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4587" y="4480769"/>
              <a:ext cx="901764" cy="503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Rounded Rectangle 9">
              <a:extLst>
                <a:ext uri="{FF2B5EF4-FFF2-40B4-BE49-F238E27FC236}">
                  <a16:creationId xmlns:a16="http://schemas.microsoft.com/office/drawing/2014/main" id="{6F1ABC44-D0ED-4654-BCE9-AA02C0E8D05E}"/>
                </a:ext>
              </a:extLst>
            </p:cNvPr>
            <p:cNvSpPr/>
            <p:nvPr/>
          </p:nvSpPr>
          <p:spPr bwMode="auto">
            <a:xfrm>
              <a:off x="7215983" y="3123019"/>
              <a:ext cx="1922600" cy="1995629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endParaRPr>
            </a:p>
          </p:txBody>
        </p:sp>
        <p:pic>
          <p:nvPicPr>
            <p:cNvPr id="86" name="Picture 2" descr="http://www.relevanttools.com/img/icon_database_orange.png">
              <a:extLst>
                <a:ext uri="{FF2B5EF4-FFF2-40B4-BE49-F238E27FC236}">
                  <a16:creationId xmlns:a16="http://schemas.microsoft.com/office/drawing/2014/main" id="{E84F22AA-4E70-4CCC-B75C-A9DC4D404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144" y="4380175"/>
              <a:ext cx="901764" cy="503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Rounded Rectangle 11">
              <a:extLst>
                <a:ext uri="{FF2B5EF4-FFF2-40B4-BE49-F238E27FC236}">
                  <a16:creationId xmlns:a16="http://schemas.microsoft.com/office/drawing/2014/main" id="{F4E08765-5F19-4F10-886F-5CDB9B5FCC26}"/>
                </a:ext>
              </a:extLst>
            </p:cNvPr>
            <p:cNvSpPr/>
            <p:nvPr/>
          </p:nvSpPr>
          <p:spPr bwMode="auto">
            <a:xfrm>
              <a:off x="9410288" y="3123018"/>
              <a:ext cx="1922600" cy="1995629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endParaRPr>
            </a:p>
          </p:txBody>
        </p:sp>
        <p:pic>
          <p:nvPicPr>
            <p:cNvPr id="89" name="Picture 2" descr="http://www.relevanttools.com/img/icon_database_orange.png">
              <a:extLst>
                <a:ext uri="{FF2B5EF4-FFF2-40B4-BE49-F238E27FC236}">
                  <a16:creationId xmlns:a16="http://schemas.microsoft.com/office/drawing/2014/main" id="{8B41B8E8-A8B7-49E5-9369-72888254B1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0706" y="4499087"/>
              <a:ext cx="901764" cy="503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Rounded Rectangle 13">
              <a:extLst>
                <a:ext uri="{FF2B5EF4-FFF2-40B4-BE49-F238E27FC236}">
                  <a16:creationId xmlns:a16="http://schemas.microsoft.com/office/drawing/2014/main" id="{8E8EA575-CB1F-4855-9E83-02D10584536E}"/>
                </a:ext>
              </a:extLst>
            </p:cNvPr>
            <p:cNvSpPr/>
            <p:nvPr/>
          </p:nvSpPr>
          <p:spPr bwMode="auto">
            <a:xfrm>
              <a:off x="7822580" y="3569320"/>
              <a:ext cx="780890" cy="43780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charset="0"/>
                </a:rPr>
                <a:t>Service</a:t>
              </a:r>
              <a:endParaRPr lang="pt-BR" sz="8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91" name="Rounded Rectangle 14">
              <a:extLst>
                <a:ext uri="{FF2B5EF4-FFF2-40B4-BE49-F238E27FC236}">
                  <a16:creationId xmlns:a16="http://schemas.microsoft.com/office/drawing/2014/main" id="{4FD4F0DA-172A-419F-A281-BFF4FE00393C}"/>
                </a:ext>
              </a:extLst>
            </p:cNvPr>
            <p:cNvSpPr/>
            <p:nvPr/>
          </p:nvSpPr>
          <p:spPr bwMode="auto">
            <a:xfrm>
              <a:off x="9776693" y="3385130"/>
              <a:ext cx="780890" cy="43780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charset="0"/>
                </a:rPr>
                <a:t>Service</a:t>
              </a:r>
              <a:endParaRPr lang="pt-BR" sz="8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92" name="Rounded Rectangle 15">
              <a:extLst>
                <a:ext uri="{FF2B5EF4-FFF2-40B4-BE49-F238E27FC236}">
                  <a16:creationId xmlns:a16="http://schemas.microsoft.com/office/drawing/2014/main" id="{B679AC7E-4759-4E16-BEDE-660BCD036A29}"/>
                </a:ext>
              </a:extLst>
            </p:cNvPr>
            <p:cNvSpPr/>
            <p:nvPr/>
          </p:nvSpPr>
          <p:spPr bwMode="auto">
            <a:xfrm>
              <a:off x="10109146" y="3682758"/>
              <a:ext cx="780890" cy="43780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charset="0"/>
                </a:rPr>
                <a:t>Service</a:t>
              </a:r>
              <a:endParaRPr lang="pt-BR" sz="8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93" name="Rounded Rectangle 16">
              <a:extLst>
                <a:ext uri="{FF2B5EF4-FFF2-40B4-BE49-F238E27FC236}">
                  <a16:creationId xmlns:a16="http://schemas.microsoft.com/office/drawing/2014/main" id="{A9FB3C8B-8EE0-4530-887D-15EF5CFD1EDE}"/>
                </a:ext>
              </a:extLst>
            </p:cNvPr>
            <p:cNvSpPr/>
            <p:nvPr/>
          </p:nvSpPr>
          <p:spPr bwMode="auto">
            <a:xfrm>
              <a:off x="5272300" y="3244951"/>
              <a:ext cx="780890" cy="43780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charset="0"/>
                </a:rPr>
                <a:t>Service</a:t>
              </a:r>
              <a:endParaRPr lang="pt-BR" sz="8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94" name="Rounded Rectangle 17">
              <a:extLst>
                <a:ext uri="{FF2B5EF4-FFF2-40B4-BE49-F238E27FC236}">
                  <a16:creationId xmlns:a16="http://schemas.microsoft.com/office/drawing/2014/main" id="{275AEF1F-E17A-4FF4-8C0D-A04149876BAC}"/>
                </a:ext>
              </a:extLst>
            </p:cNvPr>
            <p:cNvSpPr/>
            <p:nvPr/>
          </p:nvSpPr>
          <p:spPr bwMode="auto">
            <a:xfrm>
              <a:off x="5539857" y="3506014"/>
              <a:ext cx="780890" cy="43780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charset="0"/>
                </a:rPr>
                <a:t>Service</a:t>
              </a:r>
              <a:endParaRPr lang="pt-BR" sz="8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95" name="Rounded Rectangle 18">
              <a:extLst>
                <a:ext uri="{FF2B5EF4-FFF2-40B4-BE49-F238E27FC236}">
                  <a16:creationId xmlns:a16="http://schemas.microsoft.com/office/drawing/2014/main" id="{CD059627-328D-411A-A65A-60BB5602EE90}"/>
                </a:ext>
              </a:extLst>
            </p:cNvPr>
            <p:cNvSpPr/>
            <p:nvPr/>
          </p:nvSpPr>
          <p:spPr bwMode="auto">
            <a:xfrm>
              <a:off x="5741350" y="3747348"/>
              <a:ext cx="780890" cy="43780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pt-BR" sz="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charset="0"/>
                </a:rPr>
                <a:t>Service</a:t>
              </a:r>
              <a:endParaRPr lang="pt-BR" sz="8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96" name="Left-Right Arrow 19">
              <a:extLst>
                <a:ext uri="{FF2B5EF4-FFF2-40B4-BE49-F238E27FC236}">
                  <a16:creationId xmlns:a16="http://schemas.microsoft.com/office/drawing/2014/main" id="{0A3FF56A-8820-43E5-B064-2FADE836574B}"/>
                </a:ext>
              </a:extLst>
            </p:cNvPr>
            <p:cNvSpPr/>
            <p:nvPr/>
          </p:nvSpPr>
          <p:spPr>
            <a:xfrm>
              <a:off x="6452482" y="4526373"/>
              <a:ext cx="1336229" cy="224232"/>
            </a:xfrm>
            <a:prstGeom prst="left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Left-Right Arrow 20">
              <a:extLst>
                <a:ext uri="{FF2B5EF4-FFF2-40B4-BE49-F238E27FC236}">
                  <a16:creationId xmlns:a16="http://schemas.microsoft.com/office/drawing/2014/main" id="{7144A869-2737-4617-83D1-67273FED367D}"/>
                </a:ext>
              </a:extLst>
            </p:cNvPr>
            <p:cNvSpPr/>
            <p:nvPr/>
          </p:nvSpPr>
          <p:spPr>
            <a:xfrm>
              <a:off x="6452482" y="4847688"/>
              <a:ext cx="3468225" cy="238397"/>
            </a:xfrm>
            <a:prstGeom prst="left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C82A57-3565-4D67-A01F-7BD24103585C}"/>
                </a:ext>
              </a:extLst>
            </p:cNvPr>
            <p:cNvSpPr txBox="1"/>
            <p:nvPr/>
          </p:nvSpPr>
          <p:spPr>
            <a:xfrm>
              <a:off x="6959896" y="5202610"/>
              <a:ext cx="2423966" cy="725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Data </a:t>
              </a:r>
              <a:r>
                <a:rPr lang="pt-BR" sz="1400" b="1" dirty="0" err="1"/>
                <a:t>synchronization</a:t>
              </a:r>
              <a:endParaRPr lang="pt-BR" sz="1400" b="1" dirty="0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C1829458-6974-4C03-8A6C-5671CF3D7835}"/>
              </a:ext>
            </a:extLst>
          </p:cNvPr>
          <p:cNvSpPr/>
          <p:nvPr/>
        </p:nvSpPr>
        <p:spPr>
          <a:xfrm>
            <a:off x="2032001" y="5875765"/>
            <a:ext cx="13318412" cy="2186008"/>
          </a:xfrm>
          <a:prstGeom prst="rect">
            <a:avLst/>
          </a:prstGeom>
          <a:solidFill>
            <a:srgbClr val="BDBDBD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Modelo Tradicional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4C3C575-3C0B-44B8-8A72-59F6C74A38A0}"/>
              </a:ext>
            </a:extLst>
          </p:cNvPr>
          <p:cNvSpPr/>
          <p:nvPr/>
        </p:nvSpPr>
        <p:spPr>
          <a:xfrm>
            <a:off x="9953467" y="6326686"/>
            <a:ext cx="1688364" cy="16599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67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AF10BDD-8CDA-4BE7-A4DD-2D9323ABE79C}"/>
              </a:ext>
            </a:extLst>
          </p:cNvPr>
          <p:cNvSpPr/>
          <p:nvPr/>
        </p:nvSpPr>
        <p:spPr>
          <a:xfrm>
            <a:off x="10026057" y="6403246"/>
            <a:ext cx="1543184" cy="1494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67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Sistema Legado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401661D-6798-4FB7-AEF0-E1AC2519347D}"/>
              </a:ext>
            </a:extLst>
          </p:cNvPr>
          <p:cNvSpPr/>
          <p:nvPr/>
        </p:nvSpPr>
        <p:spPr>
          <a:xfrm>
            <a:off x="10322339" y="6632930"/>
            <a:ext cx="979474" cy="316452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67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Aplicação</a:t>
            </a:r>
          </a:p>
        </p:txBody>
      </p:sp>
      <p:sp>
        <p:nvSpPr>
          <p:cNvPr id="103" name="Cilindro 212">
            <a:extLst>
              <a:ext uri="{FF2B5EF4-FFF2-40B4-BE49-F238E27FC236}">
                <a16:creationId xmlns:a16="http://schemas.microsoft.com/office/drawing/2014/main" id="{3E524E41-60D6-447B-ADCF-3272A4A08C51}"/>
              </a:ext>
            </a:extLst>
          </p:cNvPr>
          <p:cNvSpPr/>
          <p:nvPr/>
        </p:nvSpPr>
        <p:spPr>
          <a:xfrm>
            <a:off x="10307912" y="7028576"/>
            <a:ext cx="979474" cy="807824"/>
          </a:xfrm>
          <a:prstGeom prst="can">
            <a:avLst/>
          </a:prstGeom>
          <a:solidFill>
            <a:schemeClr val="accent6">
              <a:lumMod val="75000"/>
            </a:schemeClr>
          </a:solidFill>
          <a:ln w="3175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Dados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B60B47-A739-4127-A6D2-1E1C3EA64F26}"/>
              </a:ext>
            </a:extLst>
          </p:cNvPr>
          <p:cNvSpPr/>
          <p:nvPr/>
        </p:nvSpPr>
        <p:spPr>
          <a:xfrm>
            <a:off x="13250281" y="6326686"/>
            <a:ext cx="1688364" cy="141430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67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31CFF7A-CDD3-44EE-8AB3-6E85984AA2FF}"/>
              </a:ext>
            </a:extLst>
          </p:cNvPr>
          <p:cNvSpPr/>
          <p:nvPr/>
        </p:nvSpPr>
        <p:spPr>
          <a:xfrm>
            <a:off x="13322871" y="6403247"/>
            <a:ext cx="1543184" cy="1252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67" b="1" i="0" u="none" strike="noStrike" kern="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77F50A-828E-4939-AD4C-3F49388164E1}"/>
              </a:ext>
            </a:extLst>
          </p:cNvPr>
          <p:cNvSpPr/>
          <p:nvPr/>
        </p:nvSpPr>
        <p:spPr>
          <a:xfrm>
            <a:off x="13457296" y="6632930"/>
            <a:ext cx="1275045" cy="316452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67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Aplicação B</a:t>
            </a:r>
          </a:p>
        </p:txBody>
      </p:sp>
      <p:sp>
        <p:nvSpPr>
          <p:cNvPr id="107" name="Cilindro 212">
            <a:extLst>
              <a:ext uri="{FF2B5EF4-FFF2-40B4-BE49-F238E27FC236}">
                <a16:creationId xmlns:a16="http://schemas.microsoft.com/office/drawing/2014/main" id="{D53E7596-20BE-4906-867E-E3D14347360D}"/>
              </a:ext>
            </a:extLst>
          </p:cNvPr>
          <p:cNvSpPr/>
          <p:nvPr/>
        </p:nvSpPr>
        <p:spPr>
          <a:xfrm>
            <a:off x="13604726" y="7028576"/>
            <a:ext cx="979474" cy="501329"/>
          </a:xfrm>
          <a:prstGeom prst="can">
            <a:avLst/>
          </a:prstGeom>
          <a:solidFill>
            <a:schemeClr val="accent5">
              <a:lumMod val="50000"/>
            </a:schemeClr>
          </a:solidFill>
          <a:ln w="3175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Dados</a:t>
            </a:r>
          </a:p>
        </p:txBody>
      </p:sp>
      <p:sp>
        <p:nvSpPr>
          <p:cNvPr id="108" name="Arrow: Left-Right 107">
            <a:extLst>
              <a:ext uri="{FF2B5EF4-FFF2-40B4-BE49-F238E27FC236}">
                <a16:creationId xmlns:a16="http://schemas.microsoft.com/office/drawing/2014/main" id="{C3F83327-59D9-45A6-B999-D4F680FA6AB9}"/>
              </a:ext>
            </a:extLst>
          </p:cNvPr>
          <p:cNvSpPr/>
          <p:nvPr/>
        </p:nvSpPr>
        <p:spPr>
          <a:xfrm>
            <a:off x="11307722" y="7144482"/>
            <a:ext cx="2269997" cy="3164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latin typeface="Calibri" panose="020F0502020204030204" pitchFamily="34" charset="0"/>
                <a:cs typeface="Calibri" panose="020F0502020204030204" pitchFamily="34" charset="0"/>
              </a:rPr>
              <a:t>Replicação / ETL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67B254-2BC9-45D7-A537-B205331F1237}"/>
              </a:ext>
            </a:extLst>
          </p:cNvPr>
          <p:cNvSpPr/>
          <p:nvPr/>
        </p:nvSpPr>
        <p:spPr>
          <a:xfrm rot="16200000">
            <a:off x="9566138" y="7167213"/>
            <a:ext cx="1197195" cy="141177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API / Serviços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D14655B-AFB3-4C96-94DA-E7F2D87388B4}"/>
              </a:ext>
            </a:extLst>
          </p:cNvPr>
          <p:cNvSpPr/>
          <p:nvPr/>
        </p:nvSpPr>
        <p:spPr>
          <a:xfrm>
            <a:off x="6599549" y="6441505"/>
            <a:ext cx="1688364" cy="141430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67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5896AE2-1D15-47E2-93A3-4EE9A5A40BE3}"/>
              </a:ext>
            </a:extLst>
          </p:cNvPr>
          <p:cNvSpPr/>
          <p:nvPr/>
        </p:nvSpPr>
        <p:spPr>
          <a:xfrm>
            <a:off x="6672139" y="6518066"/>
            <a:ext cx="1543184" cy="1252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67" b="1" i="0" u="none" strike="noStrike" kern="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0E04ECD-BF33-4429-A2DD-E42CCD6C3A4E}"/>
              </a:ext>
            </a:extLst>
          </p:cNvPr>
          <p:cNvSpPr/>
          <p:nvPr/>
        </p:nvSpPr>
        <p:spPr>
          <a:xfrm>
            <a:off x="6806564" y="6747749"/>
            <a:ext cx="1275045" cy="316452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67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Aplicação A</a:t>
            </a:r>
          </a:p>
        </p:txBody>
      </p:sp>
      <p:sp>
        <p:nvSpPr>
          <p:cNvPr id="113" name="Cilindro 212">
            <a:extLst>
              <a:ext uri="{FF2B5EF4-FFF2-40B4-BE49-F238E27FC236}">
                <a16:creationId xmlns:a16="http://schemas.microsoft.com/office/drawing/2014/main" id="{ECB1987F-5905-4FF7-AA7E-2899B7B05A9C}"/>
              </a:ext>
            </a:extLst>
          </p:cNvPr>
          <p:cNvSpPr/>
          <p:nvPr/>
        </p:nvSpPr>
        <p:spPr>
          <a:xfrm>
            <a:off x="6953994" y="7143395"/>
            <a:ext cx="979474" cy="501329"/>
          </a:xfrm>
          <a:prstGeom prst="can">
            <a:avLst/>
          </a:prstGeom>
          <a:solidFill>
            <a:schemeClr val="accent5">
              <a:lumMod val="50000"/>
            </a:schemeClr>
          </a:solidFill>
          <a:ln w="3175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Dados</a:t>
            </a:r>
          </a:p>
        </p:txBody>
      </p:sp>
      <p:sp>
        <p:nvSpPr>
          <p:cNvPr id="114" name="Arrow: Left-Right 113">
            <a:extLst>
              <a:ext uri="{FF2B5EF4-FFF2-40B4-BE49-F238E27FC236}">
                <a16:creationId xmlns:a16="http://schemas.microsoft.com/office/drawing/2014/main" id="{4A0B8D7F-0042-48ED-AE04-4551F16F09B5}"/>
              </a:ext>
            </a:extLst>
          </p:cNvPr>
          <p:cNvSpPr/>
          <p:nvPr/>
        </p:nvSpPr>
        <p:spPr>
          <a:xfrm>
            <a:off x="8093665" y="6782928"/>
            <a:ext cx="1980146" cy="3164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Calibri" panose="020F0502020204030204" pitchFamily="34" charset="0"/>
                <a:cs typeface="Calibri" panose="020F0502020204030204" pitchFamily="34" charset="0"/>
              </a:rPr>
              <a:t>Consumo de APIs/Serviços</a:t>
            </a:r>
          </a:p>
        </p:txBody>
      </p:sp>
      <p:sp>
        <p:nvSpPr>
          <p:cNvPr id="115" name="Content Placeholder 1">
            <a:extLst>
              <a:ext uri="{FF2B5EF4-FFF2-40B4-BE49-F238E27FC236}">
                <a16:creationId xmlns:a16="http://schemas.microsoft.com/office/drawing/2014/main" id="{F501CA73-EB6D-4113-B1FC-F3F47C5F0709}"/>
              </a:ext>
            </a:extLst>
          </p:cNvPr>
          <p:cNvSpPr txBox="1">
            <a:spLocks/>
          </p:cNvSpPr>
          <p:nvPr/>
        </p:nvSpPr>
        <p:spPr>
          <a:xfrm>
            <a:off x="2220686" y="5888113"/>
            <a:ext cx="4291847" cy="2173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pt-BR" altLang="de-DE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“Fonte da Verdade” (</a:t>
            </a:r>
            <a:r>
              <a:rPr lang="pt-BR" altLang="de-DE" b="1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</a:t>
            </a:r>
            <a:r>
              <a:rPr lang="pt-BR" altLang="de-DE" b="1" kern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pt-BR" altLang="de-DE" b="1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de-DE" b="1" kern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pt-BR" altLang="de-DE" b="1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de-DE" b="1" kern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pt-BR" altLang="de-DE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são as </a:t>
            </a:r>
            <a:r>
              <a:rPr lang="pt-BR" altLang="de-DE" b="1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Bases de Dados das Aplicações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pt-BR" altLang="de-DE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Dados até podem ser distribuídos, porém isso é feito através de replicação, ETL ou consumo de serviços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pt-BR" altLang="de-DE" b="1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Alto acoplamento</a:t>
            </a:r>
            <a:r>
              <a:rPr lang="pt-BR" altLang="de-DE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entre  os “donos dos dados” e consumidores dos dados</a:t>
            </a:r>
          </a:p>
        </p:txBody>
      </p:sp>
      <p:sp>
        <p:nvSpPr>
          <p:cNvPr id="116" name="Cilindro 212">
            <a:extLst>
              <a:ext uri="{FF2B5EF4-FFF2-40B4-BE49-F238E27FC236}">
                <a16:creationId xmlns:a16="http://schemas.microsoft.com/office/drawing/2014/main" id="{F0679D15-8F36-4824-A6B2-A67571EA5DE2}"/>
              </a:ext>
            </a:extLst>
          </p:cNvPr>
          <p:cNvSpPr/>
          <p:nvPr/>
        </p:nvSpPr>
        <p:spPr>
          <a:xfrm>
            <a:off x="13646323" y="7247926"/>
            <a:ext cx="274558" cy="219327"/>
          </a:xfrm>
          <a:prstGeom prst="can">
            <a:avLst/>
          </a:prstGeom>
          <a:solidFill>
            <a:schemeClr val="accent6">
              <a:lumMod val="75000"/>
            </a:schemeClr>
          </a:solidFill>
          <a:ln w="3175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Cilindro 212">
            <a:extLst>
              <a:ext uri="{FF2B5EF4-FFF2-40B4-BE49-F238E27FC236}">
                <a16:creationId xmlns:a16="http://schemas.microsoft.com/office/drawing/2014/main" id="{8E0340B5-0D4F-4D7E-8FDC-1E721334CCEA}"/>
              </a:ext>
            </a:extLst>
          </p:cNvPr>
          <p:cNvSpPr/>
          <p:nvPr/>
        </p:nvSpPr>
        <p:spPr>
          <a:xfrm>
            <a:off x="7633973" y="7382488"/>
            <a:ext cx="274558" cy="219327"/>
          </a:xfrm>
          <a:prstGeom prst="can">
            <a:avLst/>
          </a:prstGeom>
          <a:solidFill>
            <a:schemeClr val="accent6">
              <a:lumMod val="75000"/>
            </a:schemeClr>
          </a:solidFill>
          <a:ln w="3175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4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B3EB4D49-1390-4F25-BD68-77D132151550}"/>
              </a:ext>
            </a:extLst>
          </p:cNvPr>
          <p:cNvSpPr txBox="1">
            <a:spLocks/>
          </p:cNvSpPr>
          <p:nvPr/>
        </p:nvSpPr>
        <p:spPr>
          <a:xfrm>
            <a:off x="1780673" y="1421358"/>
            <a:ext cx="13716000" cy="1064793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7200" b="1">
                <a:solidFill>
                  <a:schemeClr val="tx2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defRPr>
            </a:lvl1pPr>
          </a:lstStyle>
          <a:p>
            <a:r>
              <a:rPr lang="pt-BR" dirty="0"/>
              <a:t>Dados descentralizados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1829458-6974-4C03-8A6C-5671CF3D7835}"/>
              </a:ext>
            </a:extLst>
          </p:cNvPr>
          <p:cNvSpPr/>
          <p:nvPr/>
        </p:nvSpPr>
        <p:spPr>
          <a:xfrm>
            <a:off x="2032001" y="2653591"/>
            <a:ext cx="13318412" cy="2186008"/>
          </a:xfrm>
          <a:prstGeom prst="rect">
            <a:avLst/>
          </a:prstGeom>
          <a:solidFill>
            <a:srgbClr val="BDBDBD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Modelo Tradicional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4C3C575-3C0B-44B8-8A72-59F6C74A38A0}"/>
              </a:ext>
            </a:extLst>
          </p:cNvPr>
          <p:cNvSpPr/>
          <p:nvPr/>
        </p:nvSpPr>
        <p:spPr>
          <a:xfrm>
            <a:off x="9953467" y="3104512"/>
            <a:ext cx="1688364" cy="16599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67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AF10BDD-8CDA-4BE7-A4DD-2D9323ABE79C}"/>
              </a:ext>
            </a:extLst>
          </p:cNvPr>
          <p:cNvSpPr/>
          <p:nvPr/>
        </p:nvSpPr>
        <p:spPr>
          <a:xfrm>
            <a:off x="10026057" y="3181072"/>
            <a:ext cx="1543184" cy="1494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67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Sistema Legado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401661D-6798-4FB7-AEF0-E1AC2519347D}"/>
              </a:ext>
            </a:extLst>
          </p:cNvPr>
          <p:cNvSpPr/>
          <p:nvPr/>
        </p:nvSpPr>
        <p:spPr>
          <a:xfrm>
            <a:off x="10322339" y="3410756"/>
            <a:ext cx="979474" cy="316452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67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Aplicação</a:t>
            </a:r>
          </a:p>
        </p:txBody>
      </p:sp>
      <p:sp>
        <p:nvSpPr>
          <p:cNvPr id="103" name="Cilindro 212">
            <a:extLst>
              <a:ext uri="{FF2B5EF4-FFF2-40B4-BE49-F238E27FC236}">
                <a16:creationId xmlns:a16="http://schemas.microsoft.com/office/drawing/2014/main" id="{3E524E41-60D6-447B-ADCF-3272A4A08C51}"/>
              </a:ext>
            </a:extLst>
          </p:cNvPr>
          <p:cNvSpPr/>
          <p:nvPr/>
        </p:nvSpPr>
        <p:spPr>
          <a:xfrm>
            <a:off x="10307912" y="3806402"/>
            <a:ext cx="979474" cy="807824"/>
          </a:xfrm>
          <a:prstGeom prst="can">
            <a:avLst/>
          </a:prstGeom>
          <a:solidFill>
            <a:schemeClr val="accent6">
              <a:lumMod val="75000"/>
            </a:schemeClr>
          </a:solidFill>
          <a:ln w="3175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Dados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B60B47-A739-4127-A6D2-1E1C3EA64F26}"/>
              </a:ext>
            </a:extLst>
          </p:cNvPr>
          <p:cNvSpPr/>
          <p:nvPr/>
        </p:nvSpPr>
        <p:spPr>
          <a:xfrm>
            <a:off x="13250281" y="3104512"/>
            <a:ext cx="1688364" cy="141430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67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31CFF7A-CDD3-44EE-8AB3-6E85984AA2FF}"/>
              </a:ext>
            </a:extLst>
          </p:cNvPr>
          <p:cNvSpPr/>
          <p:nvPr/>
        </p:nvSpPr>
        <p:spPr>
          <a:xfrm>
            <a:off x="13322871" y="3181073"/>
            <a:ext cx="1543184" cy="1252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67" b="1" i="0" u="none" strike="noStrike" kern="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77F50A-828E-4939-AD4C-3F49388164E1}"/>
              </a:ext>
            </a:extLst>
          </p:cNvPr>
          <p:cNvSpPr/>
          <p:nvPr/>
        </p:nvSpPr>
        <p:spPr>
          <a:xfrm>
            <a:off x="13457296" y="3410756"/>
            <a:ext cx="1275045" cy="316452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67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Aplicação B</a:t>
            </a:r>
          </a:p>
        </p:txBody>
      </p:sp>
      <p:sp>
        <p:nvSpPr>
          <p:cNvPr id="107" name="Cilindro 212">
            <a:extLst>
              <a:ext uri="{FF2B5EF4-FFF2-40B4-BE49-F238E27FC236}">
                <a16:creationId xmlns:a16="http://schemas.microsoft.com/office/drawing/2014/main" id="{D53E7596-20BE-4906-867E-E3D14347360D}"/>
              </a:ext>
            </a:extLst>
          </p:cNvPr>
          <p:cNvSpPr/>
          <p:nvPr/>
        </p:nvSpPr>
        <p:spPr>
          <a:xfrm>
            <a:off x="13604726" y="3806402"/>
            <a:ext cx="979474" cy="501329"/>
          </a:xfrm>
          <a:prstGeom prst="can">
            <a:avLst/>
          </a:prstGeom>
          <a:solidFill>
            <a:schemeClr val="accent5">
              <a:lumMod val="50000"/>
            </a:schemeClr>
          </a:solidFill>
          <a:ln w="3175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Dados</a:t>
            </a:r>
          </a:p>
        </p:txBody>
      </p:sp>
      <p:sp>
        <p:nvSpPr>
          <p:cNvPr id="108" name="Arrow: Left-Right 107">
            <a:extLst>
              <a:ext uri="{FF2B5EF4-FFF2-40B4-BE49-F238E27FC236}">
                <a16:creationId xmlns:a16="http://schemas.microsoft.com/office/drawing/2014/main" id="{C3F83327-59D9-45A6-B999-D4F680FA6AB9}"/>
              </a:ext>
            </a:extLst>
          </p:cNvPr>
          <p:cNvSpPr/>
          <p:nvPr/>
        </p:nvSpPr>
        <p:spPr>
          <a:xfrm>
            <a:off x="11307722" y="3922308"/>
            <a:ext cx="2269997" cy="3164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latin typeface="Calibri" panose="020F0502020204030204" pitchFamily="34" charset="0"/>
                <a:cs typeface="Calibri" panose="020F0502020204030204" pitchFamily="34" charset="0"/>
              </a:rPr>
              <a:t>Replicação / ETL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67B254-2BC9-45D7-A537-B205331F1237}"/>
              </a:ext>
            </a:extLst>
          </p:cNvPr>
          <p:cNvSpPr/>
          <p:nvPr/>
        </p:nvSpPr>
        <p:spPr>
          <a:xfrm rot="16200000">
            <a:off x="9566138" y="3945039"/>
            <a:ext cx="1197195" cy="141177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API / Serviços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D14655B-AFB3-4C96-94DA-E7F2D87388B4}"/>
              </a:ext>
            </a:extLst>
          </p:cNvPr>
          <p:cNvSpPr/>
          <p:nvPr/>
        </p:nvSpPr>
        <p:spPr>
          <a:xfrm>
            <a:off x="6599549" y="3219331"/>
            <a:ext cx="1688364" cy="141430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67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5896AE2-1D15-47E2-93A3-4EE9A5A40BE3}"/>
              </a:ext>
            </a:extLst>
          </p:cNvPr>
          <p:cNvSpPr/>
          <p:nvPr/>
        </p:nvSpPr>
        <p:spPr>
          <a:xfrm>
            <a:off x="6672139" y="3295892"/>
            <a:ext cx="1543184" cy="1252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67" b="1" i="0" u="none" strike="noStrike" kern="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0E04ECD-BF33-4429-A2DD-E42CCD6C3A4E}"/>
              </a:ext>
            </a:extLst>
          </p:cNvPr>
          <p:cNvSpPr/>
          <p:nvPr/>
        </p:nvSpPr>
        <p:spPr>
          <a:xfrm>
            <a:off x="6806564" y="3525575"/>
            <a:ext cx="1275045" cy="316452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67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Aplicação A</a:t>
            </a:r>
          </a:p>
        </p:txBody>
      </p:sp>
      <p:sp>
        <p:nvSpPr>
          <p:cNvPr id="113" name="Cilindro 212">
            <a:extLst>
              <a:ext uri="{FF2B5EF4-FFF2-40B4-BE49-F238E27FC236}">
                <a16:creationId xmlns:a16="http://schemas.microsoft.com/office/drawing/2014/main" id="{ECB1987F-5905-4FF7-AA7E-2899B7B05A9C}"/>
              </a:ext>
            </a:extLst>
          </p:cNvPr>
          <p:cNvSpPr/>
          <p:nvPr/>
        </p:nvSpPr>
        <p:spPr>
          <a:xfrm>
            <a:off x="6953994" y="3921221"/>
            <a:ext cx="979474" cy="501329"/>
          </a:xfrm>
          <a:prstGeom prst="can">
            <a:avLst/>
          </a:prstGeom>
          <a:solidFill>
            <a:schemeClr val="accent5">
              <a:lumMod val="50000"/>
            </a:schemeClr>
          </a:solidFill>
          <a:ln w="3175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Dados</a:t>
            </a:r>
          </a:p>
        </p:txBody>
      </p:sp>
      <p:sp>
        <p:nvSpPr>
          <p:cNvPr id="114" name="Arrow: Left-Right 113">
            <a:extLst>
              <a:ext uri="{FF2B5EF4-FFF2-40B4-BE49-F238E27FC236}">
                <a16:creationId xmlns:a16="http://schemas.microsoft.com/office/drawing/2014/main" id="{4A0B8D7F-0042-48ED-AE04-4551F16F09B5}"/>
              </a:ext>
            </a:extLst>
          </p:cNvPr>
          <p:cNvSpPr/>
          <p:nvPr/>
        </p:nvSpPr>
        <p:spPr>
          <a:xfrm>
            <a:off x="8093665" y="3560754"/>
            <a:ext cx="1980146" cy="3164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Calibri" panose="020F0502020204030204" pitchFamily="34" charset="0"/>
                <a:cs typeface="Calibri" panose="020F0502020204030204" pitchFamily="34" charset="0"/>
              </a:rPr>
              <a:t>Consumo de APIs/Serviços</a:t>
            </a:r>
          </a:p>
        </p:txBody>
      </p:sp>
      <p:sp>
        <p:nvSpPr>
          <p:cNvPr id="115" name="Content Placeholder 1">
            <a:extLst>
              <a:ext uri="{FF2B5EF4-FFF2-40B4-BE49-F238E27FC236}">
                <a16:creationId xmlns:a16="http://schemas.microsoft.com/office/drawing/2014/main" id="{F501CA73-EB6D-4113-B1FC-F3F47C5F0709}"/>
              </a:ext>
            </a:extLst>
          </p:cNvPr>
          <p:cNvSpPr txBox="1">
            <a:spLocks/>
          </p:cNvSpPr>
          <p:nvPr/>
        </p:nvSpPr>
        <p:spPr>
          <a:xfrm>
            <a:off x="2220686" y="2665939"/>
            <a:ext cx="4291847" cy="2173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pt-BR" altLang="de-DE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“Fonte da Verdade” (</a:t>
            </a:r>
            <a:r>
              <a:rPr lang="pt-BR" altLang="de-DE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</a:t>
            </a:r>
            <a:r>
              <a:rPr lang="pt-BR" altLang="de-DE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pt-BR" altLang="de-DE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de-DE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pt-BR" altLang="de-DE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de-DE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pt-BR" altLang="de-DE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são as </a:t>
            </a:r>
            <a:r>
              <a:rPr lang="pt-BR" altLang="de-DE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Bases de Dados das Aplicações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pt-BR" altLang="de-DE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Dados até podem ser distribuídos, porém isso é feito através de replicação, ETL ou consumo de serviços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pt-BR" altLang="de-DE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Alto acoplamento</a:t>
            </a:r>
            <a:r>
              <a:rPr lang="pt-BR" altLang="de-DE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entre  os “donos dos dados” e consumidores dos dados</a:t>
            </a:r>
          </a:p>
        </p:txBody>
      </p:sp>
      <p:sp>
        <p:nvSpPr>
          <p:cNvPr id="116" name="Cilindro 212">
            <a:extLst>
              <a:ext uri="{FF2B5EF4-FFF2-40B4-BE49-F238E27FC236}">
                <a16:creationId xmlns:a16="http://schemas.microsoft.com/office/drawing/2014/main" id="{F0679D15-8F36-4824-A6B2-A67571EA5DE2}"/>
              </a:ext>
            </a:extLst>
          </p:cNvPr>
          <p:cNvSpPr/>
          <p:nvPr/>
        </p:nvSpPr>
        <p:spPr>
          <a:xfrm>
            <a:off x="13646323" y="4025752"/>
            <a:ext cx="274558" cy="219327"/>
          </a:xfrm>
          <a:prstGeom prst="can">
            <a:avLst/>
          </a:prstGeom>
          <a:solidFill>
            <a:schemeClr val="accent6">
              <a:lumMod val="75000"/>
            </a:schemeClr>
          </a:solidFill>
          <a:ln w="3175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Cilindro 212">
            <a:extLst>
              <a:ext uri="{FF2B5EF4-FFF2-40B4-BE49-F238E27FC236}">
                <a16:creationId xmlns:a16="http://schemas.microsoft.com/office/drawing/2014/main" id="{8E0340B5-0D4F-4D7E-8FDC-1E721334CCEA}"/>
              </a:ext>
            </a:extLst>
          </p:cNvPr>
          <p:cNvSpPr/>
          <p:nvPr/>
        </p:nvSpPr>
        <p:spPr>
          <a:xfrm>
            <a:off x="7633973" y="4160314"/>
            <a:ext cx="274558" cy="219327"/>
          </a:xfrm>
          <a:prstGeom prst="can">
            <a:avLst/>
          </a:prstGeom>
          <a:solidFill>
            <a:schemeClr val="accent6">
              <a:lumMod val="75000"/>
            </a:schemeClr>
          </a:solidFill>
          <a:ln w="3175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E1E0B2-DE50-40F2-8A3C-2F4DE4C2206C}"/>
              </a:ext>
            </a:extLst>
          </p:cNvPr>
          <p:cNvSpPr/>
          <p:nvPr/>
        </p:nvSpPr>
        <p:spPr>
          <a:xfrm>
            <a:off x="2032002" y="5362952"/>
            <a:ext cx="13318412" cy="2909628"/>
          </a:xfrm>
          <a:prstGeom prst="rect">
            <a:avLst/>
          </a:prstGeom>
          <a:solidFill>
            <a:srgbClr val="BDBDBD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Modelo Orientado a Eventos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BBA6D01-63F9-4C5D-8BAB-6F2D61DDF4D0}"/>
              </a:ext>
            </a:extLst>
          </p:cNvPr>
          <p:cNvGrpSpPr/>
          <p:nvPr/>
        </p:nvGrpSpPr>
        <p:grpSpPr>
          <a:xfrm>
            <a:off x="13525279" y="5475750"/>
            <a:ext cx="1688364" cy="1659937"/>
            <a:chOff x="7166345" y="4110665"/>
            <a:chExt cx="1688364" cy="165993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FEC99F0-9492-4B1D-8457-5E5BED1EA3A7}"/>
                </a:ext>
              </a:extLst>
            </p:cNvPr>
            <p:cNvSpPr/>
            <p:nvPr/>
          </p:nvSpPr>
          <p:spPr>
            <a:xfrm>
              <a:off x="7166345" y="4110665"/>
              <a:ext cx="1688364" cy="1659937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871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67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D46164D-7E23-40A2-A177-DC3C86838D80}"/>
                </a:ext>
              </a:extLst>
            </p:cNvPr>
            <p:cNvSpPr/>
            <p:nvPr/>
          </p:nvSpPr>
          <p:spPr>
            <a:xfrm>
              <a:off x="7238935" y="4187225"/>
              <a:ext cx="1543184" cy="14941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10871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67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Sistema Legado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9644464-B809-4C5C-804C-FA800A4D69AD}"/>
                </a:ext>
              </a:extLst>
            </p:cNvPr>
            <p:cNvSpPr/>
            <p:nvPr/>
          </p:nvSpPr>
          <p:spPr>
            <a:xfrm>
              <a:off x="7535217" y="4416909"/>
              <a:ext cx="979474" cy="316452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871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67" b="0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Aplicação</a:t>
              </a:r>
            </a:p>
          </p:txBody>
        </p:sp>
        <p:sp>
          <p:nvSpPr>
            <p:cNvPr id="48" name="Cilindro 212">
              <a:extLst>
                <a:ext uri="{FF2B5EF4-FFF2-40B4-BE49-F238E27FC236}">
                  <a16:creationId xmlns:a16="http://schemas.microsoft.com/office/drawing/2014/main" id="{4956D9C4-DC3E-4498-B8A1-AE6EAAD82229}"/>
                </a:ext>
              </a:extLst>
            </p:cNvPr>
            <p:cNvSpPr/>
            <p:nvPr/>
          </p:nvSpPr>
          <p:spPr>
            <a:xfrm>
              <a:off x="7520790" y="4812555"/>
              <a:ext cx="979474" cy="807824"/>
            </a:xfrm>
            <a:prstGeom prst="can">
              <a:avLst/>
            </a:prstGeom>
            <a:solidFill>
              <a:schemeClr val="accent5">
                <a:lumMod val="50000"/>
              </a:schemeClr>
            </a:solidFill>
            <a:ln w="3175" cmpd="sng">
              <a:solidFill>
                <a:srgbClr val="00206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Dados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EC4796D-2C3F-4CB9-9D0F-FB827EFFB2B6}"/>
              </a:ext>
            </a:extLst>
          </p:cNvPr>
          <p:cNvSpPr/>
          <p:nvPr/>
        </p:nvSpPr>
        <p:spPr>
          <a:xfrm>
            <a:off x="8172419" y="5826398"/>
            <a:ext cx="1688364" cy="164053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67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209C832-226B-40B7-9CCA-ED98A4248919}"/>
              </a:ext>
            </a:extLst>
          </p:cNvPr>
          <p:cNvSpPr/>
          <p:nvPr/>
        </p:nvSpPr>
        <p:spPr>
          <a:xfrm>
            <a:off x="8245009" y="5922377"/>
            <a:ext cx="1543184" cy="1449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67" b="1" i="0" u="none" strike="noStrike" kern="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Cilindro 212">
            <a:extLst>
              <a:ext uri="{FF2B5EF4-FFF2-40B4-BE49-F238E27FC236}">
                <a16:creationId xmlns:a16="http://schemas.microsoft.com/office/drawing/2014/main" id="{118AAECC-D484-4791-B570-EB3661200E3D}"/>
              </a:ext>
            </a:extLst>
          </p:cNvPr>
          <p:cNvSpPr/>
          <p:nvPr/>
        </p:nvSpPr>
        <p:spPr>
          <a:xfrm>
            <a:off x="8545492" y="6023571"/>
            <a:ext cx="979474" cy="282054"/>
          </a:xfrm>
          <a:prstGeom prst="can">
            <a:avLst/>
          </a:prstGeom>
          <a:solidFill>
            <a:schemeClr val="accent5">
              <a:lumMod val="50000"/>
            </a:schemeClr>
          </a:solidFill>
          <a:ln w="3175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Dados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89E2E6C-D870-4652-AA5B-BF3A810AD3C5}"/>
              </a:ext>
            </a:extLst>
          </p:cNvPr>
          <p:cNvGrpSpPr/>
          <p:nvPr/>
        </p:nvGrpSpPr>
        <p:grpSpPr>
          <a:xfrm>
            <a:off x="8594768" y="6392799"/>
            <a:ext cx="880922" cy="916217"/>
            <a:chOff x="2405063" y="3269609"/>
            <a:chExt cx="544153" cy="502723"/>
          </a:xfrm>
        </p:grpSpPr>
        <p:sp>
          <p:nvSpPr>
            <p:cNvPr id="53" name="Hexagon 52">
              <a:extLst>
                <a:ext uri="{FF2B5EF4-FFF2-40B4-BE49-F238E27FC236}">
                  <a16:creationId xmlns:a16="http://schemas.microsoft.com/office/drawing/2014/main" id="{6B2DC77E-ADBB-4101-A486-F269FE79E77B}"/>
                </a:ext>
              </a:extLst>
            </p:cNvPr>
            <p:cNvSpPr/>
            <p:nvPr/>
          </p:nvSpPr>
          <p:spPr>
            <a:xfrm rot="5400000">
              <a:off x="2425778" y="3248895"/>
              <a:ext cx="502723" cy="544152"/>
            </a:xfrm>
            <a:prstGeom prst="hexagon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000" b="1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38280E-C5C2-439D-8843-ABEC62A17126}"/>
                </a:ext>
              </a:extLst>
            </p:cNvPr>
            <p:cNvSpPr txBox="1"/>
            <p:nvPr/>
          </p:nvSpPr>
          <p:spPr>
            <a:xfrm>
              <a:off x="2405063" y="3489739"/>
              <a:ext cx="544152" cy="8866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/>
            <a:p>
              <a:pPr algn="ctr"/>
              <a:r>
                <a:rPr lang="pt-BR" sz="1050" b="1" err="1">
                  <a:solidFill>
                    <a:schemeClr val="bg1"/>
                  </a:solidFill>
                </a:rPr>
                <a:t>MicroService</a:t>
              </a:r>
              <a:r>
                <a:rPr lang="pt-BR" sz="1050" b="1">
                  <a:solidFill>
                    <a:schemeClr val="bg1"/>
                  </a:solidFill>
                </a:rPr>
                <a:t> B</a:t>
              </a:r>
            </a:p>
          </p:txBody>
        </p:sp>
      </p:grpSp>
      <p:sp>
        <p:nvSpPr>
          <p:cNvPr id="55" name="Cilindro 212">
            <a:extLst>
              <a:ext uri="{FF2B5EF4-FFF2-40B4-BE49-F238E27FC236}">
                <a16:creationId xmlns:a16="http://schemas.microsoft.com/office/drawing/2014/main" id="{4D53DF5E-3AAB-476A-A478-062BEBF2A8A1}"/>
              </a:ext>
            </a:extLst>
          </p:cNvPr>
          <p:cNvSpPr/>
          <p:nvPr/>
        </p:nvSpPr>
        <p:spPr>
          <a:xfrm rot="16200000">
            <a:off x="10532615" y="3521879"/>
            <a:ext cx="582508" cy="8779555"/>
          </a:xfrm>
          <a:prstGeom prst="can">
            <a:avLst/>
          </a:prstGeom>
          <a:solidFill>
            <a:schemeClr val="accent6">
              <a:lumMod val="75000"/>
            </a:schemeClr>
          </a:solidFill>
          <a:ln w="3175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" wrap="square" lIns="0" tIns="45709" rIns="91419" bIns="45709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Barramento de Eventos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70CF3C2-A308-47FF-95F5-4EA9B9F60F72}"/>
              </a:ext>
            </a:extLst>
          </p:cNvPr>
          <p:cNvSpPr/>
          <p:nvPr/>
        </p:nvSpPr>
        <p:spPr>
          <a:xfrm>
            <a:off x="12844371" y="7803114"/>
            <a:ext cx="2206656" cy="1990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/>
              <a:t>Eventos de CDC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9E04A1E-969F-49F6-8780-C8BF3DA8BBB6}"/>
              </a:ext>
            </a:extLst>
          </p:cNvPr>
          <p:cNvSpPr/>
          <p:nvPr/>
        </p:nvSpPr>
        <p:spPr>
          <a:xfrm>
            <a:off x="11742736" y="5871394"/>
            <a:ext cx="1688364" cy="164053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67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038B68-3B91-45D9-B773-9EEA291D094C}"/>
              </a:ext>
            </a:extLst>
          </p:cNvPr>
          <p:cNvSpPr/>
          <p:nvPr/>
        </p:nvSpPr>
        <p:spPr>
          <a:xfrm>
            <a:off x="11815326" y="5967373"/>
            <a:ext cx="1543184" cy="1449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67" b="1" i="0" u="none" strike="noStrike" kern="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Cilindro 212">
            <a:extLst>
              <a:ext uri="{FF2B5EF4-FFF2-40B4-BE49-F238E27FC236}">
                <a16:creationId xmlns:a16="http://schemas.microsoft.com/office/drawing/2014/main" id="{1AEBDC51-40B1-4551-970C-88BF3FD1D7FD}"/>
              </a:ext>
            </a:extLst>
          </p:cNvPr>
          <p:cNvSpPr/>
          <p:nvPr/>
        </p:nvSpPr>
        <p:spPr>
          <a:xfrm>
            <a:off x="12115809" y="6025025"/>
            <a:ext cx="979474" cy="282054"/>
          </a:xfrm>
          <a:prstGeom prst="can">
            <a:avLst/>
          </a:prstGeom>
          <a:solidFill>
            <a:schemeClr val="accent5">
              <a:lumMod val="50000"/>
            </a:schemeClr>
          </a:solidFill>
          <a:ln w="3175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Dados Transientes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298F65-0A02-497C-A496-C465774A8D55}"/>
              </a:ext>
            </a:extLst>
          </p:cNvPr>
          <p:cNvGrpSpPr/>
          <p:nvPr/>
        </p:nvGrpSpPr>
        <p:grpSpPr>
          <a:xfrm>
            <a:off x="12165085" y="6402966"/>
            <a:ext cx="880922" cy="916217"/>
            <a:chOff x="2405063" y="3269609"/>
            <a:chExt cx="544153" cy="502723"/>
          </a:xfrm>
        </p:grpSpPr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056C5722-2A9F-4CDA-AA5A-34E393FEE8D5}"/>
                </a:ext>
              </a:extLst>
            </p:cNvPr>
            <p:cNvSpPr/>
            <p:nvPr/>
          </p:nvSpPr>
          <p:spPr>
            <a:xfrm rot="5400000">
              <a:off x="2425778" y="3248895"/>
              <a:ext cx="502723" cy="544152"/>
            </a:xfrm>
            <a:prstGeom prst="hexagon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000" b="1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10F801D-D234-47FD-A045-31FB8F629143}"/>
                </a:ext>
              </a:extLst>
            </p:cNvPr>
            <p:cNvSpPr txBox="1"/>
            <p:nvPr/>
          </p:nvSpPr>
          <p:spPr>
            <a:xfrm>
              <a:off x="2405063" y="3496072"/>
              <a:ext cx="544152" cy="75994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/>
            <a:p>
              <a:pPr algn="ctr"/>
              <a:r>
                <a:rPr lang="pt-BR" sz="900" b="1">
                  <a:solidFill>
                    <a:schemeClr val="bg1"/>
                  </a:solidFill>
                </a:rPr>
                <a:t>Transformador A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CE7FBA9B-E5E0-46D3-9888-B91837D6559D}"/>
              </a:ext>
            </a:extLst>
          </p:cNvPr>
          <p:cNvSpPr/>
          <p:nvPr/>
        </p:nvSpPr>
        <p:spPr>
          <a:xfrm>
            <a:off x="6683762" y="7803114"/>
            <a:ext cx="5644064" cy="2034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/>
              <a:t>Eventos Corporativos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558C2ACB-B160-45D2-B7A7-FB77F0BE2A39}"/>
              </a:ext>
            </a:extLst>
          </p:cNvPr>
          <p:cNvSpPr/>
          <p:nvPr/>
        </p:nvSpPr>
        <p:spPr>
          <a:xfrm rot="16200000">
            <a:off x="12615855" y="7357018"/>
            <a:ext cx="657194" cy="269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Calibri" panose="020F0502020204030204" pitchFamily="34" charset="0"/>
                <a:cs typeface="Calibri" panose="020F0502020204030204" pitchFamily="34" charset="0"/>
              </a:rPr>
              <a:t>Consumo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6438A536-19D3-4B7B-B8B5-6187EFA2E5F1}"/>
              </a:ext>
            </a:extLst>
          </p:cNvPr>
          <p:cNvSpPr/>
          <p:nvPr/>
        </p:nvSpPr>
        <p:spPr>
          <a:xfrm rot="5400000">
            <a:off x="11922129" y="7390071"/>
            <a:ext cx="657194" cy="269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Calibri" panose="020F0502020204030204" pitchFamily="34" charset="0"/>
                <a:cs typeface="Calibri" panose="020F0502020204030204" pitchFamily="34" charset="0"/>
              </a:rPr>
              <a:t>Produção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A3252A4-53D5-46D0-83BC-358F719C6852}"/>
              </a:ext>
            </a:extLst>
          </p:cNvPr>
          <p:cNvSpPr/>
          <p:nvPr/>
        </p:nvSpPr>
        <p:spPr>
          <a:xfrm rot="16200000">
            <a:off x="8981624" y="7357433"/>
            <a:ext cx="657194" cy="269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Calibri" panose="020F0502020204030204" pitchFamily="34" charset="0"/>
                <a:cs typeface="Calibri" panose="020F0502020204030204" pitchFamily="34" charset="0"/>
              </a:rPr>
              <a:t>Consumo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98818-9F17-453D-86DD-62D3EB83AF43}"/>
              </a:ext>
            </a:extLst>
          </p:cNvPr>
          <p:cNvSpPr/>
          <p:nvPr/>
        </p:nvSpPr>
        <p:spPr>
          <a:xfrm>
            <a:off x="6330704" y="5832909"/>
            <a:ext cx="1688364" cy="164053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67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318A77A-570B-4B18-93DA-46ED19499346}"/>
              </a:ext>
            </a:extLst>
          </p:cNvPr>
          <p:cNvSpPr/>
          <p:nvPr/>
        </p:nvSpPr>
        <p:spPr>
          <a:xfrm>
            <a:off x="6403294" y="5928888"/>
            <a:ext cx="1543184" cy="1449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108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67" b="1" i="0" u="none" strike="noStrike" kern="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Cilindro 212">
            <a:extLst>
              <a:ext uri="{FF2B5EF4-FFF2-40B4-BE49-F238E27FC236}">
                <a16:creationId xmlns:a16="http://schemas.microsoft.com/office/drawing/2014/main" id="{E3AFE579-DC2F-4B54-96A7-B6F27AD0F535}"/>
              </a:ext>
            </a:extLst>
          </p:cNvPr>
          <p:cNvSpPr/>
          <p:nvPr/>
        </p:nvSpPr>
        <p:spPr>
          <a:xfrm>
            <a:off x="6703777" y="6030082"/>
            <a:ext cx="979474" cy="282054"/>
          </a:xfrm>
          <a:prstGeom prst="can">
            <a:avLst/>
          </a:prstGeom>
          <a:solidFill>
            <a:schemeClr val="accent5">
              <a:lumMod val="50000"/>
            </a:schemeClr>
          </a:solidFill>
          <a:ln w="3175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Dados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F629EEB-3A23-441D-B9C6-AF6B7E019FBC}"/>
              </a:ext>
            </a:extLst>
          </p:cNvPr>
          <p:cNvGrpSpPr/>
          <p:nvPr/>
        </p:nvGrpSpPr>
        <p:grpSpPr>
          <a:xfrm>
            <a:off x="6753053" y="6399310"/>
            <a:ext cx="880922" cy="916217"/>
            <a:chOff x="2405063" y="3269609"/>
            <a:chExt cx="544153" cy="502723"/>
          </a:xfrm>
        </p:grpSpPr>
        <p:sp>
          <p:nvSpPr>
            <p:cNvPr id="71" name="Hexagon 70">
              <a:extLst>
                <a:ext uri="{FF2B5EF4-FFF2-40B4-BE49-F238E27FC236}">
                  <a16:creationId xmlns:a16="http://schemas.microsoft.com/office/drawing/2014/main" id="{CBCA01D2-4888-4692-9460-5D2BCAAF3414}"/>
                </a:ext>
              </a:extLst>
            </p:cNvPr>
            <p:cNvSpPr/>
            <p:nvPr/>
          </p:nvSpPr>
          <p:spPr>
            <a:xfrm rot="5400000">
              <a:off x="2425778" y="3248895"/>
              <a:ext cx="502723" cy="544152"/>
            </a:xfrm>
            <a:prstGeom prst="hexagon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000" b="1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B6C175-0E7B-4C8A-A91E-A7C7F43C5FD7}"/>
                </a:ext>
              </a:extLst>
            </p:cNvPr>
            <p:cNvSpPr txBox="1"/>
            <p:nvPr/>
          </p:nvSpPr>
          <p:spPr>
            <a:xfrm>
              <a:off x="2405063" y="3489739"/>
              <a:ext cx="544152" cy="8866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/>
            <a:p>
              <a:pPr algn="ctr"/>
              <a:r>
                <a:rPr lang="pt-BR" sz="1050" b="1" err="1">
                  <a:solidFill>
                    <a:schemeClr val="bg1"/>
                  </a:solidFill>
                </a:rPr>
                <a:t>MicroService</a:t>
              </a:r>
              <a:r>
                <a:rPr lang="pt-BR" sz="1050" b="1">
                  <a:solidFill>
                    <a:schemeClr val="bg1"/>
                  </a:solidFill>
                </a:rPr>
                <a:t> A</a:t>
              </a:r>
            </a:p>
          </p:txBody>
        </p:sp>
      </p:grp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34E0BAAC-E267-4340-9108-81F987AA3283}"/>
              </a:ext>
            </a:extLst>
          </p:cNvPr>
          <p:cNvSpPr/>
          <p:nvPr/>
        </p:nvSpPr>
        <p:spPr>
          <a:xfrm rot="16200000">
            <a:off x="7139909" y="7363944"/>
            <a:ext cx="657194" cy="269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Calibri" panose="020F0502020204030204" pitchFamily="34" charset="0"/>
                <a:cs typeface="Calibri" panose="020F0502020204030204" pitchFamily="34" charset="0"/>
              </a:rPr>
              <a:t>Consumo</a:t>
            </a: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8DCEA1B5-E03E-4A6C-B805-01BA9AEA190A}"/>
              </a:ext>
            </a:extLst>
          </p:cNvPr>
          <p:cNvSpPr/>
          <p:nvPr/>
        </p:nvSpPr>
        <p:spPr bwMode="gray">
          <a:xfrm flipV="1">
            <a:off x="8623566" y="4965526"/>
            <a:ext cx="4248733" cy="265579"/>
          </a:xfrm>
          <a:prstGeom prst="triangle">
            <a:avLst>
              <a:gd name="adj" fmla="val 50405"/>
            </a:avLst>
          </a:prstGeom>
          <a:solidFill>
            <a:schemeClr val="tx2">
              <a:lumMod val="7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ts val="300"/>
              </a:spcAft>
            </a:pPr>
            <a:endParaRPr lang="pt-BR" sz="1600" kern="0">
              <a:solidFill>
                <a:sysClr val="windowText" lastClr="000000"/>
              </a:solidFill>
              <a:latin typeface="Graphik" panose="020B0503030202060203" pitchFamily="34" charset="0"/>
              <a:cs typeface="Arial" pitchFamily="34" charset="0"/>
              <a:sym typeface="Graphik" panose="020B0503030202060203" pitchFamily="34" charset="0"/>
            </a:endParaRP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6198E933-8B0C-4C72-A285-8F32FC88ADA7}"/>
              </a:ext>
            </a:extLst>
          </p:cNvPr>
          <p:cNvSpPr/>
          <p:nvPr/>
        </p:nvSpPr>
        <p:spPr>
          <a:xfrm rot="5400000">
            <a:off x="13963383" y="7265168"/>
            <a:ext cx="854745" cy="269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Calibri" panose="020F0502020204030204" pitchFamily="34" charset="0"/>
                <a:cs typeface="Calibri" panose="020F0502020204030204" pitchFamily="34" charset="0"/>
              </a:rPr>
              <a:t>CDC</a:t>
            </a:r>
          </a:p>
        </p:txBody>
      </p:sp>
      <p:sp>
        <p:nvSpPr>
          <p:cNvPr id="84" name="Content Placeholder 1">
            <a:extLst>
              <a:ext uri="{FF2B5EF4-FFF2-40B4-BE49-F238E27FC236}">
                <a16:creationId xmlns:a16="http://schemas.microsoft.com/office/drawing/2014/main" id="{30299A48-DF2D-4865-9C9D-02EEC9AF1A14}"/>
              </a:ext>
            </a:extLst>
          </p:cNvPr>
          <p:cNvSpPr txBox="1">
            <a:spLocks/>
          </p:cNvSpPr>
          <p:nvPr/>
        </p:nvSpPr>
        <p:spPr>
          <a:xfrm>
            <a:off x="2220687" y="5360528"/>
            <a:ext cx="4131360" cy="2173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pt-BR" altLang="de-DE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“Fonte da Verdade” (</a:t>
            </a:r>
            <a:r>
              <a:rPr lang="pt-BR" altLang="de-DE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</a:t>
            </a:r>
            <a:r>
              <a:rPr lang="pt-BR" altLang="de-DE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pt-BR" altLang="de-DE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de-DE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pt-BR" altLang="de-DE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de-DE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pt-BR" altLang="de-DE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é o </a:t>
            </a:r>
            <a:r>
              <a:rPr lang="pt-BR" altLang="de-DE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Barramento de Eventos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pt-BR" altLang="de-DE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Dados são distribuídos por definição. </a:t>
            </a:r>
            <a:r>
              <a:rPr lang="pt-BR" altLang="de-DE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pt-BR" altLang="de-DE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Service</a:t>
            </a:r>
            <a:r>
              <a:rPr lang="pt-BR" altLang="de-DE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Cada </a:t>
            </a:r>
            <a:r>
              <a:rPr lang="pt-BR" altLang="de-DE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microservice</a:t>
            </a:r>
            <a:r>
              <a:rPr lang="pt-BR" altLang="de-DE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possui a sua base de dados com </a:t>
            </a:r>
            <a:r>
              <a:rPr lang="pt-BR" altLang="de-DE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cópia dos dados corporativos</a:t>
            </a:r>
            <a:r>
              <a:rPr lang="pt-BR" altLang="de-DE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precisar sendo </a:t>
            </a:r>
            <a:r>
              <a:rPr lang="pt-BR" altLang="de-DE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consumidos do barramento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pt-BR" altLang="de-DE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 acoplamento</a:t>
            </a:r>
            <a:r>
              <a:rPr lang="pt-BR" altLang="de-DE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entre  “donos dos dados” e consumidores dos dados</a:t>
            </a:r>
          </a:p>
        </p:txBody>
      </p:sp>
      <p:sp>
        <p:nvSpPr>
          <p:cNvPr id="87" name="Cilindro 212">
            <a:extLst>
              <a:ext uri="{FF2B5EF4-FFF2-40B4-BE49-F238E27FC236}">
                <a16:creationId xmlns:a16="http://schemas.microsoft.com/office/drawing/2014/main" id="{385511C0-D6EE-4FCE-9A3E-F0B22E094D09}"/>
              </a:ext>
            </a:extLst>
          </p:cNvPr>
          <p:cNvSpPr/>
          <p:nvPr/>
        </p:nvSpPr>
        <p:spPr>
          <a:xfrm>
            <a:off x="7454456" y="6139102"/>
            <a:ext cx="170701" cy="133812"/>
          </a:xfrm>
          <a:prstGeom prst="can">
            <a:avLst/>
          </a:prstGeom>
          <a:solidFill>
            <a:schemeClr val="accent6">
              <a:lumMod val="75000"/>
            </a:schemeClr>
          </a:solidFill>
          <a:ln w="3175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Cilindro 212">
            <a:extLst>
              <a:ext uri="{FF2B5EF4-FFF2-40B4-BE49-F238E27FC236}">
                <a16:creationId xmlns:a16="http://schemas.microsoft.com/office/drawing/2014/main" id="{C5DB8046-6259-4FBF-B166-A87ED59EB99A}"/>
              </a:ext>
            </a:extLst>
          </p:cNvPr>
          <p:cNvSpPr/>
          <p:nvPr/>
        </p:nvSpPr>
        <p:spPr>
          <a:xfrm>
            <a:off x="9292175" y="6136081"/>
            <a:ext cx="170701" cy="133812"/>
          </a:xfrm>
          <a:prstGeom prst="can">
            <a:avLst/>
          </a:prstGeom>
          <a:solidFill>
            <a:schemeClr val="accent6">
              <a:lumMod val="75000"/>
            </a:schemeClr>
          </a:solidFill>
          <a:ln w="3175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BC9CCF7-4C53-4109-AF11-A125B4A57C41}"/>
              </a:ext>
            </a:extLst>
          </p:cNvPr>
          <p:cNvSpPr/>
          <p:nvPr/>
        </p:nvSpPr>
        <p:spPr>
          <a:xfrm rot="1293852">
            <a:off x="10992144" y="5059371"/>
            <a:ext cx="5571528" cy="328952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201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88000" rIns="144000" bIns="3600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utilização de CDC, associada com </a:t>
            </a:r>
            <a:r>
              <a:rPr lang="pt-BR" dirty="0" err="1">
                <a:solidFill>
                  <a:schemeClr val="tx1"/>
                </a:solidFill>
              </a:rPr>
              <a:t>microsserviços</a:t>
            </a:r>
            <a:r>
              <a:rPr lang="pt-BR" dirty="0">
                <a:solidFill>
                  <a:schemeClr val="tx1"/>
                </a:solidFill>
              </a:rPr>
              <a:t> especializados em transformar eventos técnicos de mudança dos dados (</a:t>
            </a:r>
            <a:r>
              <a:rPr lang="pt-BR" dirty="0" err="1">
                <a:solidFill>
                  <a:schemeClr val="tx1"/>
                </a:solidFill>
              </a:rPr>
              <a:t>Inserts</a:t>
            </a:r>
            <a:r>
              <a:rPr lang="pt-BR" dirty="0">
                <a:solidFill>
                  <a:schemeClr val="tx1"/>
                </a:solidFill>
              </a:rPr>
              <a:t>, Updates, Deletes) em eventos de negócio, funciona como uma ACL (</a:t>
            </a:r>
            <a:r>
              <a:rPr lang="pt-BR" dirty="0" err="1">
                <a:solidFill>
                  <a:schemeClr val="tx1"/>
                </a:solidFill>
              </a:rPr>
              <a:t>Anti-corruption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Layer</a:t>
            </a:r>
            <a:r>
              <a:rPr lang="pt-BR" dirty="0">
                <a:solidFill>
                  <a:schemeClr val="tx1"/>
                </a:solidFill>
              </a:rPr>
              <a:t>) que facilita o desacoplamento de sistemas legados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6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9" grpId="0" animBg="1"/>
      <p:bldP spid="50" grpId="0" animBg="1"/>
      <p:bldP spid="51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3" grpId="0" animBg="1"/>
      <p:bldP spid="74" grpId="0" animBg="1"/>
      <p:bldP spid="75" grpId="0" animBg="1"/>
      <p:bldP spid="84" grpId="0"/>
      <p:bldP spid="87" grpId="0" animBg="1"/>
      <p:bldP spid="118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F084A52-9D90-4502-902E-98309C970318}"/>
              </a:ext>
            </a:extLst>
          </p:cNvPr>
          <p:cNvSpPr txBox="1"/>
          <p:nvPr/>
        </p:nvSpPr>
        <p:spPr>
          <a:xfrm>
            <a:off x="2424665" y="3403782"/>
            <a:ext cx="10170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defRPr>
            </a:lvl1pPr>
          </a:lstStyle>
          <a:p>
            <a:r>
              <a:rPr lang="pt-BR" dirty="0"/>
              <a:t>01 – CDC </a:t>
            </a:r>
            <a:r>
              <a:rPr lang="pt-BR"/>
              <a:t>– Change</a:t>
            </a:r>
            <a:r>
              <a:rPr lang="pt-BR" dirty="0"/>
              <a:t> Data Capture – Que bicho é esse?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3A42D3-52BC-463A-8676-CFC574CFCF48}"/>
              </a:ext>
            </a:extLst>
          </p:cNvPr>
          <p:cNvSpPr txBox="1"/>
          <p:nvPr/>
        </p:nvSpPr>
        <p:spPr>
          <a:xfrm>
            <a:off x="2424666" y="4042411"/>
            <a:ext cx="759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defRPr>
            </a:lvl1pPr>
          </a:lstStyle>
          <a:p>
            <a:r>
              <a:rPr lang="pt-BR" dirty="0"/>
              <a:t>02 – Arquitetura Orientada a Eventos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861260-7B49-4AEB-A1E6-9D39F6A7CC98}"/>
              </a:ext>
            </a:extLst>
          </p:cNvPr>
          <p:cNvSpPr txBox="1"/>
          <p:nvPr/>
        </p:nvSpPr>
        <p:spPr>
          <a:xfrm>
            <a:off x="2424666" y="4681040"/>
            <a:ext cx="7598292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+mj-lt"/>
                <a:cs typeface="Poppins ExtraBold" panose="00000900000000000000" pitchFamily="2" charset="0"/>
              </a:defRPr>
            </a:lvl1pPr>
          </a:lstStyle>
          <a:p>
            <a:r>
              <a:rPr lang="pt-BR" dirty="0"/>
              <a:t>03 – Arquitetura usada na Demo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29EBC03-2E14-4D85-B48B-AB9A62F95CBB}"/>
              </a:ext>
            </a:extLst>
          </p:cNvPr>
          <p:cNvSpPr txBox="1"/>
          <p:nvPr/>
        </p:nvSpPr>
        <p:spPr>
          <a:xfrm>
            <a:off x="2424666" y="5319669"/>
            <a:ext cx="759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rPr>
              <a:t>04 – Live </a:t>
            </a:r>
            <a:r>
              <a:rPr lang="pt-BR" sz="2800" b="1" dirty="0">
                <a:solidFill>
                  <a:schemeClr val="bg1"/>
                </a:solidFill>
                <a:latin typeface="+mj-lt"/>
                <a:cs typeface="Poppins ExtraBold" panose="00000900000000000000" pitchFamily="2" charset="0"/>
              </a:rPr>
              <a:t>Demo</a:t>
            </a:r>
            <a:endParaRPr lang="en-US" sz="2800" b="1" dirty="0">
              <a:solidFill>
                <a:schemeClr val="bg1"/>
              </a:solidFill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2" name="CaixaDeTexto 3">
            <a:extLst>
              <a:ext uri="{FF2B5EF4-FFF2-40B4-BE49-F238E27FC236}">
                <a16:creationId xmlns:a16="http://schemas.microsoft.com/office/drawing/2014/main" id="{94290297-507D-BDDF-A227-CBA7ACB84D5B}"/>
              </a:ext>
            </a:extLst>
          </p:cNvPr>
          <p:cNvSpPr txBox="1"/>
          <p:nvPr/>
        </p:nvSpPr>
        <p:spPr>
          <a:xfrm>
            <a:off x="1717094" y="2126524"/>
            <a:ext cx="10170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rPr>
              <a:t>Agenda</a:t>
            </a:r>
            <a:endParaRPr lang="en-US" sz="3200" b="1" dirty="0">
              <a:solidFill>
                <a:schemeClr val="bg1"/>
              </a:solidFill>
              <a:latin typeface="+mj-lt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42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B3EB4D49-1390-4F25-BD68-77D132151550}"/>
              </a:ext>
            </a:extLst>
          </p:cNvPr>
          <p:cNvSpPr txBox="1">
            <a:spLocks/>
          </p:cNvSpPr>
          <p:nvPr/>
        </p:nvSpPr>
        <p:spPr>
          <a:xfrm>
            <a:off x="1780673" y="1421358"/>
            <a:ext cx="13716000" cy="1064793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7200" b="1">
                <a:solidFill>
                  <a:schemeClr val="tx2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defRPr>
            </a:lvl1pPr>
          </a:lstStyle>
          <a:p>
            <a:r>
              <a:rPr lang="pt-BR" dirty="0"/>
              <a:t>Arquitetura usada na Demo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0CCEEA6-3A30-17F2-17BD-38D3B2513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990" y="3104034"/>
            <a:ext cx="12931893" cy="657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5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F084A52-9D90-4502-902E-98309C970318}"/>
              </a:ext>
            </a:extLst>
          </p:cNvPr>
          <p:cNvSpPr txBox="1"/>
          <p:nvPr/>
        </p:nvSpPr>
        <p:spPr>
          <a:xfrm>
            <a:off x="2424665" y="3403782"/>
            <a:ext cx="10170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defRPr>
            </a:lvl1pPr>
          </a:lstStyle>
          <a:p>
            <a:r>
              <a:rPr lang="pt-BR" dirty="0"/>
              <a:t>01 – CDC </a:t>
            </a:r>
            <a:r>
              <a:rPr lang="pt-BR"/>
              <a:t>– Change</a:t>
            </a:r>
            <a:r>
              <a:rPr lang="pt-BR" dirty="0"/>
              <a:t> Data Capture – Que bicho é esse?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3A42D3-52BC-463A-8676-CFC574CFCF48}"/>
              </a:ext>
            </a:extLst>
          </p:cNvPr>
          <p:cNvSpPr txBox="1"/>
          <p:nvPr/>
        </p:nvSpPr>
        <p:spPr>
          <a:xfrm>
            <a:off x="2424666" y="4042411"/>
            <a:ext cx="759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defRPr>
            </a:lvl1pPr>
          </a:lstStyle>
          <a:p>
            <a:r>
              <a:rPr lang="pt-BR" dirty="0"/>
              <a:t>02 – Arquitetura Orientada a Eventos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861260-7B49-4AEB-A1E6-9D39F6A7CC98}"/>
              </a:ext>
            </a:extLst>
          </p:cNvPr>
          <p:cNvSpPr txBox="1"/>
          <p:nvPr/>
        </p:nvSpPr>
        <p:spPr>
          <a:xfrm>
            <a:off x="2424666" y="4681040"/>
            <a:ext cx="759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defRPr>
            </a:lvl1pPr>
          </a:lstStyle>
          <a:p>
            <a:r>
              <a:rPr lang="pt-BR" dirty="0"/>
              <a:t>03 – Arquitetura usada na Demo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29EBC03-2E14-4D85-B48B-AB9A62F95CBB}"/>
              </a:ext>
            </a:extLst>
          </p:cNvPr>
          <p:cNvSpPr txBox="1"/>
          <p:nvPr/>
        </p:nvSpPr>
        <p:spPr>
          <a:xfrm>
            <a:off x="2424666" y="5319669"/>
            <a:ext cx="7598292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+mj-lt"/>
                <a:cs typeface="Poppins ExtraBold" panose="00000900000000000000" pitchFamily="2" charset="0"/>
              </a:defRPr>
            </a:lvl1pPr>
          </a:lstStyle>
          <a:p>
            <a:r>
              <a:rPr lang="pt-BR" dirty="0"/>
              <a:t>04 – Live Demo</a:t>
            </a:r>
            <a:endParaRPr lang="en-US" dirty="0"/>
          </a:p>
        </p:txBody>
      </p:sp>
      <p:sp>
        <p:nvSpPr>
          <p:cNvPr id="2" name="CaixaDeTexto 3">
            <a:extLst>
              <a:ext uri="{FF2B5EF4-FFF2-40B4-BE49-F238E27FC236}">
                <a16:creationId xmlns:a16="http://schemas.microsoft.com/office/drawing/2014/main" id="{94290297-507D-BDDF-A227-CBA7ACB84D5B}"/>
              </a:ext>
            </a:extLst>
          </p:cNvPr>
          <p:cNvSpPr txBox="1"/>
          <p:nvPr/>
        </p:nvSpPr>
        <p:spPr>
          <a:xfrm>
            <a:off x="1717094" y="2126524"/>
            <a:ext cx="10170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rPr>
              <a:t>Agenda</a:t>
            </a:r>
            <a:endParaRPr lang="en-US" sz="3200" b="1" dirty="0">
              <a:solidFill>
                <a:schemeClr val="bg1"/>
              </a:solidFill>
              <a:latin typeface="+mj-lt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6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1E39D-0F57-5DD7-4983-154E989275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1260" y="3942897"/>
            <a:ext cx="15210910" cy="2215991"/>
          </a:xfrm>
        </p:spPr>
        <p:txBody>
          <a:bodyPr/>
          <a:lstStyle/>
          <a:p>
            <a:r>
              <a:rPr lang="pt-BR" dirty="0"/>
              <a:t>OBRIGADO!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7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Texto 2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Yuri Camargo</a:t>
            </a:r>
          </a:p>
        </p:txBody>
      </p:sp>
      <p:pic>
        <p:nvPicPr>
          <p:cNvPr id="24" name="Picture Placeholder 23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792BFDFB-AF3A-4B91-9A2D-0BCD473273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2199" r="12199"/>
          <a:stretch>
            <a:fillRect/>
          </a:stretch>
        </p:blipFill>
        <p:spPr>
          <a:xfrm>
            <a:off x="-848" y="1"/>
            <a:ext cx="7777282" cy="10286999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33E4DA6-E58A-4263-9763-B073F97097C4}"/>
              </a:ext>
            </a:extLst>
          </p:cNvPr>
          <p:cNvSpPr txBox="1"/>
          <p:nvPr/>
        </p:nvSpPr>
        <p:spPr>
          <a:xfrm>
            <a:off x="9047019" y="3207239"/>
            <a:ext cx="77585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+mj-lt"/>
              </a:rPr>
              <a:t>Yuri Camargo é um profissional com mais 30 anos de experiência na área de TI. Atualmente é um arquiteto de soluções em Cloud da Avanade USA, baseado em Chicago, atuando, principalmente, com projetos de modernização de aplicações e migração para nuvem usando arquiteturas orientadas a eventos.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DE5194-6354-4057-8543-CA3B7EB8CA26}"/>
              </a:ext>
            </a:extLst>
          </p:cNvPr>
          <p:cNvSpPr txBox="1"/>
          <p:nvPr/>
        </p:nvSpPr>
        <p:spPr>
          <a:xfrm>
            <a:off x="9642764" y="5312215"/>
            <a:ext cx="432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www.linkedin.com/in/ycamargo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BE9AAD-25ED-49ED-9D14-08AC2A19831B}"/>
              </a:ext>
            </a:extLst>
          </p:cNvPr>
          <p:cNvSpPr txBox="1"/>
          <p:nvPr/>
        </p:nvSpPr>
        <p:spPr>
          <a:xfrm>
            <a:off x="9642763" y="6037845"/>
            <a:ext cx="20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@ycamargo.br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8FCEE8-6CFF-422B-964A-EDAD52259978}"/>
              </a:ext>
            </a:extLst>
          </p:cNvPr>
          <p:cNvSpPr txBox="1"/>
          <p:nvPr/>
        </p:nvSpPr>
        <p:spPr>
          <a:xfrm>
            <a:off x="9642763" y="6763475"/>
            <a:ext cx="741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www.youtube.com/channel/UCx-l6jFfPboTgSX_ikM0CsQ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C4C3B07-13B6-4445-BADB-CB9F9B3334A8}"/>
              </a:ext>
            </a:extLst>
          </p:cNvPr>
          <p:cNvSpPr txBox="1"/>
          <p:nvPr/>
        </p:nvSpPr>
        <p:spPr>
          <a:xfrm>
            <a:off x="9642763" y="7489105"/>
            <a:ext cx="243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@YuriCamargoBR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48512A-C7F4-4956-811E-F1DE1019A7AD}"/>
              </a:ext>
            </a:extLst>
          </p:cNvPr>
          <p:cNvSpPr txBox="1"/>
          <p:nvPr/>
        </p:nvSpPr>
        <p:spPr>
          <a:xfrm>
            <a:off x="9642763" y="9622421"/>
            <a:ext cx="3836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yuri.camargo@avanade.com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D1EFAF2-46F0-460E-A265-B861A7A8C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54" y="9724517"/>
            <a:ext cx="355804" cy="2574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FB282A4-A02F-4699-9D01-566BF5761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55" y="5327019"/>
            <a:ext cx="355804" cy="35580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15C60E3-CE47-422D-90A8-EB47C808A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54" y="6090775"/>
            <a:ext cx="355805" cy="3558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30C2588-4A2E-4E55-8915-FE0E873DC1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54" y="7575390"/>
            <a:ext cx="355806" cy="28909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E501BE6-C96B-4A4E-8ED4-2718B7ECBB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54" y="6869420"/>
            <a:ext cx="355806" cy="249774"/>
          </a:xfrm>
          <a:prstGeom prst="rect">
            <a:avLst/>
          </a:prstGeom>
        </p:spPr>
      </p:pic>
      <p:sp>
        <p:nvSpPr>
          <p:cNvPr id="17" name="CaixaDeTexto 8">
            <a:extLst>
              <a:ext uri="{FF2B5EF4-FFF2-40B4-BE49-F238E27FC236}">
                <a16:creationId xmlns:a16="http://schemas.microsoft.com/office/drawing/2014/main" id="{D63867CC-4823-4453-9141-1DE6326657BD}"/>
              </a:ext>
            </a:extLst>
          </p:cNvPr>
          <p:cNvSpPr txBox="1"/>
          <p:nvPr/>
        </p:nvSpPr>
        <p:spPr>
          <a:xfrm>
            <a:off x="9642763" y="8915940"/>
            <a:ext cx="337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ycamargo.br@gmail.com</a:t>
            </a:r>
          </a:p>
        </p:txBody>
      </p:sp>
      <p:pic>
        <p:nvPicPr>
          <p:cNvPr id="18" name="Imagem 10">
            <a:extLst>
              <a:ext uri="{FF2B5EF4-FFF2-40B4-BE49-F238E27FC236}">
                <a16:creationId xmlns:a16="http://schemas.microsoft.com/office/drawing/2014/main" id="{EE641760-ED38-49D4-886B-E9801A671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55" y="9018036"/>
            <a:ext cx="355804" cy="257475"/>
          </a:xfrm>
          <a:prstGeom prst="rect">
            <a:avLst/>
          </a:prstGeom>
        </p:spPr>
      </p:pic>
      <p:pic>
        <p:nvPicPr>
          <p:cNvPr id="26" name="Picture 25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FE220C-FE2C-49D6-A344-EFD0A37E92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0" y="8243832"/>
            <a:ext cx="396000" cy="396000"/>
          </a:xfrm>
          <a:prstGeom prst="rect">
            <a:avLst/>
          </a:prstGeom>
        </p:spPr>
      </p:pic>
      <p:sp>
        <p:nvSpPr>
          <p:cNvPr id="27" name="CaixaDeTexto 6">
            <a:extLst>
              <a:ext uri="{FF2B5EF4-FFF2-40B4-BE49-F238E27FC236}">
                <a16:creationId xmlns:a16="http://schemas.microsoft.com/office/drawing/2014/main" id="{783BFBA7-9C34-4EA2-8CCE-BD6F74C03FD4}"/>
              </a:ext>
            </a:extLst>
          </p:cNvPr>
          <p:cNvSpPr txBox="1"/>
          <p:nvPr/>
        </p:nvSpPr>
        <p:spPr>
          <a:xfrm>
            <a:off x="9642763" y="8168293"/>
            <a:ext cx="3001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github.com/</a:t>
            </a:r>
            <a:r>
              <a:rPr lang="pt-BR" sz="2400" b="1" dirty="0" err="1">
                <a:solidFill>
                  <a:schemeClr val="bg1"/>
                </a:solidFill>
              </a:rPr>
              <a:t>ycamargo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4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F084A52-9D90-4502-902E-98309C970318}"/>
              </a:ext>
            </a:extLst>
          </p:cNvPr>
          <p:cNvSpPr txBox="1"/>
          <p:nvPr/>
        </p:nvSpPr>
        <p:spPr>
          <a:xfrm>
            <a:off x="2424665" y="3403782"/>
            <a:ext cx="10170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rPr>
              <a:t>01 – </a:t>
            </a:r>
            <a:r>
              <a:rPr lang="pt-BR" sz="2800" b="1" dirty="0">
                <a:solidFill>
                  <a:schemeClr val="bg1"/>
                </a:solidFill>
                <a:latin typeface="+mj-lt"/>
                <a:cs typeface="Poppins ExtraBold" panose="00000900000000000000" pitchFamily="2" charset="0"/>
              </a:rPr>
              <a:t>CDC – </a:t>
            </a:r>
            <a:r>
              <a:rPr lang="pt-BR" sz="2800" b="1" dirty="0" err="1">
                <a:solidFill>
                  <a:schemeClr val="bg1"/>
                </a:solidFill>
                <a:latin typeface="+mj-lt"/>
                <a:cs typeface="Poppins ExtraBold" panose="00000900000000000000" pitchFamily="2" charset="0"/>
              </a:rPr>
              <a:t>Change</a:t>
            </a:r>
            <a:r>
              <a:rPr lang="pt-BR" sz="2800" b="1" dirty="0">
                <a:solidFill>
                  <a:schemeClr val="bg1"/>
                </a:solidFill>
                <a:latin typeface="+mj-lt"/>
                <a:cs typeface="Poppins ExtraBold" panose="00000900000000000000" pitchFamily="2" charset="0"/>
              </a:rPr>
              <a:t> Data Capture – Que bicho é esse?</a:t>
            </a:r>
            <a:endParaRPr lang="en-US" sz="2800" b="1" dirty="0">
              <a:solidFill>
                <a:schemeClr val="bg1"/>
              </a:solidFill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3A42D3-52BC-463A-8676-CFC574CFCF48}"/>
              </a:ext>
            </a:extLst>
          </p:cNvPr>
          <p:cNvSpPr txBox="1"/>
          <p:nvPr/>
        </p:nvSpPr>
        <p:spPr>
          <a:xfrm>
            <a:off x="2424666" y="4042411"/>
            <a:ext cx="759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rPr>
              <a:t>02 – </a:t>
            </a:r>
            <a:r>
              <a:rPr lang="pt-BR" sz="2800" b="1" dirty="0">
                <a:solidFill>
                  <a:schemeClr val="bg1"/>
                </a:solidFill>
                <a:latin typeface="+mj-lt"/>
                <a:cs typeface="Poppins ExtraBold" panose="00000900000000000000" pitchFamily="2" charset="0"/>
              </a:rPr>
              <a:t>Arquitetura Orientada a Eventos</a:t>
            </a:r>
            <a:endParaRPr lang="en-US" sz="2800" b="1" dirty="0">
              <a:solidFill>
                <a:schemeClr val="bg1"/>
              </a:solidFill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861260-7B49-4AEB-A1E6-9D39F6A7CC98}"/>
              </a:ext>
            </a:extLst>
          </p:cNvPr>
          <p:cNvSpPr txBox="1"/>
          <p:nvPr/>
        </p:nvSpPr>
        <p:spPr>
          <a:xfrm>
            <a:off x="2424666" y="4681040"/>
            <a:ext cx="759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rPr>
              <a:t>03 – </a:t>
            </a:r>
            <a:r>
              <a:rPr lang="pt-BR" sz="2800" b="1" dirty="0">
                <a:solidFill>
                  <a:schemeClr val="bg1"/>
                </a:solidFill>
                <a:latin typeface="+mj-lt"/>
                <a:cs typeface="Poppins ExtraBold" panose="00000900000000000000" pitchFamily="2" charset="0"/>
              </a:rPr>
              <a:t>Arquitetura usada na Demo</a:t>
            </a:r>
            <a:endParaRPr lang="en-US" sz="2800" b="1" dirty="0">
              <a:solidFill>
                <a:schemeClr val="bg1"/>
              </a:solidFill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29EBC03-2E14-4D85-B48B-AB9A62F95CBB}"/>
              </a:ext>
            </a:extLst>
          </p:cNvPr>
          <p:cNvSpPr txBox="1"/>
          <p:nvPr/>
        </p:nvSpPr>
        <p:spPr>
          <a:xfrm>
            <a:off x="2424666" y="5319669"/>
            <a:ext cx="759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rPr>
              <a:t>04 – Live </a:t>
            </a:r>
            <a:r>
              <a:rPr lang="pt-BR" sz="2800" b="1" dirty="0">
                <a:solidFill>
                  <a:schemeClr val="bg1"/>
                </a:solidFill>
                <a:latin typeface="+mj-lt"/>
                <a:cs typeface="Poppins ExtraBold" panose="00000900000000000000" pitchFamily="2" charset="0"/>
              </a:rPr>
              <a:t>Demo</a:t>
            </a:r>
            <a:endParaRPr lang="en-US" sz="2800" b="1" dirty="0">
              <a:solidFill>
                <a:schemeClr val="bg1"/>
              </a:solidFill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2" name="CaixaDeTexto 3">
            <a:extLst>
              <a:ext uri="{FF2B5EF4-FFF2-40B4-BE49-F238E27FC236}">
                <a16:creationId xmlns:a16="http://schemas.microsoft.com/office/drawing/2014/main" id="{94290297-507D-BDDF-A227-CBA7ACB84D5B}"/>
              </a:ext>
            </a:extLst>
          </p:cNvPr>
          <p:cNvSpPr txBox="1"/>
          <p:nvPr/>
        </p:nvSpPr>
        <p:spPr>
          <a:xfrm>
            <a:off x="1717094" y="2126524"/>
            <a:ext cx="10170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rPr>
              <a:t>Agenda</a:t>
            </a:r>
            <a:endParaRPr lang="en-US" sz="3200" b="1" dirty="0">
              <a:solidFill>
                <a:schemeClr val="bg1"/>
              </a:solidFill>
              <a:latin typeface="+mj-lt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0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F084A52-9D90-4502-902E-98309C970318}"/>
              </a:ext>
            </a:extLst>
          </p:cNvPr>
          <p:cNvSpPr txBox="1"/>
          <p:nvPr/>
        </p:nvSpPr>
        <p:spPr>
          <a:xfrm>
            <a:off x="2424665" y="3403782"/>
            <a:ext cx="10170105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+mj-lt"/>
                <a:cs typeface="Poppins ExtraBold" panose="00000900000000000000" pitchFamily="2" charset="0"/>
              </a:rPr>
              <a:t>01 – CDC – </a:t>
            </a:r>
            <a:r>
              <a:rPr lang="pt-BR" sz="2800" b="1" dirty="0" err="1">
                <a:latin typeface="+mj-lt"/>
                <a:cs typeface="Poppins ExtraBold" panose="00000900000000000000" pitchFamily="2" charset="0"/>
              </a:rPr>
              <a:t>Change</a:t>
            </a:r>
            <a:r>
              <a:rPr lang="pt-BR" sz="2800" b="1" dirty="0">
                <a:latin typeface="+mj-lt"/>
                <a:cs typeface="Poppins ExtraBold" panose="00000900000000000000" pitchFamily="2" charset="0"/>
              </a:rPr>
              <a:t> Data Capture – Que bicho é esse?</a:t>
            </a:r>
            <a:endParaRPr lang="en-US" sz="2800" b="1" dirty="0"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3A42D3-52BC-463A-8676-CFC574CFCF48}"/>
              </a:ext>
            </a:extLst>
          </p:cNvPr>
          <p:cNvSpPr txBox="1"/>
          <p:nvPr/>
        </p:nvSpPr>
        <p:spPr>
          <a:xfrm>
            <a:off x="2424666" y="4042411"/>
            <a:ext cx="759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rPr>
              <a:t>02 – </a:t>
            </a:r>
            <a:r>
              <a:rPr lang="pt-BR" sz="2800" b="1" dirty="0">
                <a:solidFill>
                  <a:schemeClr val="bg1"/>
                </a:solidFill>
                <a:latin typeface="+mj-lt"/>
                <a:cs typeface="Poppins ExtraBold" panose="00000900000000000000" pitchFamily="2" charset="0"/>
              </a:rPr>
              <a:t>Arquitetura Orientada a Eventos</a:t>
            </a:r>
            <a:endParaRPr lang="en-US" sz="2800" b="1" dirty="0">
              <a:solidFill>
                <a:schemeClr val="bg1"/>
              </a:solidFill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861260-7B49-4AEB-A1E6-9D39F6A7CC98}"/>
              </a:ext>
            </a:extLst>
          </p:cNvPr>
          <p:cNvSpPr txBox="1"/>
          <p:nvPr/>
        </p:nvSpPr>
        <p:spPr>
          <a:xfrm>
            <a:off x="2424666" y="4681040"/>
            <a:ext cx="759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rPr>
              <a:t>03 – </a:t>
            </a:r>
            <a:r>
              <a:rPr lang="pt-BR" sz="2800" b="1" dirty="0">
                <a:solidFill>
                  <a:schemeClr val="bg1"/>
                </a:solidFill>
                <a:latin typeface="+mj-lt"/>
                <a:cs typeface="Poppins ExtraBold" panose="00000900000000000000" pitchFamily="2" charset="0"/>
              </a:rPr>
              <a:t>Arquitetura usada na Demo</a:t>
            </a:r>
            <a:endParaRPr lang="en-US" sz="2800" b="1" dirty="0">
              <a:solidFill>
                <a:schemeClr val="bg1"/>
              </a:solidFill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29EBC03-2E14-4D85-B48B-AB9A62F95CBB}"/>
              </a:ext>
            </a:extLst>
          </p:cNvPr>
          <p:cNvSpPr txBox="1"/>
          <p:nvPr/>
        </p:nvSpPr>
        <p:spPr>
          <a:xfrm>
            <a:off x="2424666" y="5319669"/>
            <a:ext cx="759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rPr>
              <a:t>04 – Live </a:t>
            </a:r>
            <a:r>
              <a:rPr lang="pt-BR" sz="2800" b="1" dirty="0">
                <a:solidFill>
                  <a:schemeClr val="bg1"/>
                </a:solidFill>
                <a:latin typeface="+mj-lt"/>
                <a:cs typeface="Poppins ExtraBold" panose="00000900000000000000" pitchFamily="2" charset="0"/>
              </a:rPr>
              <a:t>Demo</a:t>
            </a:r>
            <a:endParaRPr lang="en-US" sz="2800" b="1" dirty="0">
              <a:solidFill>
                <a:schemeClr val="bg1"/>
              </a:solidFill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2" name="CaixaDeTexto 3">
            <a:extLst>
              <a:ext uri="{FF2B5EF4-FFF2-40B4-BE49-F238E27FC236}">
                <a16:creationId xmlns:a16="http://schemas.microsoft.com/office/drawing/2014/main" id="{94290297-507D-BDDF-A227-CBA7ACB84D5B}"/>
              </a:ext>
            </a:extLst>
          </p:cNvPr>
          <p:cNvSpPr txBox="1"/>
          <p:nvPr/>
        </p:nvSpPr>
        <p:spPr>
          <a:xfrm>
            <a:off x="1717094" y="2126524"/>
            <a:ext cx="10170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rPr>
              <a:t>Agenda</a:t>
            </a:r>
            <a:endParaRPr lang="en-US" sz="3200" b="1" dirty="0">
              <a:solidFill>
                <a:schemeClr val="bg1"/>
              </a:solidFill>
              <a:latin typeface="+mj-lt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07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A1B8DCFB-D6D5-4A0D-AB58-5EB18E0227FE}"/>
              </a:ext>
            </a:extLst>
          </p:cNvPr>
          <p:cNvSpPr txBox="1">
            <a:spLocks/>
          </p:cNvSpPr>
          <p:nvPr/>
        </p:nvSpPr>
        <p:spPr>
          <a:xfrm>
            <a:off x="1780673" y="3160503"/>
            <a:ext cx="15410047" cy="6203722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dirty="0">
                <a:latin typeface="+mj-lt"/>
              </a:rPr>
              <a:t>Em bancos de dados, “</a:t>
            </a:r>
            <a:r>
              <a:rPr lang="pt-BR" sz="3200" dirty="0" err="1">
                <a:latin typeface="+mj-lt"/>
              </a:rPr>
              <a:t>change</a:t>
            </a:r>
            <a:r>
              <a:rPr lang="pt-BR" sz="3200" dirty="0">
                <a:latin typeface="+mj-lt"/>
              </a:rPr>
              <a:t> data capture” (CDC), ou captura de mudanças nos dados, é um conjunto de “design </a:t>
            </a:r>
            <a:r>
              <a:rPr lang="pt-BR" sz="3200" dirty="0" err="1">
                <a:latin typeface="+mj-lt"/>
              </a:rPr>
              <a:t>patterns</a:t>
            </a:r>
            <a:r>
              <a:rPr lang="pt-BR" sz="3200" dirty="0">
                <a:latin typeface="+mj-lt"/>
              </a:rPr>
              <a:t>” de software usado para determinar e rastrear os dados que foram alterados permitindo que uma ação possa ser realizada usando os dados alterados.</a:t>
            </a:r>
          </a:p>
          <a:p>
            <a:pPr algn="l"/>
            <a:endParaRPr lang="pt-BR" sz="3200" dirty="0">
              <a:latin typeface="+mj-lt"/>
            </a:endParaRPr>
          </a:p>
          <a:p>
            <a:pPr algn="l"/>
            <a:r>
              <a:rPr lang="pt-BR" sz="3200" dirty="0">
                <a:latin typeface="+mj-lt"/>
              </a:rPr>
              <a:t>CDC é uma abordagem para integração de dados que é baseada na identificação, captura e entrega das mudanças feitas nas fontes de dados corporativas.</a:t>
            </a:r>
          </a:p>
          <a:p>
            <a:pPr algn="l"/>
            <a:r>
              <a:rPr lang="pt-BR" sz="3200" dirty="0">
                <a:latin typeface="+mj-lt"/>
              </a:rPr>
              <a:t>CDC aparece frequentemente em ambientes de “data-</a:t>
            </a:r>
            <a:r>
              <a:rPr lang="pt-BR" sz="3200" dirty="0" err="1">
                <a:latin typeface="+mj-lt"/>
              </a:rPr>
              <a:t>warehouse</a:t>
            </a:r>
            <a:r>
              <a:rPr lang="pt-BR" sz="3200" dirty="0">
                <a:latin typeface="+mj-lt"/>
              </a:rPr>
              <a:t>”, já que capturar e preservar o estado dos dados através do tempo é uma das funções principais de um “data-</a:t>
            </a:r>
            <a:r>
              <a:rPr lang="pt-BR" sz="3200" dirty="0" err="1">
                <a:latin typeface="+mj-lt"/>
              </a:rPr>
              <a:t>warehouse</a:t>
            </a:r>
            <a:r>
              <a:rPr lang="pt-BR" sz="3200" dirty="0">
                <a:latin typeface="+mj-lt"/>
              </a:rPr>
              <a:t>”, mas CDC pode ser utilizado em qualquer sistema de banco de dados ou repositório de dados.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210D705-4EE5-49B5-9514-1BFD3C55EF0E}"/>
              </a:ext>
            </a:extLst>
          </p:cNvPr>
          <p:cNvSpPr txBox="1">
            <a:spLocks/>
          </p:cNvSpPr>
          <p:nvPr/>
        </p:nvSpPr>
        <p:spPr>
          <a:xfrm>
            <a:off x="1780672" y="3164463"/>
            <a:ext cx="15410047" cy="6203722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dirty="0">
                <a:latin typeface="+mj-lt"/>
              </a:rPr>
              <a:t>Em bancos de dados, “</a:t>
            </a:r>
            <a:r>
              <a:rPr lang="pt-BR" sz="3200" dirty="0" err="1">
                <a:latin typeface="+mj-lt"/>
              </a:rPr>
              <a:t>change</a:t>
            </a:r>
            <a:r>
              <a:rPr lang="pt-BR" sz="3200" dirty="0">
                <a:latin typeface="+mj-lt"/>
              </a:rPr>
              <a:t> data capture” (CDC), ou captura de mudanças nos dados, </a:t>
            </a:r>
            <a:r>
              <a:rPr lang="pt-BR" sz="3200" dirty="0">
                <a:highlight>
                  <a:srgbClr val="008080"/>
                </a:highlight>
                <a:latin typeface="+mj-lt"/>
              </a:rPr>
              <a:t>é um conjunto de “design </a:t>
            </a:r>
            <a:r>
              <a:rPr lang="pt-BR" sz="3200" dirty="0" err="1">
                <a:highlight>
                  <a:srgbClr val="008080"/>
                </a:highlight>
                <a:latin typeface="+mj-lt"/>
              </a:rPr>
              <a:t>patterns</a:t>
            </a:r>
            <a:r>
              <a:rPr lang="pt-BR" sz="3200" dirty="0">
                <a:highlight>
                  <a:srgbClr val="008080"/>
                </a:highlight>
                <a:latin typeface="+mj-lt"/>
              </a:rPr>
              <a:t>”</a:t>
            </a:r>
            <a:r>
              <a:rPr lang="pt-BR" sz="3200" dirty="0">
                <a:latin typeface="+mj-lt"/>
              </a:rPr>
              <a:t> de software usado para determinar e </a:t>
            </a:r>
            <a:r>
              <a:rPr lang="pt-BR" sz="3200" dirty="0">
                <a:highlight>
                  <a:srgbClr val="008080"/>
                </a:highlight>
                <a:latin typeface="+mj-lt"/>
              </a:rPr>
              <a:t>rastrear os dados que foram alterados</a:t>
            </a:r>
            <a:r>
              <a:rPr lang="pt-BR" sz="3200" dirty="0">
                <a:latin typeface="+mj-lt"/>
              </a:rPr>
              <a:t> permitindo que </a:t>
            </a:r>
            <a:r>
              <a:rPr lang="pt-BR" sz="3200" dirty="0">
                <a:highlight>
                  <a:srgbClr val="008080"/>
                </a:highlight>
                <a:latin typeface="+mj-lt"/>
              </a:rPr>
              <a:t>uma ação possa ser realizada</a:t>
            </a:r>
            <a:r>
              <a:rPr lang="pt-BR" sz="3200" dirty="0">
                <a:latin typeface="+mj-lt"/>
              </a:rPr>
              <a:t> usando os dados alterados.</a:t>
            </a:r>
          </a:p>
          <a:p>
            <a:pPr algn="l"/>
            <a:endParaRPr lang="pt-BR" sz="3200" dirty="0">
              <a:highlight>
                <a:srgbClr val="FFFF00"/>
              </a:highlight>
              <a:latin typeface="+mj-lt"/>
            </a:endParaRPr>
          </a:p>
          <a:p>
            <a:pPr algn="l"/>
            <a:r>
              <a:rPr lang="pt-BR" sz="3200" dirty="0">
                <a:latin typeface="+mj-lt"/>
              </a:rPr>
              <a:t>CDC é uma abordagem para </a:t>
            </a:r>
            <a:r>
              <a:rPr lang="pt-BR" sz="3200" dirty="0">
                <a:highlight>
                  <a:srgbClr val="008080"/>
                </a:highlight>
                <a:latin typeface="+mj-lt"/>
              </a:rPr>
              <a:t>integração de dados</a:t>
            </a:r>
            <a:r>
              <a:rPr lang="pt-BR" sz="3200" dirty="0">
                <a:latin typeface="+mj-lt"/>
              </a:rPr>
              <a:t> que é </a:t>
            </a:r>
            <a:r>
              <a:rPr lang="pt-BR" sz="3200" dirty="0">
                <a:highlight>
                  <a:srgbClr val="008080"/>
                </a:highlight>
                <a:latin typeface="+mj-lt"/>
              </a:rPr>
              <a:t>baseada na identificação, captura e entrega das mudanças feitas</a:t>
            </a:r>
            <a:r>
              <a:rPr lang="pt-BR" sz="3200" dirty="0">
                <a:latin typeface="+mj-lt"/>
              </a:rPr>
              <a:t> nas fontes de dados corporativas.</a:t>
            </a:r>
          </a:p>
          <a:p>
            <a:pPr algn="l"/>
            <a:r>
              <a:rPr lang="pt-BR" sz="3200" dirty="0">
                <a:latin typeface="+mj-lt"/>
              </a:rPr>
              <a:t>CDC aparece frequentemente em ambientes de “data-</a:t>
            </a:r>
            <a:r>
              <a:rPr lang="pt-BR" sz="3200" dirty="0" err="1">
                <a:latin typeface="+mj-lt"/>
              </a:rPr>
              <a:t>warehouse</a:t>
            </a:r>
            <a:r>
              <a:rPr lang="pt-BR" sz="3200" dirty="0">
                <a:latin typeface="+mj-lt"/>
              </a:rPr>
              <a:t>”, já que capturar e preservar o estado dos dados através do tempo é uma das funções principais de um “data-</a:t>
            </a:r>
            <a:r>
              <a:rPr lang="pt-BR" sz="3200" dirty="0" err="1">
                <a:latin typeface="+mj-lt"/>
              </a:rPr>
              <a:t>warehouse</a:t>
            </a:r>
            <a:r>
              <a:rPr lang="pt-BR" sz="3200" dirty="0">
                <a:latin typeface="+mj-lt"/>
              </a:rPr>
              <a:t>”, mas </a:t>
            </a:r>
            <a:r>
              <a:rPr lang="pt-BR" sz="3200" dirty="0">
                <a:highlight>
                  <a:srgbClr val="008080"/>
                </a:highlight>
                <a:latin typeface="+mj-lt"/>
              </a:rPr>
              <a:t>CDC pode ser utilizado em </a:t>
            </a:r>
            <a:r>
              <a:rPr lang="pt-BR" sz="3200" b="1" dirty="0">
                <a:highlight>
                  <a:srgbClr val="008080"/>
                </a:highlight>
                <a:latin typeface="+mj-lt"/>
              </a:rPr>
              <a:t>qualquer</a:t>
            </a:r>
            <a:r>
              <a:rPr lang="pt-BR" sz="3200" dirty="0">
                <a:highlight>
                  <a:srgbClr val="008080"/>
                </a:highlight>
                <a:latin typeface="+mj-lt"/>
              </a:rPr>
              <a:t> sistema de banco de dados ou repositório de dados</a:t>
            </a:r>
            <a:r>
              <a:rPr lang="pt-BR" sz="3200" dirty="0">
                <a:latin typeface="+mj-lt"/>
              </a:rPr>
              <a:t>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3EB4D49-1390-4F25-BD68-77D132151550}"/>
              </a:ext>
            </a:extLst>
          </p:cNvPr>
          <p:cNvSpPr txBox="1">
            <a:spLocks/>
          </p:cNvSpPr>
          <p:nvPr/>
        </p:nvSpPr>
        <p:spPr>
          <a:xfrm>
            <a:off x="1780673" y="1421358"/>
            <a:ext cx="13716000" cy="1064793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/>
            <a:r>
              <a:rPr lang="pt-BR" sz="7200" b="1" dirty="0">
                <a:solidFill>
                  <a:schemeClr val="tx2">
                    <a:lumMod val="75000"/>
                  </a:schemeClr>
                </a:solidFill>
                <a:ea typeface="+mn-ea"/>
                <a:cs typeface="Poppins ExtraBold" panose="00000900000000000000" pitchFamily="2" charset="0"/>
              </a:rPr>
              <a:t>CDC – </a:t>
            </a:r>
            <a:r>
              <a:rPr lang="pt-BR" sz="7200" b="1" dirty="0" err="1">
                <a:solidFill>
                  <a:schemeClr val="tx2">
                    <a:lumMod val="75000"/>
                  </a:schemeClr>
                </a:solidFill>
                <a:ea typeface="+mn-ea"/>
                <a:cs typeface="Poppins ExtraBold" panose="00000900000000000000" pitchFamily="2" charset="0"/>
              </a:rPr>
              <a:t>Change</a:t>
            </a:r>
            <a:r>
              <a:rPr lang="pt-BR" sz="7200" b="1" dirty="0">
                <a:solidFill>
                  <a:schemeClr val="tx2">
                    <a:lumMod val="75000"/>
                  </a:schemeClr>
                </a:solidFill>
                <a:ea typeface="+mn-ea"/>
                <a:cs typeface="Poppins ExtraBold" panose="00000900000000000000" pitchFamily="2" charset="0"/>
              </a:rPr>
              <a:t> Data Capture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A032C-201E-4D2E-8CBC-91685E6F464B}"/>
              </a:ext>
            </a:extLst>
          </p:cNvPr>
          <p:cNvSpPr txBox="1"/>
          <p:nvPr/>
        </p:nvSpPr>
        <p:spPr>
          <a:xfrm>
            <a:off x="10503926" y="9815695"/>
            <a:ext cx="7534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Fonte: </a:t>
            </a:r>
            <a:r>
              <a:rPr lang="en-US" sz="1400" b="1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https://en.wikipedia.org/wiki/Change_data_capture</a:t>
            </a:r>
            <a:r>
              <a:rPr lang="en-US" sz="1400" b="1" i="1" dirty="0"/>
              <a:t> (</a:t>
            </a:r>
            <a:r>
              <a:rPr lang="en-US" sz="1400" b="1" i="1" dirty="0" err="1"/>
              <a:t>tradução</a:t>
            </a:r>
            <a:r>
              <a:rPr lang="en-US" sz="1400" b="1" i="1" dirty="0"/>
              <a:t> livre do </a:t>
            </a:r>
            <a:r>
              <a:rPr lang="en-US" sz="1400" b="1" i="1" dirty="0" err="1"/>
              <a:t>autor</a:t>
            </a:r>
            <a:r>
              <a:rPr lang="en-US" sz="1400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844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83080" y="1417320"/>
            <a:ext cx="13201050" cy="1089529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7200" b="1">
                <a:solidFill>
                  <a:srgbClr val="201030"/>
                </a:solidFill>
                <a:latin typeface="+mj-lt"/>
                <a:cs typeface="Poppins ExtraBold" panose="00000900000000000000" pitchFamily="2" charset="0"/>
              </a:defRPr>
            </a:lvl1pPr>
          </a:lstStyle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CDC –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Change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 Data Capture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3914" y="3881720"/>
            <a:ext cx="177654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600" dirty="0">
                <a:latin typeface="+mj-lt"/>
              </a:rPr>
              <a:t>Identificação, Captura e Entrega de mudanças ocorridas nos dados. (Eventos de alteração de dados).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600" dirty="0">
                <a:latin typeface="+mj-lt"/>
              </a:rPr>
              <a:t>Conjunto de Design </a:t>
            </a:r>
            <a:r>
              <a:rPr lang="pt-BR" sz="2600" dirty="0" err="1">
                <a:latin typeface="+mj-lt"/>
              </a:rPr>
              <a:t>Patterns</a:t>
            </a:r>
            <a:endParaRPr lang="pt-BR" sz="2600" dirty="0">
              <a:latin typeface="+mj-lt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600" dirty="0">
                <a:latin typeface="+mj-lt"/>
              </a:rPr>
              <a:t>Algumas possibilidades de implementação de CDC: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600" dirty="0">
                <a:latin typeface="+mj-lt"/>
              </a:rPr>
              <a:t>Leitura de Log/</a:t>
            </a:r>
            <a:r>
              <a:rPr lang="pt-BR" sz="2600" dirty="0" err="1">
                <a:latin typeface="+mj-lt"/>
              </a:rPr>
              <a:t>Journal</a:t>
            </a:r>
            <a:r>
              <a:rPr lang="pt-BR" sz="2600" dirty="0">
                <a:latin typeface="+mj-lt"/>
              </a:rPr>
              <a:t> do banco de dados (alternativa preferida pelas ferramentas de CDC)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600" dirty="0">
                <a:latin typeface="+mj-lt"/>
              </a:rPr>
              <a:t>Triggers de banco de dados especializadas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600" dirty="0">
                <a:latin typeface="+mj-lt"/>
              </a:rPr>
              <a:t>Comparação/</a:t>
            </a:r>
            <a:r>
              <a:rPr lang="pt-BR" sz="2600" dirty="0" err="1">
                <a:latin typeface="+mj-lt"/>
              </a:rPr>
              <a:t>Diff</a:t>
            </a:r>
            <a:r>
              <a:rPr lang="pt-BR" sz="2600" dirty="0">
                <a:latin typeface="+mj-lt"/>
              </a:rPr>
              <a:t> de Snapshots dos dados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600" dirty="0">
                <a:latin typeface="+mj-lt"/>
              </a:rPr>
              <a:t>Pode ser usada em qualquer banco ou repositório de dados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600" dirty="0">
                <a:latin typeface="+mj-lt"/>
              </a:rPr>
              <a:t>Muito usado para cenários de integração/replicação de dados, mas pode ser usado em outros cenários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600" dirty="0">
                <a:latin typeface="+mj-lt"/>
              </a:rPr>
              <a:t>Possui uma grande afinidade com Arquiteturas Orientada a Eventos, especialmente para capturar eventos em sistemas legados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3914" y="3069149"/>
            <a:ext cx="5847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Conceitos Principais</a:t>
            </a:r>
          </a:p>
        </p:txBody>
      </p:sp>
    </p:spTree>
    <p:extLst>
      <p:ext uri="{BB962C8B-B14F-4D97-AF65-F5344CB8AC3E}">
        <p14:creationId xmlns:p14="http://schemas.microsoft.com/office/powerpoint/2010/main" val="217085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B3EB4D49-1390-4F25-BD68-77D132151550}"/>
              </a:ext>
            </a:extLst>
          </p:cNvPr>
          <p:cNvSpPr txBox="1">
            <a:spLocks/>
          </p:cNvSpPr>
          <p:nvPr/>
        </p:nvSpPr>
        <p:spPr>
          <a:xfrm>
            <a:off x="1780673" y="1421358"/>
            <a:ext cx="13716000" cy="1064793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7200" b="1">
                <a:solidFill>
                  <a:schemeClr val="tx2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defRPr>
            </a:lvl1pPr>
          </a:lstStyle>
          <a:p>
            <a:r>
              <a:rPr lang="pt-BR" dirty="0"/>
              <a:t>Detecção de Mudanças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1B8DCFB-D6D5-4A0D-AB58-5EB18E0227FE}"/>
              </a:ext>
            </a:extLst>
          </p:cNvPr>
          <p:cNvSpPr txBox="1">
            <a:spLocks/>
          </p:cNvSpPr>
          <p:nvPr/>
        </p:nvSpPr>
        <p:spPr>
          <a:xfrm>
            <a:off x="292608" y="3886200"/>
            <a:ext cx="17748283" cy="6203722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latin typeface="+mj-lt"/>
              </a:rPr>
              <a:t>Detecção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mudanças</a:t>
            </a:r>
            <a:r>
              <a:rPr lang="en-US" dirty="0">
                <a:latin typeface="+mj-lt"/>
              </a:rPr>
              <a:t> é um </a:t>
            </a:r>
            <a:r>
              <a:rPr lang="en-US" dirty="0" err="1">
                <a:latin typeface="+mj-lt"/>
              </a:rPr>
              <a:t>tema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comum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quando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falamos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integração</a:t>
            </a:r>
            <a:r>
              <a:rPr lang="en-US" dirty="0">
                <a:latin typeface="+mj-lt"/>
              </a:rPr>
              <a:t> entre </a:t>
            </a:r>
            <a:r>
              <a:rPr lang="en-US" dirty="0" err="1">
                <a:latin typeface="+mj-lt"/>
              </a:rPr>
              <a:t>sistemas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sincronização</a:t>
            </a:r>
            <a:r>
              <a:rPr lang="en-US" dirty="0">
                <a:latin typeface="+mj-lt"/>
              </a:rPr>
              <a:t> de dados e </a:t>
            </a:r>
            <a:r>
              <a:rPr lang="en-US" dirty="0" err="1">
                <a:latin typeface="+mj-lt"/>
              </a:rPr>
              <a:t>existem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várias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maneiras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implementar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isso</a:t>
            </a:r>
            <a:r>
              <a:rPr lang="en-US" dirty="0">
                <a:latin typeface="+mj-lt"/>
              </a:rPr>
              <a:t>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O </a:t>
            </a:r>
            <a:r>
              <a:rPr lang="en-US" dirty="0" err="1">
                <a:latin typeface="+mj-lt"/>
              </a:rPr>
              <a:t>sistema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origem</a:t>
            </a:r>
            <a:r>
              <a:rPr lang="en-US" dirty="0">
                <a:latin typeface="+mj-lt"/>
              </a:rPr>
              <a:t> da </a:t>
            </a:r>
            <a:r>
              <a:rPr lang="en-US" dirty="0" err="1">
                <a:latin typeface="+mj-lt"/>
              </a:rPr>
              <a:t>mudança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possui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algum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mecanismo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notificação</a:t>
            </a:r>
            <a:r>
              <a:rPr lang="en-US" dirty="0">
                <a:latin typeface="+mj-lt"/>
              </a:rPr>
              <a:t> (Realtime e Event Driven)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</a:rPr>
              <a:t>Detecção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mudanças</a:t>
            </a:r>
            <a:r>
              <a:rPr lang="en-US" dirty="0">
                <a:latin typeface="+mj-lt"/>
              </a:rPr>
              <a:t> no banco de dados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</a:rPr>
              <a:t>Usando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uma</a:t>
            </a:r>
            <a:r>
              <a:rPr lang="en-US" dirty="0">
                <a:latin typeface="+mj-lt"/>
              </a:rPr>
              <a:t> ferramenta de CDC (que </a:t>
            </a:r>
            <a:r>
              <a:rPr lang="en-US" dirty="0" err="1">
                <a:latin typeface="+mj-lt"/>
              </a:rPr>
              <a:t>geralmente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são</a:t>
            </a:r>
            <a:r>
              <a:rPr lang="en-US" dirty="0">
                <a:latin typeface="+mj-lt"/>
              </a:rPr>
              <a:t> Log based)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</a:rPr>
              <a:t>Usando</a:t>
            </a:r>
            <a:r>
              <a:rPr lang="en-US" dirty="0">
                <a:latin typeface="+mj-lt"/>
              </a:rPr>
              <a:t> features </a:t>
            </a:r>
            <a:r>
              <a:rPr lang="en-US" dirty="0" err="1">
                <a:latin typeface="+mj-lt"/>
              </a:rPr>
              <a:t>nativas</a:t>
            </a:r>
            <a:r>
              <a:rPr lang="en-US" dirty="0">
                <a:latin typeface="+mj-lt"/>
              </a:rPr>
              <a:t> de CDC dos </a:t>
            </a:r>
            <a:r>
              <a:rPr lang="en-US" dirty="0" err="1">
                <a:latin typeface="+mj-lt"/>
              </a:rPr>
              <a:t>bancos</a:t>
            </a:r>
            <a:r>
              <a:rPr lang="en-US" dirty="0">
                <a:latin typeface="+mj-lt"/>
              </a:rPr>
              <a:t> de dados (SQL Server CDC, MongoDB Change Streams, Cosmos Change Feed, 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</a:rPr>
              <a:t>Usando</a:t>
            </a:r>
            <a:r>
              <a:rPr lang="en-US" dirty="0">
                <a:latin typeface="+mj-lt"/>
              </a:rPr>
              <a:t> triggers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</a:rPr>
              <a:t>Usando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técnicas</a:t>
            </a:r>
            <a:r>
              <a:rPr lang="en-US" dirty="0">
                <a:latin typeface="+mj-lt"/>
              </a:rPr>
              <a:t> de Copy &amp; Compare (</a:t>
            </a:r>
            <a:r>
              <a:rPr lang="en-US" dirty="0" err="1">
                <a:latin typeface="+mj-lt"/>
              </a:rPr>
              <a:t>comparação</a:t>
            </a:r>
            <a:r>
              <a:rPr lang="en-US" dirty="0">
                <a:latin typeface="+mj-lt"/>
              </a:rPr>
              <a:t> de snapshots)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API Polling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Screen Scraping </a:t>
            </a:r>
            <a:r>
              <a:rPr lang="en-US" dirty="0" err="1">
                <a:latin typeface="+mj-lt"/>
              </a:rPr>
              <a:t>usando</a:t>
            </a:r>
            <a:r>
              <a:rPr lang="en-US" dirty="0">
                <a:latin typeface="+mj-lt"/>
              </a:rPr>
              <a:t> RPA</a:t>
            </a:r>
          </a:p>
        </p:txBody>
      </p:sp>
    </p:spTree>
    <p:extLst>
      <p:ext uri="{BB962C8B-B14F-4D97-AF65-F5344CB8AC3E}">
        <p14:creationId xmlns:p14="http://schemas.microsoft.com/office/powerpoint/2010/main" val="114623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B3EB4D49-1390-4F25-BD68-77D132151550}"/>
              </a:ext>
            </a:extLst>
          </p:cNvPr>
          <p:cNvSpPr txBox="1">
            <a:spLocks/>
          </p:cNvSpPr>
          <p:nvPr/>
        </p:nvSpPr>
        <p:spPr>
          <a:xfrm>
            <a:off x="1780673" y="1421358"/>
            <a:ext cx="13716000" cy="1064793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7200" b="1">
                <a:solidFill>
                  <a:schemeClr val="tx2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defRPr>
            </a:lvl1pPr>
          </a:lstStyle>
          <a:p>
            <a:r>
              <a:rPr lang="pt-BR" dirty="0"/>
              <a:t>Desafios com CDC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1B8DCFB-D6D5-4A0D-AB58-5EB18E0227FE}"/>
              </a:ext>
            </a:extLst>
          </p:cNvPr>
          <p:cNvSpPr txBox="1">
            <a:spLocks/>
          </p:cNvSpPr>
          <p:nvPr/>
        </p:nvSpPr>
        <p:spPr>
          <a:xfrm>
            <a:off x="292608" y="3886200"/>
            <a:ext cx="17830799" cy="6203722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atin typeface="+mj-lt"/>
              </a:defRPr>
            </a:lvl1pPr>
            <a:lvl2pPr marL="800100" lvl="1" indent="-342900" defTabSz="9144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>
                <a:latin typeface="+mj-lt"/>
              </a:defRPr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Existem vários desafios ao usar CDC:</a:t>
            </a:r>
          </a:p>
          <a:p>
            <a:r>
              <a:rPr lang="pt-BR" dirty="0"/>
              <a:t>Múltiplas Atualizações</a:t>
            </a:r>
          </a:p>
          <a:p>
            <a:pPr lvl="1"/>
            <a:r>
              <a:rPr lang="pt-BR" dirty="0"/>
              <a:t>Há um desafio quando múltiplas atualizações de uma tabela ocorrem na mesma transação. Dependendo da técnica/ferramenta de CDC você pode ter que criar uma estratégia para tratar essas alterações de forma separada ou agregada.</a:t>
            </a:r>
          </a:p>
          <a:p>
            <a:r>
              <a:rPr lang="pt-BR" dirty="0"/>
              <a:t>Múltiplas Fontes de Atualização</a:t>
            </a:r>
          </a:p>
          <a:p>
            <a:pPr lvl="1"/>
            <a:r>
              <a:rPr lang="pt-BR" dirty="0"/>
              <a:t>Outro desafio importante é quando as alterações de dados podem ocorrer oriundas de várias fontes, incluindo dos próprios consumidores dos eventos do CDC, podendo levar a um loop infinito. Pode ser necessário criar um mecanismo de identificação da origem da atualização e uso de Ids de correlação para evitar esse efeito cíclico.</a:t>
            </a:r>
          </a:p>
          <a:p>
            <a:r>
              <a:rPr lang="pt-BR" dirty="0" err="1"/>
              <a:t>Transaction</a:t>
            </a:r>
            <a:r>
              <a:rPr lang="pt-BR" dirty="0"/>
              <a:t> Log </a:t>
            </a:r>
            <a:r>
              <a:rPr lang="pt-BR" dirty="0" err="1"/>
              <a:t>truncation</a:t>
            </a:r>
            <a:r>
              <a:rPr lang="pt-BR" dirty="0"/>
              <a:t>/</a:t>
            </a:r>
            <a:r>
              <a:rPr lang="pt-BR" dirty="0" err="1"/>
              <a:t>shrinking</a:t>
            </a:r>
            <a:endParaRPr lang="pt-BR" dirty="0"/>
          </a:p>
          <a:p>
            <a:pPr lvl="1"/>
            <a:r>
              <a:rPr lang="pt-BR" dirty="0"/>
              <a:t>Ao usar ferramentas ou </a:t>
            </a:r>
            <a:r>
              <a:rPr lang="pt-BR" dirty="0" err="1"/>
              <a:t>features</a:t>
            </a:r>
            <a:r>
              <a:rPr lang="pt-BR" dirty="0"/>
              <a:t> nativas de CDC em </a:t>
            </a:r>
            <a:r>
              <a:rPr lang="pt-BR" dirty="0" err="1"/>
              <a:t>databases</a:t>
            </a:r>
            <a:r>
              <a:rPr lang="pt-BR" dirty="0"/>
              <a:t> com grandes volumes de alterações é necessário se atentar ao crescimento do log de transações e às estratégias de truncagem/compactação dos mesmos. O CDC afeta diretamente esses processos nas maiorias dos bancos de dados.</a:t>
            </a:r>
          </a:p>
        </p:txBody>
      </p:sp>
    </p:spTree>
    <p:extLst>
      <p:ext uri="{BB962C8B-B14F-4D97-AF65-F5344CB8AC3E}">
        <p14:creationId xmlns:p14="http://schemas.microsoft.com/office/powerpoint/2010/main" val="139944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F084A52-9D90-4502-902E-98309C970318}"/>
              </a:ext>
            </a:extLst>
          </p:cNvPr>
          <p:cNvSpPr txBox="1"/>
          <p:nvPr/>
        </p:nvSpPr>
        <p:spPr>
          <a:xfrm>
            <a:off x="2424665" y="3403782"/>
            <a:ext cx="10170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defRPr>
            </a:lvl1pPr>
          </a:lstStyle>
          <a:p>
            <a:r>
              <a:rPr lang="pt-BR" dirty="0"/>
              <a:t>01 – CDC </a:t>
            </a:r>
            <a:r>
              <a:rPr lang="pt-BR"/>
              <a:t>– Change</a:t>
            </a:r>
            <a:r>
              <a:rPr lang="pt-BR" dirty="0"/>
              <a:t> Data Capture – Que bicho é esse?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3A42D3-52BC-463A-8676-CFC574CFCF48}"/>
              </a:ext>
            </a:extLst>
          </p:cNvPr>
          <p:cNvSpPr txBox="1"/>
          <p:nvPr/>
        </p:nvSpPr>
        <p:spPr>
          <a:xfrm>
            <a:off x="2424666" y="4042411"/>
            <a:ext cx="7598292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+mj-lt"/>
                <a:cs typeface="Poppins ExtraBold" panose="00000900000000000000" pitchFamily="2" charset="0"/>
              </a:defRPr>
            </a:lvl1pPr>
          </a:lstStyle>
          <a:p>
            <a:r>
              <a:rPr lang="pt-BR" dirty="0"/>
              <a:t>02 – Arquitetura Orientada a Eventos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861260-7B49-4AEB-A1E6-9D39F6A7CC98}"/>
              </a:ext>
            </a:extLst>
          </p:cNvPr>
          <p:cNvSpPr txBox="1"/>
          <p:nvPr/>
        </p:nvSpPr>
        <p:spPr>
          <a:xfrm>
            <a:off x="2424666" y="4681040"/>
            <a:ext cx="759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rPr>
              <a:t>03 – </a:t>
            </a:r>
            <a:r>
              <a:rPr lang="pt-BR" sz="2800" b="1" dirty="0">
                <a:solidFill>
                  <a:schemeClr val="bg1"/>
                </a:solidFill>
                <a:latin typeface="+mj-lt"/>
                <a:cs typeface="Poppins ExtraBold" panose="00000900000000000000" pitchFamily="2" charset="0"/>
              </a:rPr>
              <a:t>Arquitetura usada na Demo</a:t>
            </a:r>
            <a:endParaRPr lang="en-US" sz="2800" b="1" dirty="0">
              <a:solidFill>
                <a:schemeClr val="bg1"/>
              </a:solidFill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29EBC03-2E14-4D85-B48B-AB9A62F95CBB}"/>
              </a:ext>
            </a:extLst>
          </p:cNvPr>
          <p:cNvSpPr txBox="1"/>
          <p:nvPr/>
        </p:nvSpPr>
        <p:spPr>
          <a:xfrm>
            <a:off x="2424666" y="5319669"/>
            <a:ext cx="759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rPr>
              <a:t>04 – Live </a:t>
            </a:r>
            <a:r>
              <a:rPr lang="pt-BR" sz="2800" b="1" dirty="0">
                <a:solidFill>
                  <a:schemeClr val="bg1"/>
                </a:solidFill>
                <a:latin typeface="+mj-lt"/>
                <a:cs typeface="Poppins ExtraBold" panose="00000900000000000000" pitchFamily="2" charset="0"/>
              </a:rPr>
              <a:t>Demo</a:t>
            </a:r>
            <a:endParaRPr lang="en-US" sz="2800" b="1" dirty="0">
              <a:solidFill>
                <a:schemeClr val="bg1"/>
              </a:solidFill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2" name="CaixaDeTexto 3">
            <a:extLst>
              <a:ext uri="{FF2B5EF4-FFF2-40B4-BE49-F238E27FC236}">
                <a16:creationId xmlns:a16="http://schemas.microsoft.com/office/drawing/2014/main" id="{94290297-507D-BDDF-A227-CBA7ACB84D5B}"/>
              </a:ext>
            </a:extLst>
          </p:cNvPr>
          <p:cNvSpPr txBox="1"/>
          <p:nvPr/>
        </p:nvSpPr>
        <p:spPr>
          <a:xfrm>
            <a:off x="1717094" y="2126524"/>
            <a:ext cx="10170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  <a:latin typeface="+mj-lt"/>
                <a:cs typeface="Poppins ExtraBold" panose="00000900000000000000" pitchFamily="2" charset="0"/>
              </a:rPr>
              <a:t>Agenda</a:t>
            </a:r>
            <a:endParaRPr lang="en-US" sz="3200" b="1" dirty="0">
              <a:solidFill>
                <a:schemeClr val="bg1"/>
              </a:solidFill>
              <a:latin typeface="+mj-lt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849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Y_IGNORE_UCW" val="true"/>
  <p:tag name="PPT/SLIDES/SLIDE7.XML" val="844454944"/>
  <p:tag name="PPT/SLIDES/SLIDE6.XML" val="3133867282"/>
  <p:tag name="PPT/SLIDES/SLIDE1.XML" val="2588421429"/>
  <p:tag name="PPT/SLIDES/SLIDE2.XML" val="1371927259"/>
  <p:tag name="PPT/SLIDES/SLIDE3.XML" val="3308623771"/>
  <p:tag name="PPT/SLIDES/SLIDE4.XML" val="2423963170"/>
  <p:tag name="PPT/SLIDES/SLIDE5.XML" val="1828099987"/>
  <p:tag name="PPT/SLIDES/SLIDE8.XML" val="3028600923"/>
  <p:tag name="PPT/SLIDES/SLIDE9.XML" val="2189129291"/>
  <p:tag name="PPT/SLIDES/SLIDE10.XML" val="2410758425"/>
  <p:tag name="PPT/SLIDES/SLIDE11.XML" val="1751994598"/>
  <p:tag name="PPT/SLIDES/SLIDE12.XML" val="4025431367"/>
  <p:tag name="PPT/SLIDES/SLIDE13.XML" val="3019364141"/>
  <p:tag name="PPT/SLIDES/SLIDE14.XML" val="447946115"/>
  <p:tag name="PPT/SLIDES/SLIDE15.XML" val="1444715416"/>
  <p:tag name="PPT/SLIDES/SLIDE16.XML" val="372898639"/>
  <p:tag name="PPT/SLIDES/SLIDE17.XML" val="4249075283"/>
  <p:tag name="PPT/SLIDES/SLIDE18.XML" val="813802289"/>
  <p:tag name="PPT/SLIDES/SLIDE19.XML" val="2124923637"/>
  <p:tag name="PPT/SLIDES/SLIDE20.XML" val="961931734"/>
  <p:tag name="PPT/SLIDES/SLIDE21.XML" val="3811583663"/>
  <p:tag name="PPT/SLIDES/SLIDE22.XML" val="2327650440"/>
  <p:tag name="PPT/SLIDES/SLIDE23.XML" val="698492833"/>
  <p:tag name="PPT/SLIDES/SLIDE24.XML" val="2662909505"/>
  <p:tag name="PPT/SLIDES/SLIDE25.XML" val="991241929"/>
  <p:tag name="PPT/SLIDES/SLIDE26.XML" val="150432721"/>
  <p:tag name="PPT/SLIDES/SLIDE27.XML" val="3469628211"/>
  <p:tag name="PPT/SLIDES/SLIDE28.XML" val="336299186"/>
  <p:tag name="PPT/SLIDES/SLIDE29.XML" val="4060805938"/>
  <p:tag name="PPT/SLIDES/SLIDE30.XML" val="3959798137"/>
  <p:tag name="PPT/SLIDES/SLIDE31.XML" val="3202321137"/>
  <p:tag name="PPT/SLIDES/SLIDE32.XML" val="3141457807"/>
  <p:tag name="PPT/SLIDEMASTERS/SLIDEMASTER1.XML" val="116565842"/>
  <p:tag name="PPT/SLIDELAYOUTS/SLIDELAYOUT13.XML" val="1594188803"/>
  <p:tag name="PPT/SLIDELAYOUTS/SLIDELAYOUT1.XML" val="1925770977"/>
  <p:tag name="PPT/SLIDELAYOUTS/SLIDELAYOUT2.XML" val="941673369"/>
  <p:tag name="PPT/SLIDELAYOUTS/SLIDELAYOUT3.XML" val="2156404492"/>
  <p:tag name="PPT/SLIDELAYOUTS/SLIDELAYOUT4.XML" val="4146987654"/>
  <p:tag name="PPT/SLIDELAYOUTS/SLIDELAYOUT5.XML" val="1544832597"/>
  <p:tag name="PPT/SLIDELAYOUTS/SLIDELAYOUT6.XML" val="1003172983"/>
  <p:tag name="PPT/SLIDELAYOUTS/SLIDELAYOUT7.XML" val="657316240"/>
  <p:tag name="PPT/SLIDELAYOUTS/SLIDELAYOUT8.XML" val="2096787518"/>
  <p:tag name="PPT/SLIDELAYOUTS/SLIDELAYOUT9.XML" val="1810526838"/>
  <p:tag name="PPT/SLIDELAYOUTS/SLIDELAYOUT10.XML" val="716656279"/>
  <p:tag name="PPT/SLIDELAYOUTS/SLIDELAYOUT11.XML" val="2829600211"/>
  <p:tag name="PPT/SLIDELAYOUTS/SLIDELAYOUT12.XML" val="1925894909"/>
  <p:tag name="PPT/SLIDELAYOUTS/SLIDELAYOUT14.XML" val="2936777632"/>
  <p:tag name="PPT/SLIDELAYOUTS/SLIDELAYOUT15.XML" val="3119327294"/>
  <p:tag name="PPT/SLIDELAYOUTS/SLIDELAYOUT16.XML" val="2064368256"/>
  <p:tag name="PPT/SLIDELAYOUTS/SLIDELAYOUT17.XML" val="663545784"/>
  <p:tag name="PPT/SLIDELAYOUTS/SLIDELAYOUT18.XML" val="3794209926"/>
  <p:tag name="PPT/SLIDELAYOUTS/SLIDELAYOUT19.XML" val="3731448993"/>
  <p:tag name="PPT/SLIDELAYOUTS/SLIDELAYOUT20.XML" val="887736816"/>
  <p:tag name="PPT/THEME/THEME1.XML" val="2449533138"/>
  <p:tag name="PPT/MEDIA/IMAGE1.PNG" val="2670802790"/>
  <p:tag name="PPT/MEDIA/IMAGE2.PNG" val="3645073675"/>
  <p:tag name="PPT/MEDIA/IMAGE3.PNG" val="815923678"/>
  <p:tag name="PPT/MEDIA/IMAGE4.PNG" val="2791363813"/>
  <p:tag name="PPT/MEDIA/IMAGE5.PNG" val="11879028"/>
  <p:tag name="PPT/CHARTS/CHART1.XML" val="1363347618"/>
  <p:tag name="PPT/CHARTS/STYLE1.XML" val="2902404813"/>
  <p:tag name="PPT/CHARTS/COLORS3.XML" val="2829521948"/>
  <p:tag name="PPT/CHARTS/STYLE2.XML" val="2902404813"/>
  <p:tag name="PPT/CHARTS/COLORS1.XML" val="2829521948"/>
  <p:tag name="PPT/CHARTS/COLORS2.XML" val="2829521948"/>
  <p:tag name="PPT/CHARTS/CHART3.XML" val="721758848"/>
  <p:tag name="PPT/CHARTS/CHART2.XML" val="3109481528"/>
  <p:tag name="PPT/CHARTS/STYLE3.XML" val="2902404813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2DB19100604D64B9EE3D8DA85815182" ma:contentTypeVersion="4" ma:contentTypeDescription="Crie um novo documento." ma:contentTypeScope="" ma:versionID="5dada89e9c33ab68d5455156a6659246">
  <xsd:schema xmlns:xsd="http://www.w3.org/2001/XMLSchema" xmlns:xs="http://www.w3.org/2001/XMLSchema" xmlns:p="http://schemas.microsoft.com/office/2006/metadata/properties" xmlns:ns2="e748629f-694d-4eed-9fe7-be3bd86cc33e" targetNamespace="http://schemas.microsoft.com/office/2006/metadata/properties" ma:root="true" ma:fieldsID="0f2493385d4ab8f21c831672dfee8310" ns2:_="">
    <xsd:import namespace="e748629f-694d-4eed-9fe7-be3bd86cc3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48629f-694d-4eed-9fe7-be3bd86cc3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D185B7-A2F8-48E7-B08B-90D5E8A666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6DFE870-1636-432E-B929-577E44CAC7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48629f-694d-4eed-9fe7-be3bd86cc3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D6263E-6F32-4104-8162-C45A355AE0D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5353</TotalTime>
  <Words>2769</Words>
  <Application>Microsoft Office PowerPoint</Application>
  <PresentationFormat>Custom</PresentationFormat>
  <Paragraphs>221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Century Gothic</vt:lpstr>
      <vt:lpstr>Clear Sans Thin</vt:lpstr>
      <vt:lpstr>Courier New</vt:lpstr>
      <vt:lpstr>Graphik</vt:lpstr>
      <vt:lpstr>Rubik</vt:lpstr>
      <vt:lpstr>Segoe UI</vt:lpstr>
      <vt:lpstr>Wingdings</vt:lpstr>
      <vt:lpstr>Wingdings 3</vt:lpstr>
      <vt:lpstr>Slice</vt:lpstr>
      <vt:lpstr>cdc com Debezium no azure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Mafra</dc:creator>
  <cp:lastModifiedBy>Yuri Camargo</cp:lastModifiedBy>
  <cp:revision>35</cp:revision>
  <dcterms:modified xsi:type="dcterms:W3CDTF">2023-11-09T02:18:23Z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0x01010062DB19100604D64B9EE3D8DA85815182</vt:lpwstr>
  </property>
  <property fmtid="{D5CDD505-2E9C-101B-9397-08002B2CF9AE}" pid="3" name="MSIP_Label_5fae8262-b78e-4366-8929-a5d6aac95320_Enabled">
    <vt:lpwstr>true</vt:lpwstr>
  </property>
  <property fmtid="{D5CDD505-2E9C-101B-9397-08002B2CF9AE}" pid="4" name="MSIP_Label_5fae8262-b78e-4366-8929-a5d6aac95320_SetDate">
    <vt:lpwstr>2021-11-04T14:53:17Z</vt:lpwstr>
  </property>
  <property fmtid="{D5CDD505-2E9C-101B-9397-08002B2CF9AE}" pid="5" name="MSIP_Label_5fae8262-b78e-4366-8929-a5d6aac95320_Method">
    <vt:lpwstr>Standard</vt:lpwstr>
  </property>
  <property fmtid="{D5CDD505-2E9C-101B-9397-08002B2CF9AE}" pid="6" name="MSIP_Label_5fae8262-b78e-4366-8929-a5d6aac95320_Name">
    <vt:lpwstr>5fae8262-b78e-4366-8929-a5d6aac95320</vt:lpwstr>
  </property>
  <property fmtid="{D5CDD505-2E9C-101B-9397-08002B2CF9AE}" pid="7" name="MSIP_Label_5fae8262-b78e-4366-8929-a5d6aac95320_SiteId">
    <vt:lpwstr>cf36141c-ddd7-45a7-b073-111f66d0b30c</vt:lpwstr>
  </property>
  <property fmtid="{D5CDD505-2E9C-101B-9397-08002B2CF9AE}" pid="8" name="MSIP_Label_5fae8262-b78e-4366-8929-a5d6aac95320_ActionId">
    <vt:lpwstr>64186f64-f161-4f38-929c-c74c2bafb7bc</vt:lpwstr>
  </property>
  <property fmtid="{D5CDD505-2E9C-101B-9397-08002B2CF9AE}" pid="9" name="MSIP_Label_5fae8262-b78e-4366-8929-a5d6aac95320_ContentBits">
    <vt:lpwstr>0</vt:lpwstr>
  </property>
</Properties>
</file>