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9E455-6EB8-4DE2-9F01-A563D9C1D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EDC62-AFA5-4801-A111-333FE3286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CAB7F-1736-4520-91FF-64436D43F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3374-8EA1-47C8-B0AD-28C4872D1900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1AE91-6815-4202-9DED-EAAEBA0D0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DE0CE-C468-4307-BD45-7A9FA0D6A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3249-E36E-4961-8C62-1FF5710BCB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950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21EAD-DE84-4F3D-9C77-C34DA9D8E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302C42-AFFF-4B4C-96DE-D36DB5721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9BF18-27A8-4B58-8427-329529756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3374-8EA1-47C8-B0AD-28C4872D1900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DAE58-6001-43F6-A848-BECCA2FE3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3F7F3-8511-47A7-AE27-B07DFD1CC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3249-E36E-4961-8C62-1FF5710BCB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640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D3E8E7-0466-4ADF-8150-1D3994C3C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C0118-3794-4589-B339-793753BA5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25B78-20AC-4872-B7BE-F5A6D59EF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3374-8EA1-47C8-B0AD-28C4872D1900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DFC3D-8A9E-4F81-9762-209B7DAB9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D06CE-991B-4873-B801-DA4EA6573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3249-E36E-4961-8C62-1FF5710BCB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385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1D940-B7D6-4033-8035-7FF38A06C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C8514-3E12-411C-ADEB-19AAE23DA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C968A-7940-4E37-BACD-5155A1276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3374-8EA1-47C8-B0AD-28C4872D1900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840D5-3D4A-4CD3-9DF0-DE8FCC277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03005-DCD0-4DCD-8477-ACDDB819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3249-E36E-4961-8C62-1FF5710BCB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30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5D563-E1A0-4B5B-A378-E9E76A65B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31DF4-1B66-4DA5-A470-0156065F1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CA3F3-FCF3-4DFB-A4B5-9483B923F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3374-8EA1-47C8-B0AD-28C4872D1900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7119F-256C-4E3E-918E-675D3E616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831D1-AF20-43A5-B25E-CCCBFA3C1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3249-E36E-4961-8C62-1FF5710BCB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05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6527E-1439-44D2-8700-602732F2B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AA70D-2896-49F6-AAF9-95D677E6B0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701C6-9F24-497B-A989-DC0E773D3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0159E-C9CA-4AAB-BC1D-06EC16A89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3374-8EA1-47C8-B0AD-28C4872D1900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0864F-865B-4069-97B6-FB84606FA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DC36B-8628-42A7-8153-92485E92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3249-E36E-4961-8C62-1FF5710BCB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84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C56C2-7737-47DA-B64E-36A708E1F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16162-89F8-4041-85FF-085E82D8E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08319-D269-4811-A7BF-5C4ECAB07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683E4A-A10C-4074-97F5-8ED0BD37CB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3D8862-B874-414E-BE85-BCCB33BE6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219DBD-8A90-4505-AF76-CC64089C1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3374-8EA1-47C8-B0AD-28C4872D1900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F0DFAD-D43A-4F21-866B-5305A3498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EA6659-C995-4A9E-BE76-52F6554D0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3249-E36E-4961-8C62-1FF5710BCB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351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14C35-062F-4528-870A-872E70870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D522F-4013-4247-8F36-D1A1527DC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3374-8EA1-47C8-B0AD-28C4872D1900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D182B-B73D-40B0-A784-3FF098E7F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98E277-5A2D-48C4-A5AD-154CBAE54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3249-E36E-4961-8C62-1FF5710BCB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935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572CE5-855F-4401-899A-2D83B8DF7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3374-8EA1-47C8-B0AD-28C4872D1900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00B491-2DFC-46F0-B408-8E05F828F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9F4325-4883-4E12-80CE-F057187AF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3249-E36E-4961-8C62-1FF5710BCB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112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E5125-9E84-4B2B-A260-618BEDDCA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903F6-61B9-4A75-A2BA-6B8CFB568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4B049-8FB7-4C6E-98AF-7BDE98760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DF98A-1393-46F3-88D4-B2761E37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3374-8EA1-47C8-B0AD-28C4872D1900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C9F6C-38FB-4DE1-909A-335E014D6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D829C-413C-4A4C-AA9B-63245DF48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3249-E36E-4961-8C62-1FF5710BCB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75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D8F04-A904-4968-B391-C9A6F9B0E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E0F408-A55C-4921-94EE-32551EEF29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1519B6-B28D-4A14-A31A-A150943B6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46B9A-9F5E-44FF-8909-40D408956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3374-8EA1-47C8-B0AD-28C4872D1900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B9591-9FEA-42D3-A3BE-1F05FE3D1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71F0A-153B-45EA-A09B-FED64491F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3249-E36E-4961-8C62-1FF5710BCB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84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8715FF-2E14-4746-9044-92EDBA3BE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81836-791C-4F6B-B08D-3383DEE91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AF9B2-7374-4CDA-B4F1-D3E1C3B874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13374-8EA1-47C8-B0AD-28C4872D1900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713E7-5105-48DE-B5D9-1C904D016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CF64E-3295-4565-A949-E5B6C8693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33249-E36E-4961-8C62-1FF5710BCB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24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964CC-D4B9-4FEE-90E0-70E0F548F6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600" b="1" dirty="0"/>
              <a:t>Unit-IV Part-2</a:t>
            </a:r>
            <a:endParaRPr lang="en-IN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C0311-697E-47E6-9855-0272E9BF7D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Planning and Learning with Tabular  Methods</a:t>
            </a:r>
            <a:endParaRPr lang="en-IN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280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663EE9-4D9E-4FB7-B567-64D53BD9E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4410" y="1085850"/>
            <a:ext cx="9852660" cy="5054105"/>
          </a:xfrm>
        </p:spPr>
      </p:pic>
    </p:spTree>
    <p:extLst>
      <p:ext uri="{BB962C8B-B14F-4D97-AF65-F5344CB8AC3E}">
        <p14:creationId xmlns:p14="http://schemas.microsoft.com/office/powerpoint/2010/main" val="3794237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9DA488-0750-451F-86CD-DA37B35BDA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0130" y="1223010"/>
            <a:ext cx="10104120" cy="5200650"/>
          </a:xfrm>
        </p:spPr>
      </p:pic>
    </p:spTree>
    <p:extLst>
      <p:ext uri="{BB962C8B-B14F-4D97-AF65-F5344CB8AC3E}">
        <p14:creationId xmlns:p14="http://schemas.microsoft.com/office/powerpoint/2010/main" val="903058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DCAFC4-803E-4E03-BA21-5B998880A1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57250"/>
            <a:ext cx="10386060" cy="5201731"/>
          </a:xfrm>
        </p:spPr>
      </p:pic>
    </p:spTree>
    <p:extLst>
      <p:ext uri="{BB962C8B-B14F-4D97-AF65-F5344CB8AC3E}">
        <p14:creationId xmlns:p14="http://schemas.microsoft.com/office/powerpoint/2010/main" val="3346941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BF840F-E358-4B18-A5D9-D0862B728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380" y="811530"/>
            <a:ext cx="10241280" cy="6046469"/>
          </a:xfrm>
        </p:spPr>
      </p:pic>
    </p:spTree>
    <p:extLst>
      <p:ext uri="{BB962C8B-B14F-4D97-AF65-F5344CB8AC3E}">
        <p14:creationId xmlns:p14="http://schemas.microsoft.com/office/powerpoint/2010/main" val="4198631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300BC7-30B1-4BA7-8462-E80D7CF011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811530"/>
            <a:ext cx="10607040" cy="5365433"/>
          </a:xfrm>
        </p:spPr>
      </p:pic>
    </p:spTree>
    <p:extLst>
      <p:ext uri="{BB962C8B-B14F-4D97-AF65-F5344CB8AC3E}">
        <p14:creationId xmlns:p14="http://schemas.microsoft.com/office/powerpoint/2010/main" val="1240014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EBFA-2A84-49B2-8778-635F6E6E5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 of the Presentation( IV Part-2)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BB833-02BA-4C4D-B2C2-11A5217D1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1. Introduction -Models and Planning </a:t>
            </a:r>
          </a:p>
          <a:p>
            <a:pPr marL="0" indent="0">
              <a:buNone/>
            </a:pPr>
            <a:r>
              <a:rPr lang="en-GB" dirty="0"/>
              <a:t>2. Integrating Planning, Acting and Learning</a:t>
            </a:r>
          </a:p>
          <a:p>
            <a:pPr marL="0" indent="0">
              <a:buNone/>
            </a:pPr>
            <a:r>
              <a:rPr lang="en-GB" dirty="0"/>
              <a:t>3. When the Model is Wrong </a:t>
            </a:r>
          </a:p>
          <a:p>
            <a:pPr marL="0" indent="0">
              <a:buNone/>
            </a:pPr>
            <a:r>
              <a:rPr lang="en-GB" dirty="0"/>
              <a:t>4. Prioritized Sweeping </a:t>
            </a:r>
          </a:p>
        </p:txBody>
      </p:sp>
    </p:spTree>
    <p:extLst>
      <p:ext uri="{BB962C8B-B14F-4D97-AF65-F5344CB8AC3E}">
        <p14:creationId xmlns:p14="http://schemas.microsoft.com/office/powerpoint/2010/main" val="1196419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EBFA-2A84-49B2-8778-635F6E6E5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1.Introduction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740E87-8120-4E1E-9FBF-C7C971199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1560" y="1417320"/>
            <a:ext cx="10012680" cy="4857749"/>
          </a:xfrm>
        </p:spPr>
      </p:pic>
    </p:spTree>
    <p:extLst>
      <p:ext uri="{BB962C8B-B14F-4D97-AF65-F5344CB8AC3E}">
        <p14:creationId xmlns:p14="http://schemas.microsoft.com/office/powerpoint/2010/main" val="1897562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EBFA-2A84-49B2-8778-635F6E6E5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Models and Planning</a:t>
            </a:r>
            <a:br>
              <a:rPr lang="en-GB" dirty="0"/>
            </a:br>
            <a:r>
              <a:rPr lang="en-GB" dirty="0"/>
              <a:t> </a:t>
            </a: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CDD67D7-A64F-4930-980F-78BD4A581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Model of the environment , we mean anything that an agent can use to predict how the environment will respond to its actions.</a:t>
            </a:r>
          </a:p>
          <a:p>
            <a:endParaRPr lang="en-GB" dirty="0"/>
          </a:p>
          <a:p>
            <a:r>
              <a:rPr lang="en-GB" dirty="0"/>
              <a:t>Distribution Model</a:t>
            </a:r>
          </a:p>
          <a:p>
            <a:r>
              <a:rPr lang="en-GB" dirty="0"/>
              <a:t>Sample Model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5914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E95F8-B97A-44B0-90BA-A8EA61B52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Models and Planning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535E4B-D08B-403A-A676-D8153E933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9751"/>
            <a:ext cx="10717530" cy="4553124"/>
          </a:xfrm>
        </p:spPr>
      </p:pic>
    </p:spTree>
    <p:extLst>
      <p:ext uri="{BB962C8B-B14F-4D97-AF65-F5344CB8AC3E}">
        <p14:creationId xmlns:p14="http://schemas.microsoft.com/office/powerpoint/2010/main" val="3934970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4B4EC-1181-4005-A6E1-A00C80398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945353-2F57-438E-9C46-65B26406E1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380" y="1825625"/>
            <a:ext cx="10515600" cy="4667250"/>
          </a:xfrm>
        </p:spPr>
      </p:pic>
    </p:spTree>
    <p:extLst>
      <p:ext uri="{BB962C8B-B14F-4D97-AF65-F5344CB8AC3E}">
        <p14:creationId xmlns:p14="http://schemas.microsoft.com/office/powerpoint/2010/main" val="507312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A49224-6B5F-44C8-B53E-FAC6AD65A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631" y="1211580"/>
            <a:ext cx="11098530" cy="5303519"/>
          </a:xfrm>
        </p:spPr>
      </p:pic>
    </p:spTree>
    <p:extLst>
      <p:ext uri="{BB962C8B-B14F-4D97-AF65-F5344CB8AC3E}">
        <p14:creationId xmlns:p14="http://schemas.microsoft.com/office/powerpoint/2010/main" val="2392265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1AC23F-2AE6-4B0B-A74B-188483CE0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674370"/>
            <a:ext cx="10515600" cy="6183630"/>
          </a:xfrm>
        </p:spPr>
      </p:pic>
    </p:spTree>
    <p:extLst>
      <p:ext uri="{BB962C8B-B14F-4D97-AF65-F5344CB8AC3E}">
        <p14:creationId xmlns:p14="http://schemas.microsoft.com/office/powerpoint/2010/main" val="1744667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0A385-6EDE-4B3A-BB36-C2068F070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2.Integrating Planning, Acting and Learning</a:t>
            </a:r>
            <a:br>
              <a:rPr lang="en-GB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BB4043-87FA-45C7-AA3E-1792B35DD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5860" y="1783080"/>
            <a:ext cx="9704070" cy="4446270"/>
          </a:xfrm>
        </p:spPr>
      </p:pic>
    </p:spTree>
    <p:extLst>
      <p:ext uri="{BB962C8B-B14F-4D97-AF65-F5344CB8AC3E}">
        <p14:creationId xmlns:p14="http://schemas.microsoft.com/office/powerpoint/2010/main" val="1965731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93</Words>
  <Application>Microsoft Office PowerPoint</Application>
  <PresentationFormat>Widescreen</PresentationFormat>
  <Paragraphs>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Unit-IV Part-2</vt:lpstr>
      <vt:lpstr>Outline of the Presentation( IV Part-2)</vt:lpstr>
      <vt:lpstr>1.Introduction</vt:lpstr>
      <vt:lpstr>1. Models and Planning  </vt:lpstr>
      <vt:lpstr>Models and Planning</vt:lpstr>
      <vt:lpstr> </vt:lpstr>
      <vt:lpstr>PowerPoint Presentation</vt:lpstr>
      <vt:lpstr>PowerPoint Presentation</vt:lpstr>
      <vt:lpstr>2.Integrating Planning, Acting and Learning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Unit-IV Part-2</dc:title>
  <dc:creator>CBIT AIML</dc:creator>
  <cp:lastModifiedBy>CBIT AIML</cp:lastModifiedBy>
  <cp:revision>9</cp:revision>
  <dcterms:created xsi:type="dcterms:W3CDTF">2024-05-07T06:57:25Z</dcterms:created>
  <dcterms:modified xsi:type="dcterms:W3CDTF">2024-05-07T07:29:13Z</dcterms:modified>
</cp:coreProperties>
</file>