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6" r:id="rId3"/>
    <p:sldId id="257" r:id="rId4"/>
  </p:sldIdLst>
  <p:sldSz cx="19199225" cy="1440021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5" d="100"/>
          <a:sy n="35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2" y="2356703"/>
            <a:ext cx="16319341" cy="5013407"/>
          </a:xfrm>
        </p:spPr>
        <p:txBody>
          <a:bodyPr anchor="b"/>
          <a:lstStyle>
            <a:lvl1pPr algn="ctr">
              <a:defRPr sz="1259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7563446"/>
            <a:ext cx="14399419" cy="3476717"/>
          </a:xfrm>
        </p:spPr>
        <p:txBody>
          <a:bodyPr/>
          <a:lstStyle>
            <a:lvl1pPr marL="0" indent="0" algn="ctr">
              <a:buNone/>
              <a:defRPr sz="5039"/>
            </a:lvl1pPr>
            <a:lvl2pPr marL="959983" indent="0" algn="ctr">
              <a:buNone/>
              <a:defRPr sz="4199"/>
            </a:lvl2pPr>
            <a:lvl3pPr marL="1919966" indent="0" algn="ctr">
              <a:buNone/>
              <a:defRPr sz="3779"/>
            </a:lvl3pPr>
            <a:lvl4pPr marL="2879949" indent="0" algn="ctr">
              <a:buNone/>
              <a:defRPr sz="3360"/>
            </a:lvl4pPr>
            <a:lvl5pPr marL="3839931" indent="0" algn="ctr">
              <a:buNone/>
              <a:defRPr sz="3360"/>
            </a:lvl5pPr>
            <a:lvl6pPr marL="4799914" indent="0" algn="ctr">
              <a:buNone/>
              <a:defRPr sz="3360"/>
            </a:lvl6pPr>
            <a:lvl7pPr marL="5759897" indent="0" algn="ctr">
              <a:buNone/>
              <a:defRPr sz="3360"/>
            </a:lvl7pPr>
            <a:lvl8pPr marL="6719880" indent="0" algn="ctr">
              <a:buNone/>
              <a:defRPr sz="3360"/>
            </a:lvl8pPr>
            <a:lvl9pPr marL="7679863" indent="0" algn="ctr">
              <a:buNone/>
              <a:defRPr sz="336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83DD-9ED3-45EF-BB8D-8DF95B119DE5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16DB-C9DC-4B5A-B55F-D62C28507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06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83DD-9ED3-45EF-BB8D-8DF95B119DE5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16DB-C9DC-4B5A-B55F-D62C28507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59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6" y="766678"/>
            <a:ext cx="4139833" cy="1220351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8" y="766678"/>
            <a:ext cx="12179508" cy="1220351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83DD-9ED3-45EF-BB8D-8DF95B119DE5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16DB-C9DC-4B5A-B55F-D62C28507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37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83DD-9ED3-45EF-BB8D-8DF95B119DE5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16DB-C9DC-4B5A-B55F-D62C28507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12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8" y="3590057"/>
            <a:ext cx="16559332" cy="5990088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8" y="9636813"/>
            <a:ext cx="16559332" cy="3150046"/>
          </a:xfrm>
        </p:spPr>
        <p:txBody>
          <a:bodyPr/>
          <a:lstStyle>
            <a:lvl1pPr marL="0" indent="0">
              <a:buNone/>
              <a:defRPr sz="5039">
                <a:solidFill>
                  <a:schemeClr val="tx1"/>
                </a:solidFill>
              </a:defRPr>
            </a:lvl1pPr>
            <a:lvl2pPr marL="959983" indent="0">
              <a:buNone/>
              <a:defRPr sz="4199">
                <a:solidFill>
                  <a:schemeClr val="tx1">
                    <a:tint val="75000"/>
                  </a:schemeClr>
                </a:solidFill>
              </a:defRPr>
            </a:lvl2pPr>
            <a:lvl3pPr marL="1919966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3pPr>
            <a:lvl4pPr marL="2879949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3993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7999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59897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1988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7986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83DD-9ED3-45EF-BB8D-8DF95B119DE5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16DB-C9DC-4B5A-B55F-D62C28507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92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3833390"/>
            <a:ext cx="8159671" cy="913680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3833390"/>
            <a:ext cx="8159671" cy="913680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83DD-9ED3-45EF-BB8D-8DF95B119DE5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16DB-C9DC-4B5A-B55F-D62C28507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86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766681"/>
            <a:ext cx="16559332" cy="278337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9" y="3530053"/>
            <a:ext cx="8122171" cy="1730025"/>
          </a:xfrm>
        </p:spPr>
        <p:txBody>
          <a:bodyPr anchor="b"/>
          <a:lstStyle>
            <a:lvl1pPr marL="0" indent="0">
              <a:buNone/>
              <a:defRPr sz="5039" b="1"/>
            </a:lvl1pPr>
            <a:lvl2pPr marL="959983" indent="0">
              <a:buNone/>
              <a:defRPr sz="4199" b="1"/>
            </a:lvl2pPr>
            <a:lvl3pPr marL="1919966" indent="0">
              <a:buNone/>
              <a:defRPr sz="3779" b="1"/>
            </a:lvl3pPr>
            <a:lvl4pPr marL="2879949" indent="0">
              <a:buNone/>
              <a:defRPr sz="3360" b="1"/>
            </a:lvl4pPr>
            <a:lvl5pPr marL="3839931" indent="0">
              <a:buNone/>
              <a:defRPr sz="3360" b="1"/>
            </a:lvl5pPr>
            <a:lvl6pPr marL="4799914" indent="0">
              <a:buNone/>
              <a:defRPr sz="3360" b="1"/>
            </a:lvl6pPr>
            <a:lvl7pPr marL="5759897" indent="0">
              <a:buNone/>
              <a:defRPr sz="3360" b="1"/>
            </a:lvl7pPr>
            <a:lvl8pPr marL="6719880" indent="0">
              <a:buNone/>
              <a:defRPr sz="3360" b="1"/>
            </a:lvl8pPr>
            <a:lvl9pPr marL="7679863" indent="0">
              <a:buNone/>
              <a:defRPr sz="336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9" y="5260078"/>
            <a:ext cx="8122171" cy="773678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9" y="3530053"/>
            <a:ext cx="8162171" cy="1730025"/>
          </a:xfrm>
        </p:spPr>
        <p:txBody>
          <a:bodyPr anchor="b"/>
          <a:lstStyle>
            <a:lvl1pPr marL="0" indent="0">
              <a:buNone/>
              <a:defRPr sz="5039" b="1"/>
            </a:lvl1pPr>
            <a:lvl2pPr marL="959983" indent="0">
              <a:buNone/>
              <a:defRPr sz="4199" b="1"/>
            </a:lvl2pPr>
            <a:lvl3pPr marL="1919966" indent="0">
              <a:buNone/>
              <a:defRPr sz="3779" b="1"/>
            </a:lvl3pPr>
            <a:lvl4pPr marL="2879949" indent="0">
              <a:buNone/>
              <a:defRPr sz="3360" b="1"/>
            </a:lvl4pPr>
            <a:lvl5pPr marL="3839931" indent="0">
              <a:buNone/>
              <a:defRPr sz="3360" b="1"/>
            </a:lvl5pPr>
            <a:lvl6pPr marL="4799914" indent="0">
              <a:buNone/>
              <a:defRPr sz="3360" b="1"/>
            </a:lvl6pPr>
            <a:lvl7pPr marL="5759897" indent="0">
              <a:buNone/>
              <a:defRPr sz="3360" b="1"/>
            </a:lvl7pPr>
            <a:lvl8pPr marL="6719880" indent="0">
              <a:buNone/>
              <a:defRPr sz="3360" b="1"/>
            </a:lvl8pPr>
            <a:lvl9pPr marL="7679863" indent="0">
              <a:buNone/>
              <a:defRPr sz="336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9" y="5260078"/>
            <a:ext cx="8162171" cy="773678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83DD-9ED3-45EF-BB8D-8DF95B119DE5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16DB-C9DC-4B5A-B55F-D62C28507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1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83DD-9ED3-45EF-BB8D-8DF95B119DE5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16DB-C9DC-4B5A-B55F-D62C28507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04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83DD-9ED3-45EF-BB8D-8DF95B119DE5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16DB-C9DC-4B5A-B55F-D62C28507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1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960014"/>
            <a:ext cx="6192250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2073367"/>
            <a:ext cx="9719608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39"/>
            </a:lvl3pPr>
            <a:lvl4pPr>
              <a:defRPr sz="4199"/>
            </a:lvl4pPr>
            <a:lvl5pPr>
              <a:defRPr sz="4199"/>
            </a:lvl5pPr>
            <a:lvl6pPr>
              <a:defRPr sz="4199"/>
            </a:lvl6pPr>
            <a:lvl7pPr>
              <a:defRPr sz="4199"/>
            </a:lvl7pPr>
            <a:lvl8pPr>
              <a:defRPr sz="4199"/>
            </a:lvl8pPr>
            <a:lvl9pPr>
              <a:defRPr sz="4199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7" y="4320064"/>
            <a:ext cx="6192250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59983" indent="0">
              <a:buNone/>
              <a:defRPr sz="2940"/>
            </a:lvl2pPr>
            <a:lvl3pPr marL="1919966" indent="0">
              <a:buNone/>
              <a:defRPr sz="2520"/>
            </a:lvl3pPr>
            <a:lvl4pPr marL="2879949" indent="0">
              <a:buNone/>
              <a:defRPr sz="2100"/>
            </a:lvl4pPr>
            <a:lvl5pPr marL="3839931" indent="0">
              <a:buNone/>
              <a:defRPr sz="2100"/>
            </a:lvl5pPr>
            <a:lvl6pPr marL="4799914" indent="0">
              <a:buNone/>
              <a:defRPr sz="2100"/>
            </a:lvl6pPr>
            <a:lvl7pPr marL="5759897" indent="0">
              <a:buNone/>
              <a:defRPr sz="2100"/>
            </a:lvl7pPr>
            <a:lvl8pPr marL="6719880" indent="0">
              <a:buNone/>
              <a:defRPr sz="2100"/>
            </a:lvl8pPr>
            <a:lvl9pPr marL="7679863" indent="0">
              <a:buNone/>
              <a:defRPr sz="21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83DD-9ED3-45EF-BB8D-8DF95B119DE5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16DB-C9DC-4B5A-B55F-D62C28507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85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960014"/>
            <a:ext cx="6192250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2073367"/>
            <a:ext cx="9719608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59983" indent="0">
              <a:buNone/>
              <a:defRPr sz="5879"/>
            </a:lvl2pPr>
            <a:lvl3pPr marL="1919966" indent="0">
              <a:buNone/>
              <a:defRPr sz="5039"/>
            </a:lvl3pPr>
            <a:lvl4pPr marL="2879949" indent="0">
              <a:buNone/>
              <a:defRPr sz="4199"/>
            </a:lvl4pPr>
            <a:lvl5pPr marL="3839931" indent="0">
              <a:buNone/>
              <a:defRPr sz="4199"/>
            </a:lvl5pPr>
            <a:lvl6pPr marL="4799914" indent="0">
              <a:buNone/>
              <a:defRPr sz="4199"/>
            </a:lvl6pPr>
            <a:lvl7pPr marL="5759897" indent="0">
              <a:buNone/>
              <a:defRPr sz="4199"/>
            </a:lvl7pPr>
            <a:lvl8pPr marL="6719880" indent="0">
              <a:buNone/>
              <a:defRPr sz="4199"/>
            </a:lvl8pPr>
            <a:lvl9pPr marL="7679863" indent="0">
              <a:buNone/>
              <a:defRPr sz="4199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7" y="4320064"/>
            <a:ext cx="6192250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59983" indent="0">
              <a:buNone/>
              <a:defRPr sz="2940"/>
            </a:lvl2pPr>
            <a:lvl3pPr marL="1919966" indent="0">
              <a:buNone/>
              <a:defRPr sz="2520"/>
            </a:lvl3pPr>
            <a:lvl4pPr marL="2879949" indent="0">
              <a:buNone/>
              <a:defRPr sz="2100"/>
            </a:lvl4pPr>
            <a:lvl5pPr marL="3839931" indent="0">
              <a:buNone/>
              <a:defRPr sz="2100"/>
            </a:lvl5pPr>
            <a:lvl6pPr marL="4799914" indent="0">
              <a:buNone/>
              <a:defRPr sz="2100"/>
            </a:lvl6pPr>
            <a:lvl7pPr marL="5759897" indent="0">
              <a:buNone/>
              <a:defRPr sz="2100"/>
            </a:lvl7pPr>
            <a:lvl8pPr marL="6719880" indent="0">
              <a:buNone/>
              <a:defRPr sz="2100"/>
            </a:lvl8pPr>
            <a:lvl9pPr marL="7679863" indent="0">
              <a:buNone/>
              <a:defRPr sz="21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83DD-9ED3-45EF-BB8D-8DF95B119DE5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16DB-C9DC-4B5A-B55F-D62C28507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63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766681"/>
            <a:ext cx="1655933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3833390"/>
            <a:ext cx="1655933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3346867"/>
            <a:ext cx="431982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F83DD-9ED3-45EF-BB8D-8DF95B119DE5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3346867"/>
            <a:ext cx="64797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3346867"/>
            <a:ext cx="431982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616DB-C9DC-4B5A-B55F-D62C28507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43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919966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9991" indent="-479991" algn="l" defTabSz="1919966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74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39" kern="1200">
          <a:solidFill>
            <a:schemeClr val="tx1"/>
          </a:solidFill>
          <a:latin typeface="+mn-lt"/>
          <a:ea typeface="+mn-ea"/>
          <a:cs typeface="+mn-cs"/>
        </a:defRPr>
      </a:lvl2pPr>
      <a:lvl3pPr marL="2399957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199" kern="1200">
          <a:solidFill>
            <a:schemeClr val="tx1"/>
          </a:solidFill>
          <a:latin typeface="+mn-lt"/>
          <a:ea typeface="+mn-ea"/>
          <a:cs typeface="+mn-cs"/>
        </a:defRPr>
      </a:lvl3pPr>
      <a:lvl4pPr marL="3359940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4pPr>
      <a:lvl5pPr marL="4319923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5pPr>
      <a:lvl6pPr marL="5279906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6pPr>
      <a:lvl7pPr marL="6239888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7pPr>
      <a:lvl8pPr marL="7199871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8pPr>
      <a:lvl9pPr marL="8159854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1pPr>
      <a:lvl2pPr marL="959983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919966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2879949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4pPr>
      <a:lvl5pPr marL="3839931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5pPr>
      <a:lvl6pPr marL="4799914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6pPr>
      <a:lvl7pPr marL="5759897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7pPr>
      <a:lvl8pPr marL="6719880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8pPr>
      <a:lvl9pPr marL="7679863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m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76" y="5147159"/>
            <a:ext cx="1294412" cy="2239207"/>
          </a:xfrm>
          <a:prstGeom prst="rect">
            <a:avLst/>
          </a:prstGeom>
        </p:spPr>
      </p:pic>
      <p:pic>
        <p:nvPicPr>
          <p:cNvPr id="68" name="Imagem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28" y="966848"/>
            <a:ext cx="1294412" cy="2239207"/>
          </a:xfrm>
          <a:prstGeom prst="rect">
            <a:avLst/>
          </a:prstGeom>
        </p:spPr>
      </p:pic>
      <p:cxnSp>
        <p:nvCxnSpPr>
          <p:cNvPr id="13" name="Conector de seta reta 12"/>
          <p:cNvCxnSpPr/>
          <p:nvPr/>
        </p:nvCxnSpPr>
        <p:spPr>
          <a:xfrm>
            <a:off x="2053967" y="6820051"/>
            <a:ext cx="6859947" cy="363952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053970" y="6820047"/>
            <a:ext cx="784278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zza 6"/>
          <p:cNvSpPr/>
          <p:nvPr/>
        </p:nvSpPr>
        <p:spPr>
          <a:xfrm rot="9022988">
            <a:off x="-81353" y="4583376"/>
            <a:ext cx="4270637" cy="4473347"/>
          </a:xfrm>
          <a:prstGeom prst="pie">
            <a:avLst>
              <a:gd name="adj1" fmla="val 10830830"/>
              <a:gd name="adj2" fmla="val 161947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835">
              <a:solidFill>
                <a:schemeClr val="tx1"/>
              </a:solidFill>
            </a:endParaRPr>
          </a:p>
        </p:txBody>
      </p:sp>
      <p:sp>
        <p:nvSpPr>
          <p:cNvPr id="4" name="Pizza 3"/>
          <p:cNvSpPr/>
          <p:nvPr/>
        </p:nvSpPr>
        <p:spPr>
          <a:xfrm rot="9022988">
            <a:off x="-5771027" y="-973374"/>
            <a:ext cx="15649988" cy="15586849"/>
          </a:xfrm>
          <a:prstGeom prst="pie">
            <a:avLst>
              <a:gd name="adj1" fmla="val 10830830"/>
              <a:gd name="adj2" fmla="val 16194742"/>
            </a:avLst>
          </a:prstGeom>
          <a:solidFill>
            <a:schemeClr val="accent1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835">
              <a:solidFill>
                <a:schemeClr val="tx1"/>
              </a:solidFill>
            </a:endParaRPr>
          </a:p>
        </p:txBody>
      </p:sp>
      <p:sp>
        <p:nvSpPr>
          <p:cNvPr id="23" name="Cubo 22"/>
          <p:cNvSpPr/>
          <p:nvPr/>
        </p:nvSpPr>
        <p:spPr>
          <a:xfrm>
            <a:off x="8892249" y="7583912"/>
            <a:ext cx="1435887" cy="2510996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835"/>
          </a:p>
        </p:txBody>
      </p:sp>
      <p:pic>
        <p:nvPicPr>
          <p:cNvPr id="66" name="Imagem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415" y="8739049"/>
            <a:ext cx="1294412" cy="2239207"/>
          </a:xfrm>
          <a:prstGeom prst="rect">
            <a:avLst/>
          </a:prstGeom>
        </p:spPr>
      </p:pic>
      <p:cxnSp>
        <p:nvCxnSpPr>
          <p:cNvPr id="9" name="Conector de seta reta 8"/>
          <p:cNvCxnSpPr/>
          <p:nvPr/>
        </p:nvCxnSpPr>
        <p:spPr>
          <a:xfrm>
            <a:off x="2053967" y="6820053"/>
            <a:ext cx="3851493" cy="67752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2053970" y="2952956"/>
            <a:ext cx="6802655" cy="386709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5930272" y="5022069"/>
            <a:ext cx="3679919" cy="96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35" dirty="0"/>
              <a:t>Região Superior:</a:t>
            </a:r>
          </a:p>
          <a:p>
            <a:r>
              <a:rPr lang="pt-BR" sz="2835" dirty="0"/>
              <a:t>[0°, 30°]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930272" y="7709850"/>
            <a:ext cx="3679919" cy="96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35" dirty="0"/>
              <a:t>Região Central:</a:t>
            </a:r>
          </a:p>
          <a:p>
            <a:r>
              <a:rPr lang="pt-BR" sz="2835" dirty="0"/>
              <a:t>[-30°, 0°]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5914909" y="10223547"/>
            <a:ext cx="3679919" cy="96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35" dirty="0"/>
              <a:t>Região Inferior:</a:t>
            </a:r>
          </a:p>
          <a:p>
            <a:r>
              <a:rPr lang="pt-BR" sz="2835" dirty="0"/>
              <a:t>[-60°, -30°]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-89478" y="8460451"/>
            <a:ext cx="3679919" cy="1401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35" dirty="0"/>
              <a:t>Sorteio do </a:t>
            </a:r>
          </a:p>
          <a:p>
            <a:pPr algn="ctr"/>
            <a:r>
              <a:rPr lang="pt-BR" sz="2835" dirty="0"/>
              <a:t>Ângulo do </a:t>
            </a:r>
          </a:p>
          <a:p>
            <a:pPr algn="ctr"/>
            <a:r>
              <a:rPr lang="pt-BR" sz="2835" dirty="0"/>
              <a:t>Movimento</a:t>
            </a:r>
          </a:p>
        </p:txBody>
      </p:sp>
      <p:sp>
        <p:nvSpPr>
          <p:cNvPr id="35" name="Retângulo de cantos arredondados 34"/>
          <p:cNvSpPr/>
          <p:nvPr/>
        </p:nvSpPr>
        <p:spPr>
          <a:xfrm>
            <a:off x="9576168" y="10410854"/>
            <a:ext cx="602986" cy="9877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9620774" y="10528803"/>
            <a:ext cx="536078" cy="73344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UE2</a:t>
            </a:r>
          </a:p>
        </p:txBody>
      </p:sp>
      <p:sp>
        <p:nvSpPr>
          <p:cNvPr id="37" name="Retângulo de cantos arredondados 36"/>
          <p:cNvSpPr/>
          <p:nvPr/>
        </p:nvSpPr>
        <p:spPr>
          <a:xfrm>
            <a:off x="1860840" y="6784919"/>
            <a:ext cx="602986" cy="9877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1905446" y="6902868"/>
            <a:ext cx="536078" cy="73344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UE1</a:t>
            </a: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9428893" y="2561053"/>
            <a:ext cx="602986" cy="9877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9473499" y="2679002"/>
            <a:ext cx="536078" cy="73344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UE3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10038827" y="7834791"/>
            <a:ext cx="31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OBSTÁCULO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8020021" y="9955332"/>
            <a:ext cx="2689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eNB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2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7908734" y="2139948"/>
            <a:ext cx="2689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eNB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3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72" name="CaixaDeTexto 71"/>
          <p:cNvSpPr txBox="1"/>
          <p:nvPr/>
        </p:nvSpPr>
        <p:spPr>
          <a:xfrm>
            <a:off x="378882" y="6364266"/>
            <a:ext cx="2689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eNB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1</a:t>
            </a:r>
            <a:endParaRPr lang="pt-BR" sz="2400" dirty="0">
              <a:solidFill>
                <a:schemeClr val="bg1"/>
              </a:solidFill>
            </a:endParaRPr>
          </a:p>
        </p:txBody>
      </p:sp>
      <p:cxnSp>
        <p:nvCxnSpPr>
          <p:cNvPr id="79" name="Conector em curva 78"/>
          <p:cNvCxnSpPr/>
          <p:nvPr/>
        </p:nvCxnSpPr>
        <p:spPr>
          <a:xfrm rot="5400000" flipH="1" flipV="1">
            <a:off x="2165413" y="7608995"/>
            <a:ext cx="805024" cy="6044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53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83722" y="5109526"/>
            <a:ext cx="2746236" cy="1597579"/>
          </a:xfrm>
          <a:prstGeom prst="rect">
            <a:avLst/>
          </a:prstGeom>
          <a:gradFill>
            <a:gsLst>
              <a:gs pos="100000">
                <a:srgbClr val="468DCC"/>
              </a:gs>
              <a:gs pos="100000">
                <a:srgbClr val="9AC1E4"/>
              </a:gs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31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Rede Neural 1</a:t>
            </a:r>
          </a:p>
          <a:p>
            <a:pPr algn="ctr"/>
            <a:r>
              <a:rPr lang="pt-BR" sz="31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0</a:t>
            </a:r>
          </a:p>
        </p:txBody>
      </p:sp>
      <p:sp>
        <p:nvSpPr>
          <p:cNvPr id="9" name="Seta para a direita 8"/>
          <p:cNvSpPr/>
          <p:nvPr/>
        </p:nvSpPr>
        <p:spPr>
          <a:xfrm>
            <a:off x="376993" y="5525894"/>
            <a:ext cx="1379124" cy="801107"/>
          </a:xfrm>
          <a:prstGeom prst="rightArrow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49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20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</a:t>
            </a:r>
          </a:p>
        </p:txBody>
      </p:sp>
      <p:sp>
        <p:nvSpPr>
          <p:cNvPr id="11" name="Elipse 10"/>
          <p:cNvSpPr/>
          <p:nvPr/>
        </p:nvSpPr>
        <p:spPr>
          <a:xfrm>
            <a:off x="4796197" y="5302807"/>
            <a:ext cx="1196281" cy="1211021"/>
          </a:xfrm>
          <a:prstGeom prst="ellipse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52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QoE 1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1883722" y="7520551"/>
            <a:ext cx="2746236" cy="1597579"/>
          </a:xfrm>
          <a:prstGeom prst="rect">
            <a:avLst/>
          </a:prstGeom>
          <a:gradFill>
            <a:gsLst>
              <a:gs pos="100000">
                <a:srgbClr val="468DCC"/>
              </a:gs>
              <a:gs pos="100000">
                <a:srgbClr val="9AC1E4"/>
              </a:gs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31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Rede Neural 1</a:t>
            </a:r>
          </a:p>
          <a:p>
            <a:pPr algn="ctr"/>
            <a:r>
              <a:rPr lang="pt-BR" sz="31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1</a:t>
            </a:r>
          </a:p>
        </p:txBody>
      </p:sp>
      <p:sp>
        <p:nvSpPr>
          <p:cNvPr id="28" name="Seta para a direita 27"/>
          <p:cNvSpPr/>
          <p:nvPr/>
        </p:nvSpPr>
        <p:spPr>
          <a:xfrm>
            <a:off x="376993" y="7936918"/>
            <a:ext cx="1379124" cy="801107"/>
          </a:xfrm>
          <a:prstGeom prst="rightArrow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49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20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</a:t>
            </a:r>
          </a:p>
        </p:txBody>
      </p:sp>
      <p:sp>
        <p:nvSpPr>
          <p:cNvPr id="29" name="Elipse 28"/>
          <p:cNvSpPr/>
          <p:nvPr/>
        </p:nvSpPr>
        <p:spPr>
          <a:xfrm>
            <a:off x="4796197" y="7713831"/>
            <a:ext cx="1196281" cy="1211021"/>
          </a:xfrm>
          <a:prstGeom prst="ellipse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52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QoE 1</a:t>
            </a:r>
          </a:p>
        </p:txBody>
      </p:sp>
      <p:cxnSp>
        <p:nvCxnSpPr>
          <p:cNvPr id="31" name="Conector reto 30"/>
          <p:cNvCxnSpPr>
            <a:stCxn id="11" idx="4"/>
            <a:endCxn id="29" idx="0"/>
          </p:cNvCxnSpPr>
          <p:nvPr/>
        </p:nvCxnSpPr>
        <p:spPr>
          <a:xfrm>
            <a:off x="5394333" y="6513826"/>
            <a:ext cx="0" cy="120000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5283567" y="6982363"/>
            <a:ext cx="254598" cy="2454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835"/>
          </a:p>
        </p:txBody>
      </p:sp>
      <p:cxnSp>
        <p:nvCxnSpPr>
          <p:cNvPr id="34" name="Conector reto 33"/>
          <p:cNvCxnSpPr/>
          <p:nvPr/>
        </p:nvCxnSpPr>
        <p:spPr>
          <a:xfrm>
            <a:off x="5516011" y="7105084"/>
            <a:ext cx="10963082" cy="6913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11756004" y="2320081"/>
            <a:ext cx="2746236" cy="1597579"/>
          </a:xfrm>
          <a:prstGeom prst="rect">
            <a:avLst/>
          </a:prstGeom>
          <a:gradFill>
            <a:gsLst>
              <a:gs pos="100000">
                <a:srgbClr val="468DCC"/>
              </a:gs>
              <a:gs pos="100000">
                <a:srgbClr val="9AC1E4"/>
              </a:gs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31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Rede Neural 2</a:t>
            </a:r>
          </a:p>
          <a:p>
            <a:pPr algn="ctr"/>
            <a:r>
              <a:rPr lang="pt-BR" sz="31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0</a:t>
            </a:r>
          </a:p>
        </p:txBody>
      </p:sp>
      <p:sp>
        <p:nvSpPr>
          <p:cNvPr id="37" name="Seta para a direita 36"/>
          <p:cNvSpPr/>
          <p:nvPr/>
        </p:nvSpPr>
        <p:spPr>
          <a:xfrm>
            <a:off x="10210650" y="2736449"/>
            <a:ext cx="1379124" cy="801107"/>
          </a:xfrm>
          <a:prstGeom prst="rightArrow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49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20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</a:t>
            </a:r>
          </a:p>
        </p:txBody>
      </p:sp>
      <p:sp>
        <p:nvSpPr>
          <p:cNvPr id="38" name="Elipse 37"/>
          <p:cNvSpPr/>
          <p:nvPr/>
        </p:nvSpPr>
        <p:spPr>
          <a:xfrm>
            <a:off x="14668480" y="2513361"/>
            <a:ext cx="1196281" cy="1211021"/>
          </a:xfrm>
          <a:prstGeom prst="ellipse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52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QoE 2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11756004" y="4731105"/>
            <a:ext cx="2746236" cy="1597579"/>
          </a:xfrm>
          <a:prstGeom prst="rect">
            <a:avLst/>
          </a:prstGeom>
          <a:gradFill>
            <a:gsLst>
              <a:gs pos="100000">
                <a:srgbClr val="468DCC"/>
              </a:gs>
              <a:gs pos="100000">
                <a:srgbClr val="9AC1E4"/>
              </a:gs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31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Rede Neural 2</a:t>
            </a:r>
          </a:p>
          <a:p>
            <a:pPr algn="ctr"/>
            <a:r>
              <a:rPr lang="pt-BR" sz="31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1</a:t>
            </a:r>
          </a:p>
        </p:txBody>
      </p:sp>
      <p:sp>
        <p:nvSpPr>
          <p:cNvPr id="40" name="Seta para a direita 39"/>
          <p:cNvSpPr/>
          <p:nvPr/>
        </p:nvSpPr>
        <p:spPr>
          <a:xfrm>
            <a:off x="10210650" y="5147473"/>
            <a:ext cx="1379124" cy="801107"/>
          </a:xfrm>
          <a:prstGeom prst="rightArrow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49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20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</a:t>
            </a:r>
          </a:p>
        </p:txBody>
      </p:sp>
      <p:sp>
        <p:nvSpPr>
          <p:cNvPr id="41" name="Elipse 40"/>
          <p:cNvSpPr/>
          <p:nvPr/>
        </p:nvSpPr>
        <p:spPr>
          <a:xfrm>
            <a:off x="14668480" y="4924385"/>
            <a:ext cx="1196281" cy="1211021"/>
          </a:xfrm>
          <a:prstGeom prst="ellipse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52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QoE 2</a:t>
            </a:r>
          </a:p>
        </p:txBody>
      </p:sp>
      <p:cxnSp>
        <p:nvCxnSpPr>
          <p:cNvPr id="42" name="Conector reto 41"/>
          <p:cNvCxnSpPr>
            <a:stCxn id="38" idx="4"/>
            <a:endCxn id="41" idx="0"/>
          </p:cNvCxnSpPr>
          <p:nvPr/>
        </p:nvCxnSpPr>
        <p:spPr>
          <a:xfrm>
            <a:off x="15266615" y="3724380"/>
            <a:ext cx="0" cy="120000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15155849" y="4192918"/>
            <a:ext cx="254598" cy="2454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835"/>
          </a:p>
        </p:txBody>
      </p:sp>
      <p:sp>
        <p:nvSpPr>
          <p:cNvPr id="44" name="Retângulo 43"/>
          <p:cNvSpPr/>
          <p:nvPr/>
        </p:nvSpPr>
        <p:spPr>
          <a:xfrm>
            <a:off x="11756004" y="7939239"/>
            <a:ext cx="2746236" cy="1597579"/>
          </a:xfrm>
          <a:prstGeom prst="rect">
            <a:avLst/>
          </a:prstGeom>
          <a:gradFill>
            <a:gsLst>
              <a:gs pos="100000">
                <a:srgbClr val="468DCC"/>
              </a:gs>
              <a:gs pos="100000">
                <a:srgbClr val="9AC1E4"/>
              </a:gs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31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Rede Neural 3</a:t>
            </a:r>
          </a:p>
          <a:p>
            <a:pPr algn="ctr"/>
            <a:r>
              <a:rPr lang="pt-BR" sz="31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0</a:t>
            </a:r>
          </a:p>
        </p:txBody>
      </p:sp>
      <p:sp>
        <p:nvSpPr>
          <p:cNvPr id="45" name="Seta para a direita 44"/>
          <p:cNvSpPr/>
          <p:nvPr/>
        </p:nvSpPr>
        <p:spPr>
          <a:xfrm>
            <a:off x="10210650" y="8355607"/>
            <a:ext cx="1379124" cy="801107"/>
          </a:xfrm>
          <a:prstGeom prst="rightArrow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49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20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</a:t>
            </a:r>
          </a:p>
        </p:txBody>
      </p:sp>
      <p:sp>
        <p:nvSpPr>
          <p:cNvPr id="46" name="Elipse 45"/>
          <p:cNvSpPr/>
          <p:nvPr/>
        </p:nvSpPr>
        <p:spPr>
          <a:xfrm>
            <a:off x="14668480" y="8132520"/>
            <a:ext cx="1196281" cy="1211021"/>
          </a:xfrm>
          <a:prstGeom prst="ellipse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52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QoE 3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11756004" y="10350263"/>
            <a:ext cx="2746236" cy="1597579"/>
          </a:xfrm>
          <a:prstGeom prst="rect">
            <a:avLst/>
          </a:prstGeom>
          <a:gradFill>
            <a:gsLst>
              <a:gs pos="100000">
                <a:srgbClr val="468DCC"/>
              </a:gs>
              <a:gs pos="100000">
                <a:srgbClr val="9AC1E4"/>
              </a:gs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31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Rede Neural 3</a:t>
            </a:r>
          </a:p>
          <a:p>
            <a:pPr algn="ctr"/>
            <a:r>
              <a:rPr lang="pt-BR" sz="31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1</a:t>
            </a:r>
          </a:p>
        </p:txBody>
      </p:sp>
      <p:sp>
        <p:nvSpPr>
          <p:cNvPr id="48" name="Seta para a direita 47"/>
          <p:cNvSpPr/>
          <p:nvPr/>
        </p:nvSpPr>
        <p:spPr>
          <a:xfrm>
            <a:off x="10210650" y="10766631"/>
            <a:ext cx="1379124" cy="801107"/>
          </a:xfrm>
          <a:prstGeom prst="rightArrow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49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20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</a:t>
            </a:r>
          </a:p>
        </p:txBody>
      </p:sp>
      <p:sp>
        <p:nvSpPr>
          <p:cNvPr id="49" name="Elipse 48"/>
          <p:cNvSpPr/>
          <p:nvPr/>
        </p:nvSpPr>
        <p:spPr>
          <a:xfrm>
            <a:off x="14668480" y="10543544"/>
            <a:ext cx="1196281" cy="1211021"/>
          </a:xfrm>
          <a:prstGeom prst="ellipse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52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QoE 3</a:t>
            </a:r>
          </a:p>
        </p:txBody>
      </p:sp>
      <p:cxnSp>
        <p:nvCxnSpPr>
          <p:cNvPr id="50" name="Conector reto 49"/>
          <p:cNvCxnSpPr>
            <a:stCxn id="46" idx="4"/>
            <a:endCxn id="49" idx="0"/>
          </p:cNvCxnSpPr>
          <p:nvPr/>
        </p:nvCxnSpPr>
        <p:spPr>
          <a:xfrm>
            <a:off x="15266615" y="9343538"/>
            <a:ext cx="0" cy="120000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15155849" y="9812076"/>
            <a:ext cx="254598" cy="2454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835"/>
          </a:p>
        </p:txBody>
      </p:sp>
      <p:sp>
        <p:nvSpPr>
          <p:cNvPr id="7" name="Retângulo de cantos arredondados 6"/>
          <p:cNvSpPr/>
          <p:nvPr/>
        </p:nvSpPr>
        <p:spPr>
          <a:xfrm>
            <a:off x="6702479" y="6608038"/>
            <a:ext cx="2707522" cy="9940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Apenas um dos targets completa o download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56" name="Chave esquerda 55"/>
          <p:cNvSpPr/>
          <p:nvPr/>
        </p:nvSpPr>
        <p:spPr>
          <a:xfrm>
            <a:off x="9643946" y="2320079"/>
            <a:ext cx="431904" cy="4006924"/>
          </a:xfrm>
          <a:prstGeom prst="lef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835"/>
          </a:p>
        </p:txBody>
      </p:sp>
      <p:sp>
        <p:nvSpPr>
          <p:cNvPr id="57" name="Chave esquerda 56"/>
          <p:cNvSpPr/>
          <p:nvPr/>
        </p:nvSpPr>
        <p:spPr>
          <a:xfrm>
            <a:off x="9643946" y="7961454"/>
            <a:ext cx="431904" cy="4006924"/>
          </a:xfrm>
          <a:prstGeom prst="lef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835"/>
          </a:p>
        </p:txBody>
      </p:sp>
      <p:cxnSp>
        <p:nvCxnSpPr>
          <p:cNvPr id="61" name="Conector reto 60"/>
          <p:cNvCxnSpPr/>
          <p:nvPr/>
        </p:nvCxnSpPr>
        <p:spPr>
          <a:xfrm>
            <a:off x="6247056" y="4302998"/>
            <a:ext cx="2" cy="566191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6248572" y="4303000"/>
            <a:ext cx="729546" cy="2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6247052" y="9964913"/>
            <a:ext cx="708914" cy="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Retângulo de cantos arredondados 67"/>
          <p:cNvSpPr/>
          <p:nvPr/>
        </p:nvSpPr>
        <p:spPr>
          <a:xfrm>
            <a:off x="6702478" y="9491699"/>
            <a:ext cx="2707503" cy="9940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Nenhum dos targets completa o download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69" name="Retângulo de cantos arredondados 68"/>
          <p:cNvSpPr/>
          <p:nvPr/>
        </p:nvSpPr>
        <p:spPr>
          <a:xfrm>
            <a:off x="6702478" y="3805955"/>
            <a:ext cx="2707501" cy="9940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Todos os targets completam o download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77" name="Conector reto 76"/>
          <p:cNvCxnSpPr/>
          <p:nvPr/>
        </p:nvCxnSpPr>
        <p:spPr>
          <a:xfrm flipV="1">
            <a:off x="15388291" y="4292730"/>
            <a:ext cx="1133953" cy="75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2516105" y="6846548"/>
            <a:ext cx="3275531" cy="528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35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Nível 1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12381142" y="9647222"/>
            <a:ext cx="3275531" cy="528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35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Nível 2B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12382077" y="4034820"/>
            <a:ext cx="3275531" cy="528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35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Nível 2A</a:t>
            </a:r>
          </a:p>
        </p:txBody>
      </p:sp>
      <p:cxnSp>
        <p:nvCxnSpPr>
          <p:cNvPr id="86" name="Conector reto 85"/>
          <p:cNvCxnSpPr/>
          <p:nvPr/>
        </p:nvCxnSpPr>
        <p:spPr>
          <a:xfrm flipV="1">
            <a:off x="15345140" y="9906331"/>
            <a:ext cx="1133953" cy="75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Retângulo de cantos arredondados 89"/>
          <p:cNvSpPr/>
          <p:nvPr/>
        </p:nvSpPr>
        <p:spPr>
          <a:xfrm>
            <a:off x="16157531" y="3721763"/>
            <a:ext cx="2707501" cy="9940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91" name="Retângulo de cantos arredondados 90"/>
          <p:cNvSpPr/>
          <p:nvPr/>
        </p:nvSpPr>
        <p:spPr>
          <a:xfrm>
            <a:off x="16157531" y="6529354"/>
            <a:ext cx="2707501" cy="9940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92" name="Retângulo de cantos arredondados 91"/>
          <p:cNvSpPr/>
          <p:nvPr/>
        </p:nvSpPr>
        <p:spPr>
          <a:xfrm>
            <a:off x="16109168" y="9333804"/>
            <a:ext cx="2707501" cy="9940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pt-B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9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969367" y="4823476"/>
            <a:ext cx="8141056" cy="4514101"/>
          </a:xfrm>
          <a:prstGeom prst="rect">
            <a:avLst/>
          </a:prstGeom>
          <a:gradFill>
            <a:gsLst>
              <a:gs pos="100000">
                <a:srgbClr val="468DCC"/>
              </a:gs>
              <a:gs pos="100000">
                <a:srgbClr val="9AC1E4"/>
              </a:gs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9449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Rede Neural</a:t>
            </a:r>
          </a:p>
        </p:txBody>
      </p:sp>
      <p:sp>
        <p:nvSpPr>
          <p:cNvPr id="5" name="Seta para a direita 4"/>
          <p:cNvSpPr/>
          <p:nvPr/>
        </p:nvSpPr>
        <p:spPr>
          <a:xfrm>
            <a:off x="1963674" y="5971582"/>
            <a:ext cx="2849764" cy="2263597"/>
          </a:xfrm>
          <a:prstGeom prst="rightArrow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49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039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</a:t>
            </a:r>
          </a:p>
        </p:txBody>
      </p:sp>
      <p:sp>
        <p:nvSpPr>
          <p:cNvPr id="6" name="Elipse 5"/>
          <p:cNvSpPr/>
          <p:nvPr/>
        </p:nvSpPr>
        <p:spPr>
          <a:xfrm>
            <a:off x="13436009" y="5369597"/>
            <a:ext cx="3546305" cy="3421846"/>
          </a:xfrm>
          <a:prstGeom prst="ellipse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669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Melhor</a:t>
            </a:r>
          </a:p>
          <a:p>
            <a:pPr algn="ctr"/>
            <a:r>
              <a:rPr lang="pt-BR" sz="5669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27436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121</Words>
  <Application>Microsoft Office PowerPoint</Application>
  <PresentationFormat>Personalizar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YcaroRavel</dc:creator>
  <cp:lastModifiedBy>YcaroRavel</cp:lastModifiedBy>
  <cp:revision>15</cp:revision>
  <dcterms:created xsi:type="dcterms:W3CDTF">2017-11-19T17:44:34Z</dcterms:created>
  <dcterms:modified xsi:type="dcterms:W3CDTF">2017-11-19T21:11:17Z</dcterms:modified>
</cp:coreProperties>
</file>