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64D90-EE94-4734-80C4-805168BD2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9154F8-783C-4F21-8980-D851FC0F8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E13A-D41A-4160-ABEB-6F607786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B81447-E79A-465D-AE1F-79B04FFC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EE6BB5-1750-4666-A1EE-AC41430F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8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BBE630-41D6-4B44-8A43-C9CDA097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D7F6E6-77E1-4316-BCBC-5BE475839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B8BE5E-0B97-4C5C-8251-03806C72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38BAE-566E-4DCB-8E91-1A0B731E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AE81E-887A-49C9-B5B0-0CD33C50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95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479D21-470F-45AF-A3A0-6E8952359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8B835C-6FA2-445D-B765-549FACBC5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CFDD46-9B9B-48EA-8851-28E6CD69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81049-B1E7-418C-91EB-72D6648D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0F7A8-EAE8-4FB0-82A3-AA1941E1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8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D245E-1E1A-4972-AF33-04027BF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21467-6489-4EA8-B984-064897E6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53C709-B6F6-4369-8768-E2A907FA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96D38-825E-4528-9FEE-3FC18638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18AFB-EA7D-4301-9D53-267B4945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3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1E7B9-9E3F-45DC-B50A-8654E684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5B1FFA-0F3B-4573-82A0-1543A3E6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C8AE0C-179C-4B8C-8DE0-6979F711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C15839-278F-482D-8BCA-36117CB8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CC420-BB64-48AB-AF1C-A5B34EDD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1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ABE61-C051-41CB-924A-EA1E5B88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2DDA5B-8560-4C65-9A9E-01ABD75AA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E81B75-8303-4030-94AE-925B36569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5ABD29-8C2C-42C1-84AC-14779939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A40100-ABC0-4504-B210-F930B192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7F3DF9-BDFC-40AF-8721-7AAEDF1D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15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FE030-171A-4DA6-94A6-79A8BBF2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FB45B5-F800-42D7-8B6F-85B59655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2EFA2B-691F-47AB-AB31-E436ACE9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4937D0-1407-4059-BB07-8791CB159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6D7042-8E1D-4F58-854E-167ABCC78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335594-3123-42A2-84ED-3FD52D48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9691D-2BB2-44DB-8CF0-8C0632EE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7C2405-72FB-4FBA-AB79-C10780C0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3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9DA1B-352D-426A-9448-4D50EDBB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BCEB5-6B5F-4B9C-A062-7E25B941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09EA9FE-5491-4F46-A784-CEE0C4A6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07AB46-C5ED-4CAA-9BFB-7F29BD0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15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507872-D89C-4FC2-9F33-58B94206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F3DA1A-9CAA-40CD-8A2E-3F9EB23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EECBA0-E3C0-4CAE-8E08-66D0D422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4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E655F-6D29-4F91-A729-DFB35FF1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5545B-087A-4C09-A604-BC93753E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79D9EE-5EB3-4AD0-BC5C-45A25398B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DDA7F1-E5F9-4F2C-8529-11A23F2E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9888A1-0239-4A6B-9AD5-C6DBD3EE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A703CF-C71D-49A9-8326-D982043A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1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3D1DE-6E54-4820-9240-98C40E6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DB4F7C-43FD-4BD3-AB20-6D7CF4998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ABD384-6058-4518-9312-115ABC41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2C1D76-8FA5-40F1-BF24-6589C391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63CE86-D39C-4B8F-B598-93B6C1D0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A39722-1225-4066-8A94-928D77E5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63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0831D9-D80F-49C6-BFC5-E1283647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03417E-B41F-44FE-87D7-1F89AA6B4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2E433-07AE-4D7B-88B0-B3AFB4082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AB9B-2F19-46ED-8B74-759EFC44D73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17B33-F29B-4B1E-A26F-02CB933EC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6E2ED-24C1-49A4-BB64-85EE442E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7C0C-6391-4642-9A46-320599658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5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400715-E139-4067-AF37-01AD1A0BB354}"/>
              </a:ext>
            </a:extLst>
          </p:cNvPr>
          <p:cNvSpPr txBox="1"/>
          <p:nvPr/>
        </p:nvSpPr>
        <p:spPr>
          <a:xfrm>
            <a:off x="5908431" y="16705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バックエンドエンジニアの</a:t>
            </a:r>
            <a:endParaRPr lang="en-US" altLang="ja-JP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サーバーレス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8AC13B3-E6A0-4C72-811A-36D617D63F9F}"/>
              </a:ext>
            </a:extLst>
          </p:cNvPr>
          <p:cNvSpPr txBox="1"/>
          <p:nvPr/>
        </p:nvSpPr>
        <p:spPr>
          <a:xfrm>
            <a:off x="6525229" y="5695990"/>
            <a:ext cx="4493538" cy="795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リクエストをトリガーにしてコンテナを起動。</a:t>
            </a:r>
            <a:endParaRPr lang="en-US" altLang="ja-JP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レスポンス</a:t>
            </a:r>
            <a:r>
              <a:rPr kumimoji="1"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を返したら、コンテナを破棄する。</a:t>
            </a: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4FA7CC5-B623-4475-B127-860C6BAB51CC}"/>
              </a:ext>
            </a:extLst>
          </p:cNvPr>
          <p:cNvGrpSpPr/>
          <p:nvPr/>
        </p:nvGrpSpPr>
        <p:grpSpPr>
          <a:xfrm>
            <a:off x="6412434" y="1437047"/>
            <a:ext cx="4314109" cy="3675728"/>
            <a:chOff x="949267" y="1405565"/>
            <a:chExt cx="3651078" cy="3110809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370BA47-2419-4855-BF0F-79B143E23820}"/>
                </a:ext>
              </a:extLst>
            </p:cNvPr>
            <p:cNvGrpSpPr/>
            <p:nvPr/>
          </p:nvGrpSpPr>
          <p:grpSpPr>
            <a:xfrm flipH="1">
              <a:off x="2703840" y="1688121"/>
              <a:ext cx="1896505" cy="2828253"/>
              <a:chOff x="6379031" y="1588635"/>
              <a:chExt cx="1896505" cy="282825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F9730997-91D4-4FC0-831E-BBBE0EE2D1F1}"/>
                  </a:ext>
                </a:extLst>
              </p:cNvPr>
              <p:cNvSpPr/>
              <p:nvPr/>
            </p:nvSpPr>
            <p:spPr>
              <a:xfrm rot="12533761" flipV="1">
                <a:off x="6713864" y="3856905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2B3636F9-39C7-4494-A4ED-4491C3CC4C5A}"/>
                  </a:ext>
                </a:extLst>
              </p:cNvPr>
              <p:cNvSpPr/>
              <p:nvPr/>
            </p:nvSpPr>
            <p:spPr>
              <a:xfrm rot="12533761" flipV="1">
                <a:off x="6739979" y="1588635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5D3323E5-EE67-48E7-A02D-CBA22E49A098}"/>
                  </a:ext>
                </a:extLst>
              </p:cNvPr>
              <p:cNvSpPr/>
              <p:nvPr/>
            </p:nvSpPr>
            <p:spPr>
              <a:xfrm rot="12533761" flipV="1">
                <a:off x="7373643" y="1588635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58E608F7-A10E-4AD0-977E-87D3F5542E57}"/>
                  </a:ext>
                </a:extLst>
              </p:cNvPr>
              <p:cNvSpPr/>
              <p:nvPr/>
            </p:nvSpPr>
            <p:spPr>
              <a:xfrm rot="12533761" flipV="1">
                <a:off x="6379031" y="2157061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A3D546A7-A5E9-4853-894A-5CFB97EDFEAB}"/>
                  </a:ext>
                </a:extLst>
              </p:cNvPr>
              <p:cNvSpPr/>
              <p:nvPr/>
            </p:nvSpPr>
            <p:spPr>
              <a:xfrm rot="12533761" flipV="1">
                <a:off x="7012695" y="2157061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7F73063D-EAF6-4710-A615-44831B5D0D61}"/>
                  </a:ext>
                </a:extLst>
              </p:cNvPr>
              <p:cNvSpPr/>
              <p:nvPr/>
            </p:nvSpPr>
            <p:spPr>
              <a:xfrm rot="12533761" flipV="1">
                <a:off x="7646359" y="2157061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9FE1D2DB-CF30-4774-9CCF-1E3E1FFADA17}"/>
                  </a:ext>
                </a:extLst>
              </p:cNvPr>
              <p:cNvSpPr/>
              <p:nvPr/>
            </p:nvSpPr>
            <p:spPr>
              <a:xfrm rot="12533761" flipV="1">
                <a:off x="7347529" y="3886983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EDD472C1-8D84-46CE-A7FE-F72B9442A0D4}"/>
                  </a:ext>
                </a:extLst>
              </p:cNvPr>
              <p:cNvSpPr/>
              <p:nvPr/>
            </p:nvSpPr>
            <p:spPr>
              <a:xfrm rot="12533761" flipV="1">
                <a:off x="6739979" y="2725487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28805C8E-3280-4325-AADF-26A8E1E1B2C0}"/>
                  </a:ext>
                </a:extLst>
              </p:cNvPr>
              <p:cNvSpPr/>
              <p:nvPr/>
            </p:nvSpPr>
            <p:spPr>
              <a:xfrm rot="12533761" flipV="1">
                <a:off x="7373643" y="2725487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8BD3E706-19F0-4ADD-BB22-C5FA85888150}"/>
                  </a:ext>
                </a:extLst>
              </p:cNvPr>
              <p:cNvSpPr/>
              <p:nvPr/>
            </p:nvSpPr>
            <p:spPr>
              <a:xfrm rot="12533761" flipV="1">
                <a:off x="6397032" y="3288480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3DC5E193-65FF-4D74-8E2F-96B5548AC23A}"/>
                  </a:ext>
                </a:extLst>
              </p:cNvPr>
              <p:cNvSpPr/>
              <p:nvPr/>
            </p:nvSpPr>
            <p:spPr>
              <a:xfrm rot="12533761" flipV="1">
                <a:off x="7030696" y="3288480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8B03517F-33CB-49CB-85AE-C42DA0FD705C}"/>
                  </a:ext>
                </a:extLst>
              </p:cNvPr>
              <p:cNvSpPr/>
              <p:nvPr/>
            </p:nvSpPr>
            <p:spPr>
              <a:xfrm rot="12533761" flipV="1">
                <a:off x="7664360" y="3288480"/>
                <a:ext cx="611176" cy="529905"/>
              </a:xfrm>
              <a:custGeom>
                <a:avLst/>
                <a:gdLst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1427685 w 2851235"/>
                  <a:gd name="connsiteY12" fmla="*/ 1244547 h 2477646"/>
                  <a:gd name="connsiteX13" fmla="*/ 1433499 w 2851235"/>
                  <a:gd name="connsiteY13" fmla="*/ 1254778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1440841 w 2851235"/>
                  <a:gd name="connsiteY18" fmla="*/ 1238844 h 2477646"/>
                  <a:gd name="connsiteX19" fmla="*/ 1442767 w 2851235"/>
                  <a:gd name="connsiteY19" fmla="*/ 1235522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0841 w 2851235"/>
                  <a:gd name="connsiteY19" fmla="*/ 1238844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448199 w 2851235"/>
                  <a:gd name="connsiteY19" fmla="*/ 975928 h 2477646"/>
                  <a:gd name="connsiteX20" fmla="*/ 1607625 w 2851235"/>
                  <a:gd name="connsiteY20" fmla="*/ 1140064 h 2477646"/>
                  <a:gd name="connsiteX21" fmla="*/ 2851235 w 2851235"/>
                  <a:gd name="connsiteY21" fmla="*/ 1236537 h 2477646"/>
                  <a:gd name="connsiteX22" fmla="*/ 2147292 w 2851235"/>
                  <a:gd name="connsiteY22" fmla="*/ 20824 h 2477646"/>
                  <a:gd name="connsiteX23" fmla="*/ 2153109 w 2851235"/>
                  <a:gd name="connsiteY23" fmla="*/ 10795 h 2477646"/>
                  <a:gd name="connsiteX24" fmla="*/ 2141485 w 2851235"/>
                  <a:gd name="connsiteY24" fmla="*/ 10795 h 2477646"/>
                  <a:gd name="connsiteX25" fmla="*/ 2135234 w 2851235"/>
                  <a:gd name="connsiteY25" fmla="*/ 0 h 2477646"/>
                  <a:gd name="connsiteX26" fmla="*/ 2129048 w 2851235"/>
                  <a:gd name="connsiteY26" fmla="*/ 10795 h 2477646"/>
                  <a:gd name="connsiteX27" fmla="*/ 724660 w 2851235"/>
                  <a:gd name="connsiteY27" fmla="*/ 10795 h 2477646"/>
                  <a:gd name="connsiteX28" fmla="*/ 720377 w 2851235"/>
                  <a:gd name="connsiteY28" fmla="*/ 3258 h 2477646"/>
                  <a:gd name="connsiteX29" fmla="*/ 0 w 2851235"/>
                  <a:gd name="connsiteY29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1607625 w 2851235"/>
                  <a:gd name="connsiteY19" fmla="*/ 1140064 h 2477646"/>
                  <a:gd name="connsiteX20" fmla="*/ 2851235 w 2851235"/>
                  <a:gd name="connsiteY20" fmla="*/ 1236537 h 2477646"/>
                  <a:gd name="connsiteX21" fmla="*/ 2147292 w 2851235"/>
                  <a:gd name="connsiteY21" fmla="*/ 20824 h 2477646"/>
                  <a:gd name="connsiteX22" fmla="*/ 2153109 w 2851235"/>
                  <a:gd name="connsiteY22" fmla="*/ 10795 h 2477646"/>
                  <a:gd name="connsiteX23" fmla="*/ 2141485 w 2851235"/>
                  <a:gd name="connsiteY23" fmla="*/ 10795 h 2477646"/>
                  <a:gd name="connsiteX24" fmla="*/ 2135234 w 2851235"/>
                  <a:gd name="connsiteY24" fmla="*/ 0 h 2477646"/>
                  <a:gd name="connsiteX25" fmla="*/ 2129048 w 2851235"/>
                  <a:gd name="connsiteY25" fmla="*/ 10795 h 2477646"/>
                  <a:gd name="connsiteX26" fmla="*/ 724660 w 2851235"/>
                  <a:gd name="connsiteY26" fmla="*/ 10795 h 2477646"/>
                  <a:gd name="connsiteX27" fmla="*/ 720377 w 2851235"/>
                  <a:gd name="connsiteY27" fmla="*/ 3258 h 2477646"/>
                  <a:gd name="connsiteX28" fmla="*/ 0 w 2851235"/>
                  <a:gd name="connsiteY28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433499 w 2851235"/>
                  <a:gd name="connsiteY14" fmla="*/ 1254778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1504221 w 2851235"/>
                  <a:gd name="connsiteY14" fmla="*/ 1329395 h 2477646"/>
                  <a:gd name="connsiteX15" fmla="*/ 724235 w 2851235"/>
                  <a:gd name="connsiteY15" fmla="*/ 2477646 h 2477646"/>
                  <a:gd name="connsiteX16" fmla="*/ 2153109 w 2851235"/>
                  <a:gd name="connsiteY16" fmla="*/ 2477646 h 2477646"/>
                  <a:gd name="connsiteX17" fmla="*/ 2140359 w 2851235"/>
                  <a:gd name="connsiteY17" fmla="*/ 2455663 h 2477646"/>
                  <a:gd name="connsiteX18" fmla="*/ 2848392 w 2851235"/>
                  <a:gd name="connsiteY18" fmla="*/ 1242815 h 2477646"/>
                  <a:gd name="connsiteX19" fmla="*/ 2851235 w 2851235"/>
                  <a:gd name="connsiteY19" fmla="*/ 1236537 h 2477646"/>
                  <a:gd name="connsiteX20" fmla="*/ 2147292 w 2851235"/>
                  <a:gd name="connsiteY20" fmla="*/ 20824 h 2477646"/>
                  <a:gd name="connsiteX21" fmla="*/ 2153109 w 2851235"/>
                  <a:gd name="connsiteY21" fmla="*/ 10795 h 2477646"/>
                  <a:gd name="connsiteX22" fmla="*/ 2141485 w 2851235"/>
                  <a:gd name="connsiteY22" fmla="*/ 10795 h 2477646"/>
                  <a:gd name="connsiteX23" fmla="*/ 2135234 w 2851235"/>
                  <a:gd name="connsiteY23" fmla="*/ 0 h 2477646"/>
                  <a:gd name="connsiteX24" fmla="*/ 2129048 w 2851235"/>
                  <a:gd name="connsiteY24" fmla="*/ 10795 h 2477646"/>
                  <a:gd name="connsiteX25" fmla="*/ 724660 w 2851235"/>
                  <a:gd name="connsiteY25" fmla="*/ 10795 h 2477646"/>
                  <a:gd name="connsiteX26" fmla="*/ 720377 w 2851235"/>
                  <a:gd name="connsiteY26" fmla="*/ 3258 h 2477646"/>
                  <a:gd name="connsiteX27" fmla="*/ 0 w 2851235"/>
                  <a:gd name="connsiteY27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427685 w 2851235"/>
                  <a:gd name="connsiteY13" fmla="*/ 1244547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1537023 w 2851235"/>
                  <a:gd name="connsiteY13" fmla="*/ 1357341 h 2477646"/>
                  <a:gd name="connsiteX14" fmla="*/ 724235 w 2851235"/>
                  <a:gd name="connsiteY14" fmla="*/ 2477646 h 2477646"/>
                  <a:gd name="connsiteX15" fmla="*/ 2153109 w 2851235"/>
                  <a:gd name="connsiteY15" fmla="*/ 2477646 h 2477646"/>
                  <a:gd name="connsiteX16" fmla="*/ 2140359 w 2851235"/>
                  <a:gd name="connsiteY16" fmla="*/ 2455663 h 2477646"/>
                  <a:gd name="connsiteX17" fmla="*/ 2848392 w 2851235"/>
                  <a:gd name="connsiteY17" fmla="*/ 1242815 h 2477646"/>
                  <a:gd name="connsiteX18" fmla="*/ 2851235 w 2851235"/>
                  <a:gd name="connsiteY18" fmla="*/ 1236537 h 2477646"/>
                  <a:gd name="connsiteX19" fmla="*/ 2147292 w 2851235"/>
                  <a:gd name="connsiteY19" fmla="*/ 20824 h 2477646"/>
                  <a:gd name="connsiteX20" fmla="*/ 2153109 w 2851235"/>
                  <a:gd name="connsiteY20" fmla="*/ 10795 h 2477646"/>
                  <a:gd name="connsiteX21" fmla="*/ 2141485 w 2851235"/>
                  <a:gd name="connsiteY21" fmla="*/ 10795 h 2477646"/>
                  <a:gd name="connsiteX22" fmla="*/ 2135234 w 2851235"/>
                  <a:gd name="connsiteY22" fmla="*/ 0 h 2477646"/>
                  <a:gd name="connsiteX23" fmla="*/ 2129048 w 2851235"/>
                  <a:gd name="connsiteY23" fmla="*/ 10795 h 2477646"/>
                  <a:gd name="connsiteX24" fmla="*/ 724660 w 2851235"/>
                  <a:gd name="connsiteY24" fmla="*/ 10795 h 2477646"/>
                  <a:gd name="connsiteX25" fmla="*/ 720377 w 2851235"/>
                  <a:gd name="connsiteY25" fmla="*/ 3258 h 2477646"/>
                  <a:gd name="connsiteX26" fmla="*/ 0 w 2851235"/>
                  <a:gd name="connsiteY26" fmla="*/ 1237252 h 2477646"/>
                  <a:gd name="connsiteX0" fmla="*/ 1422619 w 2851235"/>
                  <a:gd name="connsiteY0" fmla="*/ 123888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422619 w 2851235"/>
                  <a:gd name="connsiteY8" fmla="*/ 1238881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4465 w 2851235"/>
                  <a:gd name="connsiteY7" fmla="*/ 123888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420571 w 2851235"/>
                  <a:gd name="connsiteY7" fmla="*/ 1384222 h 2477646"/>
                  <a:gd name="connsiteX8" fmla="*/ 1549299 w 2851235"/>
                  <a:gd name="connsiteY8" fmla="*/ 1182039 h 2477646"/>
                  <a:gd name="connsiteX9" fmla="*/ 0 w 2851235"/>
                  <a:gd name="connsiteY9" fmla="*/ 1237252 h 2477646"/>
                  <a:gd name="connsiteX10" fmla="*/ 287427 w 2851235"/>
                  <a:gd name="connsiteY10" fmla="*/ 1238063 h 2477646"/>
                  <a:gd name="connsiteX11" fmla="*/ 6948 w 2851235"/>
                  <a:gd name="connsiteY11" fmla="*/ 1237861 h 2477646"/>
                  <a:gd name="connsiteX12" fmla="*/ 722949 w 2851235"/>
                  <a:gd name="connsiteY12" fmla="*/ 2474398 h 2477646"/>
                  <a:gd name="connsiteX13" fmla="*/ 724235 w 2851235"/>
                  <a:gd name="connsiteY13" fmla="*/ 2477646 h 2477646"/>
                  <a:gd name="connsiteX14" fmla="*/ 2153109 w 2851235"/>
                  <a:gd name="connsiteY14" fmla="*/ 2477646 h 2477646"/>
                  <a:gd name="connsiteX15" fmla="*/ 2140359 w 2851235"/>
                  <a:gd name="connsiteY15" fmla="*/ 2455663 h 2477646"/>
                  <a:gd name="connsiteX16" fmla="*/ 2848392 w 2851235"/>
                  <a:gd name="connsiteY16" fmla="*/ 1242815 h 2477646"/>
                  <a:gd name="connsiteX17" fmla="*/ 2851235 w 2851235"/>
                  <a:gd name="connsiteY17" fmla="*/ 1236537 h 2477646"/>
                  <a:gd name="connsiteX18" fmla="*/ 2147292 w 2851235"/>
                  <a:gd name="connsiteY18" fmla="*/ 20824 h 2477646"/>
                  <a:gd name="connsiteX19" fmla="*/ 2153109 w 2851235"/>
                  <a:gd name="connsiteY19" fmla="*/ 10795 h 2477646"/>
                  <a:gd name="connsiteX20" fmla="*/ 2141485 w 2851235"/>
                  <a:gd name="connsiteY20" fmla="*/ 10795 h 2477646"/>
                  <a:gd name="connsiteX21" fmla="*/ 2135234 w 2851235"/>
                  <a:gd name="connsiteY21" fmla="*/ 0 h 2477646"/>
                  <a:gd name="connsiteX22" fmla="*/ 2129048 w 2851235"/>
                  <a:gd name="connsiteY22" fmla="*/ 10795 h 2477646"/>
                  <a:gd name="connsiteX23" fmla="*/ 724660 w 2851235"/>
                  <a:gd name="connsiteY23" fmla="*/ 10795 h 2477646"/>
                  <a:gd name="connsiteX24" fmla="*/ 720377 w 2851235"/>
                  <a:gd name="connsiteY24" fmla="*/ 3258 h 2477646"/>
                  <a:gd name="connsiteX25" fmla="*/ 0 w 2851235"/>
                  <a:gd name="connsiteY25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424417 w 2851235"/>
                  <a:gd name="connsiteY6" fmla="*/ 1238798 h 2477646"/>
                  <a:gd name="connsiteX7" fmla="*/ 1549299 w 2851235"/>
                  <a:gd name="connsiteY7" fmla="*/ 1182039 h 2477646"/>
                  <a:gd name="connsiteX8" fmla="*/ 0 w 2851235"/>
                  <a:gd name="connsiteY8" fmla="*/ 1237252 h 2477646"/>
                  <a:gd name="connsiteX9" fmla="*/ 287427 w 2851235"/>
                  <a:gd name="connsiteY9" fmla="*/ 1238063 h 2477646"/>
                  <a:gd name="connsiteX10" fmla="*/ 6948 w 2851235"/>
                  <a:gd name="connsiteY10" fmla="*/ 1237861 h 2477646"/>
                  <a:gd name="connsiteX11" fmla="*/ 722949 w 2851235"/>
                  <a:gd name="connsiteY11" fmla="*/ 2474398 h 2477646"/>
                  <a:gd name="connsiteX12" fmla="*/ 724235 w 2851235"/>
                  <a:gd name="connsiteY12" fmla="*/ 2477646 h 2477646"/>
                  <a:gd name="connsiteX13" fmla="*/ 2153109 w 2851235"/>
                  <a:gd name="connsiteY13" fmla="*/ 2477646 h 2477646"/>
                  <a:gd name="connsiteX14" fmla="*/ 2140359 w 2851235"/>
                  <a:gd name="connsiteY14" fmla="*/ 2455663 h 2477646"/>
                  <a:gd name="connsiteX15" fmla="*/ 2848392 w 2851235"/>
                  <a:gd name="connsiteY15" fmla="*/ 1242815 h 2477646"/>
                  <a:gd name="connsiteX16" fmla="*/ 2851235 w 2851235"/>
                  <a:gd name="connsiteY16" fmla="*/ 1236537 h 2477646"/>
                  <a:gd name="connsiteX17" fmla="*/ 2147292 w 2851235"/>
                  <a:gd name="connsiteY17" fmla="*/ 20824 h 2477646"/>
                  <a:gd name="connsiteX18" fmla="*/ 2153109 w 2851235"/>
                  <a:gd name="connsiteY18" fmla="*/ 10795 h 2477646"/>
                  <a:gd name="connsiteX19" fmla="*/ 2141485 w 2851235"/>
                  <a:gd name="connsiteY19" fmla="*/ 10795 h 2477646"/>
                  <a:gd name="connsiteX20" fmla="*/ 2135234 w 2851235"/>
                  <a:gd name="connsiteY20" fmla="*/ 0 h 2477646"/>
                  <a:gd name="connsiteX21" fmla="*/ 2129048 w 2851235"/>
                  <a:gd name="connsiteY21" fmla="*/ 10795 h 2477646"/>
                  <a:gd name="connsiteX22" fmla="*/ 724660 w 2851235"/>
                  <a:gd name="connsiteY22" fmla="*/ 10795 h 2477646"/>
                  <a:gd name="connsiteX23" fmla="*/ 720377 w 2851235"/>
                  <a:gd name="connsiteY23" fmla="*/ 3258 h 2477646"/>
                  <a:gd name="connsiteX24" fmla="*/ 0 w 2851235"/>
                  <a:gd name="connsiteY24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436496 w 2851235"/>
                  <a:gd name="connsiteY5" fmla="*/ 1238832 h 2477646"/>
                  <a:gd name="connsiteX6" fmla="*/ 1549299 w 2851235"/>
                  <a:gd name="connsiteY6" fmla="*/ 1182039 h 2477646"/>
                  <a:gd name="connsiteX7" fmla="*/ 0 w 2851235"/>
                  <a:gd name="connsiteY7" fmla="*/ 1237252 h 2477646"/>
                  <a:gd name="connsiteX8" fmla="*/ 287427 w 2851235"/>
                  <a:gd name="connsiteY8" fmla="*/ 1238063 h 2477646"/>
                  <a:gd name="connsiteX9" fmla="*/ 6948 w 2851235"/>
                  <a:gd name="connsiteY9" fmla="*/ 1237861 h 2477646"/>
                  <a:gd name="connsiteX10" fmla="*/ 722949 w 2851235"/>
                  <a:gd name="connsiteY10" fmla="*/ 2474398 h 2477646"/>
                  <a:gd name="connsiteX11" fmla="*/ 724235 w 2851235"/>
                  <a:gd name="connsiteY11" fmla="*/ 2477646 h 2477646"/>
                  <a:gd name="connsiteX12" fmla="*/ 2153109 w 2851235"/>
                  <a:gd name="connsiteY12" fmla="*/ 2477646 h 2477646"/>
                  <a:gd name="connsiteX13" fmla="*/ 2140359 w 2851235"/>
                  <a:gd name="connsiteY13" fmla="*/ 2455663 h 2477646"/>
                  <a:gd name="connsiteX14" fmla="*/ 2848392 w 2851235"/>
                  <a:gd name="connsiteY14" fmla="*/ 1242815 h 2477646"/>
                  <a:gd name="connsiteX15" fmla="*/ 2851235 w 2851235"/>
                  <a:gd name="connsiteY15" fmla="*/ 1236537 h 2477646"/>
                  <a:gd name="connsiteX16" fmla="*/ 2147292 w 2851235"/>
                  <a:gd name="connsiteY16" fmla="*/ 20824 h 2477646"/>
                  <a:gd name="connsiteX17" fmla="*/ 2153109 w 2851235"/>
                  <a:gd name="connsiteY17" fmla="*/ 10795 h 2477646"/>
                  <a:gd name="connsiteX18" fmla="*/ 2141485 w 2851235"/>
                  <a:gd name="connsiteY18" fmla="*/ 10795 h 2477646"/>
                  <a:gd name="connsiteX19" fmla="*/ 2135234 w 2851235"/>
                  <a:gd name="connsiteY19" fmla="*/ 0 h 2477646"/>
                  <a:gd name="connsiteX20" fmla="*/ 2129048 w 2851235"/>
                  <a:gd name="connsiteY20" fmla="*/ 10795 h 2477646"/>
                  <a:gd name="connsiteX21" fmla="*/ 724660 w 2851235"/>
                  <a:gd name="connsiteY21" fmla="*/ 10795 h 2477646"/>
                  <a:gd name="connsiteX22" fmla="*/ 720377 w 2851235"/>
                  <a:gd name="connsiteY22" fmla="*/ 3258 h 2477646"/>
                  <a:gd name="connsiteX23" fmla="*/ 0 w 2851235"/>
                  <a:gd name="connsiteY23" fmla="*/ 1237252 h 2477646"/>
                  <a:gd name="connsiteX0" fmla="*/ 1549299 w 2851235"/>
                  <a:gd name="connsiteY0" fmla="*/ 118203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1549299 w 2851235"/>
                  <a:gd name="connsiteY5" fmla="*/ 1182039 h 2477646"/>
                  <a:gd name="connsiteX6" fmla="*/ 0 w 2851235"/>
                  <a:gd name="connsiteY6" fmla="*/ 1237252 h 2477646"/>
                  <a:gd name="connsiteX7" fmla="*/ 287427 w 2851235"/>
                  <a:gd name="connsiteY7" fmla="*/ 1238063 h 2477646"/>
                  <a:gd name="connsiteX8" fmla="*/ 6948 w 2851235"/>
                  <a:gd name="connsiteY8" fmla="*/ 1237861 h 2477646"/>
                  <a:gd name="connsiteX9" fmla="*/ 722949 w 2851235"/>
                  <a:gd name="connsiteY9" fmla="*/ 2474398 h 2477646"/>
                  <a:gd name="connsiteX10" fmla="*/ 724235 w 2851235"/>
                  <a:gd name="connsiteY10" fmla="*/ 2477646 h 2477646"/>
                  <a:gd name="connsiteX11" fmla="*/ 2153109 w 2851235"/>
                  <a:gd name="connsiteY11" fmla="*/ 2477646 h 2477646"/>
                  <a:gd name="connsiteX12" fmla="*/ 2140359 w 2851235"/>
                  <a:gd name="connsiteY12" fmla="*/ 2455663 h 2477646"/>
                  <a:gd name="connsiteX13" fmla="*/ 2848392 w 2851235"/>
                  <a:gd name="connsiteY13" fmla="*/ 1242815 h 2477646"/>
                  <a:gd name="connsiteX14" fmla="*/ 2851235 w 2851235"/>
                  <a:gd name="connsiteY14" fmla="*/ 1236537 h 2477646"/>
                  <a:gd name="connsiteX15" fmla="*/ 2147292 w 2851235"/>
                  <a:gd name="connsiteY15" fmla="*/ 20824 h 2477646"/>
                  <a:gd name="connsiteX16" fmla="*/ 2153109 w 2851235"/>
                  <a:gd name="connsiteY16" fmla="*/ 10795 h 2477646"/>
                  <a:gd name="connsiteX17" fmla="*/ 2141485 w 2851235"/>
                  <a:gd name="connsiteY17" fmla="*/ 10795 h 2477646"/>
                  <a:gd name="connsiteX18" fmla="*/ 2135234 w 2851235"/>
                  <a:gd name="connsiteY18" fmla="*/ 0 h 2477646"/>
                  <a:gd name="connsiteX19" fmla="*/ 2129048 w 2851235"/>
                  <a:gd name="connsiteY19" fmla="*/ 10795 h 2477646"/>
                  <a:gd name="connsiteX20" fmla="*/ 724660 w 2851235"/>
                  <a:gd name="connsiteY20" fmla="*/ 10795 h 2477646"/>
                  <a:gd name="connsiteX21" fmla="*/ 720377 w 2851235"/>
                  <a:gd name="connsiteY21" fmla="*/ 3258 h 2477646"/>
                  <a:gd name="connsiteX22" fmla="*/ 0 w 2851235"/>
                  <a:gd name="connsiteY22" fmla="*/ 1237252 h 2477646"/>
                  <a:gd name="connsiteX0" fmla="*/ 1434573 w 2851235"/>
                  <a:gd name="connsiteY0" fmla="*/ 1235516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1434573 w 2851235"/>
                  <a:gd name="connsiteY4" fmla="*/ 1235516 h 2477646"/>
                  <a:gd name="connsiteX5" fmla="*/ 0 w 2851235"/>
                  <a:gd name="connsiteY5" fmla="*/ 1237252 h 2477646"/>
                  <a:gd name="connsiteX6" fmla="*/ 287427 w 2851235"/>
                  <a:gd name="connsiteY6" fmla="*/ 1238063 h 2477646"/>
                  <a:gd name="connsiteX7" fmla="*/ 6948 w 2851235"/>
                  <a:gd name="connsiteY7" fmla="*/ 1237861 h 2477646"/>
                  <a:gd name="connsiteX8" fmla="*/ 722949 w 2851235"/>
                  <a:gd name="connsiteY8" fmla="*/ 2474398 h 2477646"/>
                  <a:gd name="connsiteX9" fmla="*/ 724235 w 2851235"/>
                  <a:gd name="connsiteY9" fmla="*/ 2477646 h 2477646"/>
                  <a:gd name="connsiteX10" fmla="*/ 2153109 w 2851235"/>
                  <a:gd name="connsiteY10" fmla="*/ 2477646 h 2477646"/>
                  <a:gd name="connsiteX11" fmla="*/ 2140359 w 2851235"/>
                  <a:gd name="connsiteY11" fmla="*/ 2455663 h 2477646"/>
                  <a:gd name="connsiteX12" fmla="*/ 2848392 w 2851235"/>
                  <a:gd name="connsiteY12" fmla="*/ 1242815 h 2477646"/>
                  <a:gd name="connsiteX13" fmla="*/ 2851235 w 2851235"/>
                  <a:gd name="connsiteY13" fmla="*/ 1236537 h 2477646"/>
                  <a:gd name="connsiteX14" fmla="*/ 2147292 w 2851235"/>
                  <a:gd name="connsiteY14" fmla="*/ 20824 h 2477646"/>
                  <a:gd name="connsiteX15" fmla="*/ 2153109 w 2851235"/>
                  <a:gd name="connsiteY15" fmla="*/ 10795 h 2477646"/>
                  <a:gd name="connsiteX16" fmla="*/ 2141485 w 2851235"/>
                  <a:gd name="connsiteY16" fmla="*/ 10795 h 2477646"/>
                  <a:gd name="connsiteX17" fmla="*/ 2135234 w 2851235"/>
                  <a:gd name="connsiteY17" fmla="*/ 0 h 2477646"/>
                  <a:gd name="connsiteX18" fmla="*/ 2129048 w 2851235"/>
                  <a:gd name="connsiteY18" fmla="*/ 10795 h 2477646"/>
                  <a:gd name="connsiteX19" fmla="*/ 724660 w 2851235"/>
                  <a:gd name="connsiteY19" fmla="*/ 10795 h 2477646"/>
                  <a:gd name="connsiteX20" fmla="*/ 720377 w 2851235"/>
                  <a:gd name="connsiteY20" fmla="*/ 3258 h 2477646"/>
                  <a:gd name="connsiteX21" fmla="*/ 0 w 2851235"/>
                  <a:gd name="connsiteY21" fmla="*/ 1237252 h 2477646"/>
                  <a:gd name="connsiteX0" fmla="*/ 1427254 w 2851235"/>
                  <a:gd name="connsiteY0" fmla="*/ 1235511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27254 w 2851235"/>
                  <a:gd name="connsiteY3" fmla="*/ 1235511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447436 w 2851235"/>
                  <a:gd name="connsiteY0" fmla="*/ 1355903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447436 w 2851235"/>
                  <a:gd name="connsiteY3" fmla="*/ 1355903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430890 w 2851235"/>
                  <a:gd name="connsiteY2" fmla="*/ 1229166 h 2477646"/>
                  <a:gd name="connsiteX3" fmla="*/ 1594073 w 2851235"/>
                  <a:gd name="connsiteY3" fmla="*/ 1276499 h 2477646"/>
                  <a:gd name="connsiteX4" fmla="*/ 0 w 2851235"/>
                  <a:gd name="connsiteY4" fmla="*/ 1237252 h 2477646"/>
                  <a:gd name="connsiteX5" fmla="*/ 287427 w 2851235"/>
                  <a:gd name="connsiteY5" fmla="*/ 1238063 h 2477646"/>
                  <a:gd name="connsiteX6" fmla="*/ 6948 w 2851235"/>
                  <a:gd name="connsiteY6" fmla="*/ 1237861 h 2477646"/>
                  <a:gd name="connsiteX7" fmla="*/ 722949 w 2851235"/>
                  <a:gd name="connsiteY7" fmla="*/ 2474398 h 2477646"/>
                  <a:gd name="connsiteX8" fmla="*/ 724235 w 2851235"/>
                  <a:gd name="connsiteY8" fmla="*/ 2477646 h 2477646"/>
                  <a:gd name="connsiteX9" fmla="*/ 2153109 w 2851235"/>
                  <a:gd name="connsiteY9" fmla="*/ 2477646 h 2477646"/>
                  <a:gd name="connsiteX10" fmla="*/ 2140359 w 2851235"/>
                  <a:gd name="connsiteY10" fmla="*/ 2455663 h 2477646"/>
                  <a:gd name="connsiteX11" fmla="*/ 2848392 w 2851235"/>
                  <a:gd name="connsiteY11" fmla="*/ 1242815 h 2477646"/>
                  <a:gd name="connsiteX12" fmla="*/ 2851235 w 2851235"/>
                  <a:gd name="connsiteY12" fmla="*/ 1236537 h 2477646"/>
                  <a:gd name="connsiteX13" fmla="*/ 2147292 w 2851235"/>
                  <a:gd name="connsiteY13" fmla="*/ 20824 h 2477646"/>
                  <a:gd name="connsiteX14" fmla="*/ 2153109 w 2851235"/>
                  <a:gd name="connsiteY14" fmla="*/ 10795 h 2477646"/>
                  <a:gd name="connsiteX15" fmla="*/ 2141485 w 2851235"/>
                  <a:gd name="connsiteY15" fmla="*/ 10795 h 2477646"/>
                  <a:gd name="connsiteX16" fmla="*/ 2135234 w 2851235"/>
                  <a:gd name="connsiteY16" fmla="*/ 0 h 2477646"/>
                  <a:gd name="connsiteX17" fmla="*/ 2129048 w 2851235"/>
                  <a:gd name="connsiteY17" fmla="*/ 10795 h 2477646"/>
                  <a:gd name="connsiteX18" fmla="*/ 724660 w 2851235"/>
                  <a:gd name="connsiteY18" fmla="*/ 10795 h 2477646"/>
                  <a:gd name="connsiteX19" fmla="*/ 720377 w 2851235"/>
                  <a:gd name="connsiteY19" fmla="*/ 3258 h 2477646"/>
                  <a:gd name="connsiteX20" fmla="*/ 0 w 2851235"/>
                  <a:gd name="connsiteY20" fmla="*/ 1237252 h 2477646"/>
                  <a:gd name="connsiteX0" fmla="*/ 1594073 w 2851235"/>
                  <a:gd name="connsiteY0" fmla="*/ 1276499 h 2477646"/>
                  <a:gd name="connsiteX1" fmla="*/ 745366 w 2851235"/>
                  <a:gd name="connsiteY1" fmla="*/ 47228 h 2477646"/>
                  <a:gd name="connsiteX2" fmla="*/ 1594073 w 2851235"/>
                  <a:gd name="connsiteY2" fmla="*/ 1276499 h 2477646"/>
                  <a:gd name="connsiteX3" fmla="*/ 0 w 2851235"/>
                  <a:gd name="connsiteY3" fmla="*/ 1237252 h 2477646"/>
                  <a:gd name="connsiteX4" fmla="*/ 287427 w 2851235"/>
                  <a:gd name="connsiteY4" fmla="*/ 1238063 h 2477646"/>
                  <a:gd name="connsiteX5" fmla="*/ 6948 w 2851235"/>
                  <a:gd name="connsiteY5" fmla="*/ 1237861 h 2477646"/>
                  <a:gd name="connsiteX6" fmla="*/ 722949 w 2851235"/>
                  <a:gd name="connsiteY6" fmla="*/ 2474398 h 2477646"/>
                  <a:gd name="connsiteX7" fmla="*/ 724235 w 2851235"/>
                  <a:gd name="connsiteY7" fmla="*/ 2477646 h 2477646"/>
                  <a:gd name="connsiteX8" fmla="*/ 2153109 w 2851235"/>
                  <a:gd name="connsiteY8" fmla="*/ 2477646 h 2477646"/>
                  <a:gd name="connsiteX9" fmla="*/ 2140359 w 2851235"/>
                  <a:gd name="connsiteY9" fmla="*/ 2455663 h 2477646"/>
                  <a:gd name="connsiteX10" fmla="*/ 2848392 w 2851235"/>
                  <a:gd name="connsiteY10" fmla="*/ 1242815 h 2477646"/>
                  <a:gd name="connsiteX11" fmla="*/ 2851235 w 2851235"/>
                  <a:gd name="connsiteY11" fmla="*/ 1236537 h 2477646"/>
                  <a:gd name="connsiteX12" fmla="*/ 2147292 w 2851235"/>
                  <a:gd name="connsiteY12" fmla="*/ 20824 h 2477646"/>
                  <a:gd name="connsiteX13" fmla="*/ 2153109 w 2851235"/>
                  <a:gd name="connsiteY13" fmla="*/ 10795 h 2477646"/>
                  <a:gd name="connsiteX14" fmla="*/ 2141485 w 2851235"/>
                  <a:gd name="connsiteY14" fmla="*/ 10795 h 2477646"/>
                  <a:gd name="connsiteX15" fmla="*/ 2135234 w 2851235"/>
                  <a:gd name="connsiteY15" fmla="*/ 0 h 2477646"/>
                  <a:gd name="connsiteX16" fmla="*/ 2129048 w 2851235"/>
                  <a:gd name="connsiteY16" fmla="*/ 10795 h 2477646"/>
                  <a:gd name="connsiteX17" fmla="*/ 724660 w 2851235"/>
                  <a:gd name="connsiteY17" fmla="*/ 10795 h 2477646"/>
                  <a:gd name="connsiteX18" fmla="*/ 720377 w 2851235"/>
                  <a:gd name="connsiteY18" fmla="*/ 3258 h 2477646"/>
                  <a:gd name="connsiteX19" fmla="*/ 0 w 2851235"/>
                  <a:gd name="connsiteY19" fmla="*/ 1237252 h 2477646"/>
                  <a:gd name="connsiteX0" fmla="*/ 0 w 2851235"/>
                  <a:gd name="connsiteY0" fmla="*/ 1237252 h 2477646"/>
                  <a:gd name="connsiteX1" fmla="*/ 287427 w 2851235"/>
                  <a:gd name="connsiteY1" fmla="*/ 1238063 h 2477646"/>
                  <a:gd name="connsiteX2" fmla="*/ 6948 w 2851235"/>
                  <a:gd name="connsiteY2" fmla="*/ 1237861 h 2477646"/>
                  <a:gd name="connsiteX3" fmla="*/ 722949 w 2851235"/>
                  <a:gd name="connsiteY3" fmla="*/ 2474398 h 2477646"/>
                  <a:gd name="connsiteX4" fmla="*/ 724235 w 2851235"/>
                  <a:gd name="connsiteY4" fmla="*/ 2477646 h 2477646"/>
                  <a:gd name="connsiteX5" fmla="*/ 2153109 w 2851235"/>
                  <a:gd name="connsiteY5" fmla="*/ 2477646 h 2477646"/>
                  <a:gd name="connsiteX6" fmla="*/ 2140359 w 2851235"/>
                  <a:gd name="connsiteY6" fmla="*/ 2455663 h 2477646"/>
                  <a:gd name="connsiteX7" fmla="*/ 2848392 w 2851235"/>
                  <a:gd name="connsiteY7" fmla="*/ 1242815 h 2477646"/>
                  <a:gd name="connsiteX8" fmla="*/ 2851235 w 2851235"/>
                  <a:gd name="connsiteY8" fmla="*/ 1236537 h 2477646"/>
                  <a:gd name="connsiteX9" fmla="*/ 2147292 w 2851235"/>
                  <a:gd name="connsiteY9" fmla="*/ 20824 h 2477646"/>
                  <a:gd name="connsiteX10" fmla="*/ 2153109 w 2851235"/>
                  <a:gd name="connsiteY10" fmla="*/ 10795 h 2477646"/>
                  <a:gd name="connsiteX11" fmla="*/ 2141485 w 2851235"/>
                  <a:gd name="connsiteY11" fmla="*/ 10795 h 2477646"/>
                  <a:gd name="connsiteX12" fmla="*/ 2135234 w 2851235"/>
                  <a:gd name="connsiteY12" fmla="*/ 0 h 2477646"/>
                  <a:gd name="connsiteX13" fmla="*/ 2129048 w 2851235"/>
                  <a:gd name="connsiteY13" fmla="*/ 10795 h 2477646"/>
                  <a:gd name="connsiteX14" fmla="*/ 724660 w 2851235"/>
                  <a:gd name="connsiteY14" fmla="*/ 10795 h 2477646"/>
                  <a:gd name="connsiteX15" fmla="*/ 720377 w 2851235"/>
                  <a:gd name="connsiteY15" fmla="*/ 3258 h 2477646"/>
                  <a:gd name="connsiteX16" fmla="*/ 0 w 2851235"/>
                  <a:gd name="connsiteY16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53109 w 2851235"/>
                  <a:gd name="connsiteY4" fmla="*/ 2477646 h 2477646"/>
                  <a:gd name="connsiteX5" fmla="*/ 2140359 w 2851235"/>
                  <a:gd name="connsiteY5" fmla="*/ 2455663 h 2477646"/>
                  <a:gd name="connsiteX6" fmla="*/ 2848392 w 2851235"/>
                  <a:gd name="connsiteY6" fmla="*/ 1242815 h 2477646"/>
                  <a:gd name="connsiteX7" fmla="*/ 2851235 w 2851235"/>
                  <a:gd name="connsiteY7" fmla="*/ 1236537 h 2477646"/>
                  <a:gd name="connsiteX8" fmla="*/ 2147292 w 2851235"/>
                  <a:gd name="connsiteY8" fmla="*/ 20824 h 2477646"/>
                  <a:gd name="connsiteX9" fmla="*/ 2153109 w 2851235"/>
                  <a:gd name="connsiteY9" fmla="*/ 10795 h 2477646"/>
                  <a:gd name="connsiteX10" fmla="*/ 2141485 w 2851235"/>
                  <a:gd name="connsiteY10" fmla="*/ 10795 h 2477646"/>
                  <a:gd name="connsiteX11" fmla="*/ 2135234 w 2851235"/>
                  <a:gd name="connsiteY11" fmla="*/ 0 h 2477646"/>
                  <a:gd name="connsiteX12" fmla="*/ 2129048 w 2851235"/>
                  <a:gd name="connsiteY12" fmla="*/ 10795 h 2477646"/>
                  <a:gd name="connsiteX13" fmla="*/ 724660 w 2851235"/>
                  <a:gd name="connsiteY13" fmla="*/ 10795 h 2477646"/>
                  <a:gd name="connsiteX14" fmla="*/ 720377 w 2851235"/>
                  <a:gd name="connsiteY14" fmla="*/ 3258 h 2477646"/>
                  <a:gd name="connsiteX15" fmla="*/ 0 w 2851235"/>
                  <a:gd name="connsiteY15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2129048 w 2851235"/>
                  <a:gd name="connsiteY11" fmla="*/ 10795 h 2477646"/>
                  <a:gd name="connsiteX12" fmla="*/ 724660 w 2851235"/>
                  <a:gd name="connsiteY12" fmla="*/ 10795 h 2477646"/>
                  <a:gd name="connsiteX13" fmla="*/ 720377 w 2851235"/>
                  <a:gd name="connsiteY13" fmla="*/ 3258 h 2477646"/>
                  <a:gd name="connsiteX14" fmla="*/ 0 w 2851235"/>
                  <a:gd name="connsiteY14" fmla="*/ 1237252 h 2477646"/>
                  <a:gd name="connsiteX0" fmla="*/ 0 w 2851235"/>
                  <a:gd name="connsiteY0" fmla="*/ 1237252 h 2477646"/>
                  <a:gd name="connsiteX1" fmla="*/ 6948 w 2851235"/>
                  <a:gd name="connsiteY1" fmla="*/ 1237861 h 2477646"/>
                  <a:gd name="connsiteX2" fmla="*/ 722949 w 2851235"/>
                  <a:gd name="connsiteY2" fmla="*/ 2474398 h 2477646"/>
                  <a:gd name="connsiteX3" fmla="*/ 724235 w 2851235"/>
                  <a:gd name="connsiteY3" fmla="*/ 2477646 h 2477646"/>
                  <a:gd name="connsiteX4" fmla="*/ 2140359 w 2851235"/>
                  <a:gd name="connsiteY4" fmla="*/ 2455663 h 2477646"/>
                  <a:gd name="connsiteX5" fmla="*/ 2848392 w 2851235"/>
                  <a:gd name="connsiteY5" fmla="*/ 1242815 h 2477646"/>
                  <a:gd name="connsiteX6" fmla="*/ 2851235 w 2851235"/>
                  <a:gd name="connsiteY6" fmla="*/ 1236537 h 2477646"/>
                  <a:gd name="connsiteX7" fmla="*/ 2147292 w 2851235"/>
                  <a:gd name="connsiteY7" fmla="*/ 20824 h 2477646"/>
                  <a:gd name="connsiteX8" fmla="*/ 2153109 w 2851235"/>
                  <a:gd name="connsiteY8" fmla="*/ 10795 h 2477646"/>
                  <a:gd name="connsiteX9" fmla="*/ 2141485 w 2851235"/>
                  <a:gd name="connsiteY9" fmla="*/ 10795 h 2477646"/>
                  <a:gd name="connsiteX10" fmla="*/ 2135234 w 2851235"/>
                  <a:gd name="connsiteY10" fmla="*/ 0 h 2477646"/>
                  <a:gd name="connsiteX11" fmla="*/ 724660 w 2851235"/>
                  <a:gd name="connsiteY11" fmla="*/ 10795 h 2477646"/>
                  <a:gd name="connsiteX12" fmla="*/ 720377 w 2851235"/>
                  <a:gd name="connsiteY12" fmla="*/ 3258 h 2477646"/>
                  <a:gd name="connsiteX13" fmla="*/ 0 w 2851235"/>
                  <a:gd name="connsiteY13" fmla="*/ 1237252 h 2477646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2141485 w 2851235"/>
                  <a:gd name="connsiteY9" fmla="*/ 7537 h 2474388"/>
                  <a:gd name="connsiteX10" fmla="*/ 724660 w 2851235"/>
                  <a:gd name="connsiteY10" fmla="*/ 7537 h 2474388"/>
                  <a:gd name="connsiteX11" fmla="*/ 720377 w 2851235"/>
                  <a:gd name="connsiteY11" fmla="*/ 0 h 2474388"/>
                  <a:gd name="connsiteX12" fmla="*/ 0 w 2851235"/>
                  <a:gd name="connsiteY12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2153109 w 2851235"/>
                  <a:gd name="connsiteY8" fmla="*/ 7537 h 2474388"/>
                  <a:gd name="connsiteX9" fmla="*/ 724660 w 2851235"/>
                  <a:gd name="connsiteY9" fmla="*/ 7537 h 2474388"/>
                  <a:gd name="connsiteX10" fmla="*/ 720377 w 2851235"/>
                  <a:gd name="connsiteY10" fmla="*/ 0 h 2474388"/>
                  <a:gd name="connsiteX11" fmla="*/ 0 w 2851235"/>
                  <a:gd name="connsiteY11" fmla="*/ 1233994 h 2474388"/>
                  <a:gd name="connsiteX0" fmla="*/ 0 w 2851235"/>
                  <a:gd name="connsiteY0" fmla="*/ 1233994 h 2474388"/>
                  <a:gd name="connsiteX1" fmla="*/ 6948 w 2851235"/>
                  <a:gd name="connsiteY1" fmla="*/ 1234603 h 2474388"/>
                  <a:gd name="connsiteX2" fmla="*/ 722949 w 2851235"/>
                  <a:gd name="connsiteY2" fmla="*/ 2471140 h 2474388"/>
                  <a:gd name="connsiteX3" fmla="*/ 724235 w 2851235"/>
                  <a:gd name="connsiteY3" fmla="*/ 2474388 h 2474388"/>
                  <a:gd name="connsiteX4" fmla="*/ 2140359 w 2851235"/>
                  <a:gd name="connsiteY4" fmla="*/ 2452405 h 2474388"/>
                  <a:gd name="connsiteX5" fmla="*/ 2848392 w 2851235"/>
                  <a:gd name="connsiteY5" fmla="*/ 1239557 h 2474388"/>
                  <a:gd name="connsiteX6" fmla="*/ 2851235 w 2851235"/>
                  <a:gd name="connsiteY6" fmla="*/ 1233279 h 2474388"/>
                  <a:gd name="connsiteX7" fmla="*/ 2147292 w 2851235"/>
                  <a:gd name="connsiteY7" fmla="*/ 17566 h 2474388"/>
                  <a:gd name="connsiteX8" fmla="*/ 724660 w 2851235"/>
                  <a:gd name="connsiteY8" fmla="*/ 7537 h 2474388"/>
                  <a:gd name="connsiteX9" fmla="*/ 720377 w 2851235"/>
                  <a:gd name="connsiteY9" fmla="*/ 0 h 2474388"/>
                  <a:gd name="connsiteX10" fmla="*/ 0 w 2851235"/>
                  <a:gd name="connsiteY10" fmla="*/ 1233994 h 2474388"/>
                  <a:gd name="connsiteX0" fmla="*/ 0 w 2851235"/>
                  <a:gd name="connsiteY0" fmla="*/ 1226457 h 2466851"/>
                  <a:gd name="connsiteX1" fmla="*/ 6948 w 2851235"/>
                  <a:gd name="connsiteY1" fmla="*/ 1227066 h 2466851"/>
                  <a:gd name="connsiteX2" fmla="*/ 722949 w 2851235"/>
                  <a:gd name="connsiteY2" fmla="*/ 2463603 h 2466851"/>
                  <a:gd name="connsiteX3" fmla="*/ 724235 w 2851235"/>
                  <a:gd name="connsiteY3" fmla="*/ 2466851 h 2466851"/>
                  <a:gd name="connsiteX4" fmla="*/ 2140359 w 2851235"/>
                  <a:gd name="connsiteY4" fmla="*/ 2444868 h 2466851"/>
                  <a:gd name="connsiteX5" fmla="*/ 2848392 w 2851235"/>
                  <a:gd name="connsiteY5" fmla="*/ 1232020 h 2466851"/>
                  <a:gd name="connsiteX6" fmla="*/ 2851235 w 2851235"/>
                  <a:gd name="connsiteY6" fmla="*/ 1225742 h 2466851"/>
                  <a:gd name="connsiteX7" fmla="*/ 2147292 w 2851235"/>
                  <a:gd name="connsiteY7" fmla="*/ 10029 h 2466851"/>
                  <a:gd name="connsiteX8" fmla="*/ 724660 w 2851235"/>
                  <a:gd name="connsiteY8" fmla="*/ 0 h 2466851"/>
                  <a:gd name="connsiteX9" fmla="*/ 0 w 2851235"/>
                  <a:gd name="connsiteY9" fmla="*/ 1226457 h 2466851"/>
                  <a:gd name="connsiteX0" fmla="*/ 0 w 2988552"/>
                  <a:gd name="connsiteY0" fmla="*/ 1226457 h 2466851"/>
                  <a:gd name="connsiteX1" fmla="*/ 6948 w 2988552"/>
                  <a:gd name="connsiteY1" fmla="*/ 1227066 h 2466851"/>
                  <a:gd name="connsiteX2" fmla="*/ 722949 w 2988552"/>
                  <a:gd name="connsiteY2" fmla="*/ 2463603 h 2466851"/>
                  <a:gd name="connsiteX3" fmla="*/ 724235 w 2988552"/>
                  <a:gd name="connsiteY3" fmla="*/ 2466851 h 2466851"/>
                  <a:gd name="connsiteX4" fmla="*/ 2140359 w 2988552"/>
                  <a:gd name="connsiteY4" fmla="*/ 2444868 h 2466851"/>
                  <a:gd name="connsiteX5" fmla="*/ 2848392 w 2988552"/>
                  <a:gd name="connsiteY5" fmla="*/ 1232020 h 2466851"/>
                  <a:gd name="connsiteX6" fmla="*/ 2988552 w 2988552"/>
                  <a:gd name="connsiteY6" fmla="*/ 1272807 h 2466851"/>
                  <a:gd name="connsiteX7" fmla="*/ 2147292 w 2988552"/>
                  <a:gd name="connsiteY7" fmla="*/ 10029 h 2466851"/>
                  <a:gd name="connsiteX8" fmla="*/ 724660 w 2988552"/>
                  <a:gd name="connsiteY8" fmla="*/ 0 h 2466851"/>
                  <a:gd name="connsiteX9" fmla="*/ 0 w 2988552"/>
                  <a:gd name="connsiteY9" fmla="*/ 1226457 h 2466851"/>
                  <a:gd name="connsiteX0" fmla="*/ 0 w 2848392"/>
                  <a:gd name="connsiteY0" fmla="*/ 1226457 h 2466851"/>
                  <a:gd name="connsiteX1" fmla="*/ 6948 w 2848392"/>
                  <a:gd name="connsiteY1" fmla="*/ 1227066 h 2466851"/>
                  <a:gd name="connsiteX2" fmla="*/ 722949 w 2848392"/>
                  <a:gd name="connsiteY2" fmla="*/ 2463603 h 2466851"/>
                  <a:gd name="connsiteX3" fmla="*/ 724235 w 2848392"/>
                  <a:gd name="connsiteY3" fmla="*/ 2466851 h 2466851"/>
                  <a:gd name="connsiteX4" fmla="*/ 2140359 w 2848392"/>
                  <a:gd name="connsiteY4" fmla="*/ 2444868 h 2466851"/>
                  <a:gd name="connsiteX5" fmla="*/ 2848392 w 2848392"/>
                  <a:gd name="connsiteY5" fmla="*/ 1232020 h 2466851"/>
                  <a:gd name="connsiteX6" fmla="*/ 2147292 w 2848392"/>
                  <a:gd name="connsiteY6" fmla="*/ 10029 h 2466851"/>
                  <a:gd name="connsiteX7" fmla="*/ 724660 w 2848392"/>
                  <a:gd name="connsiteY7" fmla="*/ 0 h 2466851"/>
                  <a:gd name="connsiteX8" fmla="*/ 0 w 2848392"/>
                  <a:gd name="connsiteY8" fmla="*/ 1226457 h 2466851"/>
                  <a:gd name="connsiteX0" fmla="*/ 0 w 2848392"/>
                  <a:gd name="connsiteY0" fmla="*/ 1226457 h 2498307"/>
                  <a:gd name="connsiteX1" fmla="*/ 6948 w 2848392"/>
                  <a:gd name="connsiteY1" fmla="*/ 1227066 h 2498307"/>
                  <a:gd name="connsiteX2" fmla="*/ 722949 w 2848392"/>
                  <a:gd name="connsiteY2" fmla="*/ 2463603 h 2498307"/>
                  <a:gd name="connsiteX3" fmla="*/ 698423 w 2848392"/>
                  <a:gd name="connsiteY3" fmla="*/ 2498307 h 2498307"/>
                  <a:gd name="connsiteX4" fmla="*/ 2140359 w 2848392"/>
                  <a:gd name="connsiteY4" fmla="*/ 2444868 h 2498307"/>
                  <a:gd name="connsiteX5" fmla="*/ 2848392 w 2848392"/>
                  <a:gd name="connsiteY5" fmla="*/ 1232020 h 2498307"/>
                  <a:gd name="connsiteX6" fmla="*/ 2147292 w 2848392"/>
                  <a:gd name="connsiteY6" fmla="*/ 10029 h 2498307"/>
                  <a:gd name="connsiteX7" fmla="*/ 724660 w 2848392"/>
                  <a:gd name="connsiteY7" fmla="*/ 0 h 2498307"/>
                  <a:gd name="connsiteX8" fmla="*/ 0 w 2848392"/>
                  <a:gd name="connsiteY8" fmla="*/ 1226457 h 2498307"/>
                  <a:gd name="connsiteX0" fmla="*/ 0 w 2848392"/>
                  <a:gd name="connsiteY0" fmla="*/ 1226457 h 2463603"/>
                  <a:gd name="connsiteX1" fmla="*/ 6948 w 2848392"/>
                  <a:gd name="connsiteY1" fmla="*/ 1227066 h 2463603"/>
                  <a:gd name="connsiteX2" fmla="*/ 722949 w 2848392"/>
                  <a:gd name="connsiteY2" fmla="*/ 2463603 h 2463603"/>
                  <a:gd name="connsiteX3" fmla="*/ 2140359 w 2848392"/>
                  <a:gd name="connsiteY3" fmla="*/ 2444868 h 2463603"/>
                  <a:gd name="connsiteX4" fmla="*/ 2848392 w 2848392"/>
                  <a:gd name="connsiteY4" fmla="*/ 1232020 h 2463603"/>
                  <a:gd name="connsiteX5" fmla="*/ 2147292 w 2848392"/>
                  <a:gd name="connsiteY5" fmla="*/ 10029 h 2463603"/>
                  <a:gd name="connsiteX6" fmla="*/ 724660 w 2848392"/>
                  <a:gd name="connsiteY6" fmla="*/ 0 h 2463603"/>
                  <a:gd name="connsiteX7" fmla="*/ 0 w 2848392"/>
                  <a:gd name="connsiteY7" fmla="*/ 1226457 h 2463603"/>
                  <a:gd name="connsiteX0" fmla="*/ 0 w 2918676"/>
                  <a:gd name="connsiteY0" fmla="*/ 1228631 h 2463603"/>
                  <a:gd name="connsiteX1" fmla="*/ 77232 w 2918676"/>
                  <a:gd name="connsiteY1" fmla="*/ 1227066 h 2463603"/>
                  <a:gd name="connsiteX2" fmla="*/ 793233 w 2918676"/>
                  <a:gd name="connsiteY2" fmla="*/ 2463603 h 2463603"/>
                  <a:gd name="connsiteX3" fmla="*/ 2210643 w 2918676"/>
                  <a:gd name="connsiteY3" fmla="*/ 2444868 h 2463603"/>
                  <a:gd name="connsiteX4" fmla="*/ 2918676 w 2918676"/>
                  <a:gd name="connsiteY4" fmla="*/ 1232020 h 2463603"/>
                  <a:gd name="connsiteX5" fmla="*/ 2217576 w 2918676"/>
                  <a:gd name="connsiteY5" fmla="*/ 10029 h 2463603"/>
                  <a:gd name="connsiteX6" fmla="*/ 794944 w 2918676"/>
                  <a:gd name="connsiteY6" fmla="*/ 0 h 2463603"/>
                  <a:gd name="connsiteX7" fmla="*/ 0 w 2918676"/>
                  <a:gd name="connsiteY7" fmla="*/ 1228631 h 2463603"/>
                  <a:gd name="connsiteX0" fmla="*/ 717712 w 2841444"/>
                  <a:gd name="connsiteY0" fmla="*/ 0 h 2463603"/>
                  <a:gd name="connsiteX1" fmla="*/ 0 w 2841444"/>
                  <a:gd name="connsiteY1" fmla="*/ 1227066 h 2463603"/>
                  <a:gd name="connsiteX2" fmla="*/ 716001 w 2841444"/>
                  <a:gd name="connsiteY2" fmla="*/ 2463603 h 2463603"/>
                  <a:gd name="connsiteX3" fmla="*/ 2133411 w 2841444"/>
                  <a:gd name="connsiteY3" fmla="*/ 2444868 h 2463603"/>
                  <a:gd name="connsiteX4" fmla="*/ 2841444 w 2841444"/>
                  <a:gd name="connsiteY4" fmla="*/ 1232020 h 2463603"/>
                  <a:gd name="connsiteX5" fmla="*/ 2140344 w 2841444"/>
                  <a:gd name="connsiteY5" fmla="*/ 10029 h 2463603"/>
                  <a:gd name="connsiteX6" fmla="*/ 717712 w 2841444"/>
                  <a:gd name="connsiteY6" fmla="*/ 0 h 246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1444" h="2463603">
                    <a:moveTo>
                      <a:pt x="717712" y="0"/>
                    </a:moveTo>
                    <a:lnTo>
                      <a:pt x="0" y="1227066"/>
                    </a:lnTo>
                    <a:lnTo>
                      <a:pt x="716001" y="2463603"/>
                    </a:lnTo>
                    <a:lnTo>
                      <a:pt x="2133411" y="2444868"/>
                    </a:lnTo>
                    <a:lnTo>
                      <a:pt x="2841444" y="1232020"/>
                    </a:lnTo>
                    <a:lnTo>
                      <a:pt x="2140344" y="10029"/>
                    </a:lnTo>
                    <a:lnTo>
                      <a:pt x="71771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774EE48-A250-46AD-8259-B610D7A9F333}"/>
                </a:ext>
              </a:extLst>
            </p:cNvPr>
            <p:cNvSpPr txBox="1"/>
            <p:nvPr/>
          </p:nvSpPr>
          <p:spPr>
            <a:xfrm>
              <a:off x="2928406" y="140556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コンテナ</a:t>
              </a: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B302B893-45BF-48F6-8F3C-C9CBC517DBC4}"/>
                </a:ext>
              </a:extLst>
            </p:cNvPr>
            <p:cNvCxnSpPr/>
            <p:nvPr/>
          </p:nvCxnSpPr>
          <p:spPr>
            <a:xfrm>
              <a:off x="1044727" y="2498627"/>
              <a:ext cx="1647118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DD02AA2-28E0-4B8C-AE46-3BB5941A6C70}"/>
                </a:ext>
              </a:extLst>
            </p:cNvPr>
            <p:cNvSpPr txBox="1"/>
            <p:nvPr/>
          </p:nvSpPr>
          <p:spPr>
            <a:xfrm>
              <a:off x="955278" y="2109188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リクエスト</a:t>
              </a:r>
              <a:endParaRPr kumimoji="1" lang="en-US" altLang="ja-JP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086A71E-0392-4B2A-A174-DA7755FB52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727" y="2641194"/>
              <a:ext cx="1647118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3B6DF36-0292-4640-858A-319A4158E10A}"/>
                </a:ext>
              </a:extLst>
            </p:cNvPr>
            <p:cNvSpPr txBox="1"/>
            <p:nvPr/>
          </p:nvSpPr>
          <p:spPr>
            <a:xfrm>
              <a:off x="949267" y="279788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レスポンス</a:t>
              </a:r>
              <a:endParaRPr kumimoji="1" lang="en-US" altLang="ja-JP" sz="16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C44A993-7212-4695-90E5-F304051806C7}"/>
              </a:ext>
            </a:extLst>
          </p:cNvPr>
          <p:cNvSpPr txBox="1"/>
          <p:nvPr/>
        </p:nvSpPr>
        <p:spPr>
          <a:xfrm>
            <a:off x="339443" y="167054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フロントエンドエンジニアの</a:t>
            </a:r>
            <a:endParaRPr lang="en-US" altLang="ja-JP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サーバーレス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24127930-C4C5-4C48-9CE7-9E295572579F}"/>
              </a:ext>
            </a:extLst>
          </p:cNvPr>
          <p:cNvGrpSpPr/>
          <p:nvPr/>
        </p:nvGrpSpPr>
        <p:grpSpPr>
          <a:xfrm>
            <a:off x="588699" y="1437047"/>
            <a:ext cx="4754817" cy="3836467"/>
            <a:chOff x="6642934" y="1268549"/>
            <a:chExt cx="5155283" cy="4159587"/>
          </a:xfrm>
        </p:grpSpPr>
        <p:pic>
          <p:nvPicPr>
            <p:cNvPr id="55" name="図 54" descr="アイコン&#10;&#10;自動的に生成された説明">
              <a:extLst>
                <a:ext uri="{FF2B5EF4-FFF2-40B4-BE49-F238E27FC236}">
                  <a16:creationId xmlns:a16="http://schemas.microsoft.com/office/drawing/2014/main" id="{69ABC981-6EBD-414D-A55E-505E4DDA9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383" y="1509499"/>
              <a:ext cx="900118" cy="776853"/>
            </a:xfrm>
            <a:prstGeom prst="rect">
              <a:avLst/>
            </a:prstGeom>
          </p:spPr>
        </p:pic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E8B2637-ACD8-4646-97F1-E1D77BDC3A74}"/>
                </a:ext>
              </a:extLst>
            </p:cNvPr>
            <p:cNvSpPr/>
            <p:nvPr/>
          </p:nvSpPr>
          <p:spPr>
            <a:xfrm>
              <a:off x="9941207" y="1493258"/>
              <a:ext cx="521294" cy="485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5" name="図 64" descr="アイコン&#10;&#10;自動的に生成された説明">
              <a:extLst>
                <a:ext uri="{FF2B5EF4-FFF2-40B4-BE49-F238E27FC236}">
                  <a16:creationId xmlns:a16="http://schemas.microsoft.com/office/drawing/2014/main" id="{7CA4012B-3013-4B6E-85E9-8BA6C2DE9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6358" y="2668890"/>
              <a:ext cx="900118" cy="776853"/>
            </a:xfrm>
            <a:prstGeom prst="rect">
              <a:avLst/>
            </a:prstGeom>
          </p:spPr>
        </p:pic>
        <p:pic>
          <p:nvPicPr>
            <p:cNvPr id="66" name="図 65" descr="アイコン&#10;&#10;自動的に生成された説明">
              <a:extLst>
                <a:ext uri="{FF2B5EF4-FFF2-40B4-BE49-F238E27FC236}">
                  <a16:creationId xmlns:a16="http://schemas.microsoft.com/office/drawing/2014/main" id="{C8946356-0230-410A-9875-CAA7EC0F5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6358" y="3538352"/>
              <a:ext cx="900118" cy="776853"/>
            </a:xfrm>
            <a:prstGeom prst="rect">
              <a:avLst/>
            </a:prstGeom>
          </p:spPr>
        </p:pic>
        <p:pic>
          <p:nvPicPr>
            <p:cNvPr id="67" name="図 66" descr="アイコン&#10;&#10;自動的に生成された説明">
              <a:extLst>
                <a:ext uri="{FF2B5EF4-FFF2-40B4-BE49-F238E27FC236}">
                  <a16:creationId xmlns:a16="http://schemas.microsoft.com/office/drawing/2014/main" id="{B080FB20-E3A0-4DAE-BA74-4DDD3892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1183" y="4651283"/>
              <a:ext cx="900118" cy="776853"/>
            </a:xfrm>
            <a:prstGeom prst="rect">
              <a:avLst/>
            </a:prstGeom>
          </p:spPr>
        </p:pic>
        <p:pic>
          <p:nvPicPr>
            <p:cNvPr id="68" name="図 67" descr="アイコン&#10;&#10;自動的に生成された説明">
              <a:extLst>
                <a:ext uri="{FF2B5EF4-FFF2-40B4-BE49-F238E27FC236}">
                  <a16:creationId xmlns:a16="http://schemas.microsoft.com/office/drawing/2014/main" id="{F81127B4-EBE7-4A14-BE58-87B3F2032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576" y="2335694"/>
              <a:ext cx="1149198" cy="1055598"/>
            </a:xfrm>
            <a:prstGeom prst="rect">
              <a:avLst/>
            </a:prstGeom>
          </p:spPr>
        </p:pic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3FD2EAE1-5772-43D0-998F-C624C393F9F0}"/>
                </a:ext>
              </a:extLst>
            </p:cNvPr>
            <p:cNvGrpSpPr/>
            <p:nvPr/>
          </p:nvGrpSpPr>
          <p:grpSpPr>
            <a:xfrm>
              <a:off x="8467722" y="2044846"/>
              <a:ext cx="1364315" cy="2488037"/>
              <a:chOff x="8625039" y="1950569"/>
              <a:chExt cx="1810919" cy="2488037"/>
            </a:xfrm>
          </p:grpSpPr>
          <p:cxnSp>
            <p:nvCxnSpPr>
              <p:cNvPr id="78" name="直線矢印コネクタ 77">
                <a:extLst>
                  <a:ext uri="{FF2B5EF4-FFF2-40B4-BE49-F238E27FC236}">
                    <a16:creationId xmlns:a16="http://schemas.microsoft.com/office/drawing/2014/main" id="{F95AC440-7D8E-47B6-AF9C-7A07D58A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5039" y="1950569"/>
                <a:ext cx="1447126" cy="67303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>
                <a:extLst>
                  <a:ext uri="{FF2B5EF4-FFF2-40B4-BE49-F238E27FC236}">
                    <a16:creationId xmlns:a16="http://schemas.microsoft.com/office/drawing/2014/main" id="{934291CA-4194-475D-BC6A-69932C138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9473" y="2852525"/>
                <a:ext cx="172648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05735525-F096-4D3E-A650-0EE0554BD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9473" y="3081448"/>
                <a:ext cx="1637996" cy="57147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8D12CBA6-8325-49BE-8C06-A4B942736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039" y="3310370"/>
                <a:ext cx="1428987" cy="112823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図 69" descr="アイコン&#10;&#10;自動的に生成された説明">
              <a:extLst>
                <a:ext uri="{FF2B5EF4-FFF2-40B4-BE49-F238E27FC236}">
                  <a16:creationId xmlns:a16="http://schemas.microsoft.com/office/drawing/2014/main" id="{D9E8FC77-C77F-4BFD-BAA3-FED76A773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3873" y="4385403"/>
              <a:ext cx="716229" cy="793427"/>
            </a:xfrm>
            <a:prstGeom prst="rect">
              <a:avLst/>
            </a:prstGeom>
          </p:spPr>
        </p:pic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6AF6F486-404D-43B8-BE9D-4830260E89E4}"/>
                </a:ext>
              </a:extLst>
            </p:cNvPr>
            <p:cNvSpPr txBox="1"/>
            <p:nvPr/>
          </p:nvSpPr>
          <p:spPr>
            <a:xfrm>
              <a:off x="6642934" y="3322659"/>
              <a:ext cx="1620957" cy="1389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フロントエンド</a:t>
              </a:r>
              <a:endParaRPr kumimoji="1" lang="en-US" altLang="ja-JP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r>
                <a:rPr kumimoji="1" lang="ja-JP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アプリ</a:t>
              </a:r>
              <a:endParaRPr kumimoji="1" lang="en-US" altLang="ja-JP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1450" indent="-825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ja-JP" sz="1200"/>
                <a:t>React</a:t>
              </a:r>
            </a:p>
            <a:p>
              <a:pPr marL="171450" indent="-825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ja-JP" sz="1200"/>
                <a:t>Vue.js</a:t>
              </a:r>
            </a:p>
            <a:p>
              <a:pPr marL="171450" indent="-825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ja-JP" sz="1200"/>
                <a:t>A</a:t>
              </a:r>
              <a:r>
                <a:rPr kumimoji="1" lang="en-US" altLang="ja-JP" sz="1200"/>
                <a:t>ngluar</a:t>
              </a:r>
              <a:endParaRPr kumimoji="1" lang="ja-JP" altLang="en-US" sz="12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7368AE27-3BA9-46E7-A4D3-A57237A2692D}"/>
                </a:ext>
              </a:extLst>
            </p:cNvPr>
            <p:cNvSpPr txBox="1"/>
            <p:nvPr/>
          </p:nvSpPr>
          <p:spPr>
            <a:xfrm>
              <a:off x="10690221" y="134370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静的</a:t>
              </a:r>
              <a:endParaRPr kumimoji="1" lang="en-US" altLang="ja-JP" sz="1200"/>
            </a:p>
            <a:p>
              <a:r>
                <a:rPr kumimoji="1" lang="ja-JP" altLang="en-US" sz="1200"/>
                <a:t>ホスティング</a:t>
              </a:r>
              <a:endParaRPr kumimoji="1" lang="en-US" altLang="ja-JP" sz="1200"/>
            </a:p>
            <a:p>
              <a:r>
                <a:rPr lang="ja-JP" altLang="en-US" sz="1200"/>
                <a:t>サービス</a:t>
              </a:r>
              <a:endParaRPr kumimoji="1" lang="ja-JP" altLang="en-US" sz="1200"/>
            </a:p>
          </p:txBody>
        </p:sp>
        <p:pic>
          <p:nvPicPr>
            <p:cNvPr id="73" name="図 72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E2690E7B-5184-4A97-AA76-4C5444778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1986" y="1268549"/>
              <a:ext cx="834551" cy="751095"/>
            </a:xfrm>
            <a:prstGeom prst="rect">
              <a:avLst/>
            </a:prstGeom>
          </p:spPr>
        </p:pic>
        <p:pic>
          <p:nvPicPr>
            <p:cNvPr id="74" name="図 73" descr="アイコン&#10;&#10;自動的に生成された説明">
              <a:extLst>
                <a:ext uri="{FF2B5EF4-FFF2-40B4-BE49-F238E27FC236}">
                  <a16:creationId xmlns:a16="http://schemas.microsoft.com/office/drawing/2014/main" id="{1339DA8C-3676-4650-B05D-EB5258D44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210" y="2446364"/>
              <a:ext cx="865942" cy="673034"/>
            </a:xfrm>
            <a:prstGeom prst="rect">
              <a:avLst/>
            </a:prstGeom>
          </p:spPr>
        </p:pic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C81A9224-C3CC-4B5F-BD87-EE939EC4571D}"/>
                </a:ext>
              </a:extLst>
            </p:cNvPr>
            <p:cNvSpPr txBox="1"/>
            <p:nvPr/>
          </p:nvSpPr>
          <p:spPr>
            <a:xfrm>
              <a:off x="10616215" y="3108595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認証サービス</a:t>
              </a: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8F3F6FEA-2D47-40F0-BA98-72EDD9DF72BD}"/>
                </a:ext>
              </a:extLst>
            </p:cNvPr>
            <p:cNvSpPr txBox="1"/>
            <p:nvPr/>
          </p:nvSpPr>
          <p:spPr>
            <a:xfrm>
              <a:off x="10308882" y="4611343"/>
              <a:ext cx="1107996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データベース</a:t>
              </a:r>
              <a:endParaRPr lang="en-US" altLang="ja-JP" sz="1200"/>
            </a:p>
            <a:p>
              <a:r>
                <a:rPr kumimoji="1" lang="ja-JP" altLang="en-US" sz="1200"/>
                <a:t>サービス</a:t>
              </a: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05255407-8B3A-4734-BBF6-A86F3A09FF21}"/>
                </a:ext>
              </a:extLst>
            </p:cNvPr>
            <p:cNvSpPr txBox="1"/>
            <p:nvPr/>
          </p:nvSpPr>
          <p:spPr>
            <a:xfrm>
              <a:off x="10214019" y="3420077"/>
              <a:ext cx="466794" cy="6359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anose="020B0604020202020204" pitchFamily="2" charset="-79"/>
                  <a:cs typeface="Aharoni" panose="020B0604020202020204" pitchFamily="2" charset="-79"/>
                </a:rPr>
                <a:t>λ</a:t>
              </a:r>
              <a:endParaRPr kumimoji="1"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endParaRPr>
            </a:p>
          </p:txBody>
        </p:sp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CDFA68D-7876-4951-B726-76A5A4088108}"/>
              </a:ext>
            </a:extLst>
          </p:cNvPr>
          <p:cNvSpPr txBox="1"/>
          <p:nvPr/>
        </p:nvSpPr>
        <p:spPr>
          <a:xfrm>
            <a:off x="588699" y="5695990"/>
            <a:ext cx="5319732" cy="79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自分でサーバを用意することなく、</a:t>
            </a:r>
            <a:endParaRPr kumimoji="1" lang="en-US" altLang="ja-JP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フロントエンドから複数のサービスを</a:t>
            </a:r>
            <a:r>
              <a:rPr lang="en-US" altLang="ja-JP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ja-JP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で呼び出す。</a:t>
            </a:r>
            <a:endParaRPr kumimoji="1" lang="ja-JP" alt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4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Aharoni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可知 豊</dc:creator>
  <cp:lastModifiedBy>可知 豊</cp:lastModifiedBy>
  <cp:revision>6</cp:revision>
  <dcterms:created xsi:type="dcterms:W3CDTF">2021-04-26T10:43:59Z</dcterms:created>
  <dcterms:modified xsi:type="dcterms:W3CDTF">2021-04-26T13:47:29Z</dcterms:modified>
</cp:coreProperties>
</file>