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handoutMasterIdLst>
    <p:handoutMasterId r:id="rId25"/>
  </p:handoutMasterIdLst>
  <p:sldIdLst>
    <p:sldId id="589" r:id="rId2"/>
    <p:sldId id="599" r:id="rId3"/>
    <p:sldId id="601" r:id="rId4"/>
    <p:sldId id="602" r:id="rId5"/>
    <p:sldId id="600" r:id="rId6"/>
    <p:sldId id="603" r:id="rId7"/>
    <p:sldId id="588" r:id="rId8"/>
    <p:sldId id="604" r:id="rId9"/>
    <p:sldId id="606" r:id="rId10"/>
    <p:sldId id="607" r:id="rId11"/>
    <p:sldId id="609" r:id="rId12"/>
    <p:sldId id="608" r:id="rId13"/>
    <p:sldId id="610" r:id="rId14"/>
    <p:sldId id="611" r:id="rId15"/>
    <p:sldId id="613" r:id="rId16"/>
    <p:sldId id="612" r:id="rId17"/>
    <p:sldId id="614" r:id="rId18"/>
    <p:sldId id="615" r:id="rId19"/>
    <p:sldId id="616" r:id="rId20"/>
    <p:sldId id="617" r:id="rId21"/>
    <p:sldId id="618" r:id="rId22"/>
    <p:sldId id="61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ED3"/>
    <a:srgbClr val="FE07E1"/>
    <a:srgbClr val="68C9FF"/>
    <a:srgbClr val="F50866"/>
    <a:srgbClr val="EE707B"/>
    <a:srgbClr val="00FFFF"/>
    <a:srgbClr val="949494"/>
    <a:srgbClr val="0804B8"/>
    <a:srgbClr val="75E6DA"/>
    <a:srgbClr val="67B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3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4F2AE-94DF-43C7-BD18-E1857F8277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25547-F01B-472F-AED2-DD0A592D7316}">
      <dgm:prSet phldrT="[Text]" custT="1"/>
      <dgm:spPr>
        <a:solidFill>
          <a:srgbClr val="214ED3"/>
        </a:solidFill>
        <a:ln>
          <a:noFill/>
        </a:ln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1. Build/Train</a:t>
          </a:r>
        </a:p>
      </dgm:t>
    </dgm:pt>
    <dgm:pt modelId="{CE283E06-B329-4867-9675-D0538A81C641}" type="parTrans" cxnId="{A693DD68-58C9-4B2F-9479-CF290EAD27DE}">
      <dgm:prSet/>
      <dgm:spPr/>
      <dgm:t>
        <a:bodyPr/>
        <a:lstStyle/>
        <a:p>
          <a:endParaRPr lang="en-IN"/>
        </a:p>
      </dgm:t>
    </dgm:pt>
    <dgm:pt modelId="{DD6F4080-591B-46DC-B9A8-B8F6A3A5320D}" type="sibTrans" cxnId="{A693DD68-58C9-4B2F-9479-CF290EAD27DE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E0EEC0B9-696A-4B16-9D47-653DAF2368C7}">
      <dgm:prSet phldrT="[Text]" custT="1"/>
      <dgm:spPr>
        <a:solidFill>
          <a:srgbClr val="214ED3"/>
        </a:solidFill>
        <a:ln>
          <a:noFill/>
        </a:ln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2. Web App</a:t>
          </a:r>
        </a:p>
      </dgm:t>
    </dgm:pt>
    <dgm:pt modelId="{13857F7B-268A-4825-9E91-C7625A0CBB34}" type="parTrans" cxnId="{2F1CEC5D-B3CB-441B-B640-92CF03ADD520}">
      <dgm:prSet/>
      <dgm:spPr/>
      <dgm:t>
        <a:bodyPr/>
        <a:lstStyle/>
        <a:p>
          <a:endParaRPr lang="en-IN"/>
        </a:p>
      </dgm:t>
    </dgm:pt>
    <dgm:pt modelId="{A7D36D33-DF1B-4AE7-BEC2-1943224A13D6}" type="sibTrans" cxnId="{2F1CEC5D-B3CB-441B-B640-92CF03ADD520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7E529F30-5530-4DC3-B6BC-433EBEDA475C}">
      <dgm:prSet phldrT="[Text]" custT="1"/>
      <dgm:spPr>
        <a:solidFill>
          <a:srgbClr val="214ED3"/>
        </a:solidFill>
        <a:ln>
          <a:noFill/>
        </a:ln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3. Deploy App</a:t>
          </a:r>
        </a:p>
      </dgm:t>
    </dgm:pt>
    <dgm:pt modelId="{75B520AB-F85D-4559-AA18-552B048B2C2B}" type="parTrans" cxnId="{5CEBD2E2-2447-475F-8112-A5FD718FC23F}">
      <dgm:prSet/>
      <dgm:spPr/>
      <dgm:t>
        <a:bodyPr/>
        <a:lstStyle/>
        <a:p>
          <a:endParaRPr lang="en-IN"/>
        </a:p>
      </dgm:t>
    </dgm:pt>
    <dgm:pt modelId="{DAC765B7-57E9-4D67-AEBC-46273D12A142}" type="sibTrans" cxnId="{5CEBD2E2-2447-475F-8112-A5FD718FC23F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7CCE4C55-3F62-4BA1-A4C0-9D95775AA7B2}" type="pres">
      <dgm:prSet presAssocID="{55D4F2AE-94DF-43C7-BD18-E1857F8277A0}" presName="cycle" presStyleCnt="0">
        <dgm:presLayoutVars>
          <dgm:dir/>
          <dgm:resizeHandles val="exact"/>
        </dgm:presLayoutVars>
      </dgm:prSet>
      <dgm:spPr/>
    </dgm:pt>
    <dgm:pt modelId="{6C8624FF-37BC-4168-ABFD-3C0B3DB132A3}" type="pres">
      <dgm:prSet presAssocID="{19725547-F01B-472F-AED2-DD0A592D7316}" presName="dummy" presStyleCnt="0"/>
      <dgm:spPr/>
    </dgm:pt>
    <dgm:pt modelId="{1FC7A31D-809E-4439-8168-F3072BCFFA1A}" type="pres">
      <dgm:prSet presAssocID="{19725547-F01B-472F-AED2-DD0A592D7316}" presName="node" presStyleLbl="revTx" presStyleIdx="0" presStyleCnt="3">
        <dgm:presLayoutVars>
          <dgm:bulletEnabled val="1"/>
        </dgm:presLayoutVars>
      </dgm:prSet>
      <dgm:spPr/>
    </dgm:pt>
    <dgm:pt modelId="{23E28F04-CAE6-4C1C-851F-90726242CCE9}" type="pres">
      <dgm:prSet presAssocID="{DD6F4080-591B-46DC-B9A8-B8F6A3A5320D}" presName="sibTrans" presStyleLbl="node1" presStyleIdx="0" presStyleCnt="3"/>
      <dgm:spPr/>
    </dgm:pt>
    <dgm:pt modelId="{6D60C086-E1C9-458C-A07A-88AE70EE9986}" type="pres">
      <dgm:prSet presAssocID="{E0EEC0B9-696A-4B16-9D47-653DAF2368C7}" presName="dummy" presStyleCnt="0"/>
      <dgm:spPr/>
    </dgm:pt>
    <dgm:pt modelId="{8E66F615-1C97-4C37-B993-8296A4C712FF}" type="pres">
      <dgm:prSet presAssocID="{E0EEC0B9-696A-4B16-9D47-653DAF2368C7}" presName="node" presStyleLbl="revTx" presStyleIdx="1" presStyleCnt="3">
        <dgm:presLayoutVars>
          <dgm:bulletEnabled val="1"/>
        </dgm:presLayoutVars>
      </dgm:prSet>
      <dgm:spPr/>
    </dgm:pt>
    <dgm:pt modelId="{231B16E5-D491-4DD6-956E-A3D5D7B7010D}" type="pres">
      <dgm:prSet presAssocID="{A7D36D33-DF1B-4AE7-BEC2-1943224A13D6}" presName="sibTrans" presStyleLbl="node1" presStyleIdx="1" presStyleCnt="3"/>
      <dgm:spPr/>
    </dgm:pt>
    <dgm:pt modelId="{995C3E88-4DEC-48BD-AB65-9125C6F4A9FE}" type="pres">
      <dgm:prSet presAssocID="{7E529F30-5530-4DC3-B6BC-433EBEDA475C}" presName="dummy" presStyleCnt="0"/>
      <dgm:spPr/>
    </dgm:pt>
    <dgm:pt modelId="{4C076FC6-7BC2-4BE3-979B-0CAF69B8772B}" type="pres">
      <dgm:prSet presAssocID="{7E529F30-5530-4DC3-B6BC-433EBEDA475C}" presName="node" presStyleLbl="revTx" presStyleIdx="2" presStyleCnt="3">
        <dgm:presLayoutVars>
          <dgm:bulletEnabled val="1"/>
        </dgm:presLayoutVars>
      </dgm:prSet>
      <dgm:spPr/>
    </dgm:pt>
    <dgm:pt modelId="{4575666A-D558-4964-88F3-80AA8B46C6AD}" type="pres">
      <dgm:prSet presAssocID="{DAC765B7-57E9-4D67-AEBC-46273D12A142}" presName="sibTrans" presStyleLbl="node1" presStyleIdx="2" presStyleCnt="3"/>
      <dgm:spPr/>
    </dgm:pt>
  </dgm:ptLst>
  <dgm:cxnLst>
    <dgm:cxn modelId="{2F1CEC5D-B3CB-441B-B640-92CF03ADD520}" srcId="{55D4F2AE-94DF-43C7-BD18-E1857F8277A0}" destId="{E0EEC0B9-696A-4B16-9D47-653DAF2368C7}" srcOrd="1" destOrd="0" parTransId="{13857F7B-268A-4825-9E91-C7625A0CBB34}" sibTransId="{A7D36D33-DF1B-4AE7-BEC2-1943224A13D6}"/>
    <dgm:cxn modelId="{A693DD68-58C9-4B2F-9479-CF290EAD27DE}" srcId="{55D4F2AE-94DF-43C7-BD18-E1857F8277A0}" destId="{19725547-F01B-472F-AED2-DD0A592D7316}" srcOrd="0" destOrd="0" parTransId="{CE283E06-B329-4867-9675-D0538A81C641}" sibTransId="{DD6F4080-591B-46DC-B9A8-B8F6A3A5320D}"/>
    <dgm:cxn modelId="{936AC371-E156-48BF-ADEB-2546AEEA566C}" type="presOf" srcId="{A7D36D33-DF1B-4AE7-BEC2-1943224A13D6}" destId="{231B16E5-D491-4DD6-956E-A3D5D7B7010D}" srcOrd="0" destOrd="0" presId="urn:microsoft.com/office/officeart/2005/8/layout/cycle1"/>
    <dgm:cxn modelId="{D7209D54-A89C-45E9-89C8-DAE559CFCE09}" type="presOf" srcId="{7E529F30-5530-4DC3-B6BC-433EBEDA475C}" destId="{4C076FC6-7BC2-4BE3-979B-0CAF69B8772B}" srcOrd="0" destOrd="0" presId="urn:microsoft.com/office/officeart/2005/8/layout/cycle1"/>
    <dgm:cxn modelId="{EA1C0D7B-62A6-4EC9-B9B2-8E87B4377B69}" type="presOf" srcId="{55D4F2AE-94DF-43C7-BD18-E1857F8277A0}" destId="{7CCE4C55-3F62-4BA1-A4C0-9D95775AA7B2}" srcOrd="0" destOrd="0" presId="urn:microsoft.com/office/officeart/2005/8/layout/cycle1"/>
    <dgm:cxn modelId="{55DC798F-8C77-41E4-B129-F7CFEC24BCED}" type="presOf" srcId="{DD6F4080-591B-46DC-B9A8-B8F6A3A5320D}" destId="{23E28F04-CAE6-4C1C-851F-90726242CCE9}" srcOrd="0" destOrd="0" presId="urn:microsoft.com/office/officeart/2005/8/layout/cycle1"/>
    <dgm:cxn modelId="{6068C49F-C5C9-4D9F-A585-BAEED0EFA43C}" type="presOf" srcId="{E0EEC0B9-696A-4B16-9D47-653DAF2368C7}" destId="{8E66F615-1C97-4C37-B993-8296A4C712FF}" srcOrd="0" destOrd="0" presId="urn:microsoft.com/office/officeart/2005/8/layout/cycle1"/>
    <dgm:cxn modelId="{4C7511B6-1716-4DAB-8B07-E235CA0736F9}" type="presOf" srcId="{DAC765B7-57E9-4D67-AEBC-46273D12A142}" destId="{4575666A-D558-4964-88F3-80AA8B46C6AD}" srcOrd="0" destOrd="0" presId="urn:microsoft.com/office/officeart/2005/8/layout/cycle1"/>
    <dgm:cxn modelId="{5CEBD2E2-2447-475F-8112-A5FD718FC23F}" srcId="{55D4F2AE-94DF-43C7-BD18-E1857F8277A0}" destId="{7E529F30-5530-4DC3-B6BC-433EBEDA475C}" srcOrd="2" destOrd="0" parTransId="{75B520AB-F85D-4559-AA18-552B048B2C2B}" sibTransId="{DAC765B7-57E9-4D67-AEBC-46273D12A142}"/>
    <dgm:cxn modelId="{BBCA09EE-EC54-4E1C-8CC9-DCEB99734CFD}" type="presOf" srcId="{19725547-F01B-472F-AED2-DD0A592D7316}" destId="{1FC7A31D-809E-4439-8168-F3072BCFFA1A}" srcOrd="0" destOrd="0" presId="urn:microsoft.com/office/officeart/2005/8/layout/cycle1"/>
    <dgm:cxn modelId="{EE2973D4-B353-4F0D-9B0D-FBAD4D60B32D}" type="presParOf" srcId="{7CCE4C55-3F62-4BA1-A4C0-9D95775AA7B2}" destId="{6C8624FF-37BC-4168-ABFD-3C0B3DB132A3}" srcOrd="0" destOrd="0" presId="urn:microsoft.com/office/officeart/2005/8/layout/cycle1"/>
    <dgm:cxn modelId="{3FB86CFA-78E2-406D-AD3F-05DBFC938ED4}" type="presParOf" srcId="{7CCE4C55-3F62-4BA1-A4C0-9D95775AA7B2}" destId="{1FC7A31D-809E-4439-8168-F3072BCFFA1A}" srcOrd="1" destOrd="0" presId="urn:microsoft.com/office/officeart/2005/8/layout/cycle1"/>
    <dgm:cxn modelId="{D897D8E8-2B37-4DFC-85F0-68F82730AD95}" type="presParOf" srcId="{7CCE4C55-3F62-4BA1-A4C0-9D95775AA7B2}" destId="{23E28F04-CAE6-4C1C-851F-90726242CCE9}" srcOrd="2" destOrd="0" presId="urn:microsoft.com/office/officeart/2005/8/layout/cycle1"/>
    <dgm:cxn modelId="{D1B2ED6E-5AE7-4E2C-A9C1-15DB2FA7B0DC}" type="presParOf" srcId="{7CCE4C55-3F62-4BA1-A4C0-9D95775AA7B2}" destId="{6D60C086-E1C9-458C-A07A-88AE70EE9986}" srcOrd="3" destOrd="0" presId="urn:microsoft.com/office/officeart/2005/8/layout/cycle1"/>
    <dgm:cxn modelId="{92C681D9-55AE-4C56-B238-F962511AE77C}" type="presParOf" srcId="{7CCE4C55-3F62-4BA1-A4C0-9D95775AA7B2}" destId="{8E66F615-1C97-4C37-B993-8296A4C712FF}" srcOrd="4" destOrd="0" presId="urn:microsoft.com/office/officeart/2005/8/layout/cycle1"/>
    <dgm:cxn modelId="{B97D2964-7AFA-4D36-AA8C-11F963E31101}" type="presParOf" srcId="{7CCE4C55-3F62-4BA1-A4C0-9D95775AA7B2}" destId="{231B16E5-D491-4DD6-956E-A3D5D7B7010D}" srcOrd="5" destOrd="0" presId="urn:microsoft.com/office/officeart/2005/8/layout/cycle1"/>
    <dgm:cxn modelId="{B49175DD-5600-45EE-BA00-20976320630D}" type="presParOf" srcId="{7CCE4C55-3F62-4BA1-A4C0-9D95775AA7B2}" destId="{995C3E88-4DEC-48BD-AB65-9125C6F4A9FE}" srcOrd="6" destOrd="0" presId="urn:microsoft.com/office/officeart/2005/8/layout/cycle1"/>
    <dgm:cxn modelId="{71093D3E-5BCE-41F0-AF3B-7B18EECD34F7}" type="presParOf" srcId="{7CCE4C55-3F62-4BA1-A4C0-9D95775AA7B2}" destId="{4C076FC6-7BC2-4BE3-979B-0CAF69B8772B}" srcOrd="7" destOrd="0" presId="urn:microsoft.com/office/officeart/2005/8/layout/cycle1"/>
    <dgm:cxn modelId="{0E0C51CF-9E56-47FA-BA2D-9C7BDE49D13B}" type="presParOf" srcId="{7CCE4C55-3F62-4BA1-A4C0-9D95775AA7B2}" destId="{4575666A-D558-4964-88F3-80AA8B46C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296CF6-98E4-4383-825C-2409A6A73EF0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C0D6A1-9F4D-4682-9825-D42BD18122E9}">
      <dgm:prSet phldrT="[Text]" custT="1"/>
      <dgm:spPr>
        <a:ln>
          <a:noFill/>
        </a:ln>
      </dgm:spPr>
      <dgm:t>
        <a:bodyPr/>
        <a:lstStyle/>
        <a:p>
          <a:r>
            <a:rPr lang="en-IN" sz="1800" dirty="0"/>
            <a:t>Face Recognition Application</a:t>
          </a:r>
        </a:p>
      </dgm:t>
    </dgm:pt>
    <dgm:pt modelId="{0DD193F8-E61B-4E74-A738-1B6AC3B8E3EB}" type="parTrans" cxnId="{1E9BC598-1F96-4C28-A2DA-B0C0921F3CC7}">
      <dgm:prSet/>
      <dgm:spPr/>
      <dgm:t>
        <a:bodyPr/>
        <a:lstStyle/>
        <a:p>
          <a:endParaRPr lang="en-IN" sz="1800"/>
        </a:p>
      </dgm:t>
    </dgm:pt>
    <dgm:pt modelId="{D54A093C-DB56-4656-978B-D82CF73B954D}" type="sibTrans" cxnId="{1E9BC598-1F96-4C28-A2DA-B0C0921F3CC7}">
      <dgm:prSet/>
      <dgm:spPr/>
      <dgm:t>
        <a:bodyPr/>
        <a:lstStyle/>
        <a:p>
          <a:endParaRPr lang="en-IN" sz="1800"/>
        </a:p>
      </dgm:t>
    </dgm:pt>
    <dgm:pt modelId="{546676FC-D1BC-43E9-8186-94B6820D41E6}">
      <dgm:prSet phldrT="[Text]" custT="1"/>
      <dgm:spPr/>
      <dgm:t>
        <a:bodyPr/>
        <a:lstStyle/>
        <a:p>
          <a:r>
            <a:rPr lang="en-IN" sz="1800" dirty="0"/>
            <a:t>Develop Face Recognition Model</a:t>
          </a:r>
        </a:p>
      </dgm:t>
    </dgm:pt>
    <dgm:pt modelId="{B6CEBB13-B309-4416-8696-439A9727F86F}" type="parTrans" cxnId="{EE282725-0881-4162-BB31-4A10425E766D}">
      <dgm:prSet/>
      <dgm:spPr/>
      <dgm:t>
        <a:bodyPr/>
        <a:lstStyle/>
        <a:p>
          <a:endParaRPr lang="en-IN" sz="1800"/>
        </a:p>
      </dgm:t>
    </dgm:pt>
    <dgm:pt modelId="{67D09567-762E-4D62-B545-4DD2B76ECBE3}" type="sibTrans" cxnId="{EE282725-0881-4162-BB31-4A10425E766D}">
      <dgm:prSet/>
      <dgm:spPr/>
      <dgm:t>
        <a:bodyPr/>
        <a:lstStyle/>
        <a:p>
          <a:endParaRPr lang="en-IN" sz="1800"/>
        </a:p>
      </dgm:t>
    </dgm:pt>
    <dgm:pt modelId="{D0CD97FA-2FBB-49F9-AAD9-C526A4A87F5D}">
      <dgm:prSet phldrT="[Text]" custT="1"/>
      <dgm:spPr/>
      <dgm:t>
        <a:bodyPr/>
        <a:lstStyle/>
        <a:p>
          <a:r>
            <a:rPr lang="en-IN" sz="1800" dirty="0"/>
            <a:t>Web App</a:t>
          </a:r>
        </a:p>
      </dgm:t>
    </dgm:pt>
    <dgm:pt modelId="{FA43F81F-B46E-4342-958F-5ED57F47D20C}" type="parTrans" cxnId="{2007DADD-958E-49A6-9D08-DE33E0322ED1}">
      <dgm:prSet/>
      <dgm:spPr/>
      <dgm:t>
        <a:bodyPr/>
        <a:lstStyle/>
        <a:p>
          <a:endParaRPr lang="en-IN" sz="1800"/>
        </a:p>
      </dgm:t>
    </dgm:pt>
    <dgm:pt modelId="{3D02C70F-0809-4455-8669-CB144B6B995C}" type="sibTrans" cxnId="{2007DADD-958E-49A6-9D08-DE33E0322ED1}">
      <dgm:prSet/>
      <dgm:spPr/>
      <dgm:t>
        <a:bodyPr/>
        <a:lstStyle/>
        <a:p>
          <a:endParaRPr lang="en-IN" sz="1800"/>
        </a:p>
      </dgm:t>
    </dgm:pt>
    <dgm:pt modelId="{448A5CC0-18F1-47AC-851A-595EF251C2CC}" type="pres">
      <dgm:prSet presAssocID="{70296CF6-98E4-4383-825C-2409A6A73E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555C0A-6FFB-4CB6-9846-E29D9C42FAB6}" type="pres">
      <dgm:prSet presAssocID="{43C0D6A1-9F4D-4682-9825-D42BD18122E9}" presName="hierRoot1" presStyleCnt="0">
        <dgm:presLayoutVars>
          <dgm:hierBranch val="init"/>
        </dgm:presLayoutVars>
      </dgm:prSet>
      <dgm:spPr/>
    </dgm:pt>
    <dgm:pt modelId="{B7AA3CAE-20F8-4E1D-8946-742A99EB924D}" type="pres">
      <dgm:prSet presAssocID="{43C0D6A1-9F4D-4682-9825-D42BD18122E9}" presName="rootComposite1" presStyleCnt="0"/>
      <dgm:spPr/>
    </dgm:pt>
    <dgm:pt modelId="{D2EC7DBB-C81F-489C-9A59-BA8E1382D3C8}" type="pres">
      <dgm:prSet presAssocID="{43C0D6A1-9F4D-4682-9825-D42BD18122E9}" presName="rootText1" presStyleLbl="node0" presStyleIdx="0" presStyleCnt="1">
        <dgm:presLayoutVars>
          <dgm:chPref val="3"/>
        </dgm:presLayoutVars>
      </dgm:prSet>
      <dgm:spPr/>
    </dgm:pt>
    <dgm:pt modelId="{D46982AF-75DD-4A69-980C-BF7DFA445ECE}" type="pres">
      <dgm:prSet presAssocID="{43C0D6A1-9F4D-4682-9825-D42BD18122E9}" presName="rootPict1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</dgm:pt>
    <dgm:pt modelId="{BD06C031-B618-4487-8E62-C6ACCFCD75D5}" type="pres">
      <dgm:prSet presAssocID="{43C0D6A1-9F4D-4682-9825-D42BD18122E9}" presName="rootConnector1" presStyleLbl="node1" presStyleIdx="0" presStyleCnt="0"/>
      <dgm:spPr/>
    </dgm:pt>
    <dgm:pt modelId="{D0801921-C01C-4D67-9F76-BD4F48AE4690}" type="pres">
      <dgm:prSet presAssocID="{43C0D6A1-9F4D-4682-9825-D42BD18122E9}" presName="hierChild2" presStyleCnt="0"/>
      <dgm:spPr/>
    </dgm:pt>
    <dgm:pt modelId="{581C16EC-669C-4440-9566-44329156D69A}" type="pres">
      <dgm:prSet presAssocID="{B6CEBB13-B309-4416-8696-439A9727F86F}" presName="Name37" presStyleLbl="parChTrans1D2" presStyleIdx="0" presStyleCnt="2"/>
      <dgm:spPr/>
    </dgm:pt>
    <dgm:pt modelId="{BEA4A29A-4AD6-49B9-8C0F-9A10BBF1FE2F}" type="pres">
      <dgm:prSet presAssocID="{546676FC-D1BC-43E9-8186-94B6820D41E6}" presName="hierRoot2" presStyleCnt="0">
        <dgm:presLayoutVars>
          <dgm:hierBranch val="init"/>
        </dgm:presLayoutVars>
      </dgm:prSet>
      <dgm:spPr/>
    </dgm:pt>
    <dgm:pt modelId="{DA238142-AAF9-4970-B65E-9DB97BD2E0C0}" type="pres">
      <dgm:prSet presAssocID="{546676FC-D1BC-43E9-8186-94B6820D41E6}" presName="rootComposite" presStyleCnt="0"/>
      <dgm:spPr/>
    </dgm:pt>
    <dgm:pt modelId="{E671C538-D83E-47E7-AF9E-8875B5FF4D22}" type="pres">
      <dgm:prSet presAssocID="{546676FC-D1BC-43E9-8186-94B6820D41E6}" presName="rootText" presStyleLbl="node2" presStyleIdx="0" presStyleCnt="2">
        <dgm:presLayoutVars>
          <dgm:chPref val="3"/>
        </dgm:presLayoutVars>
      </dgm:prSet>
      <dgm:spPr/>
    </dgm:pt>
    <dgm:pt modelId="{53E4B1BD-5716-4FED-8D0A-FC4662EA0971}" type="pres">
      <dgm:prSet presAssocID="{546676FC-D1BC-43E9-8186-94B6820D41E6}" presName="rootPict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D9322E7E-4354-4274-9926-3B2D1FC54934}" type="pres">
      <dgm:prSet presAssocID="{546676FC-D1BC-43E9-8186-94B6820D41E6}" presName="rootConnector" presStyleLbl="node2" presStyleIdx="0" presStyleCnt="2"/>
      <dgm:spPr/>
    </dgm:pt>
    <dgm:pt modelId="{AC8A6C11-FF34-4B4D-9E5A-6AA35E194B37}" type="pres">
      <dgm:prSet presAssocID="{546676FC-D1BC-43E9-8186-94B6820D41E6}" presName="hierChild4" presStyleCnt="0"/>
      <dgm:spPr/>
    </dgm:pt>
    <dgm:pt modelId="{CAC0F221-9E93-40F3-AB06-E5BD2153D09B}" type="pres">
      <dgm:prSet presAssocID="{546676FC-D1BC-43E9-8186-94B6820D41E6}" presName="hierChild5" presStyleCnt="0"/>
      <dgm:spPr/>
    </dgm:pt>
    <dgm:pt modelId="{CA3D0D8A-91A2-4131-A22F-857C96366D59}" type="pres">
      <dgm:prSet presAssocID="{FA43F81F-B46E-4342-958F-5ED57F47D20C}" presName="Name37" presStyleLbl="parChTrans1D2" presStyleIdx="1" presStyleCnt="2"/>
      <dgm:spPr/>
    </dgm:pt>
    <dgm:pt modelId="{B4480A73-A4D3-4B9E-8792-D6F77E89C112}" type="pres">
      <dgm:prSet presAssocID="{D0CD97FA-2FBB-49F9-AAD9-C526A4A87F5D}" presName="hierRoot2" presStyleCnt="0">
        <dgm:presLayoutVars>
          <dgm:hierBranch val="init"/>
        </dgm:presLayoutVars>
      </dgm:prSet>
      <dgm:spPr/>
    </dgm:pt>
    <dgm:pt modelId="{E0086930-9F24-43FA-8AD9-5C9F84C813BB}" type="pres">
      <dgm:prSet presAssocID="{D0CD97FA-2FBB-49F9-AAD9-C526A4A87F5D}" presName="rootComposite" presStyleCnt="0"/>
      <dgm:spPr/>
    </dgm:pt>
    <dgm:pt modelId="{2DAA762E-26B3-45ED-8E58-06F05401307B}" type="pres">
      <dgm:prSet presAssocID="{D0CD97FA-2FBB-49F9-AAD9-C526A4A87F5D}" presName="rootText" presStyleLbl="node2" presStyleIdx="1" presStyleCnt="2">
        <dgm:presLayoutVars>
          <dgm:chPref val="3"/>
        </dgm:presLayoutVars>
      </dgm:prSet>
      <dgm:spPr/>
    </dgm:pt>
    <dgm:pt modelId="{DD288E79-921E-4A44-9906-0DD5947632DC}" type="pres">
      <dgm:prSet presAssocID="{D0CD97FA-2FBB-49F9-AAD9-C526A4A87F5D}" presName="rootPict" presStyleLbl="align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46450C2D-C5EA-4129-8EB7-EC0359D4772C}" type="pres">
      <dgm:prSet presAssocID="{D0CD97FA-2FBB-49F9-AAD9-C526A4A87F5D}" presName="rootConnector" presStyleLbl="node2" presStyleIdx="1" presStyleCnt="2"/>
      <dgm:spPr/>
    </dgm:pt>
    <dgm:pt modelId="{3CF76A6D-CAE8-4087-96BE-940894205FB0}" type="pres">
      <dgm:prSet presAssocID="{D0CD97FA-2FBB-49F9-AAD9-C526A4A87F5D}" presName="hierChild4" presStyleCnt="0"/>
      <dgm:spPr/>
    </dgm:pt>
    <dgm:pt modelId="{96C8BFB5-02E5-41CC-993F-86A93C91841A}" type="pres">
      <dgm:prSet presAssocID="{D0CD97FA-2FBB-49F9-AAD9-C526A4A87F5D}" presName="hierChild5" presStyleCnt="0"/>
      <dgm:spPr/>
    </dgm:pt>
    <dgm:pt modelId="{8449F57F-3BC1-4660-BD19-496A2A883347}" type="pres">
      <dgm:prSet presAssocID="{43C0D6A1-9F4D-4682-9825-D42BD18122E9}" presName="hierChild3" presStyleCnt="0"/>
      <dgm:spPr/>
    </dgm:pt>
  </dgm:ptLst>
  <dgm:cxnLst>
    <dgm:cxn modelId="{C5EB701C-EBA4-4D4C-B11B-AF68AE7B0CC3}" type="presOf" srcId="{D0CD97FA-2FBB-49F9-AAD9-C526A4A87F5D}" destId="{46450C2D-C5EA-4129-8EB7-EC0359D4772C}" srcOrd="1" destOrd="0" presId="urn:microsoft.com/office/officeart/2005/8/layout/pictureOrgChart+Icon"/>
    <dgm:cxn modelId="{EE282725-0881-4162-BB31-4A10425E766D}" srcId="{43C0D6A1-9F4D-4682-9825-D42BD18122E9}" destId="{546676FC-D1BC-43E9-8186-94B6820D41E6}" srcOrd="0" destOrd="0" parTransId="{B6CEBB13-B309-4416-8696-439A9727F86F}" sibTransId="{67D09567-762E-4D62-B545-4DD2B76ECBE3}"/>
    <dgm:cxn modelId="{30D1CA5E-8962-42FF-803E-A96D72B317C6}" type="presOf" srcId="{D0CD97FA-2FBB-49F9-AAD9-C526A4A87F5D}" destId="{2DAA762E-26B3-45ED-8E58-06F05401307B}" srcOrd="0" destOrd="0" presId="urn:microsoft.com/office/officeart/2005/8/layout/pictureOrgChart+Icon"/>
    <dgm:cxn modelId="{1A2BE662-ED03-4CAE-A1FA-3EC9937D7995}" type="presOf" srcId="{43C0D6A1-9F4D-4682-9825-D42BD18122E9}" destId="{BD06C031-B618-4487-8E62-C6ACCFCD75D5}" srcOrd="1" destOrd="0" presId="urn:microsoft.com/office/officeart/2005/8/layout/pictureOrgChart+Icon"/>
    <dgm:cxn modelId="{13DEDF68-D1AD-47CF-A923-A869FD5CEAB5}" type="presOf" srcId="{B6CEBB13-B309-4416-8696-439A9727F86F}" destId="{581C16EC-669C-4440-9566-44329156D69A}" srcOrd="0" destOrd="0" presId="urn:microsoft.com/office/officeart/2005/8/layout/pictureOrgChart+Icon"/>
    <dgm:cxn modelId="{1E9BC598-1F96-4C28-A2DA-B0C0921F3CC7}" srcId="{70296CF6-98E4-4383-825C-2409A6A73EF0}" destId="{43C0D6A1-9F4D-4682-9825-D42BD18122E9}" srcOrd="0" destOrd="0" parTransId="{0DD193F8-E61B-4E74-A738-1B6AC3B8E3EB}" sibTransId="{D54A093C-DB56-4656-978B-D82CF73B954D}"/>
    <dgm:cxn modelId="{04BCDDA0-9859-4258-96E6-1D2AD2D14443}" type="presOf" srcId="{546676FC-D1BC-43E9-8186-94B6820D41E6}" destId="{E671C538-D83E-47E7-AF9E-8875B5FF4D22}" srcOrd="0" destOrd="0" presId="urn:microsoft.com/office/officeart/2005/8/layout/pictureOrgChart+Icon"/>
    <dgm:cxn modelId="{FE73C7DC-A8B1-4A71-8A2E-A674B281D4DF}" type="presOf" srcId="{FA43F81F-B46E-4342-958F-5ED57F47D20C}" destId="{CA3D0D8A-91A2-4131-A22F-857C96366D59}" srcOrd="0" destOrd="0" presId="urn:microsoft.com/office/officeart/2005/8/layout/pictureOrgChart+Icon"/>
    <dgm:cxn modelId="{A939D9DC-1F20-434A-80AE-6D2EC9D1AEE9}" type="presOf" srcId="{546676FC-D1BC-43E9-8186-94B6820D41E6}" destId="{D9322E7E-4354-4274-9926-3B2D1FC54934}" srcOrd="1" destOrd="0" presId="urn:microsoft.com/office/officeart/2005/8/layout/pictureOrgChart+Icon"/>
    <dgm:cxn modelId="{ECCC40DD-7930-457A-97D8-B1C036DC64E3}" type="presOf" srcId="{70296CF6-98E4-4383-825C-2409A6A73EF0}" destId="{448A5CC0-18F1-47AC-851A-595EF251C2CC}" srcOrd="0" destOrd="0" presId="urn:microsoft.com/office/officeart/2005/8/layout/pictureOrgChart+Icon"/>
    <dgm:cxn modelId="{2007DADD-958E-49A6-9D08-DE33E0322ED1}" srcId="{43C0D6A1-9F4D-4682-9825-D42BD18122E9}" destId="{D0CD97FA-2FBB-49F9-AAD9-C526A4A87F5D}" srcOrd="1" destOrd="0" parTransId="{FA43F81F-B46E-4342-958F-5ED57F47D20C}" sibTransId="{3D02C70F-0809-4455-8669-CB144B6B995C}"/>
    <dgm:cxn modelId="{660DE4E1-A55A-4E5E-BC79-BCFADC1BAD3B}" type="presOf" srcId="{43C0D6A1-9F4D-4682-9825-D42BD18122E9}" destId="{D2EC7DBB-C81F-489C-9A59-BA8E1382D3C8}" srcOrd="0" destOrd="0" presId="urn:microsoft.com/office/officeart/2005/8/layout/pictureOrgChart+Icon"/>
    <dgm:cxn modelId="{69CF9A46-45FF-4234-8017-ED42F216537F}" type="presParOf" srcId="{448A5CC0-18F1-47AC-851A-595EF251C2CC}" destId="{42555C0A-6FFB-4CB6-9846-E29D9C42FAB6}" srcOrd="0" destOrd="0" presId="urn:microsoft.com/office/officeart/2005/8/layout/pictureOrgChart+Icon"/>
    <dgm:cxn modelId="{83FA1E03-7CB4-45D7-BC80-2E9125D94157}" type="presParOf" srcId="{42555C0A-6FFB-4CB6-9846-E29D9C42FAB6}" destId="{B7AA3CAE-20F8-4E1D-8946-742A99EB924D}" srcOrd="0" destOrd="0" presId="urn:microsoft.com/office/officeart/2005/8/layout/pictureOrgChart+Icon"/>
    <dgm:cxn modelId="{7EBF030B-7404-4171-857B-47929491A010}" type="presParOf" srcId="{B7AA3CAE-20F8-4E1D-8946-742A99EB924D}" destId="{D2EC7DBB-C81F-489C-9A59-BA8E1382D3C8}" srcOrd="0" destOrd="0" presId="urn:microsoft.com/office/officeart/2005/8/layout/pictureOrgChart+Icon"/>
    <dgm:cxn modelId="{370F8ABA-7B6F-44A2-AB5D-CE68B542A7B9}" type="presParOf" srcId="{B7AA3CAE-20F8-4E1D-8946-742A99EB924D}" destId="{D46982AF-75DD-4A69-980C-BF7DFA445ECE}" srcOrd="1" destOrd="0" presId="urn:microsoft.com/office/officeart/2005/8/layout/pictureOrgChart+Icon"/>
    <dgm:cxn modelId="{397F0DF5-FB98-4FB6-8BF4-AD5E55AF223F}" type="presParOf" srcId="{B7AA3CAE-20F8-4E1D-8946-742A99EB924D}" destId="{BD06C031-B618-4487-8E62-C6ACCFCD75D5}" srcOrd="2" destOrd="0" presId="urn:microsoft.com/office/officeart/2005/8/layout/pictureOrgChart+Icon"/>
    <dgm:cxn modelId="{9D972A4A-49D4-4041-8BD9-52829AAC2EBC}" type="presParOf" srcId="{42555C0A-6FFB-4CB6-9846-E29D9C42FAB6}" destId="{D0801921-C01C-4D67-9F76-BD4F48AE4690}" srcOrd="1" destOrd="0" presId="urn:microsoft.com/office/officeart/2005/8/layout/pictureOrgChart+Icon"/>
    <dgm:cxn modelId="{D6506A88-B291-46DC-9D00-B4A75CF70131}" type="presParOf" srcId="{D0801921-C01C-4D67-9F76-BD4F48AE4690}" destId="{581C16EC-669C-4440-9566-44329156D69A}" srcOrd="0" destOrd="0" presId="urn:microsoft.com/office/officeart/2005/8/layout/pictureOrgChart+Icon"/>
    <dgm:cxn modelId="{DB421E6F-96DB-4B24-B7CC-6110E0F90D30}" type="presParOf" srcId="{D0801921-C01C-4D67-9F76-BD4F48AE4690}" destId="{BEA4A29A-4AD6-49B9-8C0F-9A10BBF1FE2F}" srcOrd="1" destOrd="0" presId="urn:microsoft.com/office/officeart/2005/8/layout/pictureOrgChart+Icon"/>
    <dgm:cxn modelId="{F615DFA4-6A2D-4B29-8478-B2284D142FD9}" type="presParOf" srcId="{BEA4A29A-4AD6-49B9-8C0F-9A10BBF1FE2F}" destId="{DA238142-AAF9-4970-B65E-9DB97BD2E0C0}" srcOrd="0" destOrd="0" presId="urn:microsoft.com/office/officeart/2005/8/layout/pictureOrgChart+Icon"/>
    <dgm:cxn modelId="{EC8807C7-1F28-419F-9344-3F3DE47538FB}" type="presParOf" srcId="{DA238142-AAF9-4970-B65E-9DB97BD2E0C0}" destId="{E671C538-D83E-47E7-AF9E-8875B5FF4D22}" srcOrd="0" destOrd="0" presId="urn:microsoft.com/office/officeart/2005/8/layout/pictureOrgChart+Icon"/>
    <dgm:cxn modelId="{71B5BEDE-63DA-4E3B-BDB0-86B75A7CFF2C}" type="presParOf" srcId="{DA238142-AAF9-4970-B65E-9DB97BD2E0C0}" destId="{53E4B1BD-5716-4FED-8D0A-FC4662EA0971}" srcOrd="1" destOrd="0" presId="urn:microsoft.com/office/officeart/2005/8/layout/pictureOrgChart+Icon"/>
    <dgm:cxn modelId="{98D9F1FF-00A3-46DE-A5A0-C8B55C85A7DE}" type="presParOf" srcId="{DA238142-AAF9-4970-B65E-9DB97BD2E0C0}" destId="{D9322E7E-4354-4274-9926-3B2D1FC54934}" srcOrd="2" destOrd="0" presId="urn:microsoft.com/office/officeart/2005/8/layout/pictureOrgChart+Icon"/>
    <dgm:cxn modelId="{D2CECD29-5C1D-4CB3-A30D-AFCAA759B330}" type="presParOf" srcId="{BEA4A29A-4AD6-49B9-8C0F-9A10BBF1FE2F}" destId="{AC8A6C11-FF34-4B4D-9E5A-6AA35E194B37}" srcOrd="1" destOrd="0" presId="urn:microsoft.com/office/officeart/2005/8/layout/pictureOrgChart+Icon"/>
    <dgm:cxn modelId="{25A4996B-CB7B-464C-8A1A-48C6B91CD60C}" type="presParOf" srcId="{BEA4A29A-4AD6-49B9-8C0F-9A10BBF1FE2F}" destId="{CAC0F221-9E93-40F3-AB06-E5BD2153D09B}" srcOrd="2" destOrd="0" presId="urn:microsoft.com/office/officeart/2005/8/layout/pictureOrgChart+Icon"/>
    <dgm:cxn modelId="{AE9C33D4-8C1B-4B44-AD0C-8A10365C61FE}" type="presParOf" srcId="{D0801921-C01C-4D67-9F76-BD4F48AE4690}" destId="{CA3D0D8A-91A2-4131-A22F-857C96366D59}" srcOrd="2" destOrd="0" presId="urn:microsoft.com/office/officeart/2005/8/layout/pictureOrgChart+Icon"/>
    <dgm:cxn modelId="{F80744D3-70CD-4974-875B-404161016D50}" type="presParOf" srcId="{D0801921-C01C-4D67-9F76-BD4F48AE4690}" destId="{B4480A73-A4D3-4B9E-8792-D6F77E89C112}" srcOrd="3" destOrd="0" presId="urn:microsoft.com/office/officeart/2005/8/layout/pictureOrgChart+Icon"/>
    <dgm:cxn modelId="{2746091D-B9D8-438F-AF98-F0A49CDC90D3}" type="presParOf" srcId="{B4480A73-A4D3-4B9E-8792-D6F77E89C112}" destId="{E0086930-9F24-43FA-8AD9-5C9F84C813BB}" srcOrd="0" destOrd="0" presId="urn:microsoft.com/office/officeart/2005/8/layout/pictureOrgChart+Icon"/>
    <dgm:cxn modelId="{EABB030E-A8E0-4BD2-9329-2348ECDC5877}" type="presParOf" srcId="{E0086930-9F24-43FA-8AD9-5C9F84C813BB}" destId="{2DAA762E-26B3-45ED-8E58-06F05401307B}" srcOrd="0" destOrd="0" presId="urn:microsoft.com/office/officeart/2005/8/layout/pictureOrgChart+Icon"/>
    <dgm:cxn modelId="{F28B424B-5D1C-4C77-A379-1833345D00D0}" type="presParOf" srcId="{E0086930-9F24-43FA-8AD9-5C9F84C813BB}" destId="{DD288E79-921E-4A44-9906-0DD5947632DC}" srcOrd="1" destOrd="0" presId="urn:microsoft.com/office/officeart/2005/8/layout/pictureOrgChart+Icon"/>
    <dgm:cxn modelId="{272471B8-0EFE-4F69-8338-3ED7B2A002A9}" type="presParOf" srcId="{E0086930-9F24-43FA-8AD9-5C9F84C813BB}" destId="{46450C2D-C5EA-4129-8EB7-EC0359D4772C}" srcOrd="2" destOrd="0" presId="urn:microsoft.com/office/officeart/2005/8/layout/pictureOrgChart+Icon"/>
    <dgm:cxn modelId="{BAB7819C-2A17-42CA-BB70-0DDC2E54553C}" type="presParOf" srcId="{B4480A73-A4D3-4B9E-8792-D6F77E89C112}" destId="{3CF76A6D-CAE8-4087-96BE-940894205FB0}" srcOrd="1" destOrd="0" presId="urn:microsoft.com/office/officeart/2005/8/layout/pictureOrgChart+Icon"/>
    <dgm:cxn modelId="{F062CE20-BC3C-47D8-A4A9-E3842A4CD2E3}" type="presParOf" srcId="{B4480A73-A4D3-4B9E-8792-D6F77E89C112}" destId="{96C8BFB5-02E5-41CC-993F-86A93C91841A}" srcOrd="2" destOrd="0" presId="urn:microsoft.com/office/officeart/2005/8/layout/pictureOrgChart+Icon"/>
    <dgm:cxn modelId="{AE6096F3-D278-4946-99A3-EDAD23C62C8C}" type="presParOf" srcId="{42555C0A-6FFB-4CB6-9846-E29D9C42FAB6}" destId="{8449F57F-3BC1-4660-BD19-496A2A88334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96CF6-98E4-4383-825C-2409A6A73EF0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C0D6A1-9F4D-4682-9825-D42BD18122E9}">
      <dgm:prSet phldrT="[Text]" custT="1"/>
      <dgm:spPr>
        <a:ln>
          <a:noFill/>
        </a:ln>
      </dgm:spPr>
      <dgm:t>
        <a:bodyPr/>
        <a:lstStyle/>
        <a:p>
          <a:r>
            <a:rPr lang="en-IN" sz="1800" dirty="0"/>
            <a:t>Face Recognition Application</a:t>
          </a:r>
        </a:p>
      </dgm:t>
    </dgm:pt>
    <dgm:pt modelId="{0DD193F8-E61B-4E74-A738-1B6AC3B8E3EB}" type="parTrans" cxnId="{1E9BC598-1F96-4C28-A2DA-B0C0921F3CC7}">
      <dgm:prSet/>
      <dgm:spPr/>
      <dgm:t>
        <a:bodyPr/>
        <a:lstStyle/>
        <a:p>
          <a:endParaRPr lang="en-IN" sz="1800"/>
        </a:p>
      </dgm:t>
    </dgm:pt>
    <dgm:pt modelId="{D54A093C-DB56-4656-978B-D82CF73B954D}" type="sibTrans" cxnId="{1E9BC598-1F96-4C28-A2DA-B0C0921F3CC7}">
      <dgm:prSet/>
      <dgm:spPr/>
      <dgm:t>
        <a:bodyPr/>
        <a:lstStyle/>
        <a:p>
          <a:endParaRPr lang="en-IN" sz="1800"/>
        </a:p>
      </dgm:t>
    </dgm:pt>
    <dgm:pt modelId="{546676FC-D1BC-43E9-8186-94B6820D41E6}">
      <dgm:prSet phldrT="[Text]" custT="1"/>
      <dgm:spPr/>
      <dgm:t>
        <a:bodyPr/>
        <a:lstStyle/>
        <a:p>
          <a:r>
            <a:rPr lang="en-IN" sz="1800" dirty="0"/>
            <a:t>Develop Face Recognition Model</a:t>
          </a:r>
        </a:p>
      </dgm:t>
    </dgm:pt>
    <dgm:pt modelId="{B6CEBB13-B309-4416-8696-439A9727F86F}" type="parTrans" cxnId="{EE282725-0881-4162-BB31-4A10425E766D}">
      <dgm:prSet/>
      <dgm:spPr/>
      <dgm:t>
        <a:bodyPr/>
        <a:lstStyle/>
        <a:p>
          <a:endParaRPr lang="en-IN" sz="1800"/>
        </a:p>
      </dgm:t>
    </dgm:pt>
    <dgm:pt modelId="{67D09567-762E-4D62-B545-4DD2B76ECBE3}" type="sibTrans" cxnId="{EE282725-0881-4162-BB31-4A10425E766D}">
      <dgm:prSet/>
      <dgm:spPr/>
      <dgm:t>
        <a:bodyPr/>
        <a:lstStyle/>
        <a:p>
          <a:endParaRPr lang="en-IN" sz="1800"/>
        </a:p>
      </dgm:t>
    </dgm:pt>
    <dgm:pt modelId="{D0CD97FA-2FBB-49F9-AAD9-C526A4A87F5D}">
      <dgm:prSet phldrT="[Text]" custT="1"/>
      <dgm:spPr/>
      <dgm:t>
        <a:bodyPr/>
        <a:lstStyle/>
        <a:p>
          <a:r>
            <a:rPr lang="en-IN" sz="1800" dirty="0"/>
            <a:t>Web App</a:t>
          </a:r>
        </a:p>
      </dgm:t>
    </dgm:pt>
    <dgm:pt modelId="{FA43F81F-B46E-4342-958F-5ED57F47D20C}" type="parTrans" cxnId="{2007DADD-958E-49A6-9D08-DE33E0322ED1}">
      <dgm:prSet/>
      <dgm:spPr/>
      <dgm:t>
        <a:bodyPr/>
        <a:lstStyle/>
        <a:p>
          <a:endParaRPr lang="en-IN" sz="1800"/>
        </a:p>
      </dgm:t>
    </dgm:pt>
    <dgm:pt modelId="{3D02C70F-0809-4455-8669-CB144B6B995C}" type="sibTrans" cxnId="{2007DADD-958E-49A6-9D08-DE33E0322ED1}">
      <dgm:prSet/>
      <dgm:spPr/>
      <dgm:t>
        <a:bodyPr/>
        <a:lstStyle/>
        <a:p>
          <a:endParaRPr lang="en-IN" sz="1800"/>
        </a:p>
      </dgm:t>
    </dgm:pt>
    <dgm:pt modelId="{448A5CC0-18F1-47AC-851A-595EF251C2CC}" type="pres">
      <dgm:prSet presAssocID="{70296CF6-98E4-4383-825C-2409A6A73E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555C0A-6FFB-4CB6-9846-E29D9C42FAB6}" type="pres">
      <dgm:prSet presAssocID="{43C0D6A1-9F4D-4682-9825-D42BD18122E9}" presName="hierRoot1" presStyleCnt="0">
        <dgm:presLayoutVars>
          <dgm:hierBranch val="init"/>
        </dgm:presLayoutVars>
      </dgm:prSet>
      <dgm:spPr/>
    </dgm:pt>
    <dgm:pt modelId="{B7AA3CAE-20F8-4E1D-8946-742A99EB924D}" type="pres">
      <dgm:prSet presAssocID="{43C0D6A1-9F4D-4682-9825-D42BD18122E9}" presName="rootComposite1" presStyleCnt="0"/>
      <dgm:spPr/>
    </dgm:pt>
    <dgm:pt modelId="{D2EC7DBB-C81F-489C-9A59-BA8E1382D3C8}" type="pres">
      <dgm:prSet presAssocID="{43C0D6A1-9F4D-4682-9825-D42BD18122E9}" presName="rootText1" presStyleLbl="node0" presStyleIdx="0" presStyleCnt="1">
        <dgm:presLayoutVars>
          <dgm:chPref val="3"/>
        </dgm:presLayoutVars>
      </dgm:prSet>
      <dgm:spPr/>
    </dgm:pt>
    <dgm:pt modelId="{D46982AF-75DD-4A69-980C-BF7DFA445ECE}" type="pres">
      <dgm:prSet presAssocID="{43C0D6A1-9F4D-4682-9825-D42BD18122E9}" presName="rootPict1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</dgm:pt>
    <dgm:pt modelId="{BD06C031-B618-4487-8E62-C6ACCFCD75D5}" type="pres">
      <dgm:prSet presAssocID="{43C0D6A1-9F4D-4682-9825-D42BD18122E9}" presName="rootConnector1" presStyleLbl="node1" presStyleIdx="0" presStyleCnt="0"/>
      <dgm:spPr/>
    </dgm:pt>
    <dgm:pt modelId="{D0801921-C01C-4D67-9F76-BD4F48AE4690}" type="pres">
      <dgm:prSet presAssocID="{43C0D6A1-9F4D-4682-9825-D42BD18122E9}" presName="hierChild2" presStyleCnt="0"/>
      <dgm:spPr/>
    </dgm:pt>
    <dgm:pt modelId="{581C16EC-669C-4440-9566-44329156D69A}" type="pres">
      <dgm:prSet presAssocID="{B6CEBB13-B309-4416-8696-439A9727F86F}" presName="Name37" presStyleLbl="parChTrans1D2" presStyleIdx="0" presStyleCnt="2"/>
      <dgm:spPr/>
    </dgm:pt>
    <dgm:pt modelId="{BEA4A29A-4AD6-49B9-8C0F-9A10BBF1FE2F}" type="pres">
      <dgm:prSet presAssocID="{546676FC-D1BC-43E9-8186-94B6820D41E6}" presName="hierRoot2" presStyleCnt="0">
        <dgm:presLayoutVars>
          <dgm:hierBranch val="init"/>
        </dgm:presLayoutVars>
      </dgm:prSet>
      <dgm:spPr/>
    </dgm:pt>
    <dgm:pt modelId="{DA238142-AAF9-4970-B65E-9DB97BD2E0C0}" type="pres">
      <dgm:prSet presAssocID="{546676FC-D1BC-43E9-8186-94B6820D41E6}" presName="rootComposite" presStyleCnt="0"/>
      <dgm:spPr/>
    </dgm:pt>
    <dgm:pt modelId="{E671C538-D83E-47E7-AF9E-8875B5FF4D22}" type="pres">
      <dgm:prSet presAssocID="{546676FC-D1BC-43E9-8186-94B6820D41E6}" presName="rootText" presStyleLbl="node2" presStyleIdx="0" presStyleCnt="2">
        <dgm:presLayoutVars>
          <dgm:chPref val="3"/>
        </dgm:presLayoutVars>
      </dgm:prSet>
      <dgm:spPr/>
    </dgm:pt>
    <dgm:pt modelId="{53E4B1BD-5716-4FED-8D0A-FC4662EA0971}" type="pres">
      <dgm:prSet presAssocID="{546676FC-D1BC-43E9-8186-94B6820D41E6}" presName="rootPict" presStyleLbl="align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D9322E7E-4354-4274-9926-3B2D1FC54934}" type="pres">
      <dgm:prSet presAssocID="{546676FC-D1BC-43E9-8186-94B6820D41E6}" presName="rootConnector" presStyleLbl="node2" presStyleIdx="0" presStyleCnt="2"/>
      <dgm:spPr/>
    </dgm:pt>
    <dgm:pt modelId="{AC8A6C11-FF34-4B4D-9E5A-6AA35E194B37}" type="pres">
      <dgm:prSet presAssocID="{546676FC-D1BC-43E9-8186-94B6820D41E6}" presName="hierChild4" presStyleCnt="0"/>
      <dgm:spPr/>
    </dgm:pt>
    <dgm:pt modelId="{CAC0F221-9E93-40F3-AB06-E5BD2153D09B}" type="pres">
      <dgm:prSet presAssocID="{546676FC-D1BC-43E9-8186-94B6820D41E6}" presName="hierChild5" presStyleCnt="0"/>
      <dgm:spPr/>
    </dgm:pt>
    <dgm:pt modelId="{CA3D0D8A-91A2-4131-A22F-857C96366D59}" type="pres">
      <dgm:prSet presAssocID="{FA43F81F-B46E-4342-958F-5ED57F47D20C}" presName="Name37" presStyleLbl="parChTrans1D2" presStyleIdx="1" presStyleCnt="2"/>
      <dgm:spPr/>
    </dgm:pt>
    <dgm:pt modelId="{B4480A73-A4D3-4B9E-8792-D6F77E89C112}" type="pres">
      <dgm:prSet presAssocID="{D0CD97FA-2FBB-49F9-AAD9-C526A4A87F5D}" presName="hierRoot2" presStyleCnt="0">
        <dgm:presLayoutVars>
          <dgm:hierBranch val="init"/>
        </dgm:presLayoutVars>
      </dgm:prSet>
      <dgm:spPr/>
    </dgm:pt>
    <dgm:pt modelId="{E0086930-9F24-43FA-8AD9-5C9F84C813BB}" type="pres">
      <dgm:prSet presAssocID="{D0CD97FA-2FBB-49F9-AAD9-C526A4A87F5D}" presName="rootComposite" presStyleCnt="0"/>
      <dgm:spPr/>
    </dgm:pt>
    <dgm:pt modelId="{2DAA762E-26B3-45ED-8E58-06F05401307B}" type="pres">
      <dgm:prSet presAssocID="{D0CD97FA-2FBB-49F9-AAD9-C526A4A87F5D}" presName="rootText" presStyleLbl="node2" presStyleIdx="1" presStyleCnt="2">
        <dgm:presLayoutVars>
          <dgm:chPref val="3"/>
        </dgm:presLayoutVars>
      </dgm:prSet>
      <dgm:spPr/>
    </dgm:pt>
    <dgm:pt modelId="{DD288E79-921E-4A44-9906-0DD5947632DC}" type="pres">
      <dgm:prSet presAssocID="{D0CD97FA-2FBB-49F9-AAD9-C526A4A87F5D}" presName="rootPict" presStyleLbl="align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46450C2D-C5EA-4129-8EB7-EC0359D4772C}" type="pres">
      <dgm:prSet presAssocID="{D0CD97FA-2FBB-49F9-AAD9-C526A4A87F5D}" presName="rootConnector" presStyleLbl="node2" presStyleIdx="1" presStyleCnt="2"/>
      <dgm:spPr/>
    </dgm:pt>
    <dgm:pt modelId="{3CF76A6D-CAE8-4087-96BE-940894205FB0}" type="pres">
      <dgm:prSet presAssocID="{D0CD97FA-2FBB-49F9-AAD9-C526A4A87F5D}" presName="hierChild4" presStyleCnt="0"/>
      <dgm:spPr/>
    </dgm:pt>
    <dgm:pt modelId="{96C8BFB5-02E5-41CC-993F-86A93C91841A}" type="pres">
      <dgm:prSet presAssocID="{D0CD97FA-2FBB-49F9-AAD9-C526A4A87F5D}" presName="hierChild5" presStyleCnt="0"/>
      <dgm:spPr/>
    </dgm:pt>
    <dgm:pt modelId="{8449F57F-3BC1-4660-BD19-496A2A883347}" type="pres">
      <dgm:prSet presAssocID="{43C0D6A1-9F4D-4682-9825-D42BD18122E9}" presName="hierChild3" presStyleCnt="0"/>
      <dgm:spPr/>
    </dgm:pt>
  </dgm:ptLst>
  <dgm:cxnLst>
    <dgm:cxn modelId="{C5EB701C-EBA4-4D4C-B11B-AF68AE7B0CC3}" type="presOf" srcId="{D0CD97FA-2FBB-49F9-AAD9-C526A4A87F5D}" destId="{46450C2D-C5EA-4129-8EB7-EC0359D4772C}" srcOrd="1" destOrd="0" presId="urn:microsoft.com/office/officeart/2005/8/layout/pictureOrgChart+Icon"/>
    <dgm:cxn modelId="{EE282725-0881-4162-BB31-4A10425E766D}" srcId="{43C0D6A1-9F4D-4682-9825-D42BD18122E9}" destId="{546676FC-D1BC-43E9-8186-94B6820D41E6}" srcOrd="0" destOrd="0" parTransId="{B6CEBB13-B309-4416-8696-439A9727F86F}" sibTransId="{67D09567-762E-4D62-B545-4DD2B76ECBE3}"/>
    <dgm:cxn modelId="{30D1CA5E-8962-42FF-803E-A96D72B317C6}" type="presOf" srcId="{D0CD97FA-2FBB-49F9-AAD9-C526A4A87F5D}" destId="{2DAA762E-26B3-45ED-8E58-06F05401307B}" srcOrd="0" destOrd="0" presId="urn:microsoft.com/office/officeart/2005/8/layout/pictureOrgChart+Icon"/>
    <dgm:cxn modelId="{1A2BE662-ED03-4CAE-A1FA-3EC9937D7995}" type="presOf" srcId="{43C0D6A1-9F4D-4682-9825-D42BD18122E9}" destId="{BD06C031-B618-4487-8E62-C6ACCFCD75D5}" srcOrd="1" destOrd="0" presId="urn:microsoft.com/office/officeart/2005/8/layout/pictureOrgChart+Icon"/>
    <dgm:cxn modelId="{13DEDF68-D1AD-47CF-A923-A869FD5CEAB5}" type="presOf" srcId="{B6CEBB13-B309-4416-8696-439A9727F86F}" destId="{581C16EC-669C-4440-9566-44329156D69A}" srcOrd="0" destOrd="0" presId="urn:microsoft.com/office/officeart/2005/8/layout/pictureOrgChart+Icon"/>
    <dgm:cxn modelId="{1E9BC598-1F96-4C28-A2DA-B0C0921F3CC7}" srcId="{70296CF6-98E4-4383-825C-2409A6A73EF0}" destId="{43C0D6A1-9F4D-4682-9825-D42BD18122E9}" srcOrd="0" destOrd="0" parTransId="{0DD193F8-E61B-4E74-A738-1B6AC3B8E3EB}" sibTransId="{D54A093C-DB56-4656-978B-D82CF73B954D}"/>
    <dgm:cxn modelId="{04BCDDA0-9859-4258-96E6-1D2AD2D14443}" type="presOf" srcId="{546676FC-D1BC-43E9-8186-94B6820D41E6}" destId="{E671C538-D83E-47E7-AF9E-8875B5FF4D22}" srcOrd="0" destOrd="0" presId="urn:microsoft.com/office/officeart/2005/8/layout/pictureOrgChart+Icon"/>
    <dgm:cxn modelId="{FE73C7DC-A8B1-4A71-8A2E-A674B281D4DF}" type="presOf" srcId="{FA43F81F-B46E-4342-958F-5ED57F47D20C}" destId="{CA3D0D8A-91A2-4131-A22F-857C96366D59}" srcOrd="0" destOrd="0" presId="urn:microsoft.com/office/officeart/2005/8/layout/pictureOrgChart+Icon"/>
    <dgm:cxn modelId="{A939D9DC-1F20-434A-80AE-6D2EC9D1AEE9}" type="presOf" srcId="{546676FC-D1BC-43E9-8186-94B6820D41E6}" destId="{D9322E7E-4354-4274-9926-3B2D1FC54934}" srcOrd="1" destOrd="0" presId="urn:microsoft.com/office/officeart/2005/8/layout/pictureOrgChart+Icon"/>
    <dgm:cxn modelId="{ECCC40DD-7930-457A-97D8-B1C036DC64E3}" type="presOf" srcId="{70296CF6-98E4-4383-825C-2409A6A73EF0}" destId="{448A5CC0-18F1-47AC-851A-595EF251C2CC}" srcOrd="0" destOrd="0" presId="urn:microsoft.com/office/officeart/2005/8/layout/pictureOrgChart+Icon"/>
    <dgm:cxn modelId="{2007DADD-958E-49A6-9D08-DE33E0322ED1}" srcId="{43C0D6A1-9F4D-4682-9825-D42BD18122E9}" destId="{D0CD97FA-2FBB-49F9-AAD9-C526A4A87F5D}" srcOrd="1" destOrd="0" parTransId="{FA43F81F-B46E-4342-958F-5ED57F47D20C}" sibTransId="{3D02C70F-0809-4455-8669-CB144B6B995C}"/>
    <dgm:cxn modelId="{660DE4E1-A55A-4E5E-BC79-BCFADC1BAD3B}" type="presOf" srcId="{43C0D6A1-9F4D-4682-9825-D42BD18122E9}" destId="{D2EC7DBB-C81F-489C-9A59-BA8E1382D3C8}" srcOrd="0" destOrd="0" presId="urn:microsoft.com/office/officeart/2005/8/layout/pictureOrgChart+Icon"/>
    <dgm:cxn modelId="{69CF9A46-45FF-4234-8017-ED42F216537F}" type="presParOf" srcId="{448A5CC0-18F1-47AC-851A-595EF251C2CC}" destId="{42555C0A-6FFB-4CB6-9846-E29D9C42FAB6}" srcOrd="0" destOrd="0" presId="urn:microsoft.com/office/officeart/2005/8/layout/pictureOrgChart+Icon"/>
    <dgm:cxn modelId="{83FA1E03-7CB4-45D7-BC80-2E9125D94157}" type="presParOf" srcId="{42555C0A-6FFB-4CB6-9846-E29D9C42FAB6}" destId="{B7AA3CAE-20F8-4E1D-8946-742A99EB924D}" srcOrd="0" destOrd="0" presId="urn:microsoft.com/office/officeart/2005/8/layout/pictureOrgChart+Icon"/>
    <dgm:cxn modelId="{7EBF030B-7404-4171-857B-47929491A010}" type="presParOf" srcId="{B7AA3CAE-20F8-4E1D-8946-742A99EB924D}" destId="{D2EC7DBB-C81F-489C-9A59-BA8E1382D3C8}" srcOrd="0" destOrd="0" presId="urn:microsoft.com/office/officeart/2005/8/layout/pictureOrgChart+Icon"/>
    <dgm:cxn modelId="{370F8ABA-7B6F-44A2-AB5D-CE68B542A7B9}" type="presParOf" srcId="{B7AA3CAE-20F8-4E1D-8946-742A99EB924D}" destId="{D46982AF-75DD-4A69-980C-BF7DFA445ECE}" srcOrd="1" destOrd="0" presId="urn:microsoft.com/office/officeart/2005/8/layout/pictureOrgChart+Icon"/>
    <dgm:cxn modelId="{397F0DF5-FB98-4FB6-8BF4-AD5E55AF223F}" type="presParOf" srcId="{B7AA3CAE-20F8-4E1D-8946-742A99EB924D}" destId="{BD06C031-B618-4487-8E62-C6ACCFCD75D5}" srcOrd="2" destOrd="0" presId="urn:microsoft.com/office/officeart/2005/8/layout/pictureOrgChart+Icon"/>
    <dgm:cxn modelId="{9D972A4A-49D4-4041-8BD9-52829AAC2EBC}" type="presParOf" srcId="{42555C0A-6FFB-4CB6-9846-E29D9C42FAB6}" destId="{D0801921-C01C-4D67-9F76-BD4F48AE4690}" srcOrd="1" destOrd="0" presId="urn:microsoft.com/office/officeart/2005/8/layout/pictureOrgChart+Icon"/>
    <dgm:cxn modelId="{D6506A88-B291-46DC-9D00-B4A75CF70131}" type="presParOf" srcId="{D0801921-C01C-4D67-9F76-BD4F48AE4690}" destId="{581C16EC-669C-4440-9566-44329156D69A}" srcOrd="0" destOrd="0" presId="urn:microsoft.com/office/officeart/2005/8/layout/pictureOrgChart+Icon"/>
    <dgm:cxn modelId="{DB421E6F-96DB-4B24-B7CC-6110E0F90D30}" type="presParOf" srcId="{D0801921-C01C-4D67-9F76-BD4F48AE4690}" destId="{BEA4A29A-4AD6-49B9-8C0F-9A10BBF1FE2F}" srcOrd="1" destOrd="0" presId="urn:microsoft.com/office/officeart/2005/8/layout/pictureOrgChart+Icon"/>
    <dgm:cxn modelId="{F615DFA4-6A2D-4B29-8478-B2284D142FD9}" type="presParOf" srcId="{BEA4A29A-4AD6-49B9-8C0F-9A10BBF1FE2F}" destId="{DA238142-AAF9-4970-B65E-9DB97BD2E0C0}" srcOrd="0" destOrd="0" presId="urn:microsoft.com/office/officeart/2005/8/layout/pictureOrgChart+Icon"/>
    <dgm:cxn modelId="{EC8807C7-1F28-419F-9344-3F3DE47538FB}" type="presParOf" srcId="{DA238142-AAF9-4970-B65E-9DB97BD2E0C0}" destId="{E671C538-D83E-47E7-AF9E-8875B5FF4D22}" srcOrd="0" destOrd="0" presId="urn:microsoft.com/office/officeart/2005/8/layout/pictureOrgChart+Icon"/>
    <dgm:cxn modelId="{71B5BEDE-63DA-4E3B-BDB0-86B75A7CFF2C}" type="presParOf" srcId="{DA238142-AAF9-4970-B65E-9DB97BD2E0C0}" destId="{53E4B1BD-5716-4FED-8D0A-FC4662EA0971}" srcOrd="1" destOrd="0" presId="urn:microsoft.com/office/officeart/2005/8/layout/pictureOrgChart+Icon"/>
    <dgm:cxn modelId="{98D9F1FF-00A3-46DE-A5A0-C8B55C85A7DE}" type="presParOf" srcId="{DA238142-AAF9-4970-B65E-9DB97BD2E0C0}" destId="{D9322E7E-4354-4274-9926-3B2D1FC54934}" srcOrd="2" destOrd="0" presId="urn:microsoft.com/office/officeart/2005/8/layout/pictureOrgChart+Icon"/>
    <dgm:cxn modelId="{D2CECD29-5C1D-4CB3-A30D-AFCAA759B330}" type="presParOf" srcId="{BEA4A29A-4AD6-49B9-8C0F-9A10BBF1FE2F}" destId="{AC8A6C11-FF34-4B4D-9E5A-6AA35E194B37}" srcOrd="1" destOrd="0" presId="urn:microsoft.com/office/officeart/2005/8/layout/pictureOrgChart+Icon"/>
    <dgm:cxn modelId="{25A4996B-CB7B-464C-8A1A-48C6B91CD60C}" type="presParOf" srcId="{BEA4A29A-4AD6-49B9-8C0F-9A10BBF1FE2F}" destId="{CAC0F221-9E93-40F3-AB06-E5BD2153D09B}" srcOrd="2" destOrd="0" presId="urn:microsoft.com/office/officeart/2005/8/layout/pictureOrgChart+Icon"/>
    <dgm:cxn modelId="{AE9C33D4-8C1B-4B44-AD0C-8A10365C61FE}" type="presParOf" srcId="{D0801921-C01C-4D67-9F76-BD4F48AE4690}" destId="{CA3D0D8A-91A2-4131-A22F-857C96366D59}" srcOrd="2" destOrd="0" presId="urn:microsoft.com/office/officeart/2005/8/layout/pictureOrgChart+Icon"/>
    <dgm:cxn modelId="{F80744D3-70CD-4974-875B-404161016D50}" type="presParOf" srcId="{D0801921-C01C-4D67-9F76-BD4F48AE4690}" destId="{B4480A73-A4D3-4B9E-8792-D6F77E89C112}" srcOrd="3" destOrd="0" presId="urn:microsoft.com/office/officeart/2005/8/layout/pictureOrgChart+Icon"/>
    <dgm:cxn modelId="{2746091D-B9D8-438F-AF98-F0A49CDC90D3}" type="presParOf" srcId="{B4480A73-A4D3-4B9E-8792-D6F77E89C112}" destId="{E0086930-9F24-43FA-8AD9-5C9F84C813BB}" srcOrd="0" destOrd="0" presId="urn:microsoft.com/office/officeart/2005/8/layout/pictureOrgChart+Icon"/>
    <dgm:cxn modelId="{EABB030E-A8E0-4BD2-9329-2348ECDC5877}" type="presParOf" srcId="{E0086930-9F24-43FA-8AD9-5C9F84C813BB}" destId="{2DAA762E-26B3-45ED-8E58-06F05401307B}" srcOrd="0" destOrd="0" presId="urn:microsoft.com/office/officeart/2005/8/layout/pictureOrgChart+Icon"/>
    <dgm:cxn modelId="{F28B424B-5D1C-4C77-A379-1833345D00D0}" type="presParOf" srcId="{E0086930-9F24-43FA-8AD9-5C9F84C813BB}" destId="{DD288E79-921E-4A44-9906-0DD5947632DC}" srcOrd="1" destOrd="0" presId="urn:microsoft.com/office/officeart/2005/8/layout/pictureOrgChart+Icon"/>
    <dgm:cxn modelId="{272471B8-0EFE-4F69-8338-3ED7B2A002A9}" type="presParOf" srcId="{E0086930-9F24-43FA-8AD9-5C9F84C813BB}" destId="{46450C2D-C5EA-4129-8EB7-EC0359D4772C}" srcOrd="2" destOrd="0" presId="urn:microsoft.com/office/officeart/2005/8/layout/pictureOrgChart+Icon"/>
    <dgm:cxn modelId="{BAB7819C-2A17-42CA-BB70-0DDC2E54553C}" type="presParOf" srcId="{B4480A73-A4D3-4B9E-8792-D6F77E89C112}" destId="{3CF76A6D-CAE8-4087-96BE-940894205FB0}" srcOrd="1" destOrd="0" presId="urn:microsoft.com/office/officeart/2005/8/layout/pictureOrgChart+Icon"/>
    <dgm:cxn modelId="{F062CE20-BC3C-47D8-A4A9-E3842A4CD2E3}" type="presParOf" srcId="{B4480A73-A4D3-4B9E-8792-D6F77E89C112}" destId="{96C8BFB5-02E5-41CC-993F-86A93C91841A}" srcOrd="2" destOrd="0" presId="urn:microsoft.com/office/officeart/2005/8/layout/pictureOrgChart+Icon"/>
    <dgm:cxn modelId="{AE6096F3-D278-4946-99A3-EDAD23C62C8C}" type="presParOf" srcId="{42555C0A-6FFB-4CB6-9846-E29D9C42FAB6}" destId="{8449F57F-3BC1-4660-BD19-496A2A88334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7A31D-809E-4439-8168-F3072BCFFA1A}">
      <dsp:nvSpPr>
        <dsp:cNvPr id="0" name=""/>
        <dsp:cNvSpPr/>
      </dsp:nvSpPr>
      <dsp:spPr>
        <a:xfrm>
          <a:off x="2003778" y="202580"/>
          <a:ext cx="1035563" cy="1035563"/>
        </a:xfrm>
        <a:prstGeom prst="rect">
          <a:avLst/>
        </a:prstGeom>
        <a:solidFill>
          <a:srgbClr val="214ED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1. Build/Train</a:t>
          </a:r>
        </a:p>
      </dsp:txBody>
      <dsp:txXfrm>
        <a:off x="2003778" y="202580"/>
        <a:ext cx="1035563" cy="1035563"/>
      </dsp:txXfrm>
    </dsp:sp>
    <dsp:sp modelId="{23E28F04-CAE6-4C1C-851F-90726242CCE9}">
      <dsp:nvSpPr>
        <dsp:cNvPr id="0" name=""/>
        <dsp:cNvSpPr/>
      </dsp:nvSpPr>
      <dsp:spPr>
        <a:xfrm>
          <a:off x="428595" y="-591"/>
          <a:ext cx="2446289" cy="2446289"/>
        </a:xfrm>
        <a:prstGeom prst="circularArrow">
          <a:avLst>
            <a:gd name="adj1" fmla="val 8255"/>
            <a:gd name="adj2" fmla="val 576653"/>
            <a:gd name="adj3" fmla="val 2961403"/>
            <a:gd name="adj4" fmla="val 53365"/>
            <a:gd name="adj5" fmla="val 9631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6F615-1C97-4C37-B993-8296A4C712FF}">
      <dsp:nvSpPr>
        <dsp:cNvPr id="0" name=""/>
        <dsp:cNvSpPr/>
      </dsp:nvSpPr>
      <dsp:spPr>
        <a:xfrm>
          <a:off x="1133958" y="1709154"/>
          <a:ext cx="1035563" cy="1035563"/>
        </a:xfrm>
        <a:prstGeom prst="rect">
          <a:avLst/>
        </a:prstGeom>
        <a:solidFill>
          <a:srgbClr val="214ED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2. Web App</a:t>
          </a:r>
        </a:p>
      </dsp:txBody>
      <dsp:txXfrm>
        <a:off x="1133958" y="1709154"/>
        <a:ext cx="1035563" cy="1035563"/>
      </dsp:txXfrm>
    </dsp:sp>
    <dsp:sp modelId="{231B16E5-D491-4DD6-956E-A3D5D7B7010D}">
      <dsp:nvSpPr>
        <dsp:cNvPr id="0" name=""/>
        <dsp:cNvSpPr/>
      </dsp:nvSpPr>
      <dsp:spPr>
        <a:xfrm>
          <a:off x="428595" y="-591"/>
          <a:ext cx="2446289" cy="2446289"/>
        </a:xfrm>
        <a:prstGeom prst="circularArrow">
          <a:avLst>
            <a:gd name="adj1" fmla="val 8255"/>
            <a:gd name="adj2" fmla="val 576653"/>
            <a:gd name="adj3" fmla="val 10169982"/>
            <a:gd name="adj4" fmla="val 7261944"/>
            <a:gd name="adj5" fmla="val 9631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76FC6-7BC2-4BE3-979B-0CAF69B8772B}">
      <dsp:nvSpPr>
        <dsp:cNvPr id="0" name=""/>
        <dsp:cNvSpPr/>
      </dsp:nvSpPr>
      <dsp:spPr>
        <a:xfrm>
          <a:off x="264137" y="202580"/>
          <a:ext cx="1035563" cy="1035563"/>
        </a:xfrm>
        <a:prstGeom prst="rect">
          <a:avLst/>
        </a:prstGeom>
        <a:solidFill>
          <a:srgbClr val="214ED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3. Deploy App</a:t>
          </a:r>
        </a:p>
      </dsp:txBody>
      <dsp:txXfrm>
        <a:off x="264137" y="202580"/>
        <a:ext cx="1035563" cy="1035563"/>
      </dsp:txXfrm>
    </dsp:sp>
    <dsp:sp modelId="{4575666A-D558-4964-88F3-80AA8B46C6AD}">
      <dsp:nvSpPr>
        <dsp:cNvPr id="0" name=""/>
        <dsp:cNvSpPr/>
      </dsp:nvSpPr>
      <dsp:spPr>
        <a:xfrm>
          <a:off x="428595" y="-591"/>
          <a:ext cx="2446289" cy="2446289"/>
        </a:xfrm>
        <a:prstGeom prst="circularArrow">
          <a:avLst>
            <a:gd name="adj1" fmla="val 8255"/>
            <a:gd name="adj2" fmla="val 576653"/>
            <a:gd name="adj3" fmla="val 16854431"/>
            <a:gd name="adj4" fmla="val 14968916"/>
            <a:gd name="adj5" fmla="val 9631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D0D8A-91A2-4131-A22F-857C96366D59}">
      <dsp:nvSpPr>
        <dsp:cNvPr id="0" name=""/>
        <dsp:cNvSpPr/>
      </dsp:nvSpPr>
      <dsp:spPr>
        <a:xfrm>
          <a:off x="5304864" y="1239688"/>
          <a:ext cx="1498549" cy="52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78"/>
              </a:lnTo>
              <a:lnTo>
                <a:pt x="1498549" y="260078"/>
              </a:lnTo>
              <a:lnTo>
                <a:pt x="1498549" y="520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16EC-669C-4440-9566-44329156D69A}">
      <dsp:nvSpPr>
        <dsp:cNvPr id="0" name=""/>
        <dsp:cNvSpPr/>
      </dsp:nvSpPr>
      <dsp:spPr>
        <a:xfrm>
          <a:off x="3806314" y="1239688"/>
          <a:ext cx="1498549" cy="520157"/>
        </a:xfrm>
        <a:custGeom>
          <a:avLst/>
          <a:gdLst/>
          <a:ahLst/>
          <a:cxnLst/>
          <a:rect l="0" t="0" r="0" b="0"/>
          <a:pathLst>
            <a:path>
              <a:moveTo>
                <a:pt x="1498549" y="0"/>
              </a:moveTo>
              <a:lnTo>
                <a:pt x="1498549" y="260078"/>
              </a:lnTo>
              <a:lnTo>
                <a:pt x="0" y="260078"/>
              </a:lnTo>
              <a:lnTo>
                <a:pt x="0" y="520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C7DBB-C81F-489C-9A59-BA8E1382D3C8}">
      <dsp:nvSpPr>
        <dsp:cNvPr id="0" name=""/>
        <dsp:cNvSpPr/>
      </dsp:nvSpPr>
      <dsp:spPr>
        <a:xfrm>
          <a:off x="4066393" y="1217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Face Recognition Application</a:t>
          </a:r>
        </a:p>
      </dsp:txBody>
      <dsp:txXfrm>
        <a:off x="4066393" y="1217"/>
        <a:ext cx="2476941" cy="1238470"/>
      </dsp:txXfrm>
    </dsp:sp>
    <dsp:sp modelId="{D46982AF-75DD-4A69-980C-BF7DFA445ECE}">
      <dsp:nvSpPr>
        <dsp:cNvPr id="0" name=""/>
        <dsp:cNvSpPr/>
      </dsp:nvSpPr>
      <dsp:spPr>
        <a:xfrm>
          <a:off x="4190240" y="125064"/>
          <a:ext cx="743082" cy="990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1C538-D83E-47E7-AF9E-8875B5FF4D22}">
      <dsp:nvSpPr>
        <dsp:cNvPr id="0" name=""/>
        <dsp:cNvSpPr/>
      </dsp:nvSpPr>
      <dsp:spPr>
        <a:xfrm>
          <a:off x="2567843" y="1759845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Develop Face Recognition Model</a:t>
          </a:r>
        </a:p>
      </dsp:txBody>
      <dsp:txXfrm>
        <a:off x="2567843" y="1759845"/>
        <a:ext cx="2476941" cy="1238470"/>
      </dsp:txXfrm>
    </dsp:sp>
    <dsp:sp modelId="{53E4B1BD-5716-4FED-8D0A-FC4662EA0971}">
      <dsp:nvSpPr>
        <dsp:cNvPr id="0" name=""/>
        <dsp:cNvSpPr/>
      </dsp:nvSpPr>
      <dsp:spPr>
        <a:xfrm>
          <a:off x="2691690" y="1883692"/>
          <a:ext cx="743082" cy="9907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762E-26B3-45ED-8E58-06F05401307B}">
      <dsp:nvSpPr>
        <dsp:cNvPr id="0" name=""/>
        <dsp:cNvSpPr/>
      </dsp:nvSpPr>
      <dsp:spPr>
        <a:xfrm>
          <a:off x="5564943" y="1759845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Web App</a:t>
          </a:r>
        </a:p>
      </dsp:txBody>
      <dsp:txXfrm>
        <a:off x="5564943" y="1759845"/>
        <a:ext cx="2476941" cy="1238470"/>
      </dsp:txXfrm>
    </dsp:sp>
    <dsp:sp modelId="{DD288E79-921E-4A44-9906-0DD5947632DC}">
      <dsp:nvSpPr>
        <dsp:cNvPr id="0" name=""/>
        <dsp:cNvSpPr/>
      </dsp:nvSpPr>
      <dsp:spPr>
        <a:xfrm>
          <a:off x="5688790" y="1883692"/>
          <a:ext cx="743082" cy="9907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D0D8A-91A2-4131-A22F-857C96366D59}">
      <dsp:nvSpPr>
        <dsp:cNvPr id="0" name=""/>
        <dsp:cNvSpPr/>
      </dsp:nvSpPr>
      <dsp:spPr>
        <a:xfrm>
          <a:off x="5304864" y="1239688"/>
          <a:ext cx="1498549" cy="520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78"/>
              </a:lnTo>
              <a:lnTo>
                <a:pt x="1498549" y="260078"/>
              </a:lnTo>
              <a:lnTo>
                <a:pt x="1498549" y="520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16EC-669C-4440-9566-44329156D69A}">
      <dsp:nvSpPr>
        <dsp:cNvPr id="0" name=""/>
        <dsp:cNvSpPr/>
      </dsp:nvSpPr>
      <dsp:spPr>
        <a:xfrm>
          <a:off x="3806314" y="1239688"/>
          <a:ext cx="1498549" cy="520157"/>
        </a:xfrm>
        <a:custGeom>
          <a:avLst/>
          <a:gdLst/>
          <a:ahLst/>
          <a:cxnLst/>
          <a:rect l="0" t="0" r="0" b="0"/>
          <a:pathLst>
            <a:path>
              <a:moveTo>
                <a:pt x="1498549" y="0"/>
              </a:moveTo>
              <a:lnTo>
                <a:pt x="1498549" y="260078"/>
              </a:lnTo>
              <a:lnTo>
                <a:pt x="0" y="260078"/>
              </a:lnTo>
              <a:lnTo>
                <a:pt x="0" y="520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C7DBB-C81F-489C-9A59-BA8E1382D3C8}">
      <dsp:nvSpPr>
        <dsp:cNvPr id="0" name=""/>
        <dsp:cNvSpPr/>
      </dsp:nvSpPr>
      <dsp:spPr>
        <a:xfrm>
          <a:off x="4066393" y="1217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Face Recognition Application</a:t>
          </a:r>
        </a:p>
      </dsp:txBody>
      <dsp:txXfrm>
        <a:off x="4066393" y="1217"/>
        <a:ext cx="2476941" cy="1238470"/>
      </dsp:txXfrm>
    </dsp:sp>
    <dsp:sp modelId="{D46982AF-75DD-4A69-980C-BF7DFA445ECE}">
      <dsp:nvSpPr>
        <dsp:cNvPr id="0" name=""/>
        <dsp:cNvSpPr/>
      </dsp:nvSpPr>
      <dsp:spPr>
        <a:xfrm>
          <a:off x="4190240" y="125064"/>
          <a:ext cx="743082" cy="990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1C538-D83E-47E7-AF9E-8875B5FF4D22}">
      <dsp:nvSpPr>
        <dsp:cNvPr id="0" name=""/>
        <dsp:cNvSpPr/>
      </dsp:nvSpPr>
      <dsp:spPr>
        <a:xfrm>
          <a:off x="2567843" y="1759845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Develop Face Recognition Model</a:t>
          </a:r>
        </a:p>
      </dsp:txBody>
      <dsp:txXfrm>
        <a:off x="2567843" y="1759845"/>
        <a:ext cx="2476941" cy="1238470"/>
      </dsp:txXfrm>
    </dsp:sp>
    <dsp:sp modelId="{53E4B1BD-5716-4FED-8D0A-FC4662EA0971}">
      <dsp:nvSpPr>
        <dsp:cNvPr id="0" name=""/>
        <dsp:cNvSpPr/>
      </dsp:nvSpPr>
      <dsp:spPr>
        <a:xfrm>
          <a:off x="2691690" y="1883692"/>
          <a:ext cx="743082" cy="9907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762E-26B3-45ED-8E58-06F05401307B}">
      <dsp:nvSpPr>
        <dsp:cNvPr id="0" name=""/>
        <dsp:cNvSpPr/>
      </dsp:nvSpPr>
      <dsp:spPr>
        <a:xfrm>
          <a:off x="5564943" y="1759845"/>
          <a:ext cx="2476941" cy="1238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7501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Web App</a:t>
          </a:r>
        </a:p>
      </dsp:txBody>
      <dsp:txXfrm>
        <a:off x="5564943" y="1759845"/>
        <a:ext cx="2476941" cy="1238470"/>
      </dsp:txXfrm>
    </dsp:sp>
    <dsp:sp modelId="{DD288E79-921E-4A44-9906-0DD5947632DC}">
      <dsp:nvSpPr>
        <dsp:cNvPr id="0" name=""/>
        <dsp:cNvSpPr/>
      </dsp:nvSpPr>
      <dsp:spPr>
        <a:xfrm>
          <a:off x="5688790" y="1883692"/>
          <a:ext cx="743082" cy="9907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8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75E6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6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214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1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8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4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8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highlight>
                  <a:srgbClr val="214ED3"/>
                </a:highlight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7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64"/>
            <a:ext cx="10515600" cy="844550"/>
          </a:xfrm>
        </p:spPr>
        <p:txBody>
          <a:bodyPr>
            <a:normAutofit/>
          </a:bodyPr>
          <a:lstStyle>
            <a:lvl1pPr>
              <a:defRPr sz="3200" b="1" u="none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+mn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800">
                <a:latin typeface="+mn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n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400">
                <a:latin typeface="+mn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400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8590F-B326-6E67-46A7-FC53100E2E6C}"/>
              </a:ext>
            </a:extLst>
          </p:cNvPr>
          <p:cNvSpPr txBox="1"/>
          <p:nvPr userDrawn="1"/>
        </p:nvSpPr>
        <p:spPr>
          <a:xfrm>
            <a:off x="662730" y="6444476"/>
            <a:ext cx="2520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Face Recognition Web App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B0B930-8F94-11F3-DBA3-A33BBE668088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F4397-98BA-F364-2960-4741CF2904E4}"/>
              </a:ext>
            </a:extLst>
          </p:cNvPr>
          <p:cNvCxnSpPr/>
          <p:nvPr userDrawn="1"/>
        </p:nvCxnSpPr>
        <p:spPr>
          <a:xfrm>
            <a:off x="0" y="1044192"/>
            <a:ext cx="121920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64"/>
            <a:ext cx="10515600" cy="8445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14ED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>
                <a:latin typeface="Lato" panose="020F0502020204030203" pitchFamily="34" charset="0"/>
              </a:defRPr>
            </a:lvl3pPr>
            <a:lvl4pPr>
              <a:lnSpc>
                <a:spcPct val="100000"/>
              </a:lnSpc>
              <a:defRPr>
                <a:latin typeface="Lato" panose="020F0502020204030203" pitchFamily="34" charset="0"/>
              </a:defRPr>
            </a:lvl4pPr>
            <a:lvl5pPr>
              <a:lnSpc>
                <a:spcPct val="100000"/>
              </a:lnSpc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40095-FF07-4369-B7A7-667B1CD1EDE4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565D22-988A-4CE9-9F75-291A9B6CC0AA}"/>
              </a:ext>
            </a:extLst>
          </p:cNvPr>
          <p:cNvCxnSpPr/>
          <p:nvPr userDrawn="1"/>
        </p:nvCxnSpPr>
        <p:spPr>
          <a:xfrm>
            <a:off x="0" y="1044192"/>
            <a:ext cx="12192000" cy="0"/>
          </a:xfrm>
          <a:prstGeom prst="line">
            <a:avLst/>
          </a:prstGeom>
          <a:ln w="38100"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85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7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0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5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5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6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697" r:id="rId3"/>
    <p:sldLayoutId id="2147483710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8" r:id="rId10"/>
    <p:sldLayoutId id="2147483709" r:id="rId11"/>
    <p:sldLayoutId id="2147483703" r:id="rId12"/>
    <p:sldLayoutId id="2147483704" r:id="rId13"/>
    <p:sldLayoutId id="2147483705" r:id="rId14"/>
    <p:sldLayoutId id="2147483706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microsoft.com/office/2007/relationships/hdphoto" Target="../media/hdphoto2.wdp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12" Type="http://schemas.openxmlformats.org/officeDocument/2006/relationships/image" Target="../media/image17.png"/><Relationship Id="rId17" Type="http://schemas.microsoft.com/office/2007/relationships/hdphoto" Target="../media/hdphoto4.wdp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11" Type="http://schemas.microsoft.com/office/2007/relationships/hdphoto" Target="../media/hdphoto1.wdp"/><Relationship Id="rId5" Type="http://schemas.openxmlformats.org/officeDocument/2006/relationships/image" Target="../media/image11.svg"/><Relationship Id="rId1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microsoft.com/office/2007/relationships/hdphoto" Target="../media/hdphoto2.wdp"/><Relationship Id="rId18" Type="http://schemas.openxmlformats.org/officeDocument/2006/relationships/image" Target="../media/image20.png"/><Relationship Id="rId3" Type="http://schemas.openxmlformats.org/officeDocument/2006/relationships/image" Target="../media/image22.svg"/><Relationship Id="rId7" Type="http://schemas.openxmlformats.org/officeDocument/2006/relationships/image" Target="../media/image13.jpg"/><Relationship Id="rId12" Type="http://schemas.openxmlformats.org/officeDocument/2006/relationships/image" Target="../media/image17.png"/><Relationship Id="rId17" Type="http://schemas.microsoft.com/office/2007/relationships/hdphoto" Target="../media/hdphoto4.wdp"/><Relationship Id="rId2" Type="http://schemas.openxmlformats.org/officeDocument/2006/relationships/image" Target="../media/image2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11" Type="http://schemas.microsoft.com/office/2007/relationships/hdphoto" Target="../media/hdphoto1.wdp"/><Relationship Id="rId5" Type="http://schemas.openxmlformats.org/officeDocument/2006/relationships/image" Target="../media/image24.svg"/><Relationship Id="rId1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15.jp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jp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jp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image" Target="../media/image36.png"/><Relationship Id="rId5" Type="http://schemas.openxmlformats.org/officeDocument/2006/relationships/image" Target="../media/image30.jp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web.stanford.edu/class/ee368/Handouts/Lectures/2019_Winter/10-EigenImages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vision.ee.ethz.ch/cvl/rrothe/imdb-wiki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sv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B618E-A402-4461-A94D-5E18EE1DC32C}"/>
              </a:ext>
            </a:extLst>
          </p:cNvPr>
          <p:cNvSpPr txBox="1"/>
          <p:nvPr/>
        </p:nvSpPr>
        <p:spPr>
          <a:xfrm>
            <a:off x="2379324" y="2844568"/>
            <a:ext cx="3594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 to End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Face Recognition App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F5C81E-D4C1-FA53-6D63-2942BCDA5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947814"/>
              </p:ext>
            </p:extLst>
          </p:nvPr>
        </p:nvGraphicFramePr>
        <p:xfrm>
          <a:off x="7089483" y="2056289"/>
          <a:ext cx="3303480" cy="274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81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708641" y="1827500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57046" y="1902653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50832" y="1902653"/>
            <a:ext cx="1330542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6002135" y="1900001"/>
            <a:ext cx="1330543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25" y="1979925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70610" y="1518260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78429" y="2013981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63226" y="2478196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808797" y="247079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81374" y="2464879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79655" y="2464879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68499" y="2474676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98694" y="1639622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79550" y="3001332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96085" y="3001332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46093" y="2980616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53029" y="1453844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45676" y="-739195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50832" y="1161080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pic>
        <p:nvPicPr>
          <p:cNvPr id="4" name="Picture 3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95941C2D-9EF0-C32A-BDB5-1A852344F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161417"/>
            <a:ext cx="570294" cy="570294"/>
          </a:xfrm>
          <a:prstGeom prst="rect">
            <a:avLst/>
          </a:prstGeom>
        </p:spPr>
      </p:pic>
      <p:pic>
        <p:nvPicPr>
          <p:cNvPr id="13" name="Picture 12" descr="A picture containing person, person, hairpiece&#10;&#10;Description automatically generated">
            <a:extLst>
              <a:ext uri="{FF2B5EF4-FFF2-40B4-BE49-F238E27FC236}">
                <a16:creationId xmlns:a16="http://schemas.microsoft.com/office/drawing/2014/main" id="{EE794EB6-CE96-52D7-50EC-11FDAAD5D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061870"/>
            <a:ext cx="510951" cy="510951"/>
          </a:xfrm>
          <a:prstGeom prst="rect">
            <a:avLst/>
          </a:prstGeom>
        </p:spPr>
      </p:pic>
      <p:pic>
        <p:nvPicPr>
          <p:cNvPr id="34" name="Picture 3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99C10E4-6189-09A8-AFF0-DCDB5431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559051"/>
            <a:ext cx="619222" cy="619222"/>
          </a:xfrm>
          <a:prstGeom prst="rect">
            <a:avLst/>
          </a:prstGeom>
        </p:spPr>
      </p:pic>
      <p:pic>
        <p:nvPicPr>
          <p:cNvPr id="39" name="Picture 38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CD582288-7696-6DF8-7C10-736FD61B8C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770520"/>
            <a:ext cx="510951" cy="51095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03D104-57EE-C216-B0AB-FF52FE379C18}"/>
              </a:ext>
            </a:extLst>
          </p:cNvPr>
          <p:cNvGrpSpPr/>
          <p:nvPr/>
        </p:nvGrpSpPr>
        <p:grpSpPr>
          <a:xfrm>
            <a:off x="1727353" y="4088299"/>
            <a:ext cx="1601773" cy="2155715"/>
            <a:chOff x="1727353" y="4088299"/>
            <a:chExt cx="1601773" cy="2155715"/>
          </a:xfrm>
        </p:grpSpPr>
        <p:pic>
          <p:nvPicPr>
            <p:cNvPr id="33" name="Picture 3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035B0D9C-D03D-3F54-6AFE-017E5B78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2959094" y="4088299"/>
              <a:ext cx="255866" cy="301348"/>
            </a:xfrm>
            <a:prstGeom prst="rect">
              <a:avLst/>
            </a:prstGeom>
          </p:spPr>
        </p:pic>
        <p:pic>
          <p:nvPicPr>
            <p:cNvPr id="35" name="Picture 34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4DB0D2D-6552-1E8C-5FA4-37EB3778B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2976278" y="4592950"/>
              <a:ext cx="255866" cy="364106"/>
            </a:xfrm>
            <a:prstGeom prst="rect">
              <a:avLst/>
            </a:prstGeom>
          </p:spPr>
        </p:pic>
        <p:pic>
          <p:nvPicPr>
            <p:cNvPr id="37" name="Picture 3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6230D44C-0F03-1460-3316-A8EA04243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2959094" y="5762522"/>
              <a:ext cx="370032" cy="481492"/>
            </a:xfrm>
            <a:prstGeom prst="rect">
              <a:avLst/>
            </a:prstGeom>
          </p:spPr>
        </p:pic>
        <p:pic>
          <p:nvPicPr>
            <p:cNvPr id="38" name="Picture 37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FD0BE80-7D7B-7FE5-31D8-54A20CFC1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2952747" y="5178272"/>
              <a:ext cx="376379" cy="45337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4489F4-01AC-B3F2-2A40-62F2BD6F6D1C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E2D155-094C-E287-901E-92109FBE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CEBA06-C62A-625D-C4C6-C7337270BA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273FBC-F96B-7738-4429-1F16339EB24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46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708641" y="1827500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57046" y="1902653"/>
            <a:ext cx="1251751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50832" y="1902653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6002135" y="1900001"/>
            <a:ext cx="1330543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25" y="1979925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70610" y="1518260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78429" y="2013981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63226" y="2478196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808797" y="247079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81374" y="2464879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79655" y="2464879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68499" y="2474676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98694" y="1639622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79550" y="3001332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96085" y="3001332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46093" y="2980616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53029" y="1453844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45676" y="-739195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50832" y="1161080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pic>
        <p:nvPicPr>
          <p:cNvPr id="4" name="Picture 3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95941C2D-9EF0-C32A-BDB5-1A852344F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161417"/>
            <a:ext cx="570294" cy="570294"/>
          </a:xfrm>
          <a:prstGeom prst="rect">
            <a:avLst/>
          </a:prstGeom>
        </p:spPr>
      </p:pic>
      <p:pic>
        <p:nvPicPr>
          <p:cNvPr id="13" name="Picture 12" descr="A picture containing person, person, hairpiece&#10;&#10;Description automatically generated">
            <a:extLst>
              <a:ext uri="{FF2B5EF4-FFF2-40B4-BE49-F238E27FC236}">
                <a16:creationId xmlns:a16="http://schemas.microsoft.com/office/drawing/2014/main" id="{EE794EB6-CE96-52D7-50EC-11FDAAD5D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061870"/>
            <a:ext cx="510951" cy="510951"/>
          </a:xfrm>
          <a:prstGeom prst="rect">
            <a:avLst/>
          </a:prstGeom>
        </p:spPr>
      </p:pic>
      <p:pic>
        <p:nvPicPr>
          <p:cNvPr id="34" name="Picture 3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99C10E4-6189-09A8-AFF0-DCDB5431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559051"/>
            <a:ext cx="619222" cy="619222"/>
          </a:xfrm>
          <a:prstGeom prst="rect">
            <a:avLst/>
          </a:prstGeom>
        </p:spPr>
      </p:pic>
      <p:pic>
        <p:nvPicPr>
          <p:cNvPr id="39" name="Picture 38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CD582288-7696-6DF8-7C10-736FD61B8C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770520"/>
            <a:ext cx="510951" cy="51095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3897BD0-E98E-A971-4611-B1FD7FBADB74}"/>
              </a:ext>
            </a:extLst>
          </p:cNvPr>
          <p:cNvGrpSpPr/>
          <p:nvPr/>
        </p:nvGrpSpPr>
        <p:grpSpPr>
          <a:xfrm>
            <a:off x="1727353" y="4088299"/>
            <a:ext cx="1601773" cy="2155715"/>
            <a:chOff x="1727353" y="4088299"/>
            <a:chExt cx="1601773" cy="2155715"/>
          </a:xfrm>
        </p:grpSpPr>
        <p:pic>
          <p:nvPicPr>
            <p:cNvPr id="33" name="Picture 3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035B0D9C-D03D-3F54-6AFE-017E5B78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2959094" y="4088299"/>
              <a:ext cx="255866" cy="301348"/>
            </a:xfrm>
            <a:prstGeom prst="rect">
              <a:avLst/>
            </a:prstGeom>
          </p:spPr>
        </p:pic>
        <p:pic>
          <p:nvPicPr>
            <p:cNvPr id="35" name="Picture 34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4DB0D2D-6552-1E8C-5FA4-37EB3778B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2976278" y="4592950"/>
              <a:ext cx="255866" cy="364106"/>
            </a:xfrm>
            <a:prstGeom prst="rect">
              <a:avLst/>
            </a:prstGeom>
          </p:spPr>
        </p:pic>
        <p:pic>
          <p:nvPicPr>
            <p:cNvPr id="37" name="Picture 3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6230D44C-0F03-1460-3316-A8EA04243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2959094" y="5762522"/>
              <a:ext cx="370032" cy="481492"/>
            </a:xfrm>
            <a:prstGeom prst="rect">
              <a:avLst/>
            </a:prstGeom>
          </p:spPr>
        </p:pic>
        <p:pic>
          <p:nvPicPr>
            <p:cNvPr id="38" name="Picture 37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FD0BE80-7D7B-7FE5-31D8-54A20CFC1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2952747" y="5178272"/>
              <a:ext cx="376379" cy="45337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4489F4-01AC-B3F2-2A40-62F2BD6F6D1C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E2D155-094C-E287-901E-92109FBE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CEBA06-C62A-625D-C4C6-C7337270BA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273FBC-F96B-7738-4429-1F16339EB24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C2092A-3126-C0B8-7182-6EBD553FABE3}"/>
              </a:ext>
            </a:extLst>
          </p:cNvPr>
          <p:cNvGrpSpPr/>
          <p:nvPr/>
        </p:nvGrpSpPr>
        <p:grpSpPr>
          <a:xfrm>
            <a:off x="3391053" y="4082620"/>
            <a:ext cx="2011150" cy="2046281"/>
            <a:chOff x="3391053" y="4082620"/>
            <a:chExt cx="2011150" cy="2046281"/>
          </a:xfrm>
        </p:grpSpPr>
        <p:pic>
          <p:nvPicPr>
            <p:cNvPr id="43" name="Picture 4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F4BF0591-9179-C870-7FD7-05920FBD1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4467590" y="4082620"/>
              <a:ext cx="255866" cy="301348"/>
            </a:xfrm>
            <a:prstGeom prst="rect">
              <a:avLst/>
            </a:prstGeom>
          </p:spPr>
        </p:pic>
        <p:pic>
          <p:nvPicPr>
            <p:cNvPr id="44" name="Picture 43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E24361D-F3B3-E7C9-F935-5BB822C0B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4467590" y="4683757"/>
              <a:ext cx="267863" cy="298879"/>
            </a:xfrm>
            <a:prstGeom prst="rect">
              <a:avLst/>
            </a:prstGeom>
          </p:spPr>
        </p:pic>
        <p:pic>
          <p:nvPicPr>
            <p:cNvPr id="46" name="Picture 45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0FB9854-C427-926A-8D3E-998331A6C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4467590" y="5280867"/>
              <a:ext cx="255867" cy="308213"/>
            </a:xfrm>
            <a:prstGeom prst="rect">
              <a:avLst/>
            </a:prstGeom>
          </p:spPr>
        </p:pic>
        <p:pic>
          <p:nvPicPr>
            <p:cNvPr id="47" name="Picture 4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C5AA5D81-122E-FE03-CE8C-945D18915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4449594" y="5807664"/>
              <a:ext cx="267863" cy="321237"/>
            </a:xfrm>
            <a:prstGeom prst="rect">
              <a:avLst/>
            </a:prstGeom>
          </p:spPr>
        </p:pic>
        <p:pic>
          <p:nvPicPr>
            <p:cNvPr id="48" name="Picture 47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2778D0FB-A2AD-34A3-5AAA-131820685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5134340" y="4082620"/>
              <a:ext cx="255866" cy="301348"/>
            </a:xfrm>
            <a:prstGeom prst="rect">
              <a:avLst/>
            </a:prstGeom>
          </p:spPr>
        </p:pic>
        <p:pic>
          <p:nvPicPr>
            <p:cNvPr id="49" name="Picture 4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47329495-F600-A63C-46E7-76178A4D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5134340" y="4683757"/>
              <a:ext cx="267863" cy="298879"/>
            </a:xfrm>
            <a:prstGeom prst="rect">
              <a:avLst/>
            </a:prstGeom>
          </p:spPr>
        </p:pic>
        <p:pic>
          <p:nvPicPr>
            <p:cNvPr id="50" name="Picture 49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2235297D-695B-357D-4BA6-8F3C8D28C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5134340" y="5280867"/>
              <a:ext cx="255867" cy="308213"/>
            </a:xfrm>
            <a:prstGeom prst="rect">
              <a:avLst/>
            </a:prstGeom>
          </p:spPr>
        </p:pic>
        <p:pic>
          <p:nvPicPr>
            <p:cNvPr id="51" name="Picture 50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189A4F47-FB98-04AE-F15C-A5A72AB21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5116344" y="5807664"/>
              <a:ext cx="267863" cy="321237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08BEC0-EFAC-8E8A-7323-C0EA23693B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CE3B680-9AE9-3223-E5B2-796DB5953E0E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219241-4FF9-C1ED-70D3-708BF287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1337B5-3531-18BF-E6E3-C7FE8D459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5F7A4A-64F6-E329-8D30-34CE89720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4230672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389B5C4-A79A-2F80-64C9-4E207EF7A3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610" y="486206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8D0CC3-B5F2-6DE6-2DC0-0FA14DC8D249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546374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301B2C-6DEC-FEAD-7AB1-997FF27F23A4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49" y="5965931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6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708641" y="1827500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57046" y="1902653"/>
            <a:ext cx="1251751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50832" y="1902653"/>
            <a:ext cx="1330542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6002135" y="1900001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25" y="1979925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70610" y="1518260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78429" y="2013981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63226" y="2478196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808797" y="247079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81374" y="2464879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79655" y="2464879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68499" y="2474676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98694" y="1639622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79550" y="3001332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96085" y="3001332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46093" y="2980616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53029" y="1453844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45676" y="-739195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50832" y="1161080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pic>
        <p:nvPicPr>
          <p:cNvPr id="4" name="Picture 3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95941C2D-9EF0-C32A-BDB5-1A852344F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161417"/>
            <a:ext cx="570294" cy="570294"/>
          </a:xfrm>
          <a:prstGeom prst="rect">
            <a:avLst/>
          </a:prstGeom>
        </p:spPr>
      </p:pic>
      <p:pic>
        <p:nvPicPr>
          <p:cNvPr id="13" name="Picture 12" descr="A picture containing person, person, hairpiece&#10;&#10;Description automatically generated">
            <a:extLst>
              <a:ext uri="{FF2B5EF4-FFF2-40B4-BE49-F238E27FC236}">
                <a16:creationId xmlns:a16="http://schemas.microsoft.com/office/drawing/2014/main" id="{EE794EB6-CE96-52D7-50EC-11FDAAD5D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061870"/>
            <a:ext cx="510951" cy="510951"/>
          </a:xfrm>
          <a:prstGeom prst="rect">
            <a:avLst/>
          </a:prstGeom>
        </p:spPr>
      </p:pic>
      <p:pic>
        <p:nvPicPr>
          <p:cNvPr id="34" name="Picture 3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99C10E4-6189-09A8-AFF0-DCDB5431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559051"/>
            <a:ext cx="619222" cy="619222"/>
          </a:xfrm>
          <a:prstGeom prst="rect">
            <a:avLst/>
          </a:prstGeom>
        </p:spPr>
      </p:pic>
      <p:pic>
        <p:nvPicPr>
          <p:cNvPr id="39" name="Picture 38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CD582288-7696-6DF8-7C10-736FD61B8C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770520"/>
            <a:ext cx="510951" cy="51095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A2531E5-06CD-59F6-54CE-CE4501F3D6B9}"/>
              </a:ext>
            </a:extLst>
          </p:cNvPr>
          <p:cNvGrpSpPr/>
          <p:nvPr/>
        </p:nvGrpSpPr>
        <p:grpSpPr>
          <a:xfrm>
            <a:off x="1727353" y="4088299"/>
            <a:ext cx="1601773" cy="2155715"/>
            <a:chOff x="1727353" y="4088299"/>
            <a:chExt cx="1601773" cy="2155715"/>
          </a:xfrm>
        </p:grpSpPr>
        <p:pic>
          <p:nvPicPr>
            <p:cNvPr id="33" name="Picture 3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035B0D9C-D03D-3F54-6AFE-017E5B78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2959094" y="4088299"/>
              <a:ext cx="255866" cy="301348"/>
            </a:xfrm>
            <a:prstGeom prst="rect">
              <a:avLst/>
            </a:prstGeom>
          </p:spPr>
        </p:pic>
        <p:pic>
          <p:nvPicPr>
            <p:cNvPr id="35" name="Picture 34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4DB0D2D-6552-1E8C-5FA4-37EB3778B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2976278" y="4592950"/>
              <a:ext cx="255866" cy="364106"/>
            </a:xfrm>
            <a:prstGeom prst="rect">
              <a:avLst/>
            </a:prstGeom>
          </p:spPr>
        </p:pic>
        <p:pic>
          <p:nvPicPr>
            <p:cNvPr id="37" name="Picture 3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6230D44C-0F03-1460-3316-A8EA04243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2959094" y="5762522"/>
              <a:ext cx="370032" cy="481492"/>
            </a:xfrm>
            <a:prstGeom prst="rect">
              <a:avLst/>
            </a:prstGeom>
          </p:spPr>
        </p:pic>
        <p:pic>
          <p:nvPicPr>
            <p:cNvPr id="38" name="Picture 37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FD0BE80-7D7B-7FE5-31D8-54A20CFC1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2952747" y="5178272"/>
              <a:ext cx="376379" cy="45337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4489F4-01AC-B3F2-2A40-62F2BD6F6D1C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E2D155-094C-E287-901E-92109FBE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CEBA06-C62A-625D-C4C6-C7337270BA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273FBC-F96B-7738-4429-1F16339EB24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4AF48A-66A0-1FFC-6415-DB667B00D4D1}"/>
              </a:ext>
            </a:extLst>
          </p:cNvPr>
          <p:cNvGrpSpPr/>
          <p:nvPr/>
        </p:nvGrpSpPr>
        <p:grpSpPr>
          <a:xfrm>
            <a:off x="3391053" y="4082620"/>
            <a:ext cx="2011150" cy="2046281"/>
            <a:chOff x="3391053" y="4082620"/>
            <a:chExt cx="2011150" cy="2046281"/>
          </a:xfrm>
        </p:grpSpPr>
        <p:pic>
          <p:nvPicPr>
            <p:cNvPr id="43" name="Picture 4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F4BF0591-9179-C870-7FD7-05920FBD1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4467590" y="4082620"/>
              <a:ext cx="255866" cy="301348"/>
            </a:xfrm>
            <a:prstGeom prst="rect">
              <a:avLst/>
            </a:prstGeom>
          </p:spPr>
        </p:pic>
        <p:pic>
          <p:nvPicPr>
            <p:cNvPr id="44" name="Picture 43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E24361D-F3B3-E7C9-F935-5BB822C0B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4467590" y="4683757"/>
              <a:ext cx="267863" cy="298879"/>
            </a:xfrm>
            <a:prstGeom prst="rect">
              <a:avLst/>
            </a:prstGeom>
          </p:spPr>
        </p:pic>
        <p:pic>
          <p:nvPicPr>
            <p:cNvPr id="46" name="Picture 45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0FB9854-C427-926A-8D3E-998331A6C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4467590" y="5280867"/>
              <a:ext cx="255867" cy="308213"/>
            </a:xfrm>
            <a:prstGeom prst="rect">
              <a:avLst/>
            </a:prstGeom>
          </p:spPr>
        </p:pic>
        <p:pic>
          <p:nvPicPr>
            <p:cNvPr id="47" name="Picture 4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C5AA5D81-122E-FE03-CE8C-945D18915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4449594" y="5807664"/>
              <a:ext cx="267863" cy="321237"/>
            </a:xfrm>
            <a:prstGeom prst="rect">
              <a:avLst/>
            </a:prstGeom>
          </p:spPr>
        </p:pic>
        <p:pic>
          <p:nvPicPr>
            <p:cNvPr id="48" name="Picture 47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2778D0FB-A2AD-34A3-5AAA-131820685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5134340" y="4082620"/>
              <a:ext cx="255866" cy="301348"/>
            </a:xfrm>
            <a:prstGeom prst="rect">
              <a:avLst/>
            </a:prstGeom>
          </p:spPr>
        </p:pic>
        <p:pic>
          <p:nvPicPr>
            <p:cNvPr id="49" name="Picture 4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47329495-F600-A63C-46E7-76178A4D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5134340" y="4683757"/>
              <a:ext cx="267863" cy="298879"/>
            </a:xfrm>
            <a:prstGeom prst="rect">
              <a:avLst/>
            </a:prstGeom>
          </p:spPr>
        </p:pic>
        <p:pic>
          <p:nvPicPr>
            <p:cNvPr id="50" name="Picture 49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2235297D-695B-357D-4BA6-8F3C8D28C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5134340" y="5280867"/>
              <a:ext cx="255867" cy="308213"/>
            </a:xfrm>
            <a:prstGeom prst="rect">
              <a:avLst/>
            </a:prstGeom>
          </p:spPr>
        </p:pic>
        <p:pic>
          <p:nvPicPr>
            <p:cNvPr id="51" name="Picture 50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189A4F47-FB98-04AE-F15C-A5A72AB21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5116344" y="5807664"/>
              <a:ext cx="267863" cy="321237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08BEC0-EFAC-8E8A-7323-C0EA23693B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CE3B680-9AE9-3223-E5B2-796DB5953E0E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219241-4FF9-C1ED-70D3-708BF287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1337B5-3531-18BF-E6E3-C7FE8D459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5F7A4A-64F6-E329-8D30-34CE89720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4230672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389B5C4-A79A-2F80-64C9-4E207EF7A3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610" y="486206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8D0CC3-B5F2-6DE6-2DC0-0FA14DC8D249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546374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301B2C-6DEC-FEAD-7AB1-997FF27F23A4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49" y="5965931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501729-44EE-3A8E-A786-13F33730034C}"/>
              </a:ext>
            </a:extLst>
          </p:cNvPr>
          <p:cNvGrpSpPr/>
          <p:nvPr/>
        </p:nvGrpSpPr>
        <p:grpSpPr>
          <a:xfrm>
            <a:off x="5573999" y="4082620"/>
            <a:ext cx="2707875" cy="2046281"/>
            <a:chOff x="5573999" y="4082620"/>
            <a:chExt cx="2707875" cy="2046281"/>
          </a:xfrm>
        </p:grpSpPr>
        <p:pic>
          <p:nvPicPr>
            <p:cNvPr id="62" name="Picture 61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88896CC4-5D63-CEFB-CA1A-253802114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6285645" y="4082620"/>
              <a:ext cx="255866" cy="301348"/>
            </a:xfrm>
            <a:prstGeom prst="rect">
              <a:avLst/>
            </a:prstGeom>
          </p:spPr>
        </p:pic>
        <p:pic>
          <p:nvPicPr>
            <p:cNvPr id="63" name="Picture 62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8CEB9995-FC8A-6C93-096D-C1CEACA11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6285645" y="4683757"/>
              <a:ext cx="267863" cy="298879"/>
            </a:xfrm>
            <a:prstGeom prst="rect">
              <a:avLst/>
            </a:prstGeom>
          </p:spPr>
        </p:pic>
        <p:pic>
          <p:nvPicPr>
            <p:cNvPr id="64" name="Picture 63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C24F268D-633E-4D67-64FB-E05BEE38DB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6285645" y="5280867"/>
              <a:ext cx="255867" cy="308213"/>
            </a:xfrm>
            <a:prstGeom prst="rect">
              <a:avLst/>
            </a:prstGeom>
          </p:spPr>
        </p:pic>
        <p:pic>
          <p:nvPicPr>
            <p:cNvPr id="65" name="Picture 64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23212ABB-0EEA-2BE2-E3A9-F67BF17F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6267649" y="5807664"/>
              <a:ext cx="267863" cy="321237"/>
            </a:xfrm>
            <a:prstGeom prst="rect">
              <a:avLst/>
            </a:prstGeom>
          </p:spPr>
        </p:pic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9140F0D-D122-0D20-3FE1-92314A003028}"/>
                </a:ext>
              </a:extLst>
            </p:cNvPr>
            <p:cNvSpPr/>
            <p:nvPr/>
          </p:nvSpPr>
          <p:spPr>
            <a:xfrm>
              <a:off x="6608147" y="4160519"/>
              <a:ext cx="267863" cy="1968381"/>
            </a:xfrm>
            <a:prstGeom prst="rightBrace">
              <a:avLst>
                <a:gd name="adj1" fmla="val 176173"/>
                <a:gd name="adj2" fmla="val 50000"/>
              </a:avLst>
            </a:prstGeom>
            <a:ln>
              <a:solidFill>
                <a:srgbClr val="214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6DF43B-F5D3-7071-E9BA-5BBAFF951B29}"/>
                    </a:ext>
                  </a:extLst>
                </p:cNvPr>
                <p:cNvSpPr txBox="1"/>
                <p:nvPr/>
              </p:nvSpPr>
              <p:spPr>
                <a:xfrm>
                  <a:off x="7010377" y="4667185"/>
                  <a:ext cx="1271497" cy="7326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.12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0.26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0.57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0.89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6DF43B-F5D3-7071-E9BA-5BBAFF951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377" y="4667185"/>
                  <a:ext cx="1271497" cy="732636"/>
                </a:xfrm>
                <a:prstGeom prst="rect">
                  <a:avLst/>
                </a:prstGeom>
                <a:blipFill>
                  <a:blip r:embed="rId18"/>
                  <a:stretch>
                    <a:fillRect r="-311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91ECF5-01EB-8B6A-AC2D-5533A51C26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74" y="4239869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F2CD9C8-E5D7-7D66-F49C-7CF6DCF4DC40}"/>
                </a:ext>
              </a:extLst>
            </p:cNvPr>
            <p:cNvCxnSpPr>
              <a:cxnSpLocks/>
            </p:cNvCxnSpPr>
            <p:nvPr/>
          </p:nvCxnSpPr>
          <p:spPr>
            <a:xfrm>
              <a:off x="5573999" y="4809019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2D5137D-9EBD-D0BC-5DBE-4BDC36864D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3999" y="5444793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D88FC79-DFC8-ADDB-9279-61C0FE241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7778" y="5965931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60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708641" y="1827500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57046" y="1902653"/>
            <a:ext cx="1251751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50832" y="1902653"/>
            <a:ext cx="1330542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6002135" y="1900001"/>
            <a:ext cx="1330543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25" y="1979925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70610" y="1518260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78429" y="2013981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63226" y="2478196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808797" y="247079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81374" y="2464879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79655" y="2464879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68499" y="2474676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98694" y="1639622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79550" y="3001332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96085" y="3001332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46093" y="2980616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53029" y="1453844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45676" y="-739195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50832" y="1161080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pic>
        <p:nvPicPr>
          <p:cNvPr id="4" name="Picture 3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95941C2D-9EF0-C32A-BDB5-1A852344F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161417"/>
            <a:ext cx="570294" cy="570294"/>
          </a:xfrm>
          <a:prstGeom prst="rect">
            <a:avLst/>
          </a:prstGeom>
        </p:spPr>
      </p:pic>
      <p:pic>
        <p:nvPicPr>
          <p:cNvPr id="13" name="Picture 12" descr="A picture containing person, person, hairpiece&#10;&#10;Description automatically generated">
            <a:extLst>
              <a:ext uri="{FF2B5EF4-FFF2-40B4-BE49-F238E27FC236}">
                <a16:creationId xmlns:a16="http://schemas.microsoft.com/office/drawing/2014/main" id="{EE794EB6-CE96-52D7-50EC-11FDAAD5D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061870"/>
            <a:ext cx="510951" cy="510951"/>
          </a:xfrm>
          <a:prstGeom prst="rect">
            <a:avLst/>
          </a:prstGeom>
        </p:spPr>
      </p:pic>
      <p:pic>
        <p:nvPicPr>
          <p:cNvPr id="34" name="Picture 3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399C10E4-6189-09A8-AFF0-DCDB5431A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559051"/>
            <a:ext cx="619222" cy="619222"/>
          </a:xfrm>
          <a:prstGeom prst="rect">
            <a:avLst/>
          </a:prstGeom>
        </p:spPr>
      </p:pic>
      <p:pic>
        <p:nvPicPr>
          <p:cNvPr id="39" name="Picture 38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CD582288-7696-6DF8-7C10-736FD61B8C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770520"/>
            <a:ext cx="510951" cy="510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8DA08D-C79E-6759-C36B-7BC8EC555C54}"/>
              </a:ext>
            </a:extLst>
          </p:cNvPr>
          <p:cNvGrpSpPr/>
          <p:nvPr/>
        </p:nvGrpSpPr>
        <p:grpSpPr>
          <a:xfrm>
            <a:off x="1727353" y="4088299"/>
            <a:ext cx="1601773" cy="2155715"/>
            <a:chOff x="1727353" y="4088299"/>
            <a:chExt cx="1601773" cy="2155715"/>
          </a:xfrm>
        </p:grpSpPr>
        <p:pic>
          <p:nvPicPr>
            <p:cNvPr id="33" name="Picture 3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035B0D9C-D03D-3F54-6AFE-017E5B78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2959094" y="4088299"/>
              <a:ext cx="255866" cy="301348"/>
            </a:xfrm>
            <a:prstGeom prst="rect">
              <a:avLst/>
            </a:prstGeom>
          </p:spPr>
        </p:pic>
        <p:pic>
          <p:nvPicPr>
            <p:cNvPr id="35" name="Picture 34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4DB0D2D-6552-1E8C-5FA4-37EB3778B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2976278" y="4592950"/>
              <a:ext cx="255866" cy="364106"/>
            </a:xfrm>
            <a:prstGeom prst="rect">
              <a:avLst/>
            </a:prstGeom>
          </p:spPr>
        </p:pic>
        <p:pic>
          <p:nvPicPr>
            <p:cNvPr id="37" name="Picture 3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6230D44C-0F03-1460-3316-A8EA04243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2959094" y="5762522"/>
              <a:ext cx="370032" cy="481492"/>
            </a:xfrm>
            <a:prstGeom prst="rect">
              <a:avLst/>
            </a:prstGeom>
          </p:spPr>
        </p:pic>
        <p:pic>
          <p:nvPicPr>
            <p:cNvPr id="38" name="Picture 37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FD0BE80-7D7B-7FE5-31D8-54A20CFC1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2952747" y="5178272"/>
              <a:ext cx="376379" cy="45337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4489F4-01AC-B3F2-2A40-62F2BD6F6D1C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0E2D155-094C-E287-901E-92109FBE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7635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CEBA06-C62A-625D-C4C6-C7337270BA84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273FBC-F96B-7738-4429-1F16339EB246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504302-C4DD-6430-6399-DB399B2273FC}"/>
              </a:ext>
            </a:extLst>
          </p:cNvPr>
          <p:cNvGrpSpPr/>
          <p:nvPr/>
        </p:nvGrpSpPr>
        <p:grpSpPr>
          <a:xfrm>
            <a:off x="3391053" y="4082620"/>
            <a:ext cx="2011150" cy="2046281"/>
            <a:chOff x="3391053" y="4082620"/>
            <a:chExt cx="2011150" cy="2046281"/>
          </a:xfrm>
        </p:grpSpPr>
        <p:pic>
          <p:nvPicPr>
            <p:cNvPr id="43" name="Picture 42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F4BF0591-9179-C870-7FD7-05920FBD1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4467590" y="4082620"/>
              <a:ext cx="255866" cy="301348"/>
            </a:xfrm>
            <a:prstGeom prst="rect">
              <a:avLst/>
            </a:prstGeom>
          </p:spPr>
        </p:pic>
        <p:pic>
          <p:nvPicPr>
            <p:cNvPr id="44" name="Picture 43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E24361D-F3B3-E7C9-F935-5BB822C0B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4467590" y="4683757"/>
              <a:ext cx="267863" cy="298879"/>
            </a:xfrm>
            <a:prstGeom prst="rect">
              <a:avLst/>
            </a:prstGeom>
          </p:spPr>
        </p:pic>
        <p:pic>
          <p:nvPicPr>
            <p:cNvPr id="46" name="Picture 45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F0FB9854-C427-926A-8D3E-998331A6C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4467590" y="5280867"/>
              <a:ext cx="255867" cy="308213"/>
            </a:xfrm>
            <a:prstGeom prst="rect">
              <a:avLst/>
            </a:prstGeom>
          </p:spPr>
        </p:pic>
        <p:pic>
          <p:nvPicPr>
            <p:cNvPr id="47" name="Picture 46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C5AA5D81-122E-FE03-CE8C-945D18915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4449594" y="5807664"/>
              <a:ext cx="267863" cy="321237"/>
            </a:xfrm>
            <a:prstGeom prst="rect">
              <a:avLst/>
            </a:prstGeom>
          </p:spPr>
        </p:pic>
        <p:pic>
          <p:nvPicPr>
            <p:cNvPr id="48" name="Picture 47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2778D0FB-A2AD-34A3-5AAA-131820685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5134340" y="4082620"/>
              <a:ext cx="255866" cy="301348"/>
            </a:xfrm>
            <a:prstGeom prst="rect">
              <a:avLst/>
            </a:prstGeom>
          </p:spPr>
        </p:pic>
        <p:pic>
          <p:nvPicPr>
            <p:cNvPr id="49" name="Picture 4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47329495-F600-A63C-46E7-76178A4D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5134340" y="4683757"/>
              <a:ext cx="267863" cy="298879"/>
            </a:xfrm>
            <a:prstGeom prst="rect">
              <a:avLst/>
            </a:prstGeom>
          </p:spPr>
        </p:pic>
        <p:pic>
          <p:nvPicPr>
            <p:cNvPr id="50" name="Picture 49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2235297D-695B-357D-4BA6-8F3C8D28C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5134340" y="5280867"/>
              <a:ext cx="255867" cy="308213"/>
            </a:xfrm>
            <a:prstGeom prst="rect">
              <a:avLst/>
            </a:prstGeom>
          </p:spPr>
        </p:pic>
        <p:pic>
          <p:nvPicPr>
            <p:cNvPr id="51" name="Picture 50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189A4F47-FB98-04AE-F15C-A5A72AB21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5116344" y="5807664"/>
              <a:ext cx="267863" cy="321237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08BEC0-EFAC-8E8A-7323-C0EA23693BCA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239869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CE3B680-9AE9-3223-E5B2-796DB5953E0E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27" y="4828952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219241-4FF9-C1ED-70D3-708BF287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4" y="5446564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1337B5-3531-18BF-E6E3-C7FE8D459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91053" y="5968283"/>
              <a:ext cx="95450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C5F7A4A-64F6-E329-8D30-34CE89720DB6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4230672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389B5C4-A79A-2F80-64C9-4E207EF7A3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610" y="486206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8D0CC3-B5F2-6DE6-2DC0-0FA14DC8D249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11" y="5463747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301B2C-6DEC-FEAD-7AB1-997FF27F23A4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49" y="5965931"/>
              <a:ext cx="188574" cy="26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188DC1-40AB-C3DB-5A77-3BC063C55A74}"/>
              </a:ext>
            </a:extLst>
          </p:cNvPr>
          <p:cNvGrpSpPr/>
          <p:nvPr/>
        </p:nvGrpSpPr>
        <p:grpSpPr>
          <a:xfrm>
            <a:off x="5573999" y="4082620"/>
            <a:ext cx="2707875" cy="2046281"/>
            <a:chOff x="5573999" y="4082620"/>
            <a:chExt cx="2707875" cy="2046281"/>
          </a:xfrm>
        </p:grpSpPr>
        <p:pic>
          <p:nvPicPr>
            <p:cNvPr id="62" name="Picture 61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88896CC4-5D63-CEFB-CA1A-253802114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6285645" y="4082620"/>
              <a:ext cx="255866" cy="301348"/>
            </a:xfrm>
            <a:prstGeom prst="rect">
              <a:avLst/>
            </a:prstGeom>
          </p:spPr>
        </p:pic>
        <p:pic>
          <p:nvPicPr>
            <p:cNvPr id="63" name="Picture 62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8CEB9995-FC8A-6C93-096D-C1CEACA11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6285645" y="4683757"/>
              <a:ext cx="267863" cy="298879"/>
            </a:xfrm>
            <a:prstGeom prst="rect">
              <a:avLst/>
            </a:prstGeom>
          </p:spPr>
        </p:pic>
        <p:pic>
          <p:nvPicPr>
            <p:cNvPr id="64" name="Picture 63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C24F268D-633E-4D67-64FB-E05BEE38DB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6285645" y="5280867"/>
              <a:ext cx="255867" cy="308213"/>
            </a:xfrm>
            <a:prstGeom prst="rect">
              <a:avLst/>
            </a:prstGeom>
          </p:spPr>
        </p:pic>
        <p:pic>
          <p:nvPicPr>
            <p:cNvPr id="65" name="Picture 64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23212ABB-0EEA-2BE2-E3A9-F67BF17F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6267649" y="5807664"/>
              <a:ext cx="267863" cy="321237"/>
            </a:xfrm>
            <a:prstGeom prst="rect">
              <a:avLst/>
            </a:prstGeom>
          </p:spPr>
        </p:pic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9140F0D-D122-0D20-3FE1-92314A003028}"/>
                </a:ext>
              </a:extLst>
            </p:cNvPr>
            <p:cNvSpPr/>
            <p:nvPr/>
          </p:nvSpPr>
          <p:spPr>
            <a:xfrm>
              <a:off x="6608147" y="4160519"/>
              <a:ext cx="267863" cy="1968381"/>
            </a:xfrm>
            <a:prstGeom prst="rightBrace">
              <a:avLst>
                <a:gd name="adj1" fmla="val 176173"/>
                <a:gd name="adj2" fmla="val 50000"/>
              </a:avLst>
            </a:prstGeom>
            <a:ln>
              <a:solidFill>
                <a:srgbClr val="214E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6DF43B-F5D3-7071-E9BA-5BBAFF951B29}"/>
                    </a:ext>
                  </a:extLst>
                </p:cNvPr>
                <p:cNvSpPr txBox="1"/>
                <p:nvPr/>
              </p:nvSpPr>
              <p:spPr>
                <a:xfrm>
                  <a:off x="7010377" y="4667185"/>
                  <a:ext cx="1271497" cy="7326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.12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0.26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0.57</m:t>
                                  </m:r>
                                </m:e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0.89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6DF43B-F5D3-7071-E9BA-5BBAFF951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377" y="4667185"/>
                  <a:ext cx="1271497" cy="732636"/>
                </a:xfrm>
                <a:prstGeom prst="rect">
                  <a:avLst/>
                </a:prstGeom>
                <a:blipFill>
                  <a:blip r:embed="rId18"/>
                  <a:stretch>
                    <a:fillRect r="-311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91ECF5-01EB-8B6A-AC2D-5533A51C26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74" y="4239869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F2CD9C8-E5D7-7D66-F49C-7CF6DCF4DC40}"/>
                </a:ext>
              </a:extLst>
            </p:cNvPr>
            <p:cNvCxnSpPr>
              <a:cxnSpLocks/>
            </p:cNvCxnSpPr>
            <p:nvPr/>
          </p:nvCxnSpPr>
          <p:spPr>
            <a:xfrm>
              <a:off x="5573999" y="4809019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2D5137D-9EBD-D0BC-5DBE-4BDC36864D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3999" y="5444793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D88FC79-DFC8-ADDB-9279-61C0FE241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7778" y="5965931"/>
              <a:ext cx="612880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37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B618E-A402-4461-A94D-5E18EE1DC32C}"/>
              </a:ext>
            </a:extLst>
          </p:cNvPr>
          <p:cNvSpPr txBox="1"/>
          <p:nvPr/>
        </p:nvSpPr>
        <p:spPr>
          <a:xfrm>
            <a:off x="4689409" y="3228945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Preprocessing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9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694354" y="2894274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42759" y="2969427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36545" y="2969427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Structure Images</a:t>
            </a:r>
          </a:p>
          <a:p>
            <a:pPr algn="ctr"/>
            <a:r>
              <a:rPr lang="en-IN" sz="1400" dirty="0"/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5987848" y="2966775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738" y="3046699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56323" y="2585034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64142" y="3080755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48939" y="3544970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794510" y="353757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67087" y="3531653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65368" y="3531653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54212" y="3541450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84407" y="2706396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65263" y="4068106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81798" y="4068106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31806" y="4047390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38742" y="2520618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31389" y="327579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36545" y="2227854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B0F87E-9C7B-4A19-63C1-570547C43BE1}"/>
              </a:ext>
            </a:extLst>
          </p:cNvPr>
          <p:cNvSpPr/>
          <p:nvPr/>
        </p:nvSpPr>
        <p:spPr>
          <a:xfrm>
            <a:off x="2083016" y="2165370"/>
            <a:ext cx="5665295" cy="3218477"/>
          </a:xfrm>
          <a:prstGeom prst="rect">
            <a:avLst/>
          </a:prstGeom>
          <a:noFill/>
          <a:ln w="38100">
            <a:solidFill>
              <a:srgbClr val="F50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1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0B31-5A67-332E-99E6-CAFD66B9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 &amp; Crop Face from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FFFBDE-2CEC-1B75-C692-7C18BE6D0CDA}"/>
              </a:ext>
            </a:extLst>
          </p:cNvPr>
          <p:cNvGrpSpPr/>
          <p:nvPr/>
        </p:nvGrpSpPr>
        <p:grpSpPr>
          <a:xfrm>
            <a:off x="636814" y="2772992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AA405E-0C02-4D59-337A-81FBF5305CB1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E9A1C5-D5CD-1A86-33D5-D719AB11ED13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D14B3-8E34-F9EC-DA29-4E35719BF5A9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9199E8C-BF2F-6273-A482-E346EEC7BFC4}"/>
              </a:ext>
            </a:extLst>
          </p:cNvPr>
          <p:cNvSpPr/>
          <p:nvPr/>
        </p:nvSpPr>
        <p:spPr>
          <a:xfrm>
            <a:off x="2485219" y="2848145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24CC2B-8D64-1077-C4CE-AD6F8B5BC357}"/>
              </a:ext>
            </a:extLst>
          </p:cNvPr>
          <p:cNvCxnSpPr/>
          <p:nvPr/>
        </p:nvCxnSpPr>
        <p:spPr>
          <a:xfrm>
            <a:off x="1991399" y="342368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D1FB25-4E62-D275-B59F-762235027C1B}"/>
              </a:ext>
            </a:extLst>
          </p:cNvPr>
          <p:cNvSpPr txBox="1"/>
          <p:nvPr/>
        </p:nvSpPr>
        <p:spPr>
          <a:xfrm>
            <a:off x="2407723" y="3946824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482BA-62B6-6A58-DFC1-C2B6E682052E}"/>
              </a:ext>
            </a:extLst>
          </p:cNvPr>
          <p:cNvSpPr txBox="1"/>
          <p:nvPr/>
        </p:nvSpPr>
        <p:spPr>
          <a:xfrm>
            <a:off x="681202" y="2399336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6B432F-303F-C6A3-05D7-DFB2A89C6686}"/>
              </a:ext>
            </a:extLst>
          </p:cNvPr>
          <p:cNvCxnSpPr/>
          <p:nvPr/>
        </p:nvCxnSpPr>
        <p:spPr>
          <a:xfrm>
            <a:off x="4296792" y="1453844"/>
            <a:ext cx="0" cy="489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3CF90-6918-9E93-FD32-81B545245C00}"/>
              </a:ext>
            </a:extLst>
          </p:cNvPr>
          <p:cNvGrpSpPr/>
          <p:nvPr/>
        </p:nvGrpSpPr>
        <p:grpSpPr>
          <a:xfrm>
            <a:off x="4584578" y="1155207"/>
            <a:ext cx="3200400" cy="3189150"/>
            <a:chOff x="4584578" y="1155207"/>
            <a:chExt cx="3200400" cy="31891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97FBC8-F1D2-B353-BEF5-3EAA11A1B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4578" y="1658307"/>
              <a:ext cx="3200400" cy="26860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305896-C478-49F7-6656-9404698A0367}"/>
                </a:ext>
              </a:extLst>
            </p:cNvPr>
            <p:cNvSpPr txBox="1"/>
            <p:nvPr/>
          </p:nvSpPr>
          <p:spPr>
            <a:xfrm>
              <a:off x="4806428" y="1155207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u="sng" dirty="0"/>
                <a:t>Original Data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5AAB0F-C0DF-A23D-5D1C-7EDF6A4A9EC4}"/>
              </a:ext>
            </a:extLst>
          </p:cNvPr>
          <p:cNvGrpSpPr/>
          <p:nvPr/>
        </p:nvGrpSpPr>
        <p:grpSpPr>
          <a:xfrm>
            <a:off x="8663127" y="1114594"/>
            <a:ext cx="3352800" cy="3305963"/>
            <a:chOff x="8663127" y="1114594"/>
            <a:chExt cx="3352800" cy="330596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762D4CA-2FE5-D836-8676-DF4FA93C7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3127" y="1658307"/>
              <a:ext cx="3352800" cy="27622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37B3D2-B5B5-8237-7EB3-7D5127D0822A}"/>
                </a:ext>
              </a:extLst>
            </p:cNvPr>
            <p:cNvSpPr txBox="1"/>
            <p:nvPr/>
          </p:nvSpPr>
          <p:spPr>
            <a:xfrm>
              <a:off x="8663127" y="1114594"/>
              <a:ext cx="225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u="sng" dirty="0"/>
                <a:t>Cropped Faces Data</a:t>
              </a:r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D78040C-AB20-3897-2158-773F5A6C8B4A}"/>
              </a:ext>
            </a:extLst>
          </p:cNvPr>
          <p:cNvSpPr/>
          <p:nvPr/>
        </p:nvSpPr>
        <p:spPr>
          <a:xfrm>
            <a:off x="7618523" y="2794798"/>
            <a:ext cx="770876" cy="244634"/>
          </a:xfrm>
          <a:prstGeom prst="rightArrow">
            <a:avLst>
              <a:gd name="adj1" fmla="val 10935"/>
              <a:gd name="adj2" fmla="val 47830"/>
            </a:avLst>
          </a:prstGeom>
          <a:solidFill>
            <a:srgbClr val="214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CB3CC2-473B-A727-AA60-2818228315BC}"/>
              </a:ext>
            </a:extLst>
          </p:cNvPr>
          <p:cNvGrpSpPr/>
          <p:nvPr/>
        </p:nvGrpSpPr>
        <p:grpSpPr>
          <a:xfrm>
            <a:off x="6021861" y="1524539"/>
            <a:ext cx="1201019" cy="3247626"/>
            <a:chOff x="5671485" y="4589937"/>
            <a:chExt cx="1201019" cy="3247626"/>
          </a:xfrm>
        </p:grpSpPr>
        <p:pic>
          <p:nvPicPr>
            <p:cNvPr id="13" name="Picture 12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9FE232B9-6AAD-793E-EB19-4213C6240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44" y="7267269"/>
              <a:ext cx="570294" cy="570294"/>
            </a:xfrm>
            <a:prstGeom prst="rect">
              <a:avLst/>
            </a:prstGeom>
          </p:spPr>
        </p:pic>
        <p:pic>
          <p:nvPicPr>
            <p:cNvPr id="14" name="Picture 13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3C23D11A-B51D-D08B-E8D7-77001441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883" y="7296940"/>
              <a:ext cx="510951" cy="510951"/>
            </a:xfrm>
            <a:prstGeom prst="rect">
              <a:avLst/>
            </a:prstGeom>
          </p:spPr>
        </p:pic>
        <p:pic>
          <p:nvPicPr>
            <p:cNvPr id="15" name="Picture 14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E1BBC00C-A3FF-4DFC-F5BA-01C573445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485" y="4589937"/>
              <a:ext cx="619222" cy="619222"/>
            </a:xfrm>
            <a:prstGeom prst="rect">
              <a:avLst/>
            </a:prstGeom>
          </p:spPr>
        </p:pic>
        <p:pic>
          <p:nvPicPr>
            <p:cNvPr id="16" name="Picture 15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C395FDA7-89A5-0610-D42E-48B991F57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553" y="4680989"/>
              <a:ext cx="510951" cy="51095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0B9C9-FE4A-055F-B69E-8330EB37110A}"/>
              </a:ext>
            </a:extLst>
          </p:cNvPr>
          <p:cNvGrpSpPr/>
          <p:nvPr/>
        </p:nvGrpSpPr>
        <p:grpSpPr>
          <a:xfrm>
            <a:off x="10128892" y="1658306"/>
            <a:ext cx="867077" cy="3165724"/>
            <a:chOff x="2462049" y="1402248"/>
            <a:chExt cx="867077" cy="3165724"/>
          </a:xfrm>
        </p:grpSpPr>
        <p:pic>
          <p:nvPicPr>
            <p:cNvPr id="18" name="Picture 17" descr="A picture containing person, person, hairpiece&#10;&#10;Description automatically generated">
              <a:extLst>
                <a:ext uri="{FF2B5EF4-FFF2-40B4-BE49-F238E27FC236}">
                  <a16:creationId xmlns:a16="http://schemas.microsoft.com/office/drawing/2014/main" id="{97C90DE2-BC35-3BFB-C793-126C1F931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1" t="16542" r="25909" b="29020"/>
            <a:stretch/>
          </p:blipFill>
          <p:spPr>
            <a:xfrm>
              <a:off x="2462049" y="4114593"/>
              <a:ext cx="255866" cy="301348"/>
            </a:xfrm>
            <a:prstGeom prst="rect">
              <a:avLst/>
            </a:prstGeom>
          </p:spPr>
        </p:pic>
        <p:pic>
          <p:nvPicPr>
            <p:cNvPr id="19" name="Picture 18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7D303F24-D8CC-4585-1A51-E59B400FD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0" t="13694" r="24681" b="23367"/>
            <a:stretch/>
          </p:blipFill>
          <p:spPr>
            <a:xfrm>
              <a:off x="2589982" y="1402248"/>
              <a:ext cx="255866" cy="364106"/>
            </a:xfrm>
            <a:prstGeom prst="rect">
              <a:avLst/>
            </a:prstGeom>
          </p:spPr>
        </p:pic>
        <p:pic>
          <p:nvPicPr>
            <p:cNvPr id="20" name="Picture 19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90E3F319-4DE3-DD42-5966-E1C6516E7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207" r="27998" b="22428"/>
            <a:stretch/>
          </p:blipFill>
          <p:spPr>
            <a:xfrm>
              <a:off x="2959094" y="1406211"/>
              <a:ext cx="370032" cy="481492"/>
            </a:xfrm>
            <a:prstGeom prst="rect">
              <a:avLst/>
            </a:prstGeom>
          </p:spPr>
        </p:pic>
        <p:pic>
          <p:nvPicPr>
            <p:cNvPr id="21" name="Picture 20" descr="A person with red hair&#10;&#10;Description automatically generated with low confidence">
              <a:extLst>
                <a:ext uri="{FF2B5EF4-FFF2-40B4-BE49-F238E27FC236}">
                  <a16:creationId xmlns:a16="http://schemas.microsoft.com/office/drawing/2014/main" id="{C95519B5-6485-BF61-5B57-E34EACDAA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3" t="18203" r="23889" b="25077"/>
            <a:stretch/>
          </p:blipFill>
          <p:spPr>
            <a:xfrm>
              <a:off x="2845848" y="4114593"/>
              <a:ext cx="376379" cy="453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4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Structuring Images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694354" y="2894274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42759" y="2969427"/>
            <a:ext cx="1251751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36545" y="2969427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Structure Images</a:t>
            </a:r>
          </a:p>
          <a:p>
            <a:pPr algn="ctr"/>
            <a:r>
              <a:rPr lang="en-IN" sz="1400" dirty="0"/>
              <a:t>&amp; Labelling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48939" y="3544970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794510" y="353757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65263" y="4068106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81798" y="4068106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38742" y="2520618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230CF7-633C-2D0D-C565-B78C275A283E}"/>
              </a:ext>
            </a:extLst>
          </p:cNvPr>
          <p:cNvCxnSpPr/>
          <p:nvPr/>
        </p:nvCxnSpPr>
        <p:spPr>
          <a:xfrm>
            <a:off x="6232124" y="1364480"/>
            <a:ext cx="0" cy="489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9AF905-4EDB-B0E8-1DF5-D78468333D22}"/>
              </a:ext>
            </a:extLst>
          </p:cNvPr>
          <p:cNvSpPr txBox="1"/>
          <p:nvPr/>
        </p:nvSpPr>
        <p:spPr>
          <a:xfrm>
            <a:off x="6964457" y="3316549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Idea is to convert all images into same size</a:t>
            </a:r>
          </a:p>
        </p:txBody>
      </p:sp>
    </p:spTree>
    <p:extLst>
      <p:ext uri="{BB962C8B-B14F-4D97-AF65-F5344CB8AC3E}">
        <p14:creationId xmlns:p14="http://schemas.microsoft.com/office/powerpoint/2010/main" val="113979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B708-1113-C731-A7D5-FA54BED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Structuring Images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0E662A44-C2E0-3A21-D501-53A412A4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60" y="2043901"/>
            <a:ext cx="1297053" cy="1297053"/>
          </a:xfrm>
          <a:prstGeom prst="rect">
            <a:avLst/>
          </a:prstGeom>
        </p:spPr>
      </p:pic>
      <p:pic>
        <p:nvPicPr>
          <p:cNvPr id="7" name="Picture 6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AF56CB30-4ACC-AA6C-9F5E-E9FD57999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2" y="4085061"/>
            <a:ext cx="1162050" cy="1162050"/>
          </a:xfrm>
          <a:prstGeom prst="rect">
            <a:avLst/>
          </a:prstGeom>
        </p:spPr>
      </p:pic>
      <p:pic>
        <p:nvPicPr>
          <p:cNvPr id="9" name="Picture 8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AD05C1A7-796A-E1E2-8180-F12C2A46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09" y="4140294"/>
            <a:ext cx="771525" cy="771525"/>
          </a:xfrm>
          <a:prstGeom prst="rect">
            <a:avLst/>
          </a:prstGeom>
        </p:spPr>
      </p:pic>
      <p:pic>
        <p:nvPicPr>
          <p:cNvPr id="11" name="Picture 10" descr="A picture containing text, person, smiling, posing&#10;&#10;Description automatically generated">
            <a:extLst>
              <a:ext uri="{FF2B5EF4-FFF2-40B4-BE49-F238E27FC236}">
                <a16:creationId xmlns:a16="http://schemas.microsoft.com/office/drawing/2014/main" id="{9009D09E-15DB-831F-5030-C2F357B4D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08" y="4140294"/>
            <a:ext cx="514350" cy="514350"/>
          </a:xfrm>
          <a:prstGeom prst="rect">
            <a:avLst/>
          </a:prstGeom>
        </p:spPr>
      </p:pic>
      <p:pic>
        <p:nvPicPr>
          <p:cNvPr id="13" name="Picture 12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C1FBE756-D22E-EC18-C60B-98A4DC204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7" y="2084859"/>
            <a:ext cx="1601883" cy="1601883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00E966E1-6156-DDF8-CCDA-4F6F2F27722B}"/>
              </a:ext>
            </a:extLst>
          </p:cNvPr>
          <p:cNvGrpSpPr/>
          <p:nvPr/>
        </p:nvGrpSpPr>
        <p:grpSpPr>
          <a:xfrm>
            <a:off x="284866" y="1526015"/>
            <a:ext cx="4138463" cy="3789508"/>
            <a:chOff x="284866" y="1526015"/>
            <a:chExt cx="4138463" cy="37895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D0A67C7-CFB1-FCF2-2548-70FE41B303B4}"/>
                </a:ext>
              </a:extLst>
            </p:cNvPr>
            <p:cNvGrpSpPr/>
            <p:nvPr/>
          </p:nvGrpSpPr>
          <p:grpSpPr>
            <a:xfrm>
              <a:off x="3007243" y="1905257"/>
              <a:ext cx="1416086" cy="1435697"/>
              <a:chOff x="168676" y="1940767"/>
              <a:chExt cx="1695857" cy="1719342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89D5874-22E5-F2AC-326F-7A945DBFE01A}"/>
                  </a:ext>
                </a:extLst>
              </p:cNvPr>
              <p:cNvCxnSpPr/>
              <p:nvPr/>
            </p:nvCxnSpPr>
            <p:spPr>
              <a:xfrm>
                <a:off x="257175" y="1940767"/>
                <a:ext cx="1607358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2906289-4D6C-1731-117D-840E00C3C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1999496"/>
                <a:ext cx="0" cy="166061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CA2E3A-2015-D54C-DBFF-3BD920312194}"/>
                </a:ext>
              </a:extLst>
            </p:cNvPr>
            <p:cNvGrpSpPr/>
            <p:nvPr/>
          </p:nvGrpSpPr>
          <p:grpSpPr>
            <a:xfrm>
              <a:off x="710213" y="4016649"/>
              <a:ext cx="1281132" cy="1298874"/>
              <a:chOff x="168676" y="1940767"/>
              <a:chExt cx="1695857" cy="1719342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126689-3B19-50E9-EC60-F62373428E54}"/>
                  </a:ext>
                </a:extLst>
              </p:cNvPr>
              <p:cNvCxnSpPr/>
              <p:nvPr/>
            </p:nvCxnSpPr>
            <p:spPr>
              <a:xfrm>
                <a:off x="257175" y="1940767"/>
                <a:ext cx="1607358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26D98DC-E0DB-C7F3-9F24-2FA32DE22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1999496"/>
                <a:ext cx="0" cy="166061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59CA96-CA5A-ACF8-F1D9-4DC2B83952AF}"/>
                </a:ext>
              </a:extLst>
            </p:cNvPr>
            <p:cNvGrpSpPr/>
            <p:nvPr/>
          </p:nvGrpSpPr>
          <p:grpSpPr>
            <a:xfrm>
              <a:off x="2406667" y="3997278"/>
              <a:ext cx="956407" cy="969652"/>
              <a:chOff x="168676" y="1940767"/>
              <a:chExt cx="1695857" cy="171934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B5C2486-F7F7-1683-E1AC-47D54D8DF21C}"/>
                  </a:ext>
                </a:extLst>
              </p:cNvPr>
              <p:cNvCxnSpPr/>
              <p:nvPr/>
            </p:nvCxnSpPr>
            <p:spPr>
              <a:xfrm>
                <a:off x="257175" y="1940767"/>
                <a:ext cx="1607358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3426054-338E-1D84-B2C5-B645148FF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1999496"/>
                <a:ext cx="0" cy="166061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2AB4CB-23D2-6278-D5E1-5168BE9B6959}"/>
                </a:ext>
              </a:extLst>
            </p:cNvPr>
            <p:cNvGrpSpPr/>
            <p:nvPr/>
          </p:nvGrpSpPr>
          <p:grpSpPr>
            <a:xfrm>
              <a:off x="3704716" y="4048647"/>
              <a:ext cx="678134" cy="687525"/>
              <a:chOff x="168676" y="1940767"/>
              <a:chExt cx="1695857" cy="1719342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F7BAD4-E1DD-0086-CB8B-54C36166EBE5}"/>
                  </a:ext>
                </a:extLst>
              </p:cNvPr>
              <p:cNvCxnSpPr/>
              <p:nvPr/>
            </p:nvCxnSpPr>
            <p:spPr>
              <a:xfrm>
                <a:off x="257175" y="1940767"/>
                <a:ext cx="1607358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8E17B69-F40D-0D41-23DC-D24C8A415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1999496"/>
                <a:ext cx="0" cy="166061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032F03-6441-DAE8-4D3E-87EADD205C2E}"/>
                </a:ext>
              </a:extLst>
            </p:cNvPr>
            <p:cNvGrpSpPr/>
            <p:nvPr/>
          </p:nvGrpSpPr>
          <p:grpSpPr>
            <a:xfrm>
              <a:off x="284866" y="1526015"/>
              <a:ext cx="2121204" cy="2160727"/>
              <a:chOff x="284866" y="1526015"/>
              <a:chExt cx="2121204" cy="216072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57865CB-0888-1F43-195A-24C24A228045}"/>
                  </a:ext>
                </a:extLst>
              </p:cNvPr>
              <p:cNvGrpSpPr/>
              <p:nvPr/>
            </p:nvGrpSpPr>
            <p:grpSpPr>
              <a:xfrm>
                <a:off x="710213" y="1967400"/>
                <a:ext cx="1695857" cy="1719342"/>
                <a:chOff x="168676" y="1940767"/>
                <a:chExt cx="1695857" cy="1719342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711FD13-87A8-8DFF-2E49-716B2470B21A}"/>
                    </a:ext>
                  </a:extLst>
                </p:cNvPr>
                <p:cNvCxnSpPr/>
                <p:nvPr/>
              </p:nvCxnSpPr>
              <p:spPr>
                <a:xfrm>
                  <a:off x="257175" y="1940767"/>
                  <a:ext cx="1607358" cy="0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66E7F2C-E6AF-2608-B115-376A70544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676" y="1999496"/>
                  <a:ext cx="0" cy="1660613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9878CB0-924B-4799-BA25-21B2661E29C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66" y="2644630"/>
                    <a:ext cx="459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9878CB0-924B-4799-BA25-21B2661E2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66" y="2644630"/>
                    <a:ext cx="459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D1CE4A5-308F-D339-96BF-03983867793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4449" y="1526015"/>
                    <a:ext cx="493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D1CE4A5-308F-D339-96BF-0398386779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4449" y="1526015"/>
                    <a:ext cx="49379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675E86-EF7C-139D-8D8E-75D87D74B14E}"/>
                    </a:ext>
                  </a:extLst>
                </p:cNvPr>
                <p:cNvSpPr txBox="1"/>
                <p:nvPr/>
              </p:nvSpPr>
              <p:spPr>
                <a:xfrm>
                  <a:off x="3505340" y="1527192"/>
                  <a:ext cx="499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675E86-EF7C-139D-8D8E-75D87D74B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40" y="1527192"/>
                  <a:ext cx="4991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43BF74E-A65C-386F-A9EF-C5F2D15DC30B}"/>
                    </a:ext>
                  </a:extLst>
                </p:cNvPr>
                <p:cNvSpPr txBox="1"/>
                <p:nvPr/>
              </p:nvSpPr>
              <p:spPr>
                <a:xfrm>
                  <a:off x="2646126" y="2507761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43BF74E-A65C-386F-A9EF-C5F2D15D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126" y="2507761"/>
                  <a:ext cx="46512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5BABDE-7B22-C319-8A4A-9BE58B4E2A7A}"/>
                    </a:ext>
                  </a:extLst>
                </p:cNvPr>
                <p:cNvSpPr txBox="1"/>
                <p:nvPr/>
              </p:nvSpPr>
              <p:spPr>
                <a:xfrm>
                  <a:off x="1136040" y="3681524"/>
                  <a:ext cx="4991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5BABDE-7B22-C319-8A4A-9BE58B4E2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040" y="3681524"/>
                  <a:ext cx="49911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0A5A6B1-CB03-82EE-9A43-CE7E1967D901}"/>
                    </a:ext>
                  </a:extLst>
                </p:cNvPr>
                <p:cNvSpPr txBox="1"/>
                <p:nvPr/>
              </p:nvSpPr>
              <p:spPr>
                <a:xfrm>
                  <a:off x="311942" y="4334065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0A5A6B1-CB03-82EE-9A43-CE7E1967D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42" y="4334065"/>
                  <a:ext cx="46512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207231-BFD9-EACB-FEAF-6ADC32169A40}"/>
                    </a:ext>
                  </a:extLst>
                </p:cNvPr>
                <p:cNvSpPr txBox="1"/>
                <p:nvPr/>
              </p:nvSpPr>
              <p:spPr>
                <a:xfrm>
                  <a:off x="2612142" y="3620148"/>
                  <a:ext cx="499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207231-BFD9-EACB-FEAF-6ADC3216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142" y="3620148"/>
                  <a:ext cx="49911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194AE2E-2834-7ECD-C8D7-70CED15B5987}"/>
                    </a:ext>
                  </a:extLst>
                </p:cNvPr>
                <p:cNvSpPr txBox="1"/>
                <p:nvPr/>
              </p:nvSpPr>
              <p:spPr>
                <a:xfrm>
                  <a:off x="2044577" y="4238627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194AE2E-2834-7ECD-C8D7-70CED15B5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577" y="4238627"/>
                  <a:ext cx="4651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1606AE-7518-4EE5-CC10-452A650D1BAA}"/>
                    </a:ext>
                  </a:extLst>
                </p:cNvPr>
                <p:cNvSpPr txBox="1"/>
                <p:nvPr/>
              </p:nvSpPr>
              <p:spPr>
                <a:xfrm>
                  <a:off x="3867019" y="3567619"/>
                  <a:ext cx="499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1606AE-7518-4EE5-CC10-452A650D1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019" y="3567619"/>
                  <a:ext cx="499111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21E1E49-3D4D-650A-2073-E39ACA240BA7}"/>
                    </a:ext>
                  </a:extLst>
                </p:cNvPr>
                <p:cNvSpPr txBox="1"/>
                <p:nvPr/>
              </p:nvSpPr>
              <p:spPr>
                <a:xfrm>
                  <a:off x="3299454" y="418609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21E1E49-3D4D-650A-2073-E39ACA240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454" y="4186098"/>
                  <a:ext cx="46512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6" name="Picture 45" descr="A person with blonde hair&#10;&#10;Description automatically generated with medium confidence">
            <a:extLst>
              <a:ext uri="{FF2B5EF4-FFF2-40B4-BE49-F238E27FC236}">
                <a16:creationId xmlns:a16="http://schemas.microsoft.com/office/drawing/2014/main" id="{5D7F581D-FD2A-97B5-39B4-E278A09CB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61" y="2201014"/>
            <a:ext cx="993785" cy="993785"/>
          </a:xfrm>
          <a:prstGeom prst="rect">
            <a:avLst/>
          </a:prstGeom>
        </p:spPr>
      </p:pic>
      <p:pic>
        <p:nvPicPr>
          <p:cNvPr id="47" name="Picture 46" descr="A close up of a person&#10;&#10;Description automatically generated">
            <a:extLst>
              <a:ext uri="{FF2B5EF4-FFF2-40B4-BE49-F238E27FC236}">
                <a16:creationId xmlns:a16="http://schemas.microsoft.com/office/drawing/2014/main" id="{25E8D676-0FC6-4190-E5C5-0442F031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64" y="2195534"/>
            <a:ext cx="993785" cy="993785"/>
          </a:xfrm>
          <a:prstGeom prst="rect">
            <a:avLst/>
          </a:prstGeom>
        </p:spPr>
      </p:pic>
      <p:pic>
        <p:nvPicPr>
          <p:cNvPr id="48" name="Picture 47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2C64D56E-8049-C34A-15E0-4D8E521B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9" y="3663202"/>
            <a:ext cx="993785" cy="993785"/>
          </a:xfrm>
          <a:prstGeom prst="rect">
            <a:avLst/>
          </a:prstGeom>
        </p:spPr>
      </p:pic>
      <p:pic>
        <p:nvPicPr>
          <p:cNvPr id="49" name="Picture 48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D9EE3CFA-958D-CDD9-5AD5-92A69C08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14" y="3668682"/>
            <a:ext cx="999338" cy="999338"/>
          </a:xfrm>
          <a:prstGeom prst="rect">
            <a:avLst/>
          </a:prstGeom>
        </p:spPr>
      </p:pic>
      <p:pic>
        <p:nvPicPr>
          <p:cNvPr id="50" name="Picture 49" descr="A picture containing text, person, smiling, posing&#10;&#10;Description automatically generated">
            <a:extLst>
              <a:ext uri="{FF2B5EF4-FFF2-40B4-BE49-F238E27FC236}">
                <a16:creationId xmlns:a16="http://schemas.microsoft.com/office/drawing/2014/main" id="{6CA643CD-BECE-FB36-9782-D7ABBA57D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261" y="3698506"/>
            <a:ext cx="1004891" cy="1004891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6CB325D-3ECE-FE67-B684-5D7C5534E2E8}"/>
              </a:ext>
            </a:extLst>
          </p:cNvPr>
          <p:cNvGrpSpPr/>
          <p:nvPr/>
        </p:nvGrpSpPr>
        <p:grpSpPr>
          <a:xfrm>
            <a:off x="6913201" y="1791560"/>
            <a:ext cx="1401957" cy="1390145"/>
            <a:chOff x="6913201" y="1791560"/>
            <a:chExt cx="1401957" cy="139014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C770EF-683D-49A3-7849-CFC78D3BFE2B}"/>
                </a:ext>
              </a:extLst>
            </p:cNvPr>
            <p:cNvGrpSpPr/>
            <p:nvPr/>
          </p:nvGrpSpPr>
          <p:grpSpPr>
            <a:xfrm>
              <a:off x="7211690" y="2147525"/>
              <a:ext cx="1103468" cy="1034180"/>
              <a:chOff x="168676" y="1940767"/>
              <a:chExt cx="1883029" cy="1764792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9C1DFFF-9C89-BB2B-799A-C25A2EFC6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40767"/>
                <a:ext cx="179453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AE0E71-FD33-10A9-936A-CDC790668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2044947"/>
                <a:ext cx="0" cy="166061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5990F-4F6F-EC70-3A70-4F0B53DCD4B1}"/>
                    </a:ext>
                  </a:extLst>
                </p:cNvPr>
                <p:cNvSpPr txBox="1"/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5990F-4F6F-EC70-3A70-4F0B53DCD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3107B59-EC6A-607C-9832-E8572A3F8B80}"/>
                    </a:ext>
                  </a:extLst>
                </p:cNvPr>
                <p:cNvSpPr txBox="1"/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3107B59-EC6A-607C-9832-E8572A3F8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B4E097-BF83-35E8-40F8-8E11E8BCB815}"/>
              </a:ext>
            </a:extLst>
          </p:cNvPr>
          <p:cNvGrpSpPr/>
          <p:nvPr/>
        </p:nvGrpSpPr>
        <p:grpSpPr>
          <a:xfrm>
            <a:off x="8329910" y="1793648"/>
            <a:ext cx="1401957" cy="1390145"/>
            <a:chOff x="6913201" y="1791560"/>
            <a:chExt cx="1401957" cy="139014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7FB0DB0-F951-E96A-D9AE-D4087B87D29E}"/>
                </a:ext>
              </a:extLst>
            </p:cNvPr>
            <p:cNvGrpSpPr/>
            <p:nvPr/>
          </p:nvGrpSpPr>
          <p:grpSpPr>
            <a:xfrm>
              <a:off x="7211690" y="2147525"/>
              <a:ext cx="1103468" cy="1034180"/>
              <a:chOff x="168676" y="1940767"/>
              <a:chExt cx="1883029" cy="1764792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44624A1-941C-C0EE-B53D-8F43B43F6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40767"/>
                <a:ext cx="179453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7417475-FA83-CFC8-32F2-4BD40B5F9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2044947"/>
                <a:ext cx="0" cy="166061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E7B0E69-B5CA-5328-D03F-6682D2153787}"/>
                    </a:ext>
                  </a:extLst>
                </p:cNvPr>
                <p:cNvSpPr txBox="1"/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E7B0E69-B5CA-5328-D03F-6682D2153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CFAC2F6-1E95-408E-9E85-FF2C89076278}"/>
                    </a:ext>
                  </a:extLst>
                </p:cNvPr>
                <p:cNvSpPr txBox="1"/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CFAC2F6-1E95-408E-9E85-FF2C89076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7653053-E590-E85A-496A-FEE569A96597}"/>
              </a:ext>
            </a:extLst>
          </p:cNvPr>
          <p:cNvGrpSpPr/>
          <p:nvPr/>
        </p:nvGrpSpPr>
        <p:grpSpPr>
          <a:xfrm>
            <a:off x="6947649" y="3248287"/>
            <a:ext cx="1401957" cy="1390145"/>
            <a:chOff x="6913201" y="1791560"/>
            <a:chExt cx="1401957" cy="139014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E378C10-F21C-B935-EE2E-70851C85E62C}"/>
                </a:ext>
              </a:extLst>
            </p:cNvPr>
            <p:cNvGrpSpPr/>
            <p:nvPr/>
          </p:nvGrpSpPr>
          <p:grpSpPr>
            <a:xfrm>
              <a:off x="7211690" y="2147525"/>
              <a:ext cx="1103468" cy="1034180"/>
              <a:chOff x="168676" y="1940767"/>
              <a:chExt cx="1883029" cy="1764792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F4FCCFF-FDED-5E1F-340A-09B1FCB82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40767"/>
                <a:ext cx="179453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1757A84-2685-F46E-AA52-F5D1EE73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2044947"/>
                <a:ext cx="0" cy="166061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F193FC0-0065-9190-E055-5A9FE7C5D031}"/>
                    </a:ext>
                  </a:extLst>
                </p:cNvPr>
                <p:cNvSpPr txBox="1"/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F193FC0-0065-9190-E055-5A9FE7C5D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4801A8-F1F6-69FE-B45D-DD0816410DDA}"/>
                    </a:ext>
                  </a:extLst>
                </p:cNvPr>
                <p:cNvSpPr txBox="1"/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4801A8-F1F6-69FE-B45D-DD0816410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4CF502-8BC7-F266-3BED-DA163E2744CD}"/>
              </a:ext>
            </a:extLst>
          </p:cNvPr>
          <p:cNvGrpSpPr/>
          <p:nvPr/>
        </p:nvGrpSpPr>
        <p:grpSpPr>
          <a:xfrm>
            <a:off x="8271331" y="3253748"/>
            <a:ext cx="1401957" cy="1390145"/>
            <a:chOff x="6913201" y="1791560"/>
            <a:chExt cx="1401957" cy="139014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D541C05-403B-1D8E-DD31-ABF50D870BB0}"/>
                </a:ext>
              </a:extLst>
            </p:cNvPr>
            <p:cNvGrpSpPr/>
            <p:nvPr/>
          </p:nvGrpSpPr>
          <p:grpSpPr>
            <a:xfrm>
              <a:off x="7211690" y="2147525"/>
              <a:ext cx="1103468" cy="1034180"/>
              <a:chOff x="168676" y="1940767"/>
              <a:chExt cx="1883029" cy="176479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196F968-10D0-D414-BEE9-A0973DA6B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40767"/>
                <a:ext cx="179453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12A4527-14B3-2C0C-3B00-70D7BE55D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2044947"/>
                <a:ext cx="0" cy="166061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CC8CB0-1AE1-948D-D0EE-7AA0E1F21133}"/>
                    </a:ext>
                  </a:extLst>
                </p:cNvPr>
                <p:cNvSpPr txBox="1"/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0CC8CB0-1AE1-948D-D0EE-7AA0E1F21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87DCDB3-3F4D-C21A-E60C-77FB801435E9}"/>
                    </a:ext>
                  </a:extLst>
                </p:cNvPr>
                <p:cNvSpPr txBox="1"/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87DCDB3-3F4D-C21A-E60C-77FB80143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0F1394-5DFF-ED21-818A-0BE0C9E29605}"/>
              </a:ext>
            </a:extLst>
          </p:cNvPr>
          <p:cNvGrpSpPr/>
          <p:nvPr/>
        </p:nvGrpSpPr>
        <p:grpSpPr>
          <a:xfrm>
            <a:off x="9619017" y="3293600"/>
            <a:ext cx="1401957" cy="1390145"/>
            <a:chOff x="6913201" y="1791560"/>
            <a:chExt cx="1401957" cy="139014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5ADA0D8-F29C-80C9-B7B3-F0C5E0450D2B}"/>
                </a:ext>
              </a:extLst>
            </p:cNvPr>
            <p:cNvGrpSpPr/>
            <p:nvPr/>
          </p:nvGrpSpPr>
          <p:grpSpPr>
            <a:xfrm>
              <a:off x="7211690" y="2147525"/>
              <a:ext cx="1103468" cy="1034180"/>
              <a:chOff x="168676" y="1940767"/>
              <a:chExt cx="1883029" cy="1764792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57152B7-21D9-26CF-845B-833D0541A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40767"/>
                <a:ext cx="179453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3510208-9575-535C-2C0D-2D981AD64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76" y="2044947"/>
                <a:ext cx="0" cy="166061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35434B-B333-B976-98AC-46A1940A68C2}"/>
                    </a:ext>
                  </a:extLst>
                </p:cNvPr>
                <p:cNvSpPr txBox="1"/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35434B-B333-B976-98AC-46A1940A6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256" y="1791560"/>
                  <a:ext cx="358240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AE1E079-E851-DE9B-8B2A-95FB4D792E13}"/>
                    </a:ext>
                  </a:extLst>
                </p:cNvPr>
                <p:cNvSpPr txBox="1"/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AE1E079-E851-DE9B-8B2A-95FB4D792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201" y="2538537"/>
                  <a:ext cx="322396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E541146-BC70-FF35-73E6-2DC5A69E185F}"/>
              </a:ext>
            </a:extLst>
          </p:cNvPr>
          <p:cNvSpPr/>
          <p:nvPr/>
        </p:nvSpPr>
        <p:spPr>
          <a:xfrm>
            <a:off x="5329255" y="3218637"/>
            <a:ext cx="770876" cy="244634"/>
          </a:xfrm>
          <a:prstGeom prst="rightArrow">
            <a:avLst>
              <a:gd name="adj1" fmla="val 10935"/>
              <a:gd name="adj2" fmla="val 47830"/>
            </a:avLst>
          </a:prstGeom>
          <a:solidFill>
            <a:srgbClr val="214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AAF39D-66BF-57FF-ED58-BB0D98564144}"/>
              </a:ext>
            </a:extLst>
          </p:cNvPr>
          <p:cNvSpPr txBox="1"/>
          <p:nvPr/>
        </p:nvSpPr>
        <p:spPr>
          <a:xfrm>
            <a:off x="7193332" y="553500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is “w” and “h” we need to resize ?</a:t>
            </a:r>
          </a:p>
        </p:txBody>
      </p:sp>
    </p:spTree>
    <p:extLst>
      <p:ext uri="{BB962C8B-B14F-4D97-AF65-F5344CB8AC3E}">
        <p14:creationId xmlns:p14="http://schemas.microsoft.com/office/powerpoint/2010/main" val="138286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1255-B74C-060F-947A-CA217DEA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9A6B-F5D8-1AF4-6E84-FCA2546F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Distribution of Male and Female </a:t>
            </a:r>
          </a:p>
          <a:p>
            <a:pPr lvl="1"/>
            <a:r>
              <a:rPr lang="en-IN" dirty="0"/>
              <a:t>Bar Chart</a:t>
            </a:r>
          </a:p>
          <a:p>
            <a:pPr lvl="1"/>
            <a:r>
              <a:rPr lang="en-IN" dirty="0"/>
              <a:t>Pie Chart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Distribution of size of all Images</a:t>
            </a:r>
          </a:p>
          <a:p>
            <a:pPr lvl="1"/>
            <a:r>
              <a:rPr lang="en-IN" dirty="0"/>
              <a:t>Histogram</a:t>
            </a:r>
          </a:p>
          <a:p>
            <a:pPr lvl="1"/>
            <a:r>
              <a:rPr lang="en-IN" dirty="0"/>
              <a:t>Box Plot</a:t>
            </a:r>
          </a:p>
          <a:p>
            <a:pPr lvl="1"/>
            <a:r>
              <a:rPr lang="en-IN" dirty="0"/>
              <a:t>Split by “Gender”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Make the decision of </a:t>
            </a:r>
            <a:r>
              <a:rPr lang="en-IN" dirty="0">
                <a:solidFill>
                  <a:srgbClr val="FE07E1"/>
                </a:solidFill>
              </a:rPr>
              <a:t>width</a:t>
            </a:r>
            <a:r>
              <a:rPr lang="en-IN" dirty="0"/>
              <a:t> &amp; </a:t>
            </a:r>
            <a:r>
              <a:rPr lang="en-IN" dirty="0">
                <a:solidFill>
                  <a:srgbClr val="FE07E1"/>
                </a:solidFill>
              </a:rPr>
              <a:t>height</a:t>
            </a:r>
            <a:r>
              <a:rPr lang="en-IN" dirty="0"/>
              <a:t> to resize using above chart.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the few images that are having very less </a:t>
            </a:r>
            <a:r>
              <a:rPr lang="en-IN" b="1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2404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114-ECAC-D932-BDC3-C08DE6F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“Face Recognition App”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F9CF90BE-929B-247D-AC1F-DCEB9E4F9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56949"/>
              </p:ext>
            </p:extLst>
          </p:nvPr>
        </p:nvGraphicFramePr>
        <p:xfrm>
          <a:off x="658905" y="1464889"/>
          <a:ext cx="10609729" cy="29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5079A0-4EB4-7669-B2EB-5835A405C930}"/>
              </a:ext>
            </a:extLst>
          </p:cNvPr>
          <p:cNvSpPr txBox="1"/>
          <p:nvPr/>
        </p:nvSpPr>
        <p:spPr>
          <a:xfrm>
            <a:off x="3171017" y="4508598"/>
            <a:ext cx="27927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► Data Analysis</a:t>
            </a:r>
          </a:p>
          <a:p>
            <a:r>
              <a:rPr lang="en-IN" sz="1400" dirty="0"/>
              <a:t>► Data Pre-processing</a:t>
            </a:r>
          </a:p>
          <a:p>
            <a:r>
              <a:rPr lang="en-IN" sz="1400" dirty="0"/>
              <a:t>► Train Machine Learning Model</a:t>
            </a:r>
          </a:p>
          <a:p>
            <a:r>
              <a:rPr lang="en-IN" sz="1400" dirty="0"/>
              <a:t>►  Create Pipeline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6C84-3321-6E0B-31DA-97DB3D7D8964}"/>
              </a:ext>
            </a:extLst>
          </p:cNvPr>
          <p:cNvSpPr txBox="1"/>
          <p:nvPr/>
        </p:nvSpPr>
        <p:spPr>
          <a:xfrm>
            <a:off x="6228233" y="450859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► Create Face Recognition Web App in Flask (API)</a:t>
            </a:r>
          </a:p>
          <a:p>
            <a:r>
              <a:rPr lang="en-IN" sz="1400" dirty="0"/>
              <a:t>► Deploy Flask app into production</a:t>
            </a:r>
          </a:p>
        </p:txBody>
      </p:sp>
    </p:spTree>
    <p:extLst>
      <p:ext uri="{BB962C8B-B14F-4D97-AF65-F5344CB8AC3E}">
        <p14:creationId xmlns:p14="http://schemas.microsoft.com/office/powerpoint/2010/main" val="119453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694354" y="2894274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42759" y="2969427"/>
            <a:ext cx="1251751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36545" y="2969427"/>
            <a:ext cx="1330542" cy="99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5987848" y="2966775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48939" y="3544970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794510" y="353757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67087" y="3531653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65263" y="4068106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81798" y="4068106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31806" y="4047390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38742" y="2520618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</p:spTree>
    <p:extLst>
      <p:ext uri="{BB962C8B-B14F-4D97-AF65-F5344CB8AC3E}">
        <p14:creationId xmlns:p14="http://schemas.microsoft.com/office/powerpoint/2010/main" val="226939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D6BA-3DB9-4096-CBB0-4BE1C32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with Eigen Face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E79045-C119-28C1-2756-C768214AA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9" t="8321" r="4645" b="8562"/>
          <a:stretch/>
        </p:blipFill>
        <p:spPr bwMode="auto">
          <a:xfrm>
            <a:off x="973903" y="2897061"/>
            <a:ext cx="1255910" cy="12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F5C5B1-E215-4268-4726-5FA408568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3" t="3752" r="4077" b="8826"/>
          <a:stretch/>
        </p:blipFill>
        <p:spPr bwMode="auto">
          <a:xfrm>
            <a:off x="8394705" y="2861005"/>
            <a:ext cx="1326091" cy="136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EC457-03C3-B6CE-0152-E5D0366BED06}"/>
              </a:ext>
            </a:extLst>
          </p:cNvPr>
          <p:cNvSpPr txBox="1"/>
          <p:nvPr/>
        </p:nvSpPr>
        <p:spPr>
          <a:xfrm>
            <a:off x="838200" y="1417230"/>
            <a:ext cx="83188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Reference: </a:t>
            </a:r>
            <a:r>
              <a:rPr lang="en-IN" sz="1400" dirty="0">
                <a:hlinkClick r:id="rId4"/>
              </a:rPr>
              <a:t>https://web.stanford.edu/class/ee368/Handouts/Lectures/2019_Winter/10-EigenImages.pdf</a:t>
            </a:r>
            <a:endParaRPr lang="en-IN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21F637-C695-4B39-2E14-EF8C93844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2972" r="4078" b="9607"/>
          <a:stretch/>
        </p:blipFill>
        <p:spPr bwMode="auto">
          <a:xfrm>
            <a:off x="3289772" y="4565470"/>
            <a:ext cx="1329281" cy="13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A3D91-03A4-ED73-BBBA-627C22B29245}"/>
              </a:ext>
            </a:extLst>
          </p:cNvPr>
          <p:cNvCxnSpPr>
            <a:cxnSpLocks/>
          </p:cNvCxnSpPr>
          <p:nvPr/>
        </p:nvCxnSpPr>
        <p:spPr>
          <a:xfrm flipV="1">
            <a:off x="2405849" y="3534212"/>
            <a:ext cx="1180730" cy="8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A9AB1-8F7A-C914-F23A-7625E5F0F7FD}"/>
              </a:ext>
            </a:extLst>
          </p:cNvPr>
          <p:cNvCxnSpPr>
            <a:cxnSpLocks/>
          </p:cNvCxnSpPr>
          <p:nvPr/>
        </p:nvCxnSpPr>
        <p:spPr>
          <a:xfrm flipV="1">
            <a:off x="3954412" y="3933031"/>
            <a:ext cx="0" cy="49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C0679-EA23-ED8B-04C2-2D962C2FAE6D}"/>
              </a:ext>
            </a:extLst>
          </p:cNvPr>
          <p:cNvCxnSpPr/>
          <p:nvPr/>
        </p:nvCxnSpPr>
        <p:spPr>
          <a:xfrm>
            <a:off x="4324905" y="3534212"/>
            <a:ext cx="80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210614-DDE1-107E-AB0B-474C7F45FF53}"/>
              </a:ext>
            </a:extLst>
          </p:cNvPr>
          <p:cNvGrpSpPr/>
          <p:nvPr/>
        </p:nvGrpSpPr>
        <p:grpSpPr>
          <a:xfrm>
            <a:off x="3646515" y="3264212"/>
            <a:ext cx="577897" cy="613574"/>
            <a:chOff x="3646515" y="3264212"/>
            <a:chExt cx="577897" cy="6135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62C542-A674-3FC9-C931-D1FFFB9900A7}"/>
                </a:ext>
              </a:extLst>
            </p:cNvPr>
            <p:cNvSpPr/>
            <p:nvPr/>
          </p:nvSpPr>
          <p:spPr>
            <a:xfrm>
              <a:off x="3684412" y="3264212"/>
              <a:ext cx="540000" cy="540000"/>
            </a:xfrm>
            <a:prstGeom prst="ellipse">
              <a:avLst/>
            </a:prstGeom>
            <a:solidFill>
              <a:srgbClr val="214E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CB4795-3B7E-DB9A-8AF4-100915073A32}"/>
                </a:ext>
              </a:extLst>
            </p:cNvPr>
            <p:cNvSpPr txBox="1"/>
            <p:nvPr/>
          </p:nvSpPr>
          <p:spPr>
            <a:xfrm>
              <a:off x="3646515" y="33495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+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7B3DCB-8B5B-4FCE-F9E9-16146284DBB1}"/>
                </a:ext>
              </a:extLst>
            </p:cNvPr>
            <p:cNvSpPr txBox="1"/>
            <p:nvPr/>
          </p:nvSpPr>
          <p:spPr>
            <a:xfrm>
              <a:off x="3822004" y="350845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-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07512-F2F0-8BF3-3358-B891C6649FAA}"/>
              </a:ext>
            </a:extLst>
          </p:cNvPr>
          <p:cNvSpPr/>
          <p:nvPr/>
        </p:nvSpPr>
        <p:spPr>
          <a:xfrm>
            <a:off x="5289931" y="3151796"/>
            <a:ext cx="2034069" cy="781454"/>
          </a:xfrm>
          <a:prstGeom prst="rect">
            <a:avLst/>
          </a:prstGeom>
          <a:solidFill>
            <a:srgbClr val="214E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Principal Component Analysis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92FBEA-AFE5-443A-844C-D37C9488493C}"/>
              </a:ext>
            </a:extLst>
          </p:cNvPr>
          <p:cNvCxnSpPr/>
          <p:nvPr/>
        </p:nvCxnSpPr>
        <p:spPr>
          <a:xfrm>
            <a:off x="7389181" y="3534212"/>
            <a:ext cx="80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8C0A89-7D39-5615-FBE8-471366134E72}"/>
              </a:ext>
            </a:extLst>
          </p:cNvPr>
          <p:cNvSpPr txBox="1"/>
          <p:nvPr/>
        </p:nvSpPr>
        <p:spPr>
          <a:xfrm>
            <a:off x="1191695" y="24757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Face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9E304-299D-0EC1-CCF0-724087AC80FA}"/>
              </a:ext>
            </a:extLst>
          </p:cNvPr>
          <p:cNvSpPr txBox="1"/>
          <p:nvPr/>
        </p:nvSpPr>
        <p:spPr>
          <a:xfrm>
            <a:off x="3434077" y="593133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Face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6DF6E-41B8-B141-4470-EC4E375713F5}"/>
              </a:ext>
            </a:extLst>
          </p:cNvPr>
          <p:cNvSpPr txBox="1"/>
          <p:nvPr/>
        </p:nvSpPr>
        <p:spPr>
          <a:xfrm>
            <a:off x="8544628" y="2475721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Eigen Face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BB740-7521-B4EC-2482-A2149D115AA4}"/>
              </a:ext>
            </a:extLst>
          </p:cNvPr>
          <p:cNvSpPr txBox="1"/>
          <p:nvPr/>
        </p:nvSpPr>
        <p:spPr>
          <a:xfrm>
            <a:off x="2555015" y="329050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214ED3"/>
                </a:solidFill>
              </a:rPr>
              <a:t>Normalize</a:t>
            </a:r>
            <a:endParaRPr lang="en-IN" sz="1200" i="1" dirty="0">
              <a:solidFill>
                <a:srgbClr val="214E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7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694354" y="2894274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42759" y="2969427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36545" y="2969427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Structure Images</a:t>
            </a:r>
          </a:p>
          <a:p>
            <a:pPr algn="ctr"/>
            <a:r>
              <a:rPr lang="en-IN" sz="1400" dirty="0"/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5987848" y="2966775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738" y="3046699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56323" y="2585034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64142" y="3080755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48939" y="3544970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794510" y="353757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67087" y="3531653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65368" y="3531653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54212" y="3541450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84407" y="2706396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65263" y="4068106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81798" y="4068106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31806" y="4047390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38742" y="2520618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31389" y="327579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36545" y="2227854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B0F87E-9C7B-4A19-63C1-570547C43BE1}"/>
              </a:ext>
            </a:extLst>
          </p:cNvPr>
          <p:cNvSpPr/>
          <p:nvPr/>
        </p:nvSpPr>
        <p:spPr>
          <a:xfrm>
            <a:off x="2083016" y="2165370"/>
            <a:ext cx="5665295" cy="3218477"/>
          </a:xfrm>
          <a:prstGeom prst="rect">
            <a:avLst/>
          </a:prstGeom>
          <a:noFill/>
          <a:ln w="38100">
            <a:solidFill>
              <a:srgbClr val="F50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EC904E-28A9-3239-39E3-5B9DBBA48704}"/>
              </a:ext>
            </a:extLst>
          </p:cNvPr>
          <p:cNvSpPr/>
          <p:nvPr/>
        </p:nvSpPr>
        <p:spPr>
          <a:xfrm>
            <a:off x="7857747" y="2165370"/>
            <a:ext cx="3739354" cy="3218477"/>
          </a:xfrm>
          <a:prstGeom prst="rect">
            <a:avLst/>
          </a:prstGeom>
          <a:noFill/>
          <a:ln w="38100">
            <a:solidFill>
              <a:srgbClr val="F50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6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114-ECAC-D932-BDC3-C08DE6F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“Face Recognition App”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BD8-36AC-92DA-52E8-12928930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3511858" cy="4910138"/>
          </a:xfrm>
        </p:spPr>
        <p:txBody>
          <a:bodyPr/>
          <a:lstStyle/>
          <a:p>
            <a:r>
              <a:rPr lang="en-IN" dirty="0"/>
              <a:t>In this section we will focus our journey on Developing Face Recognition Model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F9CF90BE-929B-247D-AC1F-DCEB9E4F95A3}"/>
              </a:ext>
            </a:extLst>
          </p:cNvPr>
          <p:cNvGraphicFramePr>
            <a:graphicFrameLocks/>
          </p:cNvGraphicFramePr>
          <p:nvPr/>
        </p:nvGraphicFramePr>
        <p:xfrm>
          <a:off x="658905" y="1464889"/>
          <a:ext cx="10609729" cy="299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5079A0-4EB4-7669-B2EB-5835A405C930}"/>
              </a:ext>
            </a:extLst>
          </p:cNvPr>
          <p:cNvSpPr txBox="1"/>
          <p:nvPr/>
        </p:nvSpPr>
        <p:spPr>
          <a:xfrm>
            <a:off x="3171017" y="4508598"/>
            <a:ext cx="27927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► Data Analysis</a:t>
            </a:r>
          </a:p>
          <a:p>
            <a:r>
              <a:rPr lang="en-IN" sz="1400" dirty="0"/>
              <a:t>► Data Pre-processing</a:t>
            </a:r>
          </a:p>
          <a:p>
            <a:r>
              <a:rPr lang="en-IN" sz="1400" dirty="0"/>
              <a:t>► Train Machine Learning Model</a:t>
            </a:r>
          </a:p>
          <a:p>
            <a:r>
              <a:rPr lang="en-IN" sz="1400" dirty="0"/>
              <a:t>►  Create Pipeline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6C84-3321-6E0B-31DA-97DB3D7D8964}"/>
              </a:ext>
            </a:extLst>
          </p:cNvPr>
          <p:cNvSpPr txBox="1"/>
          <p:nvPr/>
        </p:nvSpPr>
        <p:spPr>
          <a:xfrm>
            <a:off x="6228233" y="450859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► Create Face Recognition Web App in Flask (API)</a:t>
            </a:r>
          </a:p>
          <a:p>
            <a:r>
              <a:rPr lang="en-IN" sz="1400" dirty="0"/>
              <a:t>► Deploy Flask app into 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D081D-B557-E492-7ECE-85FA581F0ECD}"/>
              </a:ext>
            </a:extLst>
          </p:cNvPr>
          <p:cNvSpPr/>
          <p:nvPr/>
        </p:nvSpPr>
        <p:spPr>
          <a:xfrm>
            <a:off x="2743200" y="2858610"/>
            <a:ext cx="3399867" cy="2732565"/>
          </a:xfrm>
          <a:prstGeom prst="rect">
            <a:avLst/>
          </a:prstGeom>
          <a:noFill/>
          <a:ln w="38100">
            <a:solidFill>
              <a:srgbClr val="F50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0CCC-2100-9B29-F2D8-0C2DFEB2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“Face Recognition App”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6173-6E03-F47F-35D4-C2B65D8C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08958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For general purpose we are consider Gender app. The main purpose of the app is to identify gender from face (male/female)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Note: One can use same approach explained in the course to do 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1600" i="1" dirty="0"/>
              <a:t>► Age Prediction from face</a:t>
            </a:r>
          </a:p>
          <a:p>
            <a:pPr marL="0" indent="0">
              <a:buNone/>
            </a:pPr>
            <a:r>
              <a:rPr lang="en-IN" sz="1600" i="1" dirty="0"/>
              <a:t>	► Person Name / Identity</a:t>
            </a:r>
          </a:p>
          <a:p>
            <a:pPr marL="0" indent="0">
              <a:buNone/>
            </a:pPr>
            <a:r>
              <a:rPr lang="en-IN" sz="1600" i="1" dirty="0"/>
              <a:t>	► Facial Emotion Recognition (Happy, Sad, Boredom etc)</a:t>
            </a:r>
          </a:p>
          <a:p>
            <a:pPr marL="0" indent="0">
              <a:buNone/>
            </a:pPr>
            <a:r>
              <a:rPr lang="en-IN" sz="1600" i="1" dirty="0"/>
              <a:t>	many more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9542F3-E78C-9330-BB33-AB8B7F1155C5}"/>
              </a:ext>
            </a:extLst>
          </p:cNvPr>
          <p:cNvGrpSpPr/>
          <p:nvPr/>
        </p:nvGrpSpPr>
        <p:grpSpPr>
          <a:xfrm>
            <a:off x="4180188" y="1963584"/>
            <a:ext cx="3090624" cy="2102389"/>
            <a:chOff x="4055900" y="2309812"/>
            <a:chExt cx="4064050" cy="2728719"/>
          </a:xfrm>
        </p:grpSpPr>
        <p:pic>
          <p:nvPicPr>
            <p:cNvPr id="1026" name="Picture 2" descr="Face Analysis Camera Selector | ACTi Corporation">
              <a:extLst>
                <a:ext uri="{FF2B5EF4-FFF2-40B4-BE49-F238E27FC236}">
                  <a16:creationId xmlns:a16="http://schemas.microsoft.com/office/drawing/2014/main" id="{2F5FABD8-090A-D601-25A2-75F22E690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900" y="2309812"/>
              <a:ext cx="4064050" cy="27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6ECDAE-8415-D252-5E48-93883AF6AA51}"/>
                </a:ext>
              </a:extLst>
            </p:cNvPr>
            <p:cNvSpPr/>
            <p:nvPr/>
          </p:nvSpPr>
          <p:spPr>
            <a:xfrm>
              <a:off x="5202861" y="4540840"/>
              <a:ext cx="513183" cy="223935"/>
            </a:xfrm>
            <a:prstGeom prst="rect">
              <a:avLst/>
            </a:prstGeom>
            <a:solidFill>
              <a:srgbClr val="68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E1E93-DAB9-AE0F-3CBD-7638479D6EA7}"/>
                </a:ext>
              </a:extLst>
            </p:cNvPr>
            <p:cNvSpPr/>
            <p:nvPr/>
          </p:nvSpPr>
          <p:spPr>
            <a:xfrm>
              <a:off x="7128468" y="4316905"/>
              <a:ext cx="513183" cy="223935"/>
            </a:xfrm>
            <a:prstGeom prst="rect">
              <a:avLst/>
            </a:prstGeom>
            <a:solidFill>
              <a:srgbClr val="FE0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3898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8F41-4396-D231-C7D7-FFF3721B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 IMDB WIKI </a:t>
            </a:r>
            <a:r>
              <a:rPr lang="en-IN" sz="2200" dirty="0"/>
              <a:t>500K+ face images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6306-E31B-4850-E5C5-B5692E52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URL: </a:t>
            </a:r>
            <a:r>
              <a:rPr lang="en-IN" sz="1600" dirty="0">
                <a:hlinkClick r:id="rId2"/>
              </a:rPr>
              <a:t>https://data.vision.ee.ethz.ch/cvl/rrothe/imdb-wiki/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AA71-1498-C86A-1D9A-6BC272A33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4" r="43827" b="3822"/>
          <a:stretch/>
        </p:blipFill>
        <p:spPr>
          <a:xfrm>
            <a:off x="980242" y="1953494"/>
            <a:ext cx="6848669" cy="3732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B7479-7A92-F133-D59F-801A1A10A0A6}"/>
              </a:ext>
            </a:extLst>
          </p:cNvPr>
          <p:cNvSpPr txBox="1"/>
          <p:nvPr/>
        </p:nvSpPr>
        <p:spPr>
          <a:xfrm>
            <a:off x="8196901" y="1953494"/>
            <a:ext cx="3744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downloaded directly from website given required some pre-processing steps as per instruction.</a:t>
            </a:r>
          </a:p>
          <a:p>
            <a:endParaRPr lang="en-IN" dirty="0"/>
          </a:p>
          <a:p>
            <a:r>
              <a:rPr lang="en-IN" dirty="0">
                <a:solidFill>
                  <a:srgbClr val="214ED3"/>
                </a:solidFill>
              </a:rPr>
              <a:t>►</a:t>
            </a:r>
            <a:r>
              <a:rPr lang="en-IN" dirty="0"/>
              <a:t> Download Pre-processed data in Resources.</a:t>
            </a:r>
          </a:p>
        </p:txBody>
      </p:sp>
    </p:spTree>
    <p:extLst>
      <p:ext uri="{BB962C8B-B14F-4D97-AF65-F5344CB8AC3E}">
        <p14:creationId xmlns:p14="http://schemas.microsoft.com/office/powerpoint/2010/main" val="282711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E7B8-EBDF-E59B-706F-850B1D08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A325-174E-6DBF-32D4-075B67B0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look into data</a:t>
            </a:r>
          </a:p>
        </p:txBody>
      </p:sp>
    </p:spTree>
    <p:extLst>
      <p:ext uri="{BB962C8B-B14F-4D97-AF65-F5344CB8AC3E}">
        <p14:creationId xmlns:p14="http://schemas.microsoft.com/office/powerpoint/2010/main" val="397815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B618E-A402-4461-A94D-5E18EE1DC32C}"/>
              </a:ext>
            </a:extLst>
          </p:cNvPr>
          <p:cNvSpPr txBox="1"/>
          <p:nvPr/>
        </p:nvSpPr>
        <p:spPr>
          <a:xfrm>
            <a:off x="3878886" y="3228945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Face Recognition Training Flow Diagram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0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694354" y="2894274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42759" y="2969427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36545" y="2969427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Structure Images</a:t>
            </a:r>
          </a:p>
          <a:p>
            <a:pPr algn="ctr"/>
            <a:r>
              <a:rPr lang="en-IN" sz="1400" dirty="0"/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5987848" y="2966775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738" y="3046699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56323" y="2585034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64142" y="3080755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48939" y="3544970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794510" y="3537572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67087" y="3531653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65368" y="3531653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54212" y="3541450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84407" y="2706396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65263" y="4068106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81798" y="4068106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31806" y="4047390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38742" y="2520618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31389" y="327579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36545" y="2227854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19326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76C-445B-E444-9D76-39AB3F6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Flow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3EB68-C8AC-252D-F941-9C9E03BF2D1D}"/>
              </a:ext>
            </a:extLst>
          </p:cNvPr>
          <p:cNvGrpSpPr/>
          <p:nvPr/>
        </p:nvGrpSpPr>
        <p:grpSpPr>
          <a:xfrm>
            <a:off x="708641" y="1827500"/>
            <a:ext cx="1171113" cy="1069451"/>
            <a:chOff x="838200" y="1997476"/>
            <a:chExt cx="1171113" cy="1069451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1593E-4B16-3A47-A63B-CE634C8C9547}"/>
                </a:ext>
              </a:extLst>
            </p:cNvPr>
            <p:cNvSpPr/>
            <p:nvPr/>
          </p:nvSpPr>
          <p:spPr>
            <a:xfrm>
              <a:off x="838200" y="1997476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F45E-5CCC-09F4-06DD-ADF0FC07C5B5}"/>
                </a:ext>
              </a:extLst>
            </p:cNvPr>
            <p:cNvSpPr/>
            <p:nvPr/>
          </p:nvSpPr>
          <p:spPr>
            <a:xfrm>
              <a:off x="946212" y="20699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F7953D-D436-3C40-DD28-535C1A9F4A34}"/>
                </a:ext>
              </a:extLst>
            </p:cNvPr>
            <p:cNvSpPr/>
            <p:nvPr/>
          </p:nvSpPr>
          <p:spPr>
            <a:xfrm>
              <a:off x="1098612" y="2222377"/>
              <a:ext cx="910701" cy="84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1B67E7-1528-BD33-22EC-197DD5A54C38}"/>
              </a:ext>
            </a:extLst>
          </p:cNvPr>
          <p:cNvSpPr/>
          <p:nvPr/>
        </p:nvSpPr>
        <p:spPr>
          <a:xfrm>
            <a:off x="2557046" y="1902653"/>
            <a:ext cx="1251751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Detect 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F849B-409C-85DE-53D3-07C545942E40}"/>
              </a:ext>
            </a:extLst>
          </p:cNvPr>
          <p:cNvSpPr/>
          <p:nvPr/>
        </p:nvSpPr>
        <p:spPr>
          <a:xfrm>
            <a:off x="4250832" y="1902653"/>
            <a:ext cx="1330542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Structure Images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&amp;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62AEE-D8F6-8F36-7173-A0EC24175240}"/>
              </a:ext>
            </a:extLst>
          </p:cNvPr>
          <p:cNvSpPr/>
          <p:nvPr/>
        </p:nvSpPr>
        <p:spPr>
          <a:xfrm>
            <a:off x="6002135" y="1900001"/>
            <a:ext cx="1330543" cy="994298"/>
          </a:xfrm>
          <a:prstGeom prst="rect">
            <a:avLst/>
          </a:prstGeom>
          <a:solidFill>
            <a:srgbClr val="214E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Extract Features</a:t>
            </a:r>
          </a:p>
        </p:txBody>
      </p:sp>
      <p:pic>
        <p:nvPicPr>
          <p:cNvPr id="14" name="Graphic 13" descr="Left Brain with solid fill">
            <a:extLst>
              <a:ext uri="{FF2B5EF4-FFF2-40B4-BE49-F238E27FC236}">
                <a16:creationId xmlns:a16="http://schemas.microsoft.com/office/drawing/2014/main" id="{044C696C-7F1D-DB88-B46D-EB3F0D41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25" y="1979925"/>
            <a:ext cx="1090474" cy="1090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DBC06-9616-DBB8-CFC2-7F4E4786A7E7}"/>
              </a:ext>
            </a:extLst>
          </p:cNvPr>
          <p:cNvSpPr txBox="1"/>
          <p:nvPr/>
        </p:nvSpPr>
        <p:spPr>
          <a:xfrm>
            <a:off x="7870610" y="1518260"/>
            <a:ext cx="21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Train </a:t>
            </a:r>
          </a:p>
          <a:p>
            <a:pPr algn="ctr"/>
            <a:r>
              <a:rPr lang="en-IN" sz="1200" b="1" dirty="0"/>
              <a:t>Machine Learning Model</a:t>
            </a:r>
          </a:p>
        </p:txBody>
      </p:sp>
      <p:pic>
        <p:nvPicPr>
          <p:cNvPr id="17" name="Graphic 16" descr="Mop and bucket with solid fill">
            <a:extLst>
              <a:ext uri="{FF2B5EF4-FFF2-40B4-BE49-F238E27FC236}">
                <a16:creationId xmlns:a16="http://schemas.microsoft.com/office/drawing/2014/main" id="{79BBEFE1-3BBE-CF9F-DED1-D7445908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94" t="48937" r="45162"/>
          <a:stretch/>
        </p:blipFill>
        <p:spPr>
          <a:xfrm>
            <a:off x="10478429" y="2013981"/>
            <a:ext cx="958602" cy="996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1EF605-C06E-2CAF-D79B-8F1F05E80D78}"/>
              </a:ext>
            </a:extLst>
          </p:cNvPr>
          <p:cNvCxnSpPr/>
          <p:nvPr/>
        </p:nvCxnSpPr>
        <p:spPr>
          <a:xfrm>
            <a:off x="2063226" y="2478196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B625A-D09D-A907-F7E8-50CFD4DED5B3}"/>
              </a:ext>
            </a:extLst>
          </p:cNvPr>
          <p:cNvCxnSpPr/>
          <p:nvPr/>
        </p:nvCxnSpPr>
        <p:spPr>
          <a:xfrm>
            <a:off x="3808797" y="2470798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D86-FF6E-52CC-B259-E6CF7669CE8A}"/>
              </a:ext>
            </a:extLst>
          </p:cNvPr>
          <p:cNvCxnSpPr/>
          <p:nvPr/>
        </p:nvCxnSpPr>
        <p:spPr>
          <a:xfrm>
            <a:off x="5581374" y="2464879"/>
            <a:ext cx="35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C55D4-D798-866E-FFEE-EE34722A8E55}"/>
              </a:ext>
            </a:extLst>
          </p:cNvPr>
          <p:cNvCxnSpPr>
            <a:cxnSpLocks/>
          </p:cNvCxnSpPr>
          <p:nvPr/>
        </p:nvCxnSpPr>
        <p:spPr>
          <a:xfrm>
            <a:off x="7379655" y="2464879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F7629B-7842-AF12-FBA3-C14B7D0E9DB7}"/>
              </a:ext>
            </a:extLst>
          </p:cNvPr>
          <p:cNvCxnSpPr>
            <a:cxnSpLocks/>
          </p:cNvCxnSpPr>
          <p:nvPr/>
        </p:nvCxnSpPr>
        <p:spPr>
          <a:xfrm>
            <a:off x="9468499" y="2474676"/>
            <a:ext cx="791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11CBD-5FAE-E5A3-0968-FD29715DDF4A}"/>
              </a:ext>
            </a:extLst>
          </p:cNvPr>
          <p:cNvSpPr txBox="1"/>
          <p:nvPr/>
        </p:nvSpPr>
        <p:spPr>
          <a:xfrm>
            <a:off x="9898694" y="1639622"/>
            <a:ext cx="21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Save ML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25269-5ECA-02D5-E1C1-1646D50AC6C3}"/>
              </a:ext>
            </a:extLst>
          </p:cNvPr>
          <p:cNvSpPr txBox="1"/>
          <p:nvPr/>
        </p:nvSpPr>
        <p:spPr>
          <a:xfrm>
            <a:off x="2479550" y="3001332"/>
            <a:ext cx="168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Detect Faces using</a:t>
            </a:r>
          </a:p>
          <a:p>
            <a:r>
              <a:rPr lang="en-IN" sz="1000" dirty="0"/>
              <a:t> </a:t>
            </a:r>
            <a:r>
              <a:rPr lang="en-IN" sz="1000" i="1" dirty="0" err="1"/>
              <a:t>Haar</a:t>
            </a:r>
            <a:r>
              <a:rPr lang="en-IN" sz="1000" i="1" dirty="0"/>
              <a:t> Cascade Classifier</a:t>
            </a:r>
          </a:p>
          <a:p>
            <a:r>
              <a:rPr lang="en-IN" sz="1000" dirty="0"/>
              <a:t>► Crop Faces from Images</a:t>
            </a:r>
          </a:p>
          <a:p>
            <a:r>
              <a:rPr lang="en-IN" sz="1000" dirty="0"/>
              <a:t>► Label Each 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9CC70-1B46-E732-A7C1-6CB68B39EC51}"/>
              </a:ext>
            </a:extLst>
          </p:cNvPr>
          <p:cNvSpPr txBox="1"/>
          <p:nvPr/>
        </p:nvSpPr>
        <p:spPr>
          <a:xfrm>
            <a:off x="4196085" y="3001332"/>
            <a:ext cx="1684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Unstructured dimension of cropped images to structured image dimension</a:t>
            </a:r>
          </a:p>
          <a:p>
            <a:r>
              <a:rPr lang="en-IN" sz="1000" dirty="0"/>
              <a:t>► OpenCV resize module to make 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E309B-1547-B548-C1C4-1BFB5B2826A7}"/>
              </a:ext>
            </a:extLst>
          </p:cNvPr>
          <p:cNvSpPr txBox="1"/>
          <p:nvPr/>
        </p:nvSpPr>
        <p:spPr>
          <a:xfrm>
            <a:off x="5946093" y="2980616"/>
            <a:ext cx="1684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► Eigen Faces</a:t>
            </a:r>
          </a:p>
          <a:p>
            <a:r>
              <a:rPr lang="en-IN" sz="1000" dirty="0"/>
              <a:t>► Use PCA to extract features from Faces.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100866-872C-6F9B-4873-6CCD51FF5681}"/>
              </a:ext>
            </a:extLst>
          </p:cNvPr>
          <p:cNvSpPr txBox="1"/>
          <p:nvPr/>
        </p:nvSpPr>
        <p:spPr>
          <a:xfrm>
            <a:off x="753029" y="1453844"/>
            <a:ext cx="116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Images Data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1673FD7B-9364-BB8A-EC0C-5F9F9BD6CA63}"/>
              </a:ext>
            </a:extLst>
          </p:cNvPr>
          <p:cNvSpPr/>
          <p:nvPr/>
        </p:nvSpPr>
        <p:spPr>
          <a:xfrm rot="16200000">
            <a:off x="4745676" y="-739195"/>
            <a:ext cx="403736" cy="4770269"/>
          </a:xfrm>
          <a:prstGeom prst="rightBrace">
            <a:avLst>
              <a:gd name="adj1" fmla="val 54257"/>
              <a:gd name="adj2" fmla="val 50000"/>
            </a:avLst>
          </a:prstGeom>
          <a:ln>
            <a:solidFill>
              <a:srgbClr val="214E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5F8A3-6D14-8725-DC32-2B550D491D90}"/>
              </a:ext>
            </a:extLst>
          </p:cNvPr>
          <p:cNvSpPr txBox="1"/>
          <p:nvPr/>
        </p:nvSpPr>
        <p:spPr>
          <a:xfrm>
            <a:off x="4250832" y="1161080"/>
            <a:ext cx="158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 Pre-processing</a:t>
            </a:r>
          </a:p>
        </p:txBody>
      </p:sp>
      <p:pic>
        <p:nvPicPr>
          <p:cNvPr id="43" name="Picture 42" descr="A person with red hair&#10;&#10;Description automatically generated with low confidence">
            <a:extLst>
              <a:ext uri="{FF2B5EF4-FFF2-40B4-BE49-F238E27FC236}">
                <a16:creationId xmlns:a16="http://schemas.microsoft.com/office/drawing/2014/main" id="{0DECBF70-C849-A6E9-94CF-3E87AF4C4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161417"/>
            <a:ext cx="570294" cy="570294"/>
          </a:xfrm>
          <a:prstGeom prst="rect">
            <a:avLst/>
          </a:prstGeom>
        </p:spPr>
      </p:pic>
      <p:pic>
        <p:nvPicPr>
          <p:cNvPr id="44" name="Picture 43" descr="A picture containing person, person, hairpiece&#10;&#10;Description automatically generated">
            <a:extLst>
              <a:ext uri="{FF2B5EF4-FFF2-40B4-BE49-F238E27FC236}">
                <a16:creationId xmlns:a16="http://schemas.microsoft.com/office/drawing/2014/main" id="{9665B8A6-E5B3-4E6C-AEC6-65A4D5E9E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061870"/>
            <a:ext cx="510951" cy="510951"/>
          </a:xfrm>
          <a:prstGeom prst="rect">
            <a:avLst/>
          </a:prstGeom>
        </p:spPr>
      </p:pic>
      <p:pic>
        <p:nvPicPr>
          <p:cNvPr id="45" name="Picture 4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F413593-2E17-6E40-AB40-F0A23D594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0" y="4559051"/>
            <a:ext cx="619222" cy="619222"/>
          </a:xfrm>
          <a:prstGeom prst="rect">
            <a:avLst/>
          </a:prstGeom>
        </p:spPr>
      </p:pic>
      <p:pic>
        <p:nvPicPr>
          <p:cNvPr id="46" name="Picture 45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2EB778D-5A3D-222C-B5C4-B54E353007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3" y="5770520"/>
            <a:ext cx="510951" cy="5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deEasy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3185</TotalTime>
  <Words>1077</Words>
  <Application>Microsoft Office PowerPoint</Application>
  <PresentationFormat>Widescreen</PresentationFormat>
  <Paragraphs>272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Lato</vt:lpstr>
      <vt:lpstr>Lato Black</vt:lpstr>
      <vt:lpstr>Office Theme</vt:lpstr>
      <vt:lpstr>PowerPoint Presentation</vt:lpstr>
      <vt:lpstr>End to End “Face Recognition App”</vt:lpstr>
      <vt:lpstr>End to End “Face Recognition App”</vt:lpstr>
      <vt:lpstr>End to End “Face Recognition App”</vt:lpstr>
      <vt:lpstr>Dataset: IMDB WIKI 500K+ face images </vt:lpstr>
      <vt:lpstr>Activity</vt:lpstr>
      <vt:lpstr>PowerPoint Presentation</vt:lpstr>
      <vt:lpstr>Training Flow</vt:lpstr>
      <vt:lpstr>Training Flow</vt:lpstr>
      <vt:lpstr>Training Flow</vt:lpstr>
      <vt:lpstr>Training Flow</vt:lpstr>
      <vt:lpstr>Training Flow</vt:lpstr>
      <vt:lpstr>Training Flow</vt:lpstr>
      <vt:lpstr>PowerPoint Presentation</vt:lpstr>
      <vt:lpstr>Training Flow</vt:lpstr>
      <vt:lpstr>Detect &amp; Crop Face from Image</vt:lpstr>
      <vt:lpstr>Structuring Images</vt:lpstr>
      <vt:lpstr>Structuring Images</vt:lpstr>
      <vt:lpstr>Exploratory Data Analysis</vt:lpstr>
      <vt:lpstr>Extract Features</vt:lpstr>
      <vt:lpstr>Feature Extraction with Eigen Face</vt:lpstr>
      <vt:lpstr>Training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314</cp:revision>
  <dcterms:created xsi:type="dcterms:W3CDTF">2021-09-26T14:33:25Z</dcterms:created>
  <dcterms:modified xsi:type="dcterms:W3CDTF">2022-08-09T10:33:53Z</dcterms:modified>
</cp:coreProperties>
</file>