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589" r:id="rId2"/>
    <p:sldId id="620" r:id="rId3"/>
    <p:sldId id="626" r:id="rId4"/>
    <p:sldId id="599" r:id="rId5"/>
    <p:sldId id="621" r:id="rId6"/>
    <p:sldId id="622" r:id="rId7"/>
    <p:sldId id="623" r:id="rId8"/>
    <p:sldId id="611" r:id="rId9"/>
    <p:sldId id="624" r:id="rId10"/>
    <p:sldId id="62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7E1"/>
    <a:srgbClr val="214ED3"/>
    <a:srgbClr val="68C9FF"/>
    <a:srgbClr val="F50866"/>
    <a:srgbClr val="EE707B"/>
    <a:srgbClr val="00FFFF"/>
    <a:srgbClr val="949494"/>
    <a:srgbClr val="0804B8"/>
    <a:srgbClr val="75E6DA"/>
    <a:srgbClr val="67B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53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8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5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8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8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75E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6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214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14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8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4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8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3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highlight>
                  <a:srgbClr val="214ED3"/>
                </a:highlight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7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64"/>
            <a:ext cx="10515600" cy="844550"/>
          </a:xfrm>
        </p:spPr>
        <p:txBody>
          <a:bodyPr>
            <a:normAutofit/>
          </a:bodyPr>
          <a:lstStyle>
            <a:lvl1pPr>
              <a:defRPr sz="3200" b="1" u="none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800">
                <a:latin typeface="+mn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n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400">
                <a:latin typeface="+mn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400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8590F-B326-6E67-46A7-FC53100E2E6C}"/>
              </a:ext>
            </a:extLst>
          </p:cNvPr>
          <p:cNvSpPr txBox="1"/>
          <p:nvPr userDrawn="1"/>
        </p:nvSpPr>
        <p:spPr>
          <a:xfrm>
            <a:off x="662730" y="6444476"/>
            <a:ext cx="2520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Face Recognition Web App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B0B930-8F94-11F3-DBA3-A33BBE668088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F4397-98BA-F364-2960-4741CF2904E4}"/>
              </a:ext>
            </a:extLst>
          </p:cNvPr>
          <p:cNvCxnSpPr/>
          <p:nvPr userDrawn="1"/>
        </p:nvCxnSpPr>
        <p:spPr>
          <a:xfrm>
            <a:off x="0" y="1044192"/>
            <a:ext cx="121920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9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64"/>
            <a:ext cx="10515600" cy="8445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14ED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Lato" panose="020F0502020204030203" pitchFamily="34" charset="0"/>
              </a:defRPr>
            </a:lvl1pPr>
            <a:lvl2pPr>
              <a:lnSpc>
                <a:spcPct val="100000"/>
              </a:lnSpc>
              <a:defRPr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>
                <a:latin typeface="Lato" panose="020F0502020204030203" pitchFamily="34" charset="0"/>
              </a:defRPr>
            </a:lvl3pPr>
            <a:lvl4pPr>
              <a:lnSpc>
                <a:spcPct val="100000"/>
              </a:lnSpc>
              <a:defRPr>
                <a:latin typeface="Lato" panose="020F0502020204030203" pitchFamily="34" charset="0"/>
              </a:defRPr>
            </a:lvl4pPr>
            <a:lvl5pPr>
              <a:lnSpc>
                <a:spcPct val="100000"/>
              </a:lnSpc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B40095-FF07-4369-B7A7-667B1CD1EDE4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565D22-988A-4CE9-9F75-291A9B6CC0AA}"/>
              </a:ext>
            </a:extLst>
          </p:cNvPr>
          <p:cNvCxnSpPr/>
          <p:nvPr userDrawn="1"/>
        </p:nvCxnSpPr>
        <p:spPr>
          <a:xfrm>
            <a:off x="0" y="1044192"/>
            <a:ext cx="12192000" cy="0"/>
          </a:xfrm>
          <a:prstGeom prst="line">
            <a:avLst/>
          </a:prstGeom>
          <a:ln w="38100"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8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7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0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5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5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6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2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697" r:id="rId3"/>
    <p:sldLayoutId id="2147483710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8" r:id="rId10"/>
    <p:sldLayoutId id="2147483709" r:id="rId11"/>
    <p:sldLayoutId id="2147483703" r:id="rId12"/>
    <p:sldLayoutId id="2147483704" r:id="rId13"/>
    <p:sldLayoutId id="2147483705" r:id="rId14"/>
    <p:sldLayoutId id="2147483706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B618E-A402-4461-A94D-5E18EE1DC32C}"/>
              </a:ext>
            </a:extLst>
          </p:cNvPr>
          <p:cNvSpPr txBox="1"/>
          <p:nvPr/>
        </p:nvSpPr>
        <p:spPr>
          <a:xfrm>
            <a:off x="3166351" y="3167390"/>
            <a:ext cx="585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Develop Web Application with Flask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1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C0C4-FD4F-07CF-0F41-F3017E09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  <a:endParaRPr lang="en-IN" dirty="0"/>
          </a:p>
        </p:txBody>
      </p:sp>
      <p:pic>
        <p:nvPicPr>
          <p:cNvPr id="8" name="Picture 7" descr="A picture containing letter&#10;&#10;Description automatically generated">
            <a:extLst>
              <a:ext uri="{FF2B5EF4-FFF2-40B4-BE49-F238E27FC236}">
                <a16:creationId xmlns:a16="http://schemas.microsoft.com/office/drawing/2014/main" id="{51F2F163-F313-6D31-657A-9C2C9BED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52" y="1404655"/>
            <a:ext cx="2695951" cy="4048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CD9613-C03A-C8F1-E1AB-D553B8D770E2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409772" y="2037039"/>
            <a:ext cx="3649054" cy="0"/>
          </a:xfrm>
          <a:prstGeom prst="straightConnector1">
            <a:avLst/>
          </a:prstGeom>
          <a:ln>
            <a:solidFill>
              <a:srgbClr val="FE0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3F924-64CC-9525-11DB-6232BE86BA6C}"/>
              </a:ext>
            </a:extLst>
          </p:cNvPr>
          <p:cNvSpPr/>
          <p:nvPr/>
        </p:nvSpPr>
        <p:spPr>
          <a:xfrm>
            <a:off x="3170489" y="1861850"/>
            <a:ext cx="239283" cy="350377"/>
          </a:xfrm>
          <a:prstGeom prst="rightBrace">
            <a:avLst>
              <a:gd name="adj1" fmla="val 19047"/>
              <a:gd name="adj2" fmla="val 50000"/>
            </a:avLst>
          </a:prstGeom>
          <a:ln>
            <a:solidFill>
              <a:srgbClr val="FE0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BBD5-A0CE-D30F-0321-8BFD93B138AA}"/>
              </a:ext>
            </a:extLst>
          </p:cNvPr>
          <p:cNvCxnSpPr>
            <a:cxnSpLocks/>
          </p:cNvCxnSpPr>
          <p:nvPr/>
        </p:nvCxnSpPr>
        <p:spPr>
          <a:xfrm>
            <a:off x="3409772" y="2706602"/>
            <a:ext cx="3649054" cy="0"/>
          </a:xfrm>
          <a:prstGeom prst="straightConnector1">
            <a:avLst/>
          </a:prstGeom>
          <a:ln>
            <a:solidFill>
              <a:srgbClr val="FE0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B3A97F2-B33A-7DEE-3784-806A2F5C378C}"/>
              </a:ext>
            </a:extLst>
          </p:cNvPr>
          <p:cNvSpPr/>
          <p:nvPr/>
        </p:nvSpPr>
        <p:spPr>
          <a:xfrm>
            <a:off x="3170489" y="2341549"/>
            <a:ext cx="246993" cy="726392"/>
          </a:xfrm>
          <a:prstGeom prst="rightBrace">
            <a:avLst>
              <a:gd name="adj1" fmla="val 38060"/>
              <a:gd name="adj2" fmla="val 50000"/>
            </a:avLst>
          </a:prstGeom>
          <a:ln>
            <a:solidFill>
              <a:srgbClr val="FE0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E02BCC-2F40-EFF9-9BF8-13C7DF882864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3409772" y="3422301"/>
            <a:ext cx="3649054" cy="6699"/>
          </a:xfrm>
          <a:prstGeom prst="straightConnector1">
            <a:avLst/>
          </a:prstGeom>
          <a:ln>
            <a:solidFill>
              <a:srgbClr val="FE0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92D286C-4D35-0857-FD85-4F991637304E}"/>
              </a:ext>
            </a:extLst>
          </p:cNvPr>
          <p:cNvSpPr/>
          <p:nvPr/>
        </p:nvSpPr>
        <p:spPr>
          <a:xfrm>
            <a:off x="3170489" y="3169910"/>
            <a:ext cx="239283" cy="504782"/>
          </a:xfrm>
          <a:prstGeom prst="rightBrace">
            <a:avLst>
              <a:gd name="adj1" fmla="val 19047"/>
              <a:gd name="adj2" fmla="val 50000"/>
            </a:avLst>
          </a:prstGeom>
          <a:ln>
            <a:solidFill>
              <a:srgbClr val="FE0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FDB5B1-9BE8-D339-3B5A-15AB4E4ECEE4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4151832" y="4106072"/>
            <a:ext cx="2906994" cy="0"/>
          </a:xfrm>
          <a:prstGeom prst="straightConnector1">
            <a:avLst/>
          </a:prstGeom>
          <a:ln>
            <a:solidFill>
              <a:srgbClr val="FE0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4B64234-C1CF-1021-9BB9-2B69CCBA43F3}"/>
              </a:ext>
            </a:extLst>
          </p:cNvPr>
          <p:cNvSpPr/>
          <p:nvPr/>
        </p:nvSpPr>
        <p:spPr>
          <a:xfrm>
            <a:off x="3912549" y="3853681"/>
            <a:ext cx="239283" cy="504782"/>
          </a:xfrm>
          <a:prstGeom prst="rightBrace">
            <a:avLst>
              <a:gd name="adj1" fmla="val 19047"/>
              <a:gd name="adj2" fmla="val 50000"/>
            </a:avLst>
          </a:prstGeom>
          <a:ln>
            <a:solidFill>
              <a:srgbClr val="FE0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544A82-5882-11ED-0582-CFEFCCF4108E}"/>
              </a:ext>
            </a:extLst>
          </p:cNvPr>
          <p:cNvCxnSpPr>
            <a:cxnSpLocks/>
          </p:cNvCxnSpPr>
          <p:nvPr/>
        </p:nvCxnSpPr>
        <p:spPr>
          <a:xfrm>
            <a:off x="2698335" y="4540483"/>
            <a:ext cx="4360491" cy="0"/>
          </a:xfrm>
          <a:prstGeom prst="straightConnector1">
            <a:avLst/>
          </a:prstGeom>
          <a:ln>
            <a:solidFill>
              <a:srgbClr val="FE0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9453BC-BAB8-F31A-D3B8-A236ABE8E90C}"/>
              </a:ext>
            </a:extLst>
          </p:cNvPr>
          <p:cNvCxnSpPr>
            <a:cxnSpLocks/>
          </p:cNvCxnSpPr>
          <p:nvPr/>
        </p:nvCxnSpPr>
        <p:spPr>
          <a:xfrm>
            <a:off x="3329300" y="4735612"/>
            <a:ext cx="3729526" cy="0"/>
          </a:xfrm>
          <a:prstGeom prst="straightConnector1">
            <a:avLst/>
          </a:prstGeom>
          <a:ln>
            <a:solidFill>
              <a:srgbClr val="FE0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3E833-207F-B37E-B99A-9F6156D400A3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3392433" y="5093345"/>
            <a:ext cx="3649054" cy="0"/>
          </a:xfrm>
          <a:prstGeom prst="straightConnector1">
            <a:avLst/>
          </a:prstGeom>
          <a:ln>
            <a:solidFill>
              <a:srgbClr val="FE0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C0914C19-E5AC-B72B-463A-E48C6FA0F843}"/>
              </a:ext>
            </a:extLst>
          </p:cNvPr>
          <p:cNvSpPr/>
          <p:nvPr/>
        </p:nvSpPr>
        <p:spPr>
          <a:xfrm>
            <a:off x="3153150" y="4918156"/>
            <a:ext cx="239283" cy="350377"/>
          </a:xfrm>
          <a:prstGeom prst="rightBrace">
            <a:avLst>
              <a:gd name="adj1" fmla="val 19047"/>
              <a:gd name="adj2" fmla="val 50000"/>
            </a:avLst>
          </a:prstGeom>
          <a:ln>
            <a:solidFill>
              <a:srgbClr val="FE0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F7012E-86E4-88D6-DB12-931348DBF7CB}"/>
              </a:ext>
            </a:extLst>
          </p:cNvPr>
          <p:cNvSpPr txBox="1"/>
          <p:nvPr/>
        </p:nvSpPr>
        <p:spPr>
          <a:xfrm>
            <a:off x="7298109" y="18618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all html files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E5D76B-2D64-39C4-2F66-E637A0E0220C}"/>
              </a:ext>
            </a:extLst>
          </p:cNvPr>
          <p:cNvSpPr txBox="1"/>
          <p:nvPr/>
        </p:nvSpPr>
        <p:spPr>
          <a:xfrm>
            <a:off x="7298108" y="2550856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all static files like </a:t>
            </a:r>
            <a:r>
              <a:rPr lang="en-US" sz="1400" dirty="0" err="1"/>
              <a:t>css</a:t>
            </a:r>
            <a:r>
              <a:rPr lang="en-US" sz="1400" dirty="0"/>
              <a:t>, </a:t>
            </a:r>
            <a:r>
              <a:rPr lang="en-US" sz="1400" dirty="0" err="1"/>
              <a:t>js</a:t>
            </a:r>
            <a:r>
              <a:rPr lang="en-US" sz="1400" dirty="0"/>
              <a:t>, images, </a:t>
            </a:r>
            <a:r>
              <a:rPr lang="en-US" sz="1400" dirty="0" err="1"/>
              <a:t>etc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16788-FAAC-F1EA-8F73-1066CBF90464}"/>
              </a:ext>
            </a:extLst>
          </p:cNvPr>
          <p:cNvSpPr txBox="1"/>
          <p:nvPr/>
        </p:nvSpPr>
        <p:spPr>
          <a:xfrm>
            <a:off x="7298108" y="3268412"/>
            <a:ext cx="280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Place all machine learning models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2A71D4-BF4E-E1E9-D8D4-9D5D0E9DE08A}"/>
              </a:ext>
            </a:extLst>
          </p:cNvPr>
          <p:cNvSpPr txBox="1"/>
          <p:nvPr/>
        </p:nvSpPr>
        <p:spPr>
          <a:xfrm>
            <a:off x="7298108" y="3952183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modules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1E562A-AEEA-D18B-315D-817B5D7E42E6}"/>
              </a:ext>
            </a:extLst>
          </p:cNvPr>
          <p:cNvSpPr txBox="1"/>
          <p:nvPr/>
        </p:nvSpPr>
        <p:spPr>
          <a:xfrm>
            <a:off x="7298108" y="4386594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 flask file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933EA-8533-F144-83C8-FAAE7EF25405}"/>
              </a:ext>
            </a:extLst>
          </p:cNvPr>
          <p:cNvSpPr txBox="1"/>
          <p:nvPr/>
        </p:nvSpPr>
        <p:spPr>
          <a:xfrm>
            <a:off x="7298108" y="460301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Required python packages to run the app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104212-7D40-06E0-2DBA-C997244C4E94}"/>
              </a:ext>
            </a:extLst>
          </p:cNvPr>
          <p:cNvSpPr txBox="1"/>
          <p:nvPr/>
        </p:nvSpPr>
        <p:spPr>
          <a:xfrm>
            <a:off x="7298108" y="4965861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Heroku files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444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C28E-F0CB-577E-D2B3-DD0640E3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82C9-10BB-3423-7B59-E21C518A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There are two components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1.  Develop Web Application</a:t>
            </a:r>
          </a:p>
          <a:p>
            <a:pPr marL="914400" lvl="2" indent="0">
              <a:buNone/>
            </a:pPr>
            <a:r>
              <a:rPr lang="en-US" sz="1600" dirty="0"/>
              <a:t>► HTML</a:t>
            </a:r>
          </a:p>
          <a:p>
            <a:pPr marL="914400" lvl="2" indent="0">
              <a:buNone/>
            </a:pPr>
            <a:r>
              <a:rPr lang="en-US" sz="1600" dirty="0"/>
              <a:t>► Bootstrap</a:t>
            </a:r>
          </a:p>
          <a:p>
            <a:pPr marL="914400" lvl="2" indent="0">
              <a:buNone/>
            </a:pPr>
            <a:r>
              <a:rPr lang="en-US" sz="1600" dirty="0"/>
              <a:t>► Flask</a:t>
            </a:r>
          </a:p>
          <a:p>
            <a:pPr marL="457200" lvl="1" indent="0">
              <a:buNone/>
            </a:pPr>
            <a:r>
              <a:rPr lang="en-US" sz="1600" dirty="0"/>
              <a:t>2. Deploy Web App in Cloud</a:t>
            </a:r>
          </a:p>
          <a:p>
            <a:pPr marL="914400" lvl="2" indent="0">
              <a:buNone/>
            </a:pPr>
            <a:r>
              <a:rPr lang="en-US" sz="1600" dirty="0"/>
              <a:t>► GitHub</a:t>
            </a:r>
          </a:p>
          <a:p>
            <a:pPr marL="914400" lvl="2" indent="0">
              <a:buNone/>
            </a:pPr>
            <a:r>
              <a:rPr lang="en-US" sz="1600" dirty="0"/>
              <a:t>► Heroku</a:t>
            </a:r>
          </a:p>
          <a:p>
            <a:pPr lvl="1"/>
            <a:endParaRPr lang="en-IN" dirty="0"/>
          </a:p>
        </p:txBody>
      </p:sp>
      <p:sp>
        <p:nvSpPr>
          <p:cNvPr id="4" name="Rectangle 3" descr="Web design with solid fill">
            <a:extLst>
              <a:ext uri="{FF2B5EF4-FFF2-40B4-BE49-F238E27FC236}">
                <a16:creationId xmlns:a16="http://schemas.microsoft.com/office/drawing/2014/main" id="{D3FF7FF4-6EE2-05EF-0326-02707066E538}"/>
              </a:ext>
            </a:extLst>
          </p:cNvPr>
          <p:cNvSpPr/>
          <p:nvPr/>
        </p:nvSpPr>
        <p:spPr>
          <a:xfrm>
            <a:off x="3459824" y="0"/>
            <a:ext cx="743082" cy="99077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l="-17000" r="-17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96403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BFEF-20DC-47DB-51CC-20B9D832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CE3C-E800-15A5-F533-9AD07848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Pages</a:t>
            </a:r>
          </a:p>
          <a:p>
            <a:pPr lvl="1"/>
            <a:r>
              <a:rPr lang="en-US" dirty="0"/>
              <a:t>Page -1 : Home Page</a:t>
            </a:r>
          </a:p>
          <a:p>
            <a:pPr lvl="1"/>
            <a:r>
              <a:rPr lang="en-US" dirty="0"/>
              <a:t>Page -2: Application Page</a:t>
            </a:r>
          </a:p>
          <a:p>
            <a:pPr lvl="1"/>
            <a:r>
              <a:rPr lang="en-US" dirty="0"/>
              <a:t>Page -3: Gender App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1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114-ECAC-D932-BDC3-C08DE6F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89FD3-76FA-23BF-7708-170453C4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67" y="1136591"/>
            <a:ext cx="9417465" cy="5297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D245A-3233-A627-8F78-17731D3C6818}"/>
              </a:ext>
            </a:extLst>
          </p:cNvPr>
          <p:cNvSpPr txBox="1"/>
          <p:nvPr/>
        </p:nvSpPr>
        <p:spPr>
          <a:xfrm>
            <a:off x="10989891" y="120495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53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114-ECAC-D932-BDC3-C08DE6F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2A9BF-37FF-CF30-C975-CD0BDEF5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4" y="1119498"/>
            <a:ext cx="9449752" cy="5315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68A79C-2A48-4547-DC21-CCFE2C506812}"/>
              </a:ext>
            </a:extLst>
          </p:cNvPr>
          <p:cNvSpPr/>
          <p:nvPr/>
        </p:nvSpPr>
        <p:spPr>
          <a:xfrm>
            <a:off x="4392539" y="1743342"/>
            <a:ext cx="324740" cy="247828"/>
          </a:xfrm>
          <a:prstGeom prst="rect">
            <a:avLst/>
          </a:prstGeom>
          <a:noFill/>
          <a:ln w="38100">
            <a:solidFill>
              <a:srgbClr val="FE0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CBA9C-5045-022A-F45A-479BDBE4A77B}"/>
              </a:ext>
            </a:extLst>
          </p:cNvPr>
          <p:cNvSpPr txBox="1"/>
          <p:nvPr/>
        </p:nvSpPr>
        <p:spPr>
          <a:xfrm>
            <a:off x="10989891" y="120495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53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D195FA-40D2-87A9-16AA-C63B25D2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12" y="1102407"/>
            <a:ext cx="9576987" cy="538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43114-ECAC-D932-BDC3-C08DE6F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24AD8-C92D-5198-843F-3EF5B161AA83}"/>
              </a:ext>
            </a:extLst>
          </p:cNvPr>
          <p:cNvSpPr txBox="1"/>
          <p:nvPr/>
        </p:nvSpPr>
        <p:spPr>
          <a:xfrm>
            <a:off x="10989891" y="120495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23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B504-5AEA-7288-AC36-E275906D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64D1C-EF0C-2D39-3A38-43E39591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47" y="1129005"/>
            <a:ext cx="9537441" cy="5359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000A5-2916-9EA6-7A95-99EB1B53F147}"/>
              </a:ext>
            </a:extLst>
          </p:cNvPr>
          <p:cNvSpPr txBox="1"/>
          <p:nvPr/>
        </p:nvSpPr>
        <p:spPr>
          <a:xfrm>
            <a:off x="10989891" y="120495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Page-3</a:t>
            </a:r>
          </a:p>
        </p:txBody>
      </p:sp>
    </p:spTree>
    <p:extLst>
      <p:ext uri="{BB962C8B-B14F-4D97-AF65-F5344CB8AC3E}">
        <p14:creationId xmlns:p14="http://schemas.microsoft.com/office/powerpoint/2010/main" val="115783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B618E-A402-4461-A94D-5E18EE1DC32C}"/>
              </a:ext>
            </a:extLst>
          </p:cNvPr>
          <p:cNvSpPr txBox="1"/>
          <p:nvPr/>
        </p:nvSpPr>
        <p:spPr>
          <a:xfrm>
            <a:off x="4689409" y="3228945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Let's get started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9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C0C4-FD4F-07CF-0F41-F3017E09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  <a:endParaRPr lang="en-IN" dirty="0"/>
          </a:p>
        </p:txBody>
      </p:sp>
      <p:pic>
        <p:nvPicPr>
          <p:cNvPr id="13" name="Picture 12" descr="A picture containing letter&#10;&#10;Description automatically generated">
            <a:extLst>
              <a:ext uri="{FF2B5EF4-FFF2-40B4-BE49-F238E27FC236}">
                <a16:creationId xmlns:a16="http://schemas.microsoft.com/office/drawing/2014/main" id="{777A822A-423B-97C0-964D-EC15EB69D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52" y="1404655"/>
            <a:ext cx="269595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3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deEasy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3348</TotalTime>
  <Words>114</Words>
  <Application>Microsoft Office PowerPoint</Application>
  <PresentationFormat>Widescreen</PresentationFormat>
  <Paragraphs>37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Lato Black</vt:lpstr>
      <vt:lpstr>Office Theme</vt:lpstr>
      <vt:lpstr>PowerPoint Presentation</vt:lpstr>
      <vt:lpstr>Components</vt:lpstr>
      <vt:lpstr>Develop Web Application</vt:lpstr>
      <vt:lpstr>Web App</vt:lpstr>
      <vt:lpstr>Web App</vt:lpstr>
      <vt:lpstr>Web App</vt:lpstr>
      <vt:lpstr>Web App</vt:lpstr>
      <vt:lpstr>PowerPoint Presentation</vt:lpstr>
      <vt:lpstr>Folder Structure</vt:lpstr>
      <vt:lpstr>Folder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328</cp:revision>
  <dcterms:created xsi:type="dcterms:W3CDTF">2021-09-26T14:33:25Z</dcterms:created>
  <dcterms:modified xsi:type="dcterms:W3CDTF">2022-08-14T07:56:22Z</dcterms:modified>
</cp:coreProperties>
</file>