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6"/>
  </p:notesMasterIdLst>
  <p:sldIdLst>
    <p:sldId id="256" r:id="rId2"/>
    <p:sldId id="257" r:id="rId3"/>
    <p:sldId id="258" r:id="rId4"/>
    <p:sldId id="259" r:id="rId5"/>
  </p:sldIdLst>
  <p:sldSz cx="16257588"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427" autoAdjust="0"/>
  </p:normalViewPr>
  <p:slideViewPr>
    <p:cSldViewPr snapToGrid="0" snapToObjects="1">
      <p:cViewPr varScale="1">
        <p:scale>
          <a:sx n="71" d="100"/>
          <a:sy n="71" d="100"/>
        </p:scale>
        <p:origin x="1216" y="168"/>
      </p:cViewPr>
      <p:guideLst>
        <p:guide orient="horz" pos="2880"/>
        <p:guide pos="5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812810" marR="0" lvl="1" indent="-9" algn="l" rtl="0">
              <a:spcBef>
                <a:spcPts val="0"/>
              </a:spcBef>
              <a:buNone/>
              <a:defRPr sz="3200" b="0" i="0" u="none" strike="noStrike" cap="none">
                <a:solidFill>
                  <a:schemeClr val="dk1"/>
                </a:solidFill>
                <a:latin typeface="Calibri"/>
                <a:ea typeface="Calibri"/>
                <a:cs typeface="Calibri"/>
                <a:sym typeface="Calibri"/>
              </a:defRPr>
            </a:lvl2pPr>
            <a:lvl3pPr marL="1625620" marR="0" lvl="2" indent="-19" algn="l" rtl="0">
              <a:spcBef>
                <a:spcPts val="0"/>
              </a:spcBef>
              <a:buNone/>
              <a:defRPr sz="3200" b="0" i="0" u="none" strike="noStrike" cap="none">
                <a:solidFill>
                  <a:schemeClr val="dk1"/>
                </a:solidFill>
                <a:latin typeface="Calibri"/>
                <a:ea typeface="Calibri"/>
                <a:cs typeface="Calibri"/>
                <a:sym typeface="Calibri"/>
              </a:defRPr>
            </a:lvl3pPr>
            <a:lvl4pPr marL="2438430" marR="0" lvl="3" indent="-30" algn="l" rtl="0">
              <a:spcBef>
                <a:spcPts val="0"/>
              </a:spcBef>
              <a:buNone/>
              <a:defRPr sz="3200" b="0" i="0" u="none" strike="noStrike" cap="none">
                <a:solidFill>
                  <a:schemeClr val="dk1"/>
                </a:solidFill>
                <a:latin typeface="Calibri"/>
                <a:ea typeface="Calibri"/>
                <a:cs typeface="Calibri"/>
                <a:sym typeface="Calibri"/>
              </a:defRPr>
            </a:lvl4pPr>
            <a:lvl5pPr marL="3251241" marR="0" lvl="4" indent="-41" algn="l" rtl="0">
              <a:spcBef>
                <a:spcPts val="0"/>
              </a:spcBef>
              <a:buNone/>
              <a:defRPr sz="3200" b="0" i="0" u="none" strike="noStrike" cap="none">
                <a:solidFill>
                  <a:schemeClr val="dk1"/>
                </a:solidFill>
                <a:latin typeface="Calibri"/>
                <a:ea typeface="Calibri"/>
                <a:cs typeface="Calibri"/>
                <a:sym typeface="Calibri"/>
              </a:defRPr>
            </a:lvl5pPr>
            <a:lvl6pPr marL="4064051" marR="0" lvl="5" indent="-51" algn="l" rtl="0">
              <a:spcBef>
                <a:spcPts val="0"/>
              </a:spcBef>
              <a:buNone/>
              <a:defRPr sz="3200" b="0" i="0" u="none" strike="noStrike" cap="none">
                <a:solidFill>
                  <a:schemeClr val="dk1"/>
                </a:solidFill>
                <a:latin typeface="Calibri"/>
                <a:ea typeface="Calibri"/>
                <a:cs typeface="Calibri"/>
                <a:sym typeface="Calibri"/>
              </a:defRPr>
            </a:lvl6pPr>
            <a:lvl7pPr marL="4876861" marR="0" lvl="6" indent="-60" algn="l" rtl="0">
              <a:spcBef>
                <a:spcPts val="0"/>
              </a:spcBef>
              <a:buNone/>
              <a:defRPr sz="3200" b="0" i="0" u="none" strike="noStrike" cap="none">
                <a:solidFill>
                  <a:schemeClr val="dk1"/>
                </a:solidFill>
                <a:latin typeface="Calibri"/>
                <a:ea typeface="Calibri"/>
                <a:cs typeface="Calibri"/>
                <a:sym typeface="Calibri"/>
              </a:defRPr>
            </a:lvl7pPr>
            <a:lvl8pPr marL="5689671" marR="0" lvl="7" indent="-70" algn="l" rtl="0">
              <a:spcBef>
                <a:spcPts val="0"/>
              </a:spcBef>
              <a:buNone/>
              <a:defRPr sz="3200" b="0" i="0" u="none" strike="noStrike" cap="none">
                <a:solidFill>
                  <a:schemeClr val="dk1"/>
                </a:solidFill>
                <a:latin typeface="Calibri"/>
                <a:ea typeface="Calibri"/>
                <a:cs typeface="Calibri"/>
                <a:sym typeface="Calibri"/>
              </a:defRPr>
            </a:lvl8pPr>
            <a:lvl9pPr marL="6502480" marR="0" lvl="8" indent="-80" algn="l" rtl="0">
              <a:spcBef>
                <a:spcPts val="0"/>
              </a:spcBef>
              <a:buNone/>
              <a:defRPr sz="32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812810" marR="0" lvl="1" indent="-9" algn="l" rtl="0">
              <a:spcBef>
                <a:spcPts val="0"/>
              </a:spcBef>
              <a:buNone/>
              <a:defRPr sz="3200" b="0" i="0" u="none" strike="noStrike" cap="none">
                <a:solidFill>
                  <a:schemeClr val="dk1"/>
                </a:solidFill>
                <a:latin typeface="Calibri"/>
                <a:ea typeface="Calibri"/>
                <a:cs typeface="Calibri"/>
                <a:sym typeface="Calibri"/>
              </a:defRPr>
            </a:lvl2pPr>
            <a:lvl3pPr marL="1625620" marR="0" lvl="2" indent="-19" algn="l" rtl="0">
              <a:spcBef>
                <a:spcPts val="0"/>
              </a:spcBef>
              <a:buNone/>
              <a:defRPr sz="3200" b="0" i="0" u="none" strike="noStrike" cap="none">
                <a:solidFill>
                  <a:schemeClr val="dk1"/>
                </a:solidFill>
                <a:latin typeface="Calibri"/>
                <a:ea typeface="Calibri"/>
                <a:cs typeface="Calibri"/>
                <a:sym typeface="Calibri"/>
              </a:defRPr>
            </a:lvl3pPr>
            <a:lvl4pPr marL="2438430" marR="0" lvl="3" indent="-30" algn="l" rtl="0">
              <a:spcBef>
                <a:spcPts val="0"/>
              </a:spcBef>
              <a:buNone/>
              <a:defRPr sz="3200" b="0" i="0" u="none" strike="noStrike" cap="none">
                <a:solidFill>
                  <a:schemeClr val="dk1"/>
                </a:solidFill>
                <a:latin typeface="Calibri"/>
                <a:ea typeface="Calibri"/>
                <a:cs typeface="Calibri"/>
                <a:sym typeface="Calibri"/>
              </a:defRPr>
            </a:lvl4pPr>
            <a:lvl5pPr marL="3251241" marR="0" lvl="4" indent="-41" algn="l" rtl="0">
              <a:spcBef>
                <a:spcPts val="0"/>
              </a:spcBef>
              <a:buNone/>
              <a:defRPr sz="3200" b="0" i="0" u="none" strike="noStrike" cap="none">
                <a:solidFill>
                  <a:schemeClr val="dk1"/>
                </a:solidFill>
                <a:latin typeface="Calibri"/>
                <a:ea typeface="Calibri"/>
                <a:cs typeface="Calibri"/>
                <a:sym typeface="Calibri"/>
              </a:defRPr>
            </a:lvl5pPr>
            <a:lvl6pPr marL="4064051" marR="0" lvl="5" indent="-51" algn="l" rtl="0">
              <a:spcBef>
                <a:spcPts val="0"/>
              </a:spcBef>
              <a:buNone/>
              <a:defRPr sz="3200" b="0" i="0" u="none" strike="noStrike" cap="none">
                <a:solidFill>
                  <a:schemeClr val="dk1"/>
                </a:solidFill>
                <a:latin typeface="Calibri"/>
                <a:ea typeface="Calibri"/>
                <a:cs typeface="Calibri"/>
                <a:sym typeface="Calibri"/>
              </a:defRPr>
            </a:lvl6pPr>
            <a:lvl7pPr marL="4876861" marR="0" lvl="6" indent="-60" algn="l" rtl="0">
              <a:spcBef>
                <a:spcPts val="0"/>
              </a:spcBef>
              <a:buNone/>
              <a:defRPr sz="3200" b="0" i="0" u="none" strike="noStrike" cap="none">
                <a:solidFill>
                  <a:schemeClr val="dk1"/>
                </a:solidFill>
                <a:latin typeface="Calibri"/>
                <a:ea typeface="Calibri"/>
                <a:cs typeface="Calibri"/>
                <a:sym typeface="Calibri"/>
              </a:defRPr>
            </a:lvl7pPr>
            <a:lvl8pPr marL="5689671" marR="0" lvl="7" indent="-70" algn="l" rtl="0">
              <a:spcBef>
                <a:spcPts val="0"/>
              </a:spcBef>
              <a:buNone/>
              <a:defRPr sz="3200" b="0" i="0" u="none" strike="noStrike" cap="none">
                <a:solidFill>
                  <a:schemeClr val="dk1"/>
                </a:solidFill>
                <a:latin typeface="Calibri"/>
                <a:ea typeface="Calibri"/>
                <a:cs typeface="Calibri"/>
                <a:sym typeface="Calibri"/>
              </a:defRPr>
            </a:lvl8pPr>
            <a:lvl9pPr marL="6502480" marR="0" lvl="8" indent="-80" algn="l" rtl="0">
              <a:spcBef>
                <a:spcPts val="0"/>
              </a:spcBef>
              <a:buNone/>
              <a:defRPr sz="32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2133" b="0" i="0" u="none" strike="noStrike" cap="none">
                <a:solidFill>
                  <a:schemeClr val="dk1"/>
                </a:solidFill>
                <a:latin typeface="Calibri"/>
                <a:ea typeface="Calibri"/>
                <a:cs typeface="Calibri"/>
                <a:sym typeface="Calibri"/>
              </a:defRPr>
            </a:lvl1pPr>
            <a:lvl2pPr marL="812810" marR="0" lvl="1" indent="-9" algn="l" rtl="0">
              <a:spcBef>
                <a:spcPts val="0"/>
              </a:spcBef>
              <a:buNone/>
              <a:defRPr sz="2133" b="0" i="0" u="none" strike="noStrike" cap="none">
                <a:solidFill>
                  <a:schemeClr val="dk1"/>
                </a:solidFill>
                <a:latin typeface="Calibri"/>
                <a:ea typeface="Calibri"/>
                <a:cs typeface="Calibri"/>
                <a:sym typeface="Calibri"/>
              </a:defRPr>
            </a:lvl2pPr>
            <a:lvl3pPr marL="1625620" marR="0" lvl="2" indent="-19" algn="l" rtl="0">
              <a:spcBef>
                <a:spcPts val="0"/>
              </a:spcBef>
              <a:buNone/>
              <a:defRPr sz="2133" b="0" i="0" u="none" strike="noStrike" cap="none">
                <a:solidFill>
                  <a:schemeClr val="dk1"/>
                </a:solidFill>
                <a:latin typeface="Calibri"/>
                <a:ea typeface="Calibri"/>
                <a:cs typeface="Calibri"/>
                <a:sym typeface="Calibri"/>
              </a:defRPr>
            </a:lvl3pPr>
            <a:lvl4pPr marL="2438430" marR="0" lvl="3" indent="-30" algn="l" rtl="0">
              <a:spcBef>
                <a:spcPts val="0"/>
              </a:spcBef>
              <a:buNone/>
              <a:defRPr sz="2133" b="0" i="0" u="none" strike="noStrike" cap="none">
                <a:solidFill>
                  <a:schemeClr val="dk1"/>
                </a:solidFill>
                <a:latin typeface="Calibri"/>
                <a:ea typeface="Calibri"/>
                <a:cs typeface="Calibri"/>
                <a:sym typeface="Calibri"/>
              </a:defRPr>
            </a:lvl4pPr>
            <a:lvl5pPr marL="3251241" marR="0" lvl="4" indent="-41" algn="l" rtl="0">
              <a:spcBef>
                <a:spcPts val="0"/>
              </a:spcBef>
              <a:buNone/>
              <a:defRPr sz="2133" b="0" i="0" u="none" strike="noStrike" cap="none">
                <a:solidFill>
                  <a:schemeClr val="dk1"/>
                </a:solidFill>
                <a:latin typeface="Calibri"/>
                <a:ea typeface="Calibri"/>
                <a:cs typeface="Calibri"/>
                <a:sym typeface="Calibri"/>
              </a:defRPr>
            </a:lvl5pPr>
            <a:lvl6pPr marL="4064051" marR="0" lvl="5" indent="-51" algn="l" rtl="0">
              <a:spcBef>
                <a:spcPts val="0"/>
              </a:spcBef>
              <a:buNone/>
              <a:defRPr sz="2133" b="0" i="0" u="none" strike="noStrike" cap="none">
                <a:solidFill>
                  <a:schemeClr val="dk1"/>
                </a:solidFill>
                <a:latin typeface="Calibri"/>
                <a:ea typeface="Calibri"/>
                <a:cs typeface="Calibri"/>
                <a:sym typeface="Calibri"/>
              </a:defRPr>
            </a:lvl6pPr>
            <a:lvl7pPr marL="4876861" marR="0" lvl="6" indent="-60" algn="l" rtl="0">
              <a:spcBef>
                <a:spcPts val="0"/>
              </a:spcBef>
              <a:buNone/>
              <a:defRPr sz="2133" b="0" i="0" u="none" strike="noStrike" cap="none">
                <a:solidFill>
                  <a:schemeClr val="dk1"/>
                </a:solidFill>
                <a:latin typeface="Calibri"/>
                <a:ea typeface="Calibri"/>
                <a:cs typeface="Calibri"/>
                <a:sym typeface="Calibri"/>
              </a:defRPr>
            </a:lvl7pPr>
            <a:lvl8pPr marL="5689671" marR="0" lvl="7" indent="-70" algn="l" rtl="0">
              <a:spcBef>
                <a:spcPts val="0"/>
              </a:spcBef>
              <a:buNone/>
              <a:defRPr sz="2133" b="0" i="0" u="none" strike="noStrike" cap="none">
                <a:solidFill>
                  <a:schemeClr val="dk1"/>
                </a:solidFill>
                <a:latin typeface="Calibri"/>
                <a:ea typeface="Calibri"/>
                <a:cs typeface="Calibri"/>
                <a:sym typeface="Calibri"/>
              </a:defRPr>
            </a:lvl8pPr>
            <a:lvl9pPr marL="6502480" marR="0" lvl="8" indent="-80" algn="l" rtl="0">
              <a:spcBef>
                <a:spcPts val="0"/>
              </a:spcBef>
              <a:buNone/>
              <a:defRPr sz="2133"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812810" marR="0" lvl="1" indent="-9" algn="l" rtl="0">
              <a:spcBef>
                <a:spcPts val="0"/>
              </a:spcBef>
              <a:buNone/>
              <a:defRPr sz="3200" b="0" i="0" u="none" strike="noStrike" cap="none">
                <a:solidFill>
                  <a:schemeClr val="dk1"/>
                </a:solidFill>
                <a:latin typeface="Calibri"/>
                <a:ea typeface="Calibri"/>
                <a:cs typeface="Calibri"/>
                <a:sym typeface="Calibri"/>
              </a:defRPr>
            </a:lvl2pPr>
            <a:lvl3pPr marL="1625620" marR="0" lvl="2" indent="-19" algn="l" rtl="0">
              <a:spcBef>
                <a:spcPts val="0"/>
              </a:spcBef>
              <a:buNone/>
              <a:defRPr sz="3200" b="0" i="0" u="none" strike="noStrike" cap="none">
                <a:solidFill>
                  <a:schemeClr val="dk1"/>
                </a:solidFill>
                <a:latin typeface="Calibri"/>
                <a:ea typeface="Calibri"/>
                <a:cs typeface="Calibri"/>
                <a:sym typeface="Calibri"/>
              </a:defRPr>
            </a:lvl3pPr>
            <a:lvl4pPr marL="2438430" marR="0" lvl="3" indent="-30" algn="l" rtl="0">
              <a:spcBef>
                <a:spcPts val="0"/>
              </a:spcBef>
              <a:buNone/>
              <a:defRPr sz="3200" b="0" i="0" u="none" strike="noStrike" cap="none">
                <a:solidFill>
                  <a:schemeClr val="dk1"/>
                </a:solidFill>
                <a:latin typeface="Calibri"/>
                <a:ea typeface="Calibri"/>
                <a:cs typeface="Calibri"/>
                <a:sym typeface="Calibri"/>
              </a:defRPr>
            </a:lvl4pPr>
            <a:lvl5pPr marL="3251241" marR="0" lvl="4" indent="-41" algn="l" rtl="0">
              <a:spcBef>
                <a:spcPts val="0"/>
              </a:spcBef>
              <a:buNone/>
              <a:defRPr sz="3200" b="0" i="0" u="none" strike="noStrike" cap="none">
                <a:solidFill>
                  <a:schemeClr val="dk1"/>
                </a:solidFill>
                <a:latin typeface="Calibri"/>
                <a:ea typeface="Calibri"/>
                <a:cs typeface="Calibri"/>
                <a:sym typeface="Calibri"/>
              </a:defRPr>
            </a:lvl5pPr>
            <a:lvl6pPr marL="4064051" marR="0" lvl="5" indent="-51" algn="l" rtl="0">
              <a:spcBef>
                <a:spcPts val="0"/>
              </a:spcBef>
              <a:buNone/>
              <a:defRPr sz="3200" b="0" i="0" u="none" strike="noStrike" cap="none">
                <a:solidFill>
                  <a:schemeClr val="dk1"/>
                </a:solidFill>
                <a:latin typeface="Calibri"/>
                <a:ea typeface="Calibri"/>
                <a:cs typeface="Calibri"/>
                <a:sym typeface="Calibri"/>
              </a:defRPr>
            </a:lvl6pPr>
            <a:lvl7pPr marL="4876861" marR="0" lvl="6" indent="-60" algn="l" rtl="0">
              <a:spcBef>
                <a:spcPts val="0"/>
              </a:spcBef>
              <a:buNone/>
              <a:defRPr sz="3200" b="0" i="0" u="none" strike="noStrike" cap="none">
                <a:solidFill>
                  <a:schemeClr val="dk1"/>
                </a:solidFill>
                <a:latin typeface="Calibri"/>
                <a:ea typeface="Calibri"/>
                <a:cs typeface="Calibri"/>
                <a:sym typeface="Calibri"/>
              </a:defRPr>
            </a:lvl7pPr>
            <a:lvl8pPr marL="5689671" marR="0" lvl="7" indent="-70" algn="l" rtl="0">
              <a:spcBef>
                <a:spcPts val="0"/>
              </a:spcBef>
              <a:buNone/>
              <a:defRPr sz="3200" b="0" i="0" u="none" strike="noStrike" cap="none">
                <a:solidFill>
                  <a:schemeClr val="dk1"/>
                </a:solidFill>
                <a:latin typeface="Calibri"/>
                <a:ea typeface="Calibri"/>
                <a:cs typeface="Calibri"/>
                <a:sym typeface="Calibri"/>
              </a:defRPr>
            </a:lvl8pPr>
            <a:lvl9pPr marL="6502480" marR="0" lvl="8" indent="-80" algn="l" rtl="0">
              <a:spcBef>
                <a:spcPts val="0"/>
              </a:spcBef>
              <a:buNone/>
              <a:defRPr sz="32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85580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matplotlib.org/api/artist_api.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6" name="Shape 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lnSpc>
                <a:spcPct val="115000"/>
              </a:lnSpc>
              <a:spcBef>
                <a:spcPts val="0"/>
              </a:spcBef>
              <a:buClr>
                <a:schemeClr val="dk1"/>
              </a:buClr>
              <a:buSzPct val="91666"/>
              <a:buFont typeface="Arial"/>
              <a:buNone/>
            </a:pPr>
            <a:r>
              <a:rPr lang="en-US" sz="1200" dirty="0"/>
              <a:t>The </a:t>
            </a:r>
            <a:r>
              <a:rPr lang="en-US" sz="1200" dirty="0" err="1"/>
              <a:t>matplotlib</a:t>
            </a:r>
            <a:r>
              <a:rPr lang="en-US" sz="1200" dirty="0"/>
              <a:t> architecture that shows the numerous kinds of artists available on the artist layer. The artists object has many child objects, some of which also have their own child objects. </a:t>
            </a:r>
            <a:r>
              <a:rPr lang="en-US" sz="1200" dirty="0" err="1"/>
              <a:t>Patches.patch</a:t>
            </a:r>
            <a:r>
              <a:rPr lang="en-US" sz="1200" dirty="0"/>
              <a:t> is one of the child objects of the artists object.</a:t>
            </a:r>
          </a:p>
          <a:p>
            <a:pPr lvl="0" rtl="0">
              <a:lnSpc>
                <a:spcPct val="115000"/>
              </a:lnSpc>
              <a:spcBef>
                <a:spcPts val="0"/>
              </a:spcBef>
              <a:buClr>
                <a:schemeClr val="dk1"/>
              </a:buClr>
              <a:buSzPct val="91666"/>
              <a:buFont typeface="Arial"/>
              <a:buNone/>
            </a:pPr>
            <a:endParaRPr sz="1200" dirty="0"/>
          </a:p>
          <a:p>
            <a:pPr lvl="0" rtl="0">
              <a:spcBef>
                <a:spcPts val="0"/>
              </a:spcBef>
              <a:buClr>
                <a:schemeClr val="dk1"/>
              </a:buClr>
              <a:buSzPct val="25000"/>
              <a:buFont typeface="Arial"/>
              <a:buNone/>
            </a:pPr>
            <a:r>
              <a:rPr lang="en-US" sz="1200" dirty="0"/>
              <a:t>Source:  </a:t>
            </a:r>
            <a:r>
              <a:rPr lang="en-US" sz="1200" u="sng" dirty="0">
                <a:solidFill>
                  <a:schemeClr val="accent5"/>
                </a:solidFill>
                <a:hlinkClick r:id="rId3"/>
              </a:rPr>
              <a:t>http://matplotlib.org/api/artist_api.html</a:t>
            </a:r>
          </a:p>
          <a:p>
            <a:pPr marL="0" marR="0" lvl="0" indent="0" algn="l" rtl="0">
              <a:spcBef>
                <a:spcPts val="0"/>
              </a:spcBef>
              <a:buSzPct val="25000"/>
              <a:buNone/>
            </a:pPr>
            <a:endParaRPr sz="1200" dirty="0"/>
          </a:p>
        </p:txBody>
      </p:sp>
      <p:sp>
        <p:nvSpPr>
          <p:cNvPr id="53" name="Shape 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2133" b="0" i="0" u="none" strike="noStrike" cap="none">
              <a:solidFill>
                <a:schemeClr val="dk1"/>
              </a:solidFill>
              <a:latin typeface="Calibri"/>
              <a:ea typeface="Calibri"/>
              <a:cs typeface="Calibri"/>
              <a:sym typeface="Calibri"/>
            </a:endParaRPr>
          </a:p>
        </p:txBody>
      </p:sp>
      <p:sp>
        <p:nvSpPr>
          <p:cNvPr id="59" name="Shape 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4687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632239" y="886733"/>
            <a:ext cx="14993109" cy="1247720"/>
          </a:xfrm>
          <a:prstGeom prst="rect">
            <a:avLst/>
          </a:prstGeom>
          <a:noFill/>
          <a:ln>
            <a:noFill/>
          </a:ln>
        </p:spPr>
        <p:txBody>
          <a:bodyPr lIns="91425" tIns="91425" rIns="91425" bIns="91425" anchor="t" anchorCtr="0"/>
          <a:lstStyle>
            <a:lvl1pPr marL="0" marR="0" lvl="0" indent="0" algn="ctr" rtl="0">
              <a:spcBef>
                <a:spcPts val="0"/>
              </a:spcBef>
              <a:buClr>
                <a:schemeClr val="dk2"/>
              </a:buClr>
              <a:buFont typeface="Gill Sans"/>
              <a:buNone/>
              <a:defRPr sz="6222" b="1"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body" idx="1"/>
          </p:nvPr>
        </p:nvSpPr>
        <p:spPr>
          <a:xfrm>
            <a:off x="812879" y="2505188"/>
            <a:ext cx="14631829" cy="5855041"/>
          </a:xfrm>
          <a:prstGeom prst="rect">
            <a:avLst/>
          </a:prstGeom>
          <a:noFill/>
          <a:ln>
            <a:noFill/>
          </a:ln>
        </p:spPr>
        <p:txBody>
          <a:bodyPr lIns="91425" tIns="91425" rIns="91425" bIns="91425" anchor="t" anchorCtr="0"/>
          <a:lstStyle>
            <a:lvl1pPr marL="609608" marR="0" lvl="0" indent="-327350"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17" marR="0" lvl="1" indent="-282210" algn="l" rtl="0">
              <a:spcBef>
                <a:spcPts val="711"/>
              </a:spcBef>
              <a:buClr>
                <a:schemeClr val="dk2"/>
              </a:buClr>
              <a:buSzPct val="98777"/>
              <a:buFont typeface="Arial"/>
              <a:buChar char="–"/>
              <a:defRPr sz="3556" b="0" i="1" u="none" strike="noStrike" cap="none">
                <a:solidFill>
                  <a:schemeClr val="dk2"/>
                </a:solidFill>
                <a:latin typeface="Gill Sans"/>
                <a:ea typeface="Gill Sans"/>
                <a:cs typeface="Gill Sans"/>
                <a:sym typeface="Gill Sans"/>
              </a:defRPr>
            </a:lvl2pPr>
            <a:lvl3pPr marL="2032025" marR="0" lvl="2" indent="-203225" algn="l" rtl="0">
              <a:spcBef>
                <a:spcPts val="640"/>
              </a:spcBef>
              <a:buClr>
                <a:schemeClr val="dk2"/>
              </a:buClr>
              <a:buSzPct val="100000"/>
              <a:buFont typeface="Arial"/>
              <a:buChar char="•"/>
              <a:defRPr sz="3200" b="0" i="1" u="none" strike="noStrike" cap="none">
                <a:solidFill>
                  <a:schemeClr val="dk2"/>
                </a:solidFill>
                <a:latin typeface="Gill Sans"/>
                <a:ea typeface="Gill Sans"/>
                <a:cs typeface="Gill Sans"/>
                <a:sym typeface="Gill Sans"/>
              </a:defRPr>
            </a:lvl3pPr>
            <a:lvl4pPr marL="2844836" marR="0" lvl="3" indent="-237081" algn="l" rtl="0">
              <a:spcBef>
                <a:spcPts val="533"/>
              </a:spcBef>
              <a:buClr>
                <a:schemeClr val="dk2"/>
              </a:buClr>
              <a:buSzPct val="98777"/>
              <a:buFont typeface="Arial"/>
              <a:buChar char="–"/>
              <a:defRPr sz="2667" b="0" i="1" u="none" strike="noStrike" cap="none">
                <a:solidFill>
                  <a:schemeClr val="dk2"/>
                </a:solidFill>
                <a:latin typeface="Gill Sans"/>
                <a:ea typeface="Gill Sans"/>
                <a:cs typeface="Gill Sans"/>
                <a:sym typeface="Gill Sans"/>
              </a:defRPr>
            </a:lvl4pPr>
            <a:lvl5pPr marL="3657646" marR="0" lvl="4" indent="-271000" algn="l" rtl="0">
              <a:spcBef>
                <a:spcPts val="427"/>
              </a:spcBef>
              <a:buClr>
                <a:schemeClr val="dk2"/>
              </a:buClr>
              <a:buSzPct val="101571"/>
              <a:buFont typeface="Arial"/>
              <a:buChar char="»"/>
              <a:defRPr sz="2133" b="0" i="1" u="none" strike="noStrike" cap="none">
                <a:solidFill>
                  <a:schemeClr val="dk2"/>
                </a:solidFill>
                <a:latin typeface="Gill Sans"/>
                <a:ea typeface="Gill Sans"/>
                <a:cs typeface="Gill Sans"/>
                <a:sym typeface="Gill Sans"/>
              </a:defRPr>
            </a:lvl5pPr>
            <a:lvl6pPr marL="4470456" marR="0" lvl="5" indent="-18064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266" marR="0" lvl="6" indent="-18065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076" marR="0" lvl="7" indent="-18066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886" marR="0" lvl="8" indent="-18067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475366" y="1406770"/>
            <a:ext cx="15176126" cy="2871966"/>
          </a:xfrm>
          <a:prstGeom prst="rect">
            <a:avLst/>
          </a:prstGeom>
          <a:noFill/>
          <a:ln>
            <a:noFill/>
          </a:ln>
        </p:spPr>
        <p:txBody>
          <a:bodyPr lIns="91425" tIns="91425" rIns="91425" bIns="91425" anchor="t" anchorCtr="0"/>
          <a:lstStyle>
            <a:lvl1pPr marL="0" marR="0" lvl="0" indent="0" algn="ctr" rtl="0">
              <a:spcBef>
                <a:spcPts val="0"/>
              </a:spcBef>
              <a:buClr>
                <a:schemeClr val="dk2"/>
              </a:buClr>
              <a:buFont typeface="Gill Sans"/>
              <a:buNone/>
              <a:defRPr sz="6222" b="1"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subTitle" idx="1"/>
          </p:nvPr>
        </p:nvSpPr>
        <p:spPr>
          <a:xfrm>
            <a:off x="1307262" y="5181600"/>
            <a:ext cx="13393495" cy="2336800"/>
          </a:xfrm>
          <a:prstGeom prst="rect">
            <a:avLst/>
          </a:prstGeom>
          <a:noFill/>
          <a:ln>
            <a:noFill/>
          </a:ln>
        </p:spPr>
        <p:txBody>
          <a:bodyPr lIns="91425" tIns="91425" rIns="91425" bIns="91425" anchor="t" anchorCtr="0"/>
          <a:lstStyle>
            <a:lvl1pPr marL="0" marR="0" lvl="0" indent="0" algn="ctr" rtl="0">
              <a:spcBef>
                <a:spcPts val="1102"/>
              </a:spcBef>
              <a:buClr>
                <a:schemeClr val="dk2"/>
              </a:buClr>
              <a:buFont typeface="Arial"/>
              <a:buNone/>
              <a:defRPr sz="5511" b="1" i="0" u="none" strike="noStrike" cap="none">
                <a:solidFill>
                  <a:schemeClr val="dk2"/>
                </a:solidFill>
                <a:latin typeface="Gill Sans"/>
                <a:ea typeface="Gill Sans"/>
                <a:cs typeface="Gill Sans"/>
                <a:sym typeface="Gill Sans"/>
              </a:defRPr>
            </a:lvl1pPr>
            <a:lvl2pPr marL="812810" marR="0" lvl="1" indent="-9" algn="ctr" rtl="0">
              <a:spcBef>
                <a:spcPts val="711"/>
              </a:spcBef>
              <a:buClr>
                <a:srgbClr val="888888"/>
              </a:buClr>
              <a:buFont typeface="Arial"/>
              <a:buNone/>
              <a:defRPr sz="3556" b="0" i="0" u="none" strike="noStrike" cap="none">
                <a:solidFill>
                  <a:srgbClr val="888888"/>
                </a:solidFill>
                <a:latin typeface="Gill Sans"/>
                <a:ea typeface="Gill Sans"/>
                <a:cs typeface="Gill Sans"/>
                <a:sym typeface="Gill Sans"/>
              </a:defRPr>
            </a:lvl2pPr>
            <a:lvl3pPr marL="1625620" marR="0" lvl="2" indent="-19" algn="ctr" rtl="0">
              <a:spcBef>
                <a:spcPts val="640"/>
              </a:spcBef>
              <a:buClr>
                <a:srgbClr val="888888"/>
              </a:buClr>
              <a:buFont typeface="Arial"/>
              <a:buNone/>
              <a:defRPr sz="3200" b="0" i="0" u="none" strike="noStrike" cap="none">
                <a:solidFill>
                  <a:srgbClr val="888888"/>
                </a:solidFill>
                <a:latin typeface="Gill Sans"/>
                <a:ea typeface="Gill Sans"/>
                <a:cs typeface="Gill Sans"/>
                <a:sym typeface="Gill Sans"/>
              </a:defRPr>
            </a:lvl3pPr>
            <a:lvl4pPr marL="2438430" marR="0" lvl="3" indent="-30" algn="ctr" rtl="0">
              <a:spcBef>
                <a:spcPts val="533"/>
              </a:spcBef>
              <a:buClr>
                <a:srgbClr val="888888"/>
              </a:buClr>
              <a:buFont typeface="Arial"/>
              <a:buNone/>
              <a:defRPr sz="2667" b="0" i="0" u="none" strike="noStrike" cap="none">
                <a:solidFill>
                  <a:srgbClr val="888888"/>
                </a:solidFill>
                <a:latin typeface="Gill Sans"/>
                <a:ea typeface="Gill Sans"/>
                <a:cs typeface="Gill Sans"/>
                <a:sym typeface="Gill Sans"/>
              </a:defRPr>
            </a:lvl4pPr>
            <a:lvl5pPr marL="3251241" marR="0" lvl="4" indent="-41" algn="ctr" rtl="0">
              <a:spcBef>
                <a:spcPts val="427"/>
              </a:spcBef>
              <a:buClr>
                <a:srgbClr val="888888"/>
              </a:buClr>
              <a:buFont typeface="Arial"/>
              <a:buNone/>
              <a:defRPr sz="2133" b="0" i="0" u="none" strike="noStrike" cap="none">
                <a:solidFill>
                  <a:srgbClr val="888888"/>
                </a:solidFill>
                <a:latin typeface="Gill Sans"/>
                <a:ea typeface="Gill Sans"/>
                <a:cs typeface="Gill Sans"/>
                <a:sym typeface="Gill Sans"/>
              </a:defRPr>
            </a:lvl5pPr>
            <a:lvl6pPr marL="4064051" marR="0" lvl="5" indent="-51" algn="ctr" rtl="0">
              <a:spcBef>
                <a:spcPts val="711"/>
              </a:spcBef>
              <a:buClr>
                <a:srgbClr val="888888"/>
              </a:buClr>
              <a:buFont typeface="Arial"/>
              <a:buNone/>
              <a:defRPr sz="3556" b="0" i="0" u="none" strike="noStrike" cap="none">
                <a:solidFill>
                  <a:srgbClr val="888888"/>
                </a:solidFill>
                <a:latin typeface="Times New Roman"/>
                <a:ea typeface="Times New Roman"/>
                <a:cs typeface="Times New Roman"/>
                <a:sym typeface="Times New Roman"/>
              </a:defRPr>
            </a:lvl6pPr>
            <a:lvl7pPr marL="4876861" marR="0" lvl="6" indent="-60" algn="ctr" rtl="0">
              <a:spcBef>
                <a:spcPts val="711"/>
              </a:spcBef>
              <a:buClr>
                <a:srgbClr val="888888"/>
              </a:buClr>
              <a:buFont typeface="Arial"/>
              <a:buNone/>
              <a:defRPr sz="3556" b="0" i="0" u="none" strike="noStrike" cap="none">
                <a:solidFill>
                  <a:srgbClr val="888888"/>
                </a:solidFill>
                <a:latin typeface="Times New Roman"/>
                <a:ea typeface="Times New Roman"/>
                <a:cs typeface="Times New Roman"/>
                <a:sym typeface="Times New Roman"/>
              </a:defRPr>
            </a:lvl7pPr>
            <a:lvl8pPr marL="5689671" marR="0" lvl="7" indent="-70" algn="ctr" rtl="0">
              <a:spcBef>
                <a:spcPts val="711"/>
              </a:spcBef>
              <a:buClr>
                <a:srgbClr val="888888"/>
              </a:buClr>
              <a:buFont typeface="Arial"/>
              <a:buNone/>
              <a:defRPr sz="3556" b="0" i="0" u="none" strike="noStrike" cap="none">
                <a:solidFill>
                  <a:srgbClr val="888888"/>
                </a:solidFill>
                <a:latin typeface="Times New Roman"/>
                <a:ea typeface="Times New Roman"/>
                <a:cs typeface="Times New Roman"/>
                <a:sym typeface="Times New Roman"/>
              </a:defRPr>
            </a:lvl8pPr>
            <a:lvl9pPr marL="6502480" marR="0" lvl="8" indent="-80" algn="ctr" rtl="0">
              <a:spcBef>
                <a:spcPts val="711"/>
              </a:spcBef>
              <a:buClr>
                <a:srgbClr val="888888"/>
              </a:buClr>
              <a:buFont typeface="Arial"/>
              <a:buNone/>
              <a:defRPr sz="3556" b="0" i="0" u="none" strike="noStrike" cap="none">
                <a:solidFill>
                  <a:srgbClr val="888888"/>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641745" y="1366549"/>
            <a:ext cx="15401926" cy="1816099"/>
          </a:xfrm>
          <a:prstGeom prst="rect">
            <a:avLst/>
          </a:prstGeom>
          <a:noFill/>
          <a:ln>
            <a:noFill/>
          </a:ln>
        </p:spPr>
        <p:txBody>
          <a:bodyPr lIns="91425" tIns="91425" rIns="91425" bIns="91425" anchor="t" anchorCtr="0"/>
          <a:lstStyle>
            <a:lvl1pPr marL="0" marR="0" lvl="0" indent="0" algn="ctr" rtl="0">
              <a:spcBef>
                <a:spcPts val="0"/>
              </a:spcBef>
              <a:buClr>
                <a:schemeClr val="dk2"/>
              </a:buClr>
              <a:buFont typeface="Gill Sans"/>
              <a:buNone/>
              <a:defRPr sz="6222" b="1"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body" idx="1"/>
          </p:nvPr>
        </p:nvSpPr>
        <p:spPr>
          <a:xfrm>
            <a:off x="1284237" y="4919578"/>
            <a:ext cx="13818949" cy="956287"/>
          </a:xfrm>
          <a:prstGeom prst="rect">
            <a:avLst/>
          </a:prstGeom>
          <a:noFill/>
          <a:ln>
            <a:noFill/>
          </a:ln>
        </p:spPr>
        <p:txBody>
          <a:bodyPr lIns="91425" tIns="91425" rIns="91425" bIns="91425" anchor="b" anchorCtr="0"/>
          <a:lstStyle>
            <a:lvl1pPr marL="0" marR="0" lvl="0" indent="0" algn="ctr" rtl="0">
              <a:spcBef>
                <a:spcPts val="853"/>
              </a:spcBef>
              <a:buClr>
                <a:schemeClr val="dk2"/>
              </a:buClr>
              <a:buFont typeface="Arial"/>
              <a:buNone/>
              <a:defRPr sz="4267" b="1" i="0" u="none" strike="noStrike" cap="none">
                <a:solidFill>
                  <a:schemeClr val="dk2"/>
                </a:solidFill>
                <a:latin typeface="Gill Sans"/>
                <a:ea typeface="Gill Sans"/>
                <a:cs typeface="Gill Sans"/>
                <a:sym typeface="Gill Sans"/>
              </a:defRPr>
            </a:lvl1pPr>
            <a:lvl2pPr marL="812810" marR="0" lvl="1" indent="-9" algn="l" rtl="0">
              <a:spcBef>
                <a:spcPts val="640"/>
              </a:spcBef>
              <a:buClr>
                <a:srgbClr val="888888"/>
              </a:buClr>
              <a:buFont typeface="Arial"/>
              <a:buNone/>
              <a:defRPr sz="3200" b="0" i="0" u="none" strike="noStrike" cap="none">
                <a:solidFill>
                  <a:srgbClr val="888888"/>
                </a:solidFill>
                <a:latin typeface="Gill Sans"/>
                <a:ea typeface="Gill Sans"/>
                <a:cs typeface="Gill Sans"/>
                <a:sym typeface="Gill Sans"/>
              </a:defRPr>
            </a:lvl2pPr>
            <a:lvl3pPr marL="1625620" marR="0" lvl="2" indent="-19" algn="l" rtl="0">
              <a:spcBef>
                <a:spcPts val="569"/>
              </a:spcBef>
              <a:buClr>
                <a:srgbClr val="888888"/>
              </a:buClr>
              <a:buFont typeface="Arial"/>
              <a:buNone/>
              <a:defRPr sz="2844" b="0" i="0" u="none" strike="noStrike" cap="none">
                <a:solidFill>
                  <a:srgbClr val="888888"/>
                </a:solidFill>
                <a:latin typeface="Gill Sans"/>
                <a:ea typeface="Gill Sans"/>
                <a:cs typeface="Gill Sans"/>
                <a:sym typeface="Gill Sans"/>
              </a:defRPr>
            </a:lvl3pPr>
            <a:lvl4pPr marL="2438430" marR="0" lvl="3" indent="-30" algn="l" rtl="0">
              <a:spcBef>
                <a:spcPts val="498"/>
              </a:spcBef>
              <a:buClr>
                <a:srgbClr val="888888"/>
              </a:buClr>
              <a:buFont typeface="Arial"/>
              <a:buNone/>
              <a:defRPr sz="2489" b="0" i="0" u="none" strike="noStrike" cap="none">
                <a:solidFill>
                  <a:srgbClr val="888888"/>
                </a:solidFill>
                <a:latin typeface="Gill Sans"/>
                <a:ea typeface="Gill Sans"/>
                <a:cs typeface="Gill Sans"/>
                <a:sym typeface="Gill Sans"/>
              </a:defRPr>
            </a:lvl4pPr>
            <a:lvl5pPr marL="3251241" marR="0" lvl="4" indent="-41" algn="l" rtl="0">
              <a:spcBef>
                <a:spcPts val="498"/>
              </a:spcBef>
              <a:buClr>
                <a:srgbClr val="888888"/>
              </a:buClr>
              <a:buFont typeface="Arial"/>
              <a:buNone/>
              <a:defRPr sz="2489" b="0" i="0" u="none" strike="noStrike" cap="none">
                <a:solidFill>
                  <a:srgbClr val="888888"/>
                </a:solidFill>
                <a:latin typeface="Gill Sans"/>
                <a:ea typeface="Gill Sans"/>
                <a:cs typeface="Gill Sans"/>
                <a:sym typeface="Gill Sans"/>
              </a:defRPr>
            </a:lvl5pPr>
            <a:lvl6pPr marL="4064051" marR="0" lvl="5" indent="-51" algn="l" rtl="0">
              <a:spcBef>
                <a:spcPts val="498"/>
              </a:spcBef>
              <a:buClr>
                <a:srgbClr val="888888"/>
              </a:buClr>
              <a:buFont typeface="Arial"/>
              <a:buNone/>
              <a:defRPr sz="2489" b="0" i="0" u="none" strike="noStrike" cap="none">
                <a:solidFill>
                  <a:srgbClr val="888888"/>
                </a:solidFill>
                <a:latin typeface="Times New Roman"/>
                <a:ea typeface="Times New Roman"/>
                <a:cs typeface="Times New Roman"/>
                <a:sym typeface="Times New Roman"/>
              </a:defRPr>
            </a:lvl6pPr>
            <a:lvl7pPr marL="4876861" marR="0" lvl="6" indent="-60" algn="l" rtl="0">
              <a:spcBef>
                <a:spcPts val="498"/>
              </a:spcBef>
              <a:buClr>
                <a:srgbClr val="888888"/>
              </a:buClr>
              <a:buFont typeface="Arial"/>
              <a:buNone/>
              <a:defRPr sz="2489" b="0" i="0" u="none" strike="noStrike" cap="none">
                <a:solidFill>
                  <a:srgbClr val="888888"/>
                </a:solidFill>
                <a:latin typeface="Times New Roman"/>
                <a:ea typeface="Times New Roman"/>
                <a:cs typeface="Times New Roman"/>
                <a:sym typeface="Times New Roman"/>
              </a:defRPr>
            </a:lvl7pPr>
            <a:lvl8pPr marL="5689671" marR="0" lvl="7" indent="-70" algn="l" rtl="0">
              <a:spcBef>
                <a:spcPts val="498"/>
              </a:spcBef>
              <a:buClr>
                <a:srgbClr val="888888"/>
              </a:buClr>
              <a:buFont typeface="Arial"/>
              <a:buNone/>
              <a:defRPr sz="2489" b="0" i="0" u="none" strike="noStrike" cap="none">
                <a:solidFill>
                  <a:srgbClr val="888888"/>
                </a:solidFill>
                <a:latin typeface="Times New Roman"/>
                <a:ea typeface="Times New Roman"/>
                <a:cs typeface="Times New Roman"/>
                <a:sym typeface="Times New Roman"/>
              </a:defRPr>
            </a:lvl8pPr>
            <a:lvl9pPr marL="6502480" marR="0" lvl="8" indent="-80" algn="l" rtl="0">
              <a:spcBef>
                <a:spcPts val="498"/>
              </a:spcBef>
              <a:buClr>
                <a:srgbClr val="888888"/>
              </a:buClr>
              <a:buFont typeface="Arial"/>
              <a:buNone/>
              <a:defRPr sz="2489" b="0" i="0" u="none" strike="noStrike" cap="none">
                <a:solidFill>
                  <a:srgbClr val="888888"/>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948358" y="885295"/>
            <a:ext cx="14631829" cy="1248305"/>
          </a:xfrm>
          <a:prstGeom prst="rect">
            <a:avLst/>
          </a:prstGeom>
          <a:noFill/>
          <a:ln>
            <a:noFill/>
          </a:ln>
        </p:spPr>
        <p:txBody>
          <a:bodyPr lIns="91425" tIns="91425" rIns="91425" bIns="91425" anchor="t" anchorCtr="0"/>
          <a:lstStyle>
            <a:lvl1pPr marL="0" marR="0" lvl="0" indent="0" algn="ctr" rtl="0">
              <a:spcBef>
                <a:spcPts val="0"/>
              </a:spcBef>
              <a:buClr>
                <a:schemeClr val="dk2"/>
              </a:buClr>
              <a:buFont typeface="Gill Sans"/>
              <a:buNone/>
              <a:defRPr sz="5689" b="1"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12879" y="2133601"/>
            <a:ext cx="7180435" cy="6034616"/>
          </a:xfrm>
          <a:prstGeom prst="rect">
            <a:avLst/>
          </a:prstGeom>
          <a:noFill/>
          <a:ln>
            <a:noFill/>
          </a:ln>
        </p:spPr>
        <p:txBody>
          <a:bodyPr lIns="91425" tIns="91425" rIns="91425" bIns="91425" anchor="t" anchorCtr="0"/>
          <a:lstStyle>
            <a:lvl1pPr marL="609608" marR="0" lvl="0" indent="-406408" algn="l" rtl="0">
              <a:spcBef>
                <a:spcPts val="640"/>
              </a:spcBef>
              <a:buClr>
                <a:schemeClr val="dk2"/>
              </a:buClr>
              <a:buSzPct val="100000"/>
              <a:buFont typeface="Arial"/>
              <a:buChar char="•"/>
              <a:defRPr sz="3200" b="1" i="0" u="none" strike="noStrike" cap="none">
                <a:solidFill>
                  <a:schemeClr val="dk2"/>
                </a:solidFill>
                <a:latin typeface="Gill Sans"/>
                <a:ea typeface="Gill Sans"/>
                <a:cs typeface="Gill Sans"/>
                <a:sym typeface="Gill Sans"/>
              </a:defRPr>
            </a:lvl1pPr>
            <a:lvl2pPr marL="1320817" marR="0" lvl="1" indent="-32742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2pPr>
            <a:lvl3pPr marL="2032025" marR="0" lvl="2" indent="-225830"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3pPr>
            <a:lvl4pPr marL="2844836" marR="0" lvl="3" indent="-22584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4pPr>
            <a:lvl5pPr marL="3657646" marR="0" lvl="4" indent="-22585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5pPr>
            <a:lvl6pPr marL="4470456" marR="0" lvl="5" indent="-203255"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6pPr>
            <a:lvl7pPr marL="5283266" marR="0" lvl="6" indent="-203265"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7pPr>
            <a:lvl8pPr marL="6096076" marR="0" lvl="7" indent="-203275"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8pPr>
            <a:lvl9pPr marL="6908886" marR="0" lvl="8" indent="-203286"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body" idx="2"/>
          </p:nvPr>
        </p:nvSpPr>
        <p:spPr>
          <a:xfrm>
            <a:off x="8264274" y="2133601"/>
            <a:ext cx="7180435" cy="6034616"/>
          </a:xfrm>
          <a:prstGeom prst="rect">
            <a:avLst/>
          </a:prstGeom>
          <a:noFill/>
          <a:ln>
            <a:noFill/>
          </a:ln>
        </p:spPr>
        <p:txBody>
          <a:bodyPr lIns="91425" tIns="91425" rIns="91425" bIns="91425" anchor="t" anchorCtr="0"/>
          <a:lstStyle>
            <a:lvl1pPr marL="609608" marR="0" lvl="0" indent="-406408"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1pPr>
            <a:lvl2pPr marL="1320817" marR="0" lvl="1" indent="-32742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2pPr>
            <a:lvl3pPr marL="2032025" marR="0" lvl="2" indent="-225830"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3pPr>
            <a:lvl4pPr marL="2844836" marR="0" lvl="3" indent="-22584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4pPr>
            <a:lvl5pPr marL="3657646" marR="0" lvl="4" indent="-22585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5pPr>
            <a:lvl6pPr marL="4470456" marR="0" lvl="5" indent="-203255"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6pPr>
            <a:lvl7pPr marL="5283266" marR="0" lvl="6" indent="-203265"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7pPr>
            <a:lvl8pPr marL="6096076" marR="0" lvl="7" indent="-203275"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8pPr>
            <a:lvl9pPr marL="6908886" marR="0" lvl="8" indent="-203286" algn="l" rtl="0">
              <a:spcBef>
                <a:spcPts val="640"/>
              </a:spcBef>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12879" y="820645"/>
            <a:ext cx="14631829" cy="1226172"/>
          </a:xfrm>
          <a:prstGeom prst="rect">
            <a:avLst/>
          </a:prstGeom>
          <a:noFill/>
          <a:ln>
            <a:noFill/>
          </a:ln>
        </p:spPr>
        <p:txBody>
          <a:bodyPr lIns="91425" tIns="91425" rIns="91425" bIns="91425" anchor="t" anchorCtr="0"/>
          <a:lstStyle>
            <a:lvl1pPr marL="0" marR="0" lvl="0" indent="0" algn="ctr" rtl="0">
              <a:spcBef>
                <a:spcPts val="0"/>
              </a:spcBef>
              <a:buClr>
                <a:schemeClr val="dk2"/>
              </a:buClr>
              <a:buFont typeface="Gill Sans"/>
              <a:buNone/>
              <a:defRPr sz="5689" b="0"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12879" y="2046817"/>
            <a:ext cx="7183258" cy="853017"/>
          </a:xfrm>
          <a:prstGeom prst="rect">
            <a:avLst/>
          </a:prstGeom>
          <a:noFill/>
          <a:ln>
            <a:noFill/>
          </a:ln>
        </p:spPr>
        <p:txBody>
          <a:bodyPr lIns="91425" tIns="91425" rIns="91425" bIns="91425" anchor="b" anchorCtr="0"/>
          <a:lstStyle>
            <a:lvl1pPr marL="0" marR="0" lvl="0" indent="0" algn="ctr" rtl="0">
              <a:spcBef>
                <a:spcPts val="711"/>
              </a:spcBef>
              <a:buClr>
                <a:schemeClr val="dk2"/>
              </a:buClr>
              <a:buFont typeface="Arial"/>
              <a:buNone/>
              <a:defRPr sz="3556" b="0" i="0" u="none" strike="noStrike" cap="none">
                <a:solidFill>
                  <a:schemeClr val="dk2"/>
                </a:solidFill>
                <a:latin typeface="Gill Sans"/>
                <a:ea typeface="Gill Sans"/>
                <a:cs typeface="Gill Sans"/>
                <a:sym typeface="Gill Sans"/>
              </a:defRPr>
            </a:lvl1pPr>
            <a:lvl2pPr marL="812810" marR="0" lvl="1" indent="-9" algn="l" rtl="0">
              <a:spcBef>
                <a:spcPts val="711"/>
              </a:spcBef>
              <a:buClr>
                <a:schemeClr val="dk2"/>
              </a:buClr>
              <a:buFont typeface="Arial"/>
              <a:buNone/>
              <a:defRPr sz="3556" b="1" i="0" u="none" strike="noStrike" cap="none">
                <a:solidFill>
                  <a:schemeClr val="dk2"/>
                </a:solidFill>
                <a:latin typeface="Gill Sans"/>
                <a:ea typeface="Gill Sans"/>
                <a:cs typeface="Gill Sans"/>
                <a:sym typeface="Gill Sans"/>
              </a:defRPr>
            </a:lvl2pPr>
            <a:lvl3pPr marL="1625620" marR="0" lvl="2" indent="-19" algn="l" rtl="0">
              <a:spcBef>
                <a:spcPts val="640"/>
              </a:spcBef>
              <a:buClr>
                <a:schemeClr val="dk2"/>
              </a:buClr>
              <a:buFont typeface="Arial"/>
              <a:buNone/>
              <a:defRPr sz="3200" b="1" i="0" u="none" strike="noStrike" cap="none">
                <a:solidFill>
                  <a:schemeClr val="dk2"/>
                </a:solidFill>
                <a:latin typeface="Gill Sans"/>
                <a:ea typeface="Gill Sans"/>
                <a:cs typeface="Gill Sans"/>
                <a:sym typeface="Gill Sans"/>
              </a:defRPr>
            </a:lvl3pPr>
            <a:lvl4pPr marL="2438430" marR="0" lvl="3" indent="-30" algn="l" rtl="0">
              <a:spcBef>
                <a:spcPts val="569"/>
              </a:spcBef>
              <a:buClr>
                <a:schemeClr val="dk2"/>
              </a:buClr>
              <a:buFont typeface="Arial"/>
              <a:buNone/>
              <a:defRPr sz="2844" b="1" i="0" u="none" strike="noStrike" cap="none">
                <a:solidFill>
                  <a:schemeClr val="dk2"/>
                </a:solidFill>
                <a:latin typeface="Gill Sans"/>
                <a:ea typeface="Gill Sans"/>
                <a:cs typeface="Gill Sans"/>
                <a:sym typeface="Gill Sans"/>
              </a:defRPr>
            </a:lvl4pPr>
            <a:lvl5pPr marL="3251241" marR="0" lvl="4" indent="-41" algn="l" rtl="0">
              <a:spcBef>
                <a:spcPts val="569"/>
              </a:spcBef>
              <a:buClr>
                <a:schemeClr val="dk2"/>
              </a:buClr>
              <a:buFont typeface="Arial"/>
              <a:buNone/>
              <a:defRPr sz="2844" b="1" i="0" u="none" strike="noStrike" cap="none">
                <a:solidFill>
                  <a:schemeClr val="dk2"/>
                </a:solidFill>
                <a:latin typeface="Gill Sans"/>
                <a:ea typeface="Gill Sans"/>
                <a:cs typeface="Gill Sans"/>
                <a:sym typeface="Gill Sans"/>
              </a:defRPr>
            </a:lvl5pPr>
            <a:lvl6pPr marL="4064051" marR="0" lvl="5" indent="-51"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6pPr>
            <a:lvl7pPr marL="4876861" marR="0" lvl="6" indent="-60"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7pPr>
            <a:lvl8pPr marL="5689671" marR="0" lvl="7" indent="-70"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8pPr>
            <a:lvl9pPr marL="6502480" marR="0" lvl="8" indent="-80"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body" idx="2"/>
          </p:nvPr>
        </p:nvSpPr>
        <p:spPr>
          <a:xfrm>
            <a:off x="812879" y="3232186"/>
            <a:ext cx="7183258" cy="5268383"/>
          </a:xfrm>
          <a:prstGeom prst="rect">
            <a:avLst/>
          </a:prstGeom>
          <a:noFill/>
          <a:ln>
            <a:noFill/>
          </a:ln>
        </p:spPr>
        <p:txBody>
          <a:bodyPr lIns="91425" tIns="91425" rIns="91425" bIns="91425" anchor="t" anchorCtr="0"/>
          <a:lstStyle>
            <a:lvl1pPr marL="609608" marR="0" lvl="0" indent="-406408" algn="l" rtl="0">
              <a:spcBef>
                <a:spcPts val="640"/>
              </a:spcBef>
              <a:buClr>
                <a:schemeClr val="dk2"/>
              </a:buClr>
              <a:buSzPct val="100000"/>
              <a:buFont typeface="Arial"/>
              <a:buChar char="•"/>
              <a:defRPr sz="3200" b="1" i="0" u="none" strike="noStrike" cap="none">
                <a:solidFill>
                  <a:schemeClr val="dk2"/>
                </a:solidFill>
                <a:latin typeface="Gill Sans"/>
                <a:ea typeface="Gill Sans"/>
                <a:cs typeface="Gill Sans"/>
                <a:sym typeface="Gill Sans"/>
              </a:defRPr>
            </a:lvl1pPr>
            <a:lvl2pPr marL="1320817" marR="0" lvl="1" indent="-32742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2pPr>
            <a:lvl3pPr marL="2032025" marR="0" lvl="2" indent="-225830"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3pPr>
            <a:lvl4pPr marL="2844836" marR="0" lvl="3" indent="-22584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4pPr>
            <a:lvl5pPr marL="3657646" marR="0" lvl="4" indent="-22585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5pPr>
            <a:lvl6pPr marL="4470456" marR="0" lvl="5" indent="-225861"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6pPr>
            <a:lvl7pPr marL="5283266" marR="0" lvl="6" indent="-225871"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7pPr>
            <a:lvl8pPr marL="6096076" marR="0" lvl="7" indent="-225881"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8pPr>
            <a:lvl9pPr marL="6908886" marR="0" lvl="8" indent="-225892"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9pPr>
          </a:lstStyle>
          <a:p>
            <a:endParaRPr/>
          </a:p>
        </p:txBody>
      </p:sp>
      <p:sp>
        <p:nvSpPr>
          <p:cNvPr id="31" name="Shape 31"/>
          <p:cNvSpPr txBox="1">
            <a:spLocks noGrp="1"/>
          </p:cNvSpPr>
          <p:nvPr>
            <p:ph type="body" idx="3"/>
          </p:nvPr>
        </p:nvSpPr>
        <p:spPr>
          <a:xfrm>
            <a:off x="8258631" y="2046817"/>
            <a:ext cx="7186079" cy="853017"/>
          </a:xfrm>
          <a:prstGeom prst="rect">
            <a:avLst/>
          </a:prstGeom>
          <a:noFill/>
          <a:ln>
            <a:noFill/>
          </a:ln>
        </p:spPr>
        <p:txBody>
          <a:bodyPr lIns="91425" tIns="91425" rIns="91425" bIns="91425" anchor="b" anchorCtr="0"/>
          <a:lstStyle>
            <a:lvl1pPr marL="0" marR="0" lvl="0" indent="0" algn="ctr" rtl="0">
              <a:spcBef>
                <a:spcPts val="711"/>
              </a:spcBef>
              <a:buClr>
                <a:schemeClr val="dk2"/>
              </a:buClr>
              <a:buFont typeface="Arial"/>
              <a:buNone/>
              <a:defRPr sz="3556" b="0" i="0" u="none" strike="noStrike" cap="none">
                <a:solidFill>
                  <a:schemeClr val="dk2"/>
                </a:solidFill>
                <a:latin typeface="Gill Sans"/>
                <a:ea typeface="Gill Sans"/>
                <a:cs typeface="Gill Sans"/>
                <a:sym typeface="Gill Sans"/>
              </a:defRPr>
            </a:lvl1pPr>
            <a:lvl2pPr marL="812810" marR="0" lvl="1" indent="-9" algn="l" rtl="0">
              <a:spcBef>
                <a:spcPts val="711"/>
              </a:spcBef>
              <a:buClr>
                <a:schemeClr val="dk2"/>
              </a:buClr>
              <a:buFont typeface="Arial"/>
              <a:buNone/>
              <a:defRPr sz="3556" b="1" i="0" u="none" strike="noStrike" cap="none">
                <a:solidFill>
                  <a:schemeClr val="dk2"/>
                </a:solidFill>
                <a:latin typeface="Gill Sans"/>
                <a:ea typeface="Gill Sans"/>
                <a:cs typeface="Gill Sans"/>
                <a:sym typeface="Gill Sans"/>
              </a:defRPr>
            </a:lvl2pPr>
            <a:lvl3pPr marL="1625620" marR="0" lvl="2" indent="-19" algn="l" rtl="0">
              <a:spcBef>
                <a:spcPts val="640"/>
              </a:spcBef>
              <a:buClr>
                <a:schemeClr val="dk2"/>
              </a:buClr>
              <a:buFont typeface="Arial"/>
              <a:buNone/>
              <a:defRPr sz="3200" b="1" i="0" u="none" strike="noStrike" cap="none">
                <a:solidFill>
                  <a:schemeClr val="dk2"/>
                </a:solidFill>
                <a:latin typeface="Gill Sans"/>
                <a:ea typeface="Gill Sans"/>
                <a:cs typeface="Gill Sans"/>
                <a:sym typeface="Gill Sans"/>
              </a:defRPr>
            </a:lvl3pPr>
            <a:lvl4pPr marL="2438430" marR="0" lvl="3" indent="-30" algn="l" rtl="0">
              <a:spcBef>
                <a:spcPts val="569"/>
              </a:spcBef>
              <a:buClr>
                <a:schemeClr val="dk2"/>
              </a:buClr>
              <a:buFont typeface="Arial"/>
              <a:buNone/>
              <a:defRPr sz="2844" b="1" i="0" u="none" strike="noStrike" cap="none">
                <a:solidFill>
                  <a:schemeClr val="dk2"/>
                </a:solidFill>
                <a:latin typeface="Gill Sans"/>
                <a:ea typeface="Gill Sans"/>
                <a:cs typeface="Gill Sans"/>
                <a:sym typeface="Gill Sans"/>
              </a:defRPr>
            </a:lvl4pPr>
            <a:lvl5pPr marL="3251241" marR="0" lvl="4" indent="-41" algn="l" rtl="0">
              <a:spcBef>
                <a:spcPts val="569"/>
              </a:spcBef>
              <a:buClr>
                <a:schemeClr val="dk2"/>
              </a:buClr>
              <a:buFont typeface="Arial"/>
              <a:buNone/>
              <a:defRPr sz="2844" b="1" i="0" u="none" strike="noStrike" cap="none">
                <a:solidFill>
                  <a:schemeClr val="dk2"/>
                </a:solidFill>
                <a:latin typeface="Gill Sans"/>
                <a:ea typeface="Gill Sans"/>
                <a:cs typeface="Gill Sans"/>
                <a:sym typeface="Gill Sans"/>
              </a:defRPr>
            </a:lvl5pPr>
            <a:lvl6pPr marL="4064051" marR="0" lvl="5" indent="-51"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6pPr>
            <a:lvl7pPr marL="4876861" marR="0" lvl="6" indent="-60"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7pPr>
            <a:lvl8pPr marL="5689671" marR="0" lvl="7" indent="-70"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8pPr>
            <a:lvl9pPr marL="6502480" marR="0" lvl="8" indent="-80" algn="l" rtl="0">
              <a:spcBef>
                <a:spcPts val="569"/>
              </a:spcBef>
              <a:buClr>
                <a:schemeClr val="dk1"/>
              </a:buClr>
              <a:buFont typeface="Arial"/>
              <a:buNone/>
              <a:defRPr sz="2844" b="1"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body" idx="4"/>
          </p:nvPr>
        </p:nvSpPr>
        <p:spPr>
          <a:xfrm>
            <a:off x="8258629" y="3232186"/>
            <a:ext cx="7186079" cy="5268383"/>
          </a:xfrm>
          <a:prstGeom prst="rect">
            <a:avLst/>
          </a:prstGeom>
          <a:noFill/>
          <a:ln>
            <a:noFill/>
          </a:ln>
        </p:spPr>
        <p:txBody>
          <a:bodyPr lIns="91425" tIns="91425" rIns="91425" bIns="91425" anchor="t" anchorCtr="0"/>
          <a:lstStyle>
            <a:lvl1pPr marL="609608" marR="0" lvl="0" indent="-406408" algn="l" rtl="0">
              <a:spcBef>
                <a:spcPts val="640"/>
              </a:spcBef>
              <a:buClr>
                <a:schemeClr val="dk2"/>
              </a:buClr>
              <a:buSzPct val="100000"/>
              <a:buFont typeface="Arial"/>
              <a:buChar char="•"/>
              <a:defRPr sz="3200" b="1" i="0" u="none" strike="noStrike" cap="none">
                <a:solidFill>
                  <a:schemeClr val="dk2"/>
                </a:solidFill>
                <a:latin typeface="Gill Sans"/>
                <a:ea typeface="Gill Sans"/>
                <a:cs typeface="Gill Sans"/>
                <a:sym typeface="Gill Sans"/>
              </a:defRPr>
            </a:lvl1pPr>
            <a:lvl2pPr marL="1320817" marR="0" lvl="1" indent="-32742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2pPr>
            <a:lvl3pPr marL="2032025" marR="0" lvl="2" indent="-225830"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3pPr>
            <a:lvl4pPr marL="2844836" marR="0" lvl="3" indent="-22584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4pPr>
            <a:lvl5pPr marL="3657646" marR="0" lvl="4" indent="-225852" algn="l" rtl="0">
              <a:spcBef>
                <a:spcPts val="569"/>
              </a:spcBef>
              <a:buClr>
                <a:schemeClr val="dk2"/>
              </a:buClr>
              <a:buSzPct val="101571"/>
              <a:buFont typeface="Arial"/>
              <a:buChar char="»"/>
              <a:defRPr sz="2844" b="0" i="1" u="none" strike="noStrike" cap="none">
                <a:solidFill>
                  <a:schemeClr val="dk2"/>
                </a:solidFill>
                <a:latin typeface="Gill Sans"/>
                <a:ea typeface="Gill Sans"/>
                <a:cs typeface="Gill Sans"/>
                <a:sym typeface="Gill Sans"/>
              </a:defRPr>
            </a:lvl5pPr>
            <a:lvl6pPr marL="4470456" marR="0" lvl="5" indent="-225861"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6pPr>
            <a:lvl7pPr marL="5283266" marR="0" lvl="6" indent="-225871"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7pPr>
            <a:lvl8pPr marL="6096076" marR="0" lvl="7" indent="-225881"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8pPr>
            <a:lvl9pPr marL="6908886" marR="0" lvl="8" indent="-225892" algn="l" rtl="0">
              <a:spcBef>
                <a:spcPts val="569"/>
              </a:spcBef>
              <a:buClr>
                <a:schemeClr val="dk1"/>
              </a:buClr>
              <a:buSzPct val="101571"/>
              <a:buFont typeface="Arial"/>
              <a:buChar char="•"/>
              <a:defRPr sz="2844"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12879" y="1277099"/>
            <a:ext cx="14631829" cy="1226172"/>
          </a:xfrm>
          <a:prstGeom prst="rect">
            <a:avLst/>
          </a:prstGeom>
          <a:noFill/>
          <a:ln>
            <a:noFill/>
          </a:ln>
        </p:spPr>
        <p:txBody>
          <a:bodyPr lIns="91425" tIns="91425" rIns="91425" bIns="91425" anchor="t" anchorCtr="0"/>
          <a:lstStyle>
            <a:lvl1pPr marL="0" marR="0" lvl="0" indent="0" algn="ctr" rtl="0">
              <a:spcBef>
                <a:spcPts val="0"/>
              </a:spcBef>
              <a:buClr>
                <a:schemeClr val="dk2"/>
              </a:buClr>
              <a:buFont typeface="Gill Sans"/>
              <a:buNone/>
              <a:defRPr sz="5333" b="0"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12881" y="888973"/>
            <a:ext cx="5348634" cy="1238387"/>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Gill Sans"/>
              <a:buNone/>
              <a:defRPr sz="3200" b="0"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6356264" y="888975"/>
            <a:ext cx="9088442" cy="7493139"/>
          </a:xfrm>
          <a:prstGeom prst="rect">
            <a:avLst/>
          </a:prstGeom>
          <a:noFill/>
          <a:ln>
            <a:noFill/>
          </a:ln>
        </p:spPr>
        <p:txBody>
          <a:bodyPr lIns="91425" tIns="91425" rIns="91425" bIns="91425" anchor="t" anchorCtr="0"/>
          <a:lstStyle>
            <a:lvl1pPr marL="609608" marR="0" lvl="0" indent="-293505" algn="l" rtl="0">
              <a:spcBef>
                <a:spcPts val="996"/>
              </a:spcBef>
              <a:buClr>
                <a:schemeClr val="dk2"/>
              </a:buClr>
              <a:buSzPct val="99560"/>
              <a:buFont typeface="Arial"/>
              <a:buChar char="•"/>
              <a:defRPr sz="4978" b="0" i="0" u="none" strike="noStrike" cap="none">
                <a:solidFill>
                  <a:schemeClr val="dk2"/>
                </a:solidFill>
                <a:latin typeface="Gill Sans"/>
                <a:ea typeface="Gill Sans"/>
                <a:cs typeface="Gill Sans"/>
                <a:sym typeface="Gill Sans"/>
              </a:defRPr>
            </a:lvl1pPr>
            <a:lvl2pPr marL="1320817" marR="0" lvl="1" indent="-191913" algn="l" rtl="0">
              <a:spcBef>
                <a:spcPts val="996"/>
              </a:spcBef>
              <a:buClr>
                <a:schemeClr val="dk2"/>
              </a:buClr>
              <a:buSzPct val="99560"/>
              <a:buFont typeface="Arial"/>
              <a:buChar char="–"/>
              <a:defRPr sz="4978" b="0" i="1" u="none" strike="noStrike" cap="none">
                <a:solidFill>
                  <a:schemeClr val="dk2"/>
                </a:solidFill>
                <a:latin typeface="Gill Sans"/>
                <a:ea typeface="Gill Sans"/>
                <a:cs typeface="Gill Sans"/>
                <a:sym typeface="Gill Sans"/>
              </a:defRPr>
            </a:lvl2pPr>
            <a:lvl3pPr marL="2032025" marR="0" lvl="2" indent="-135470" algn="l" rtl="0">
              <a:spcBef>
                <a:spcPts val="853"/>
              </a:spcBef>
              <a:buClr>
                <a:schemeClr val="dk2"/>
              </a:buClr>
              <a:buSzPct val="99232"/>
              <a:buFont typeface="Arial"/>
              <a:buChar char="•"/>
              <a:defRPr sz="4267" b="0" i="1" u="none" strike="noStrike" cap="none">
                <a:solidFill>
                  <a:schemeClr val="dk2"/>
                </a:solidFill>
                <a:latin typeface="Gill Sans"/>
                <a:ea typeface="Gill Sans"/>
                <a:cs typeface="Gill Sans"/>
                <a:sym typeface="Gill Sans"/>
              </a:defRPr>
            </a:lvl3pPr>
            <a:lvl4pPr marL="2844836" marR="0" lvl="3" indent="-180630" algn="l" rtl="0">
              <a:spcBef>
                <a:spcPts val="711"/>
              </a:spcBef>
              <a:buClr>
                <a:schemeClr val="dk2"/>
              </a:buClr>
              <a:buSzPct val="98777"/>
              <a:buFont typeface="Arial"/>
              <a:buChar char="–"/>
              <a:defRPr sz="3556" b="0" i="1" u="none" strike="noStrike" cap="none">
                <a:solidFill>
                  <a:schemeClr val="dk2"/>
                </a:solidFill>
                <a:latin typeface="Gill Sans"/>
                <a:ea typeface="Gill Sans"/>
                <a:cs typeface="Gill Sans"/>
                <a:sym typeface="Gill Sans"/>
              </a:defRPr>
            </a:lvl4pPr>
            <a:lvl5pPr marL="3657646" marR="0" lvl="4" indent="-180640" algn="l" rtl="0">
              <a:spcBef>
                <a:spcPts val="711"/>
              </a:spcBef>
              <a:buClr>
                <a:schemeClr val="dk2"/>
              </a:buClr>
              <a:buSzPct val="98777"/>
              <a:buFont typeface="Arial"/>
              <a:buChar char="»"/>
              <a:defRPr sz="3556" b="0" i="1" u="none" strike="noStrike" cap="none">
                <a:solidFill>
                  <a:schemeClr val="dk2"/>
                </a:solidFill>
                <a:latin typeface="Gill Sans"/>
                <a:ea typeface="Gill Sans"/>
                <a:cs typeface="Gill Sans"/>
                <a:sym typeface="Gill Sans"/>
              </a:defRPr>
            </a:lvl5pPr>
            <a:lvl6pPr marL="4470456" marR="0" lvl="5" indent="-18064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266" marR="0" lvl="6" indent="-18065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076" marR="0" lvl="7" indent="-18066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886" marR="0" lvl="8" indent="-18067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39" name="Shape 39"/>
          <p:cNvSpPr txBox="1">
            <a:spLocks noGrp="1"/>
          </p:cNvSpPr>
          <p:nvPr>
            <p:ph type="body" idx="2"/>
          </p:nvPr>
        </p:nvSpPr>
        <p:spPr>
          <a:xfrm>
            <a:off x="812881" y="2127365"/>
            <a:ext cx="5348634" cy="6254749"/>
          </a:xfrm>
          <a:prstGeom prst="rect">
            <a:avLst/>
          </a:prstGeom>
          <a:noFill/>
          <a:ln>
            <a:noFill/>
          </a:ln>
        </p:spPr>
        <p:txBody>
          <a:bodyPr lIns="91425" tIns="91425" rIns="91425" bIns="91425" anchor="t" anchorCtr="0"/>
          <a:lstStyle>
            <a:lvl1pPr marL="0" marR="0" lvl="0" indent="0" algn="l" rtl="0">
              <a:spcBef>
                <a:spcPts val="498"/>
              </a:spcBef>
              <a:buClr>
                <a:schemeClr val="dk2"/>
              </a:buClr>
              <a:buFont typeface="Arial"/>
              <a:buNone/>
              <a:defRPr sz="2489" b="1" i="0" u="none" strike="noStrike" cap="none">
                <a:solidFill>
                  <a:schemeClr val="dk2"/>
                </a:solidFill>
                <a:latin typeface="Gill Sans"/>
                <a:ea typeface="Gill Sans"/>
                <a:cs typeface="Gill Sans"/>
                <a:sym typeface="Gill Sans"/>
              </a:defRPr>
            </a:lvl1pPr>
            <a:lvl2pPr marL="812810" marR="0" lvl="1" indent="-9" algn="l" rtl="0">
              <a:spcBef>
                <a:spcPts val="427"/>
              </a:spcBef>
              <a:buClr>
                <a:schemeClr val="dk2"/>
              </a:buClr>
              <a:buFont typeface="Arial"/>
              <a:buNone/>
              <a:defRPr sz="2133" b="0" i="0" u="none" strike="noStrike" cap="none">
                <a:solidFill>
                  <a:schemeClr val="dk2"/>
                </a:solidFill>
                <a:latin typeface="Gill Sans"/>
                <a:ea typeface="Gill Sans"/>
                <a:cs typeface="Gill Sans"/>
                <a:sym typeface="Gill Sans"/>
              </a:defRPr>
            </a:lvl2pPr>
            <a:lvl3pPr marL="1625620" marR="0" lvl="2" indent="-19" algn="l" rtl="0">
              <a:spcBef>
                <a:spcPts val="356"/>
              </a:spcBef>
              <a:buClr>
                <a:schemeClr val="dk2"/>
              </a:buClr>
              <a:buFont typeface="Arial"/>
              <a:buNone/>
              <a:defRPr sz="1778" b="0" i="0" u="none" strike="noStrike" cap="none">
                <a:solidFill>
                  <a:schemeClr val="dk2"/>
                </a:solidFill>
                <a:latin typeface="Gill Sans"/>
                <a:ea typeface="Gill Sans"/>
                <a:cs typeface="Gill Sans"/>
                <a:sym typeface="Gill Sans"/>
              </a:defRPr>
            </a:lvl3pPr>
            <a:lvl4pPr marL="2438430" marR="0" lvl="3" indent="-30" algn="l" rtl="0">
              <a:spcBef>
                <a:spcPts val="320"/>
              </a:spcBef>
              <a:buClr>
                <a:schemeClr val="dk2"/>
              </a:buClr>
              <a:buFont typeface="Arial"/>
              <a:buNone/>
              <a:defRPr sz="1600" b="0" i="0" u="none" strike="noStrike" cap="none">
                <a:solidFill>
                  <a:schemeClr val="dk2"/>
                </a:solidFill>
                <a:latin typeface="Gill Sans"/>
                <a:ea typeface="Gill Sans"/>
                <a:cs typeface="Gill Sans"/>
                <a:sym typeface="Gill Sans"/>
              </a:defRPr>
            </a:lvl4pPr>
            <a:lvl5pPr marL="3251241" marR="0" lvl="4" indent="-41" algn="l" rtl="0">
              <a:spcBef>
                <a:spcPts val="320"/>
              </a:spcBef>
              <a:buClr>
                <a:schemeClr val="dk2"/>
              </a:buClr>
              <a:buFont typeface="Arial"/>
              <a:buNone/>
              <a:defRPr sz="1600" b="0" i="0" u="none" strike="noStrike" cap="none">
                <a:solidFill>
                  <a:schemeClr val="dk2"/>
                </a:solidFill>
                <a:latin typeface="Gill Sans"/>
                <a:ea typeface="Gill Sans"/>
                <a:cs typeface="Gill Sans"/>
                <a:sym typeface="Gill Sans"/>
              </a:defRPr>
            </a:lvl5pPr>
            <a:lvl6pPr marL="4064051" marR="0" lvl="5" indent="-51"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6pPr>
            <a:lvl7pPr marL="4876861" marR="0" lvl="6" indent="-60"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7pPr>
            <a:lvl8pPr marL="5689671" marR="0" lvl="7" indent="-70"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8pPr>
            <a:lvl9pPr marL="6502480" marR="0" lvl="8" indent="-80"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186600" y="6400800"/>
            <a:ext cx="9754553" cy="755652"/>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Gill Sans"/>
              <a:buNone/>
              <a:defRPr sz="3556" b="0"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a:spLocks noGrp="1"/>
          </p:cNvSpPr>
          <p:nvPr>
            <p:ph type="pic" idx="2"/>
          </p:nvPr>
        </p:nvSpPr>
        <p:spPr>
          <a:xfrm>
            <a:off x="3186600" y="817033"/>
            <a:ext cx="9754553" cy="5486399"/>
          </a:xfrm>
          <a:prstGeom prst="rect">
            <a:avLst/>
          </a:prstGeom>
          <a:noFill/>
          <a:ln>
            <a:noFill/>
          </a:ln>
        </p:spPr>
        <p:txBody>
          <a:bodyPr lIns="91425" tIns="91425" rIns="91425" bIns="91425" anchor="t" anchorCtr="0"/>
          <a:lstStyle>
            <a:lvl1pPr marL="0" marR="0" lvl="0" indent="0" algn="l" rtl="0">
              <a:spcBef>
                <a:spcPts val="1138"/>
              </a:spcBef>
              <a:buClr>
                <a:schemeClr val="dk2"/>
              </a:buClr>
              <a:buFont typeface="Arial"/>
              <a:buNone/>
              <a:defRPr sz="5689" b="1" i="0" u="none" strike="noStrike" cap="none">
                <a:solidFill>
                  <a:schemeClr val="dk2"/>
                </a:solidFill>
                <a:latin typeface="Gill Sans"/>
                <a:ea typeface="Gill Sans"/>
                <a:cs typeface="Gill Sans"/>
                <a:sym typeface="Gill Sans"/>
              </a:defRPr>
            </a:lvl1pPr>
            <a:lvl2pPr marL="812810" marR="0" lvl="1" indent="-9" algn="l" rtl="0">
              <a:spcBef>
                <a:spcPts val="996"/>
              </a:spcBef>
              <a:buClr>
                <a:schemeClr val="dk2"/>
              </a:buClr>
              <a:buFont typeface="Arial"/>
              <a:buNone/>
              <a:defRPr sz="4978" b="0" i="0" u="none" strike="noStrike" cap="none">
                <a:solidFill>
                  <a:schemeClr val="dk2"/>
                </a:solidFill>
                <a:latin typeface="Gill Sans"/>
                <a:ea typeface="Gill Sans"/>
                <a:cs typeface="Gill Sans"/>
                <a:sym typeface="Gill Sans"/>
              </a:defRPr>
            </a:lvl2pPr>
            <a:lvl3pPr marL="1625620" marR="0" lvl="2" indent="-19" algn="l" rtl="0">
              <a:spcBef>
                <a:spcPts val="853"/>
              </a:spcBef>
              <a:buClr>
                <a:schemeClr val="dk2"/>
              </a:buClr>
              <a:buFont typeface="Arial"/>
              <a:buNone/>
              <a:defRPr sz="4267" b="0" i="0" u="none" strike="noStrike" cap="none">
                <a:solidFill>
                  <a:schemeClr val="dk2"/>
                </a:solidFill>
                <a:latin typeface="Gill Sans"/>
                <a:ea typeface="Gill Sans"/>
                <a:cs typeface="Gill Sans"/>
                <a:sym typeface="Gill Sans"/>
              </a:defRPr>
            </a:lvl3pPr>
            <a:lvl4pPr marL="2438430" marR="0" lvl="3" indent="-30" algn="l" rtl="0">
              <a:spcBef>
                <a:spcPts val="711"/>
              </a:spcBef>
              <a:buClr>
                <a:schemeClr val="dk2"/>
              </a:buClr>
              <a:buFont typeface="Arial"/>
              <a:buNone/>
              <a:defRPr sz="3556" b="0" i="0" u="none" strike="noStrike" cap="none">
                <a:solidFill>
                  <a:schemeClr val="dk2"/>
                </a:solidFill>
                <a:latin typeface="Gill Sans"/>
                <a:ea typeface="Gill Sans"/>
                <a:cs typeface="Gill Sans"/>
                <a:sym typeface="Gill Sans"/>
              </a:defRPr>
            </a:lvl4pPr>
            <a:lvl5pPr marL="3251241" marR="0" lvl="4" indent="-41" algn="l" rtl="0">
              <a:spcBef>
                <a:spcPts val="711"/>
              </a:spcBef>
              <a:buClr>
                <a:schemeClr val="dk2"/>
              </a:buClr>
              <a:buFont typeface="Arial"/>
              <a:buNone/>
              <a:defRPr sz="3556" b="0" i="0" u="none" strike="noStrike" cap="none">
                <a:solidFill>
                  <a:schemeClr val="dk2"/>
                </a:solidFill>
                <a:latin typeface="Gill Sans"/>
                <a:ea typeface="Gill Sans"/>
                <a:cs typeface="Gill Sans"/>
                <a:sym typeface="Gill Sans"/>
              </a:defRPr>
            </a:lvl5pPr>
            <a:lvl6pPr marL="4064051" marR="0" lvl="5" indent="-51" algn="l" rtl="0">
              <a:spcBef>
                <a:spcPts val="711"/>
              </a:spcBef>
              <a:buClr>
                <a:schemeClr val="dk1"/>
              </a:buClr>
              <a:buFont typeface="Arial"/>
              <a:buNone/>
              <a:defRPr sz="3556" b="0" i="0" u="none" strike="noStrike" cap="none">
                <a:solidFill>
                  <a:schemeClr val="dk1"/>
                </a:solidFill>
                <a:latin typeface="Times New Roman"/>
                <a:ea typeface="Times New Roman"/>
                <a:cs typeface="Times New Roman"/>
                <a:sym typeface="Times New Roman"/>
              </a:defRPr>
            </a:lvl6pPr>
            <a:lvl7pPr marL="4876861" marR="0" lvl="6" indent="-60" algn="l" rtl="0">
              <a:spcBef>
                <a:spcPts val="711"/>
              </a:spcBef>
              <a:buClr>
                <a:schemeClr val="dk1"/>
              </a:buClr>
              <a:buFont typeface="Arial"/>
              <a:buNone/>
              <a:defRPr sz="3556" b="0" i="0" u="none" strike="noStrike" cap="none">
                <a:solidFill>
                  <a:schemeClr val="dk1"/>
                </a:solidFill>
                <a:latin typeface="Times New Roman"/>
                <a:ea typeface="Times New Roman"/>
                <a:cs typeface="Times New Roman"/>
                <a:sym typeface="Times New Roman"/>
              </a:defRPr>
            </a:lvl7pPr>
            <a:lvl8pPr marL="5689671" marR="0" lvl="7" indent="-70" algn="l" rtl="0">
              <a:spcBef>
                <a:spcPts val="711"/>
              </a:spcBef>
              <a:buClr>
                <a:schemeClr val="dk1"/>
              </a:buClr>
              <a:buFont typeface="Arial"/>
              <a:buNone/>
              <a:defRPr sz="3556" b="0" i="0" u="none" strike="noStrike" cap="none">
                <a:solidFill>
                  <a:schemeClr val="dk1"/>
                </a:solidFill>
                <a:latin typeface="Times New Roman"/>
                <a:ea typeface="Times New Roman"/>
                <a:cs typeface="Times New Roman"/>
                <a:sym typeface="Times New Roman"/>
              </a:defRPr>
            </a:lvl8pPr>
            <a:lvl9pPr marL="6502480" marR="0" lvl="8" indent="-80" algn="l" rtl="0">
              <a:spcBef>
                <a:spcPts val="711"/>
              </a:spcBef>
              <a:buClr>
                <a:schemeClr val="dk1"/>
              </a:buClr>
              <a:buFont typeface="Arial"/>
              <a:buNone/>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43" name="Shape 43"/>
          <p:cNvSpPr txBox="1">
            <a:spLocks noGrp="1"/>
          </p:cNvSpPr>
          <p:nvPr>
            <p:ph type="body" idx="1"/>
          </p:nvPr>
        </p:nvSpPr>
        <p:spPr>
          <a:xfrm>
            <a:off x="3186600" y="7156450"/>
            <a:ext cx="9754553" cy="1073150"/>
          </a:xfrm>
          <a:prstGeom prst="rect">
            <a:avLst/>
          </a:prstGeom>
          <a:noFill/>
          <a:ln>
            <a:noFill/>
          </a:ln>
        </p:spPr>
        <p:txBody>
          <a:bodyPr lIns="91425" tIns="91425" rIns="91425" bIns="91425" anchor="t" anchorCtr="0"/>
          <a:lstStyle>
            <a:lvl1pPr marL="0" marR="0" lvl="0" indent="0" algn="l" rtl="0">
              <a:spcBef>
                <a:spcPts val="498"/>
              </a:spcBef>
              <a:buClr>
                <a:schemeClr val="dk2"/>
              </a:buClr>
              <a:buFont typeface="Arial"/>
              <a:buNone/>
              <a:defRPr sz="2489" b="0" i="0" u="none" strike="noStrike" cap="none">
                <a:solidFill>
                  <a:schemeClr val="dk2"/>
                </a:solidFill>
                <a:latin typeface="Gill Sans"/>
                <a:ea typeface="Gill Sans"/>
                <a:cs typeface="Gill Sans"/>
                <a:sym typeface="Gill Sans"/>
              </a:defRPr>
            </a:lvl1pPr>
            <a:lvl2pPr marL="812810" marR="0" lvl="1" indent="-9" algn="l" rtl="0">
              <a:spcBef>
                <a:spcPts val="427"/>
              </a:spcBef>
              <a:buClr>
                <a:schemeClr val="dk2"/>
              </a:buClr>
              <a:buFont typeface="Arial"/>
              <a:buNone/>
              <a:defRPr sz="2133" b="0" i="0" u="none" strike="noStrike" cap="none">
                <a:solidFill>
                  <a:schemeClr val="dk2"/>
                </a:solidFill>
                <a:latin typeface="Gill Sans"/>
                <a:ea typeface="Gill Sans"/>
                <a:cs typeface="Gill Sans"/>
                <a:sym typeface="Gill Sans"/>
              </a:defRPr>
            </a:lvl2pPr>
            <a:lvl3pPr marL="1625620" marR="0" lvl="2" indent="-19" algn="l" rtl="0">
              <a:spcBef>
                <a:spcPts val="356"/>
              </a:spcBef>
              <a:buClr>
                <a:schemeClr val="dk2"/>
              </a:buClr>
              <a:buFont typeface="Arial"/>
              <a:buNone/>
              <a:defRPr sz="1778" b="0" i="0" u="none" strike="noStrike" cap="none">
                <a:solidFill>
                  <a:schemeClr val="dk2"/>
                </a:solidFill>
                <a:latin typeface="Gill Sans"/>
                <a:ea typeface="Gill Sans"/>
                <a:cs typeface="Gill Sans"/>
                <a:sym typeface="Gill Sans"/>
              </a:defRPr>
            </a:lvl3pPr>
            <a:lvl4pPr marL="2438430" marR="0" lvl="3" indent="-30" algn="l" rtl="0">
              <a:spcBef>
                <a:spcPts val="320"/>
              </a:spcBef>
              <a:buClr>
                <a:schemeClr val="dk2"/>
              </a:buClr>
              <a:buFont typeface="Arial"/>
              <a:buNone/>
              <a:defRPr sz="1600" b="0" i="0" u="none" strike="noStrike" cap="none">
                <a:solidFill>
                  <a:schemeClr val="dk2"/>
                </a:solidFill>
                <a:latin typeface="Gill Sans"/>
                <a:ea typeface="Gill Sans"/>
                <a:cs typeface="Gill Sans"/>
                <a:sym typeface="Gill Sans"/>
              </a:defRPr>
            </a:lvl4pPr>
            <a:lvl5pPr marL="3251241" marR="0" lvl="4" indent="-41" algn="l" rtl="0">
              <a:spcBef>
                <a:spcPts val="320"/>
              </a:spcBef>
              <a:buClr>
                <a:schemeClr val="dk2"/>
              </a:buClr>
              <a:buFont typeface="Arial"/>
              <a:buNone/>
              <a:defRPr sz="1600" b="0" i="0" u="none" strike="noStrike" cap="none">
                <a:solidFill>
                  <a:schemeClr val="dk2"/>
                </a:solidFill>
                <a:latin typeface="Gill Sans"/>
                <a:ea typeface="Gill Sans"/>
                <a:cs typeface="Gill Sans"/>
                <a:sym typeface="Gill Sans"/>
              </a:defRPr>
            </a:lvl5pPr>
            <a:lvl6pPr marL="4064051" marR="0" lvl="5" indent="-51"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6pPr>
            <a:lvl7pPr marL="4876861" marR="0" lvl="6" indent="-60"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7pPr>
            <a:lvl8pPr marL="5689671" marR="0" lvl="7" indent="-70"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8pPr>
            <a:lvl9pPr marL="6502480" marR="0" lvl="8" indent="-80" algn="l" rtl="0">
              <a:spcBef>
                <a:spcPts val="320"/>
              </a:spcBef>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812879" y="2133601"/>
            <a:ext cx="14631829" cy="6034616"/>
          </a:xfrm>
          <a:prstGeom prst="rect">
            <a:avLst/>
          </a:prstGeom>
          <a:noFill/>
          <a:ln>
            <a:noFill/>
          </a:ln>
        </p:spPr>
        <p:txBody>
          <a:bodyPr lIns="91425" tIns="91425" rIns="91425" bIns="91425" anchor="t" anchorCtr="0"/>
          <a:lstStyle>
            <a:lvl1pPr marL="609608" marR="0" lvl="0" indent="-327350"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17" marR="0" lvl="1" indent="-282210" algn="l" rtl="0">
              <a:spcBef>
                <a:spcPts val="711"/>
              </a:spcBef>
              <a:buClr>
                <a:schemeClr val="dk2"/>
              </a:buClr>
              <a:buSzPct val="98777"/>
              <a:buFont typeface="Arial"/>
              <a:buChar char="–"/>
              <a:defRPr sz="3556" b="0" i="0" u="none" strike="noStrike" cap="none">
                <a:solidFill>
                  <a:schemeClr val="dk2"/>
                </a:solidFill>
                <a:latin typeface="Gill Sans"/>
                <a:ea typeface="Gill Sans"/>
                <a:cs typeface="Gill Sans"/>
                <a:sym typeface="Gill Sans"/>
              </a:defRPr>
            </a:lvl2pPr>
            <a:lvl3pPr marL="2032025" marR="0" lvl="2" indent="-203225"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3pPr>
            <a:lvl4pPr marL="2844836" marR="0" lvl="3" indent="-237081" algn="l" rtl="0">
              <a:spcBef>
                <a:spcPts val="533"/>
              </a:spcBef>
              <a:buClr>
                <a:schemeClr val="dk2"/>
              </a:buClr>
              <a:buSzPct val="98777"/>
              <a:buFont typeface="Arial"/>
              <a:buChar char="–"/>
              <a:defRPr sz="2667" b="0" i="0" u="none" strike="noStrike" cap="none">
                <a:solidFill>
                  <a:schemeClr val="dk2"/>
                </a:solidFill>
                <a:latin typeface="Gill Sans"/>
                <a:ea typeface="Gill Sans"/>
                <a:cs typeface="Gill Sans"/>
                <a:sym typeface="Gill Sans"/>
              </a:defRPr>
            </a:lvl4pPr>
            <a:lvl5pPr marL="3657646" marR="0" lvl="4" indent="-271000" algn="l" rtl="0">
              <a:spcBef>
                <a:spcPts val="427"/>
              </a:spcBef>
              <a:buClr>
                <a:schemeClr val="dk2"/>
              </a:buClr>
              <a:buSzPct val="101571"/>
              <a:buFont typeface="Arial"/>
              <a:buChar char="»"/>
              <a:defRPr sz="2133" b="0" i="0" u="none" strike="noStrike" cap="none">
                <a:solidFill>
                  <a:schemeClr val="dk2"/>
                </a:solidFill>
                <a:latin typeface="Gill Sans"/>
                <a:ea typeface="Gill Sans"/>
                <a:cs typeface="Gill Sans"/>
                <a:sym typeface="Gill Sans"/>
              </a:defRPr>
            </a:lvl5pPr>
            <a:lvl6pPr marL="4470456" marR="0" lvl="5" indent="-18064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266" marR="0" lvl="6" indent="-18065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076" marR="0" lvl="7" indent="-18066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886" marR="0" lvl="8" indent="-180679"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pic>
        <p:nvPicPr>
          <p:cNvPr id="11" name="Shape 11" descr="Top_Bar_Background.png"/>
          <p:cNvPicPr preferRelativeResize="0"/>
          <p:nvPr/>
        </p:nvPicPr>
        <p:blipFill rotWithShape="1">
          <a:blip r:embed="rId11">
            <a:alphaModFix/>
          </a:blip>
          <a:srcRect/>
          <a:stretch/>
        </p:blipFill>
        <p:spPr>
          <a:xfrm>
            <a:off x="1588" y="0"/>
            <a:ext cx="16256000" cy="9144000"/>
          </a:xfrm>
          <a:prstGeom prst="rect">
            <a:avLst/>
          </a:prstGeom>
          <a:solidFill>
            <a:srgbClr val="FFFFFF"/>
          </a:solidFill>
          <a:ln>
            <a:noFill/>
          </a:ln>
        </p:spPr>
      </p:pic>
      <p:sp>
        <p:nvSpPr>
          <p:cNvPr id="12" name="Shape 12"/>
          <p:cNvSpPr txBox="1"/>
          <p:nvPr/>
        </p:nvSpPr>
        <p:spPr>
          <a:xfrm>
            <a:off x="9499003" y="52291"/>
            <a:ext cx="6361599" cy="56323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SzPct val="25000"/>
              <a:buNone/>
            </a:pPr>
            <a:r>
              <a:rPr lang="en-US" sz="1700" b="0" i="0" u="none" strike="noStrike" cap="none">
                <a:solidFill>
                  <a:schemeClr val="lt1"/>
                </a:solidFill>
                <a:latin typeface="Georgia"/>
                <a:ea typeface="Georgia"/>
                <a:cs typeface="Georgia"/>
                <a:sym typeface="Georgia"/>
              </a:rPr>
              <a:t>APPLIED PLOTTING, CHARTING &amp; DATA REPRESENTATION IN PYTHON</a:t>
            </a:r>
          </a:p>
        </p:txBody>
      </p:sp>
      <p:sp>
        <p:nvSpPr>
          <p:cNvPr id="13" name="Shape 13"/>
          <p:cNvSpPr txBox="1"/>
          <p:nvPr/>
        </p:nvSpPr>
        <p:spPr>
          <a:xfrm>
            <a:off x="160716" y="109505"/>
            <a:ext cx="3191898" cy="4154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100" b="0" i="0" u="none" strike="noStrike" cap="none">
                <a:solidFill>
                  <a:srgbClr val="FFFFFF"/>
                </a:solidFill>
                <a:latin typeface="Merriweather Sans"/>
                <a:ea typeface="Merriweather Sans"/>
                <a:cs typeface="Merriweather Sans"/>
                <a:sym typeface="Merriweather Sans"/>
              </a:rPr>
              <a:t>Matplotlib Architecture</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www.aosabook.org/en/matplotlib.html" TargetMode="External"/><Relationship Id="rId4" Type="http://schemas.openxmlformats.org/officeDocument/2006/relationships/hyperlink" Target="https://www.lulu.com/" TargetMode="External"/><Relationship Id="rId5" Type="http://schemas.openxmlformats.org/officeDocument/2006/relationships/hyperlink" Target="https://creativecommons.org/licenses/by/3.0/legalcode"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32239" y="886733"/>
            <a:ext cx="14993109" cy="1247720"/>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Gill Sans"/>
              <a:buNone/>
            </a:pPr>
            <a:r>
              <a:rPr lang="en-US" sz="6222" b="1" i="0" u="none" strike="noStrike" cap="none">
                <a:solidFill>
                  <a:schemeClr val="dk2"/>
                </a:solidFill>
                <a:latin typeface="Gill Sans"/>
                <a:ea typeface="Gill Sans"/>
                <a:cs typeface="Gill Sans"/>
                <a:sym typeface="Gill Sans"/>
              </a:rPr>
              <a:t>Matplotlib Architecture</a:t>
            </a:r>
          </a:p>
        </p:txBody>
      </p:sp>
      <p:sp>
        <p:nvSpPr>
          <p:cNvPr id="49" name="Shape 49"/>
          <p:cNvSpPr txBox="1">
            <a:spLocks noGrp="1"/>
          </p:cNvSpPr>
          <p:nvPr>
            <p:ph type="body" idx="1"/>
          </p:nvPr>
        </p:nvSpPr>
        <p:spPr>
          <a:xfrm>
            <a:off x="812879" y="2505188"/>
            <a:ext cx="14631829" cy="5855041"/>
          </a:xfrm>
          <a:prstGeom prst="rect">
            <a:avLst/>
          </a:prstGeom>
          <a:noFill/>
          <a:ln>
            <a:noFill/>
          </a:ln>
        </p:spPr>
        <p:txBody>
          <a:bodyPr lIns="91425" tIns="45700" rIns="91425" bIns="45700" anchor="t" anchorCtr="0">
            <a:noAutofit/>
          </a:bodyPr>
          <a:lstStyle/>
          <a:p>
            <a:pPr marL="609608" marR="0" lvl="0" indent="-609608" algn="l" rtl="0">
              <a:spcBef>
                <a:spcPts val="0"/>
              </a:spcBef>
              <a:spcAft>
                <a:spcPts val="0"/>
              </a:spcAft>
              <a:buClr>
                <a:schemeClr val="dk2"/>
              </a:buClr>
              <a:buSzPct val="101022"/>
              <a:buFont typeface="Arial"/>
              <a:buChar char="•"/>
            </a:pPr>
            <a:r>
              <a:rPr lang="en-US" sz="4445" b="1" i="0" u="none" strike="noStrike" cap="none">
                <a:solidFill>
                  <a:schemeClr val="dk2"/>
                </a:solidFill>
                <a:latin typeface="Gill Sans"/>
                <a:ea typeface="Gill Sans"/>
                <a:cs typeface="Gill Sans"/>
                <a:sym typeface="Gill Sans"/>
              </a:rPr>
              <a:t>Backend</a:t>
            </a:r>
          </a:p>
          <a:p>
            <a:pPr marL="1320817" marR="0" lvl="1" indent="-508016" algn="l" rtl="0">
              <a:spcBef>
                <a:spcPts val="711"/>
              </a:spcBef>
              <a:spcAft>
                <a:spcPts val="0"/>
              </a:spcAft>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Deals with the rendering of plots to screen or files</a:t>
            </a:r>
          </a:p>
          <a:p>
            <a:pPr marL="1320817" marR="0" lvl="1" indent="-508016" algn="l" rtl="0">
              <a:spcBef>
                <a:spcPts val="711"/>
              </a:spcBef>
              <a:spcAft>
                <a:spcPts val="0"/>
              </a:spcAft>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In Jupyter notebooks we use the inline backend</a:t>
            </a:r>
          </a:p>
          <a:p>
            <a:pPr marL="609608" marR="0" lvl="0" indent="-609608" algn="l" rtl="0">
              <a:spcBef>
                <a:spcPts val="889"/>
              </a:spcBef>
              <a:buClr>
                <a:schemeClr val="dk2"/>
              </a:buClr>
              <a:buSzPct val="101022"/>
              <a:buFont typeface="Arial"/>
              <a:buNone/>
            </a:pPr>
            <a:endParaRPr sz="4445" b="1" i="0" u="none" strike="noStrike" cap="none">
              <a:solidFill>
                <a:schemeClr val="dk2"/>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Shape 55" descr="The matplotlib architecture that shows the numerous kinds of artists available on the artist layer. The artists object has many child objects, some of which also have their own child objects. Patches.patch is one of the child objects of the artists object.&#10;" title="The matplotlib architecture"/>
          <p:cNvPicPr preferRelativeResize="0"/>
          <p:nvPr/>
        </p:nvPicPr>
        <p:blipFill rotWithShape="1">
          <a:blip r:embed="rId3">
            <a:alphaModFix/>
          </a:blip>
          <a:srcRect/>
          <a:stretch/>
        </p:blipFill>
        <p:spPr>
          <a:xfrm>
            <a:off x="4897739" y="1174600"/>
            <a:ext cx="6109720" cy="74223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32239" y="886733"/>
            <a:ext cx="14993109" cy="1247720"/>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Gill Sans"/>
              <a:buNone/>
            </a:pPr>
            <a:r>
              <a:rPr lang="en-US" sz="6222" b="1" i="0" u="none" strike="noStrike" cap="none">
                <a:solidFill>
                  <a:schemeClr val="dk2"/>
                </a:solidFill>
                <a:latin typeface="Gill Sans"/>
                <a:ea typeface="Gill Sans"/>
                <a:cs typeface="Gill Sans"/>
                <a:sym typeface="Gill Sans"/>
              </a:rPr>
              <a:t>Matplotlib Architecture</a:t>
            </a:r>
          </a:p>
        </p:txBody>
      </p:sp>
      <p:sp>
        <p:nvSpPr>
          <p:cNvPr id="62" name="Shape 62"/>
          <p:cNvSpPr txBox="1">
            <a:spLocks noGrp="1"/>
          </p:cNvSpPr>
          <p:nvPr>
            <p:ph type="body" idx="1"/>
          </p:nvPr>
        </p:nvSpPr>
        <p:spPr>
          <a:xfrm>
            <a:off x="813593" y="2166521"/>
            <a:ext cx="14630400" cy="6638812"/>
          </a:xfrm>
          <a:prstGeom prst="rect">
            <a:avLst/>
          </a:prstGeom>
          <a:noFill/>
          <a:ln>
            <a:noFill/>
          </a:ln>
        </p:spPr>
        <p:txBody>
          <a:bodyPr lIns="91425" tIns="45700" rIns="91425" bIns="45700" anchor="t" anchorCtr="0">
            <a:noAutofit/>
          </a:bodyPr>
          <a:lstStyle/>
          <a:p>
            <a:pPr marL="609608" marR="0" lvl="0" indent="-609608" algn="l" rtl="0">
              <a:spcBef>
                <a:spcPts val="0"/>
              </a:spcBef>
              <a:spcAft>
                <a:spcPts val="0"/>
              </a:spcAft>
              <a:buClr>
                <a:schemeClr val="dk2"/>
              </a:buClr>
              <a:buSzPct val="101022"/>
              <a:buFont typeface="Arial"/>
              <a:buChar char="•"/>
            </a:pPr>
            <a:r>
              <a:rPr lang="en-US" sz="4445" b="1" i="0" u="none" strike="noStrike" cap="none">
                <a:solidFill>
                  <a:schemeClr val="dk2"/>
                </a:solidFill>
                <a:latin typeface="Gill Sans"/>
                <a:ea typeface="Gill Sans"/>
                <a:cs typeface="Gill Sans"/>
                <a:sym typeface="Gill Sans"/>
              </a:rPr>
              <a:t>Backend Layer</a:t>
            </a:r>
          </a:p>
          <a:p>
            <a:pPr marL="1320817" marR="0" lvl="1" indent="-508016" algn="l" rtl="0">
              <a:spcBef>
                <a:spcPts val="711"/>
              </a:spcBef>
              <a:spcAft>
                <a:spcPts val="0"/>
              </a:spcAft>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Deals with the rendering of plots to screen or files</a:t>
            </a:r>
          </a:p>
          <a:p>
            <a:pPr marL="1320817" marR="0" lvl="1" indent="-508016" algn="l" rtl="0">
              <a:spcBef>
                <a:spcPts val="711"/>
              </a:spcBef>
              <a:spcAft>
                <a:spcPts val="0"/>
              </a:spcAft>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In Jupyter notebooks we use the inline backend</a:t>
            </a:r>
          </a:p>
          <a:p>
            <a:pPr marL="609608" marR="0" lvl="0" indent="-609608" algn="l" rtl="0">
              <a:spcBef>
                <a:spcPts val="889"/>
              </a:spcBef>
              <a:spcAft>
                <a:spcPts val="0"/>
              </a:spcAft>
              <a:buClr>
                <a:schemeClr val="dk2"/>
              </a:buClr>
              <a:buSzPct val="101022"/>
              <a:buFont typeface="Arial"/>
              <a:buChar char="•"/>
            </a:pPr>
            <a:r>
              <a:rPr lang="en-US" sz="4445" b="1" i="0" u="none" strike="noStrike" cap="none">
                <a:solidFill>
                  <a:schemeClr val="dk2"/>
                </a:solidFill>
                <a:latin typeface="Gill Sans"/>
                <a:ea typeface="Gill Sans"/>
                <a:cs typeface="Gill Sans"/>
                <a:sym typeface="Gill Sans"/>
              </a:rPr>
              <a:t>Artist Layer</a:t>
            </a:r>
          </a:p>
          <a:p>
            <a:pPr marL="1320817" marR="0" lvl="1" indent="-508016" algn="l" rtl="0">
              <a:spcBef>
                <a:spcPts val="711"/>
              </a:spcBef>
              <a:spcAft>
                <a:spcPts val="0"/>
              </a:spcAft>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Contains containers such as Figure, Subplot, and Axes</a:t>
            </a:r>
          </a:p>
          <a:p>
            <a:pPr marL="1320817" marR="0" lvl="1" indent="-508016" algn="l" rtl="0">
              <a:spcBef>
                <a:spcPts val="711"/>
              </a:spcBef>
              <a:spcAft>
                <a:spcPts val="0"/>
              </a:spcAft>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Contains primitives, such as a Line2D and Rectangle, and collections, such as a PathCollection</a:t>
            </a:r>
          </a:p>
          <a:p>
            <a:pPr marL="609608" marR="0" lvl="0" indent="-609608" algn="l" rtl="0">
              <a:spcBef>
                <a:spcPts val="889"/>
              </a:spcBef>
              <a:spcAft>
                <a:spcPts val="0"/>
              </a:spcAft>
              <a:buClr>
                <a:schemeClr val="dk2"/>
              </a:buClr>
              <a:buSzPct val="101022"/>
              <a:buFont typeface="Arial"/>
              <a:buChar char="•"/>
            </a:pPr>
            <a:r>
              <a:rPr lang="en-US" sz="4445" b="1" i="0" u="none" strike="noStrike" cap="none">
                <a:solidFill>
                  <a:schemeClr val="dk2"/>
                </a:solidFill>
                <a:latin typeface="Gill Sans"/>
                <a:ea typeface="Gill Sans"/>
                <a:cs typeface="Gill Sans"/>
                <a:sym typeface="Gill Sans"/>
              </a:rPr>
              <a:t>Scripting Layer</a:t>
            </a:r>
          </a:p>
          <a:p>
            <a:pPr marL="1320817" marR="0" lvl="1" indent="-508016" algn="l" rtl="0">
              <a:spcBef>
                <a:spcPts val="711"/>
              </a:spcBef>
              <a:buClr>
                <a:schemeClr val="dk2"/>
              </a:buClr>
              <a:buSzPct val="98777"/>
              <a:buFont typeface="Arial"/>
              <a:buChar char="–"/>
            </a:pPr>
            <a:r>
              <a:rPr lang="en-US" sz="3556" b="0" i="1" u="none" strike="noStrike" cap="none">
                <a:solidFill>
                  <a:schemeClr val="dk2"/>
                </a:solidFill>
                <a:latin typeface="Gill Sans"/>
                <a:ea typeface="Gill Sans"/>
                <a:cs typeface="Gill Sans"/>
                <a:sym typeface="Gill Sans"/>
              </a:rPr>
              <a:t>Simplifies access to the Artist and Backend layers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84639" y="1240713"/>
            <a:ext cx="14993109" cy="124772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Font typeface="Gill Sans"/>
              <a:buNone/>
              <a:defRPr sz="6222" b="1" i="0" u="none" strike="noStrike" cap="none">
                <a:solidFill>
                  <a:schemeClr val="dk2"/>
                </a:solidFill>
                <a:latin typeface="Gill Sans"/>
                <a:ea typeface="Gill Sans"/>
                <a:cs typeface="Gill Sans"/>
                <a:sym typeface="Gill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ltLang="zh-CN" smtClean="0"/>
              <a:t>Acknowledgements</a:t>
            </a:r>
            <a:endParaRPr kumimoji="1" lang="zh-CN" altLang="en-US" dirty="0"/>
          </a:p>
        </p:txBody>
      </p:sp>
      <p:sp>
        <p:nvSpPr>
          <p:cNvPr id="5" name="文本占位符 2"/>
          <p:cNvSpPr txBox="1">
            <a:spLocks/>
          </p:cNvSpPr>
          <p:nvPr/>
        </p:nvSpPr>
        <p:spPr>
          <a:xfrm>
            <a:off x="965279" y="2859168"/>
            <a:ext cx="14631829" cy="585504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609608" marR="0" lvl="0" indent="-327350" algn="l" rtl="0">
              <a:lnSpc>
                <a:spcPct val="100000"/>
              </a:lnSpc>
              <a:spcBef>
                <a:spcPts val="889"/>
              </a:spcBef>
              <a:spcAft>
                <a:spcPts val="0"/>
              </a:spcAft>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17" marR="0" lvl="1" indent="-282210" algn="l" rtl="0">
              <a:lnSpc>
                <a:spcPct val="100000"/>
              </a:lnSpc>
              <a:spcBef>
                <a:spcPts val="711"/>
              </a:spcBef>
              <a:spcAft>
                <a:spcPts val="0"/>
              </a:spcAft>
              <a:buClr>
                <a:schemeClr val="dk2"/>
              </a:buClr>
              <a:buSzPct val="98777"/>
              <a:buFont typeface="Arial"/>
              <a:buChar char="–"/>
              <a:defRPr sz="3556" b="0" i="1" u="none" strike="noStrike" cap="none">
                <a:solidFill>
                  <a:schemeClr val="dk2"/>
                </a:solidFill>
                <a:latin typeface="Gill Sans"/>
                <a:ea typeface="Gill Sans"/>
                <a:cs typeface="Gill Sans"/>
                <a:sym typeface="Gill Sans"/>
              </a:defRPr>
            </a:lvl2pPr>
            <a:lvl3pPr marL="2032025" marR="0" lvl="2" indent="-203225" algn="l" rtl="0">
              <a:lnSpc>
                <a:spcPct val="100000"/>
              </a:lnSpc>
              <a:spcBef>
                <a:spcPts val="640"/>
              </a:spcBef>
              <a:spcAft>
                <a:spcPts val="0"/>
              </a:spcAft>
              <a:buClr>
                <a:schemeClr val="dk2"/>
              </a:buClr>
              <a:buSzPct val="100000"/>
              <a:buFont typeface="Arial"/>
              <a:buChar char="•"/>
              <a:defRPr sz="3200" b="0" i="1" u="none" strike="noStrike" cap="none">
                <a:solidFill>
                  <a:schemeClr val="dk2"/>
                </a:solidFill>
                <a:latin typeface="Gill Sans"/>
                <a:ea typeface="Gill Sans"/>
                <a:cs typeface="Gill Sans"/>
                <a:sym typeface="Gill Sans"/>
              </a:defRPr>
            </a:lvl3pPr>
            <a:lvl4pPr marL="2844836" marR="0" lvl="3" indent="-237081" algn="l" rtl="0">
              <a:lnSpc>
                <a:spcPct val="100000"/>
              </a:lnSpc>
              <a:spcBef>
                <a:spcPts val="533"/>
              </a:spcBef>
              <a:spcAft>
                <a:spcPts val="0"/>
              </a:spcAft>
              <a:buClr>
                <a:schemeClr val="dk2"/>
              </a:buClr>
              <a:buSzPct val="98777"/>
              <a:buFont typeface="Arial"/>
              <a:buChar char="–"/>
              <a:defRPr sz="2667" b="0" i="1" u="none" strike="noStrike" cap="none">
                <a:solidFill>
                  <a:schemeClr val="dk2"/>
                </a:solidFill>
                <a:latin typeface="Gill Sans"/>
                <a:ea typeface="Gill Sans"/>
                <a:cs typeface="Gill Sans"/>
                <a:sym typeface="Gill Sans"/>
              </a:defRPr>
            </a:lvl4pPr>
            <a:lvl5pPr marL="3657646" marR="0" lvl="4" indent="-271000" algn="l" rtl="0">
              <a:lnSpc>
                <a:spcPct val="100000"/>
              </a:lnSpc>
              <a:spcBef>
                <a:spcPts val="427"/>
              </a:spcBef>
              <a:spcAft>
                <a:spcPts val="0"/>
              </a:spcAft>
              <a:buClr>
                <a:schemeClr val="dk2"/>
              </a:buClr>
              <a:buSzPct val="101571"/>
              <a:buFont typeface="Arial"/>
              <a:buChar char="»"/>
              <a:defRPr sz="2133" b="0" i="1" u="none" strike="noStrike" cap="none">
                <a:solidFill>
                  <a:schemeClr val="dk2"/>
                </a:solidFill>
                <a:latin typeface="Gill Sans"/>
                <a:ea typeface="Gill Sans"/>
                <a:cs typeface="Gill Sans"/>
                <a:sym typeface="Gill Sans"/>
              </a:defRPr>
            </a:lvl5pPr>
            <a:lvl6pPr marL="4470456" marR="0" lvl="5" indent="-180649" algn="l" rtl="0">
              <a:lnSpc>
                <a:spcPct val="100000"/>
              </a:lnSpc>
              <a:spcBef>
                <a:spcPts val="711"/>
              </a:spcBef>
              <a:spcAft>
                <a:spcPts val="0"/>
              </a:spcAft>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266" marR="0" lvl="6" indent="-180659" algn="l" rtl="0">
              <a:lnSpc>
                <a:spcPct val="100000"/>
              </a:lnSpc>
              <a:spcBef>
                <a:spcPts val="711"/>
              </a:spcBef>
              <a:spcAft>
                <a:spcPts val="0"/>
              </a:spcAft>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076" marR="0" lvl="7" indent="-180669" algn="l" rtl="0">
              <a:lnSpc>
                <a:spcPct val="100000"/>
              </a:lnSpc>
              <a:spcBef>
                <a:spcPts val="711"/>
              </a:spcBef>
              <a:spcAft>
                <a:spcPts val="0"/>
              </a:spcAft>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886" marR="0" lvl="8" indent="-180679" algn="l" rtl="0">
              <a:lnSpc>
                <a:spcPct val="100000"/>
              </a:lnSpc>
              <a:spcBef>
                <a:spcPts val="711"/>
              </a:spcBef>
              <a:spcAft>
                <a:spcPts val="0"/>
              </a:spcAft>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pPr marL="282258" indent="0">
              <a:buFont typeface="Arial"/>
              <a:buNone/>
            </a:pPr>
            <a:r>
              <a:rPr kumimoji="1" lang="en-US" altLang="zh-CN" dirty="0" smtClean="0"/>
              <a:t>Slide 2</a:t>
            </a:r>
          </a:p>
          <a:p>
            <a:pPr marL="993467" lvl="1" indent="0">
              <a:buNone/>
            </a:pPr>
            <a:r>
              <a:rPr lang="en-US" sz="3200" i="0" dirty="0"/>
              <a:t>Hunter, J., &amp; </a:t>
            </a:r>
            <a:r>
              <a:rPr lang="en-US" sz="3200" i="0" dirty="0" err="1"/>
              <a:t>Droettboom</a:t>
            </a:r>
            <a:r>
              <a:rPr lang="en-US" sz="3200" i="0" dirty="0"/>
              <a:t>, M. (2012). </a:t>
            </a:r>
            <a:r>
              <a:rPr lang="en-US" sz="3200" i="0" dirty="0">
                <a:hlinkClick r:id="rId3"/>
              </a:rPr>
              <a:t>matplotlib</a:t>
            </a:r>
            <a:r>
              <a:rPr lang="en-US" sz="3200" i="0" dirty="0"/>
              <a:t> in A. Brown (Ed.), </a:t>
            </a:r>
            <a:r>
              <a:rPr lang="en-US" sz="3200" dirty="0"/>
              <a:t>The Architecture of Open Source Applications, Volume II: Structure, Scale, and a Few More Fearless Hacks</a:t>
            </a:r>
            <a:r>
              <a:rPr lang="en-US" sz="3200" i="0" dirty="0"/>
              <a:t> (Vol. 2). </a:t>
            </a:r>
            <a:r>
              <a:rPr lang="en-US" sz="3200" i="0" dirty="0">
                <a:hlinkClick r:id="rId4"/>
              </a:rPr>
              <a:t>lulu.com</a:t>
            </a:r>
            <a:r>
              <a:rPr lang="en-US" sz="3200" i="0" dirty="0"/>
              <a:t> (</a:t>
            </a:r>
            <a:r>
              <a:rPr lang="en-US" sz="3200" i="0" dirty="0">
                <a:hlinkClick r:id="rId5"/>
              </a:rPr>
              <a:t>Licensed under </a:t>
            </a:r>
            <a:r>
              <a:rPr lang="en-US" sz="3200" i="0" dirty="0" smtClean="0">
                <a:hlinkClick r:id="rId5"/>
              </a:rPr>
              <a:t>CC</a:t>
            </a:r>
            <a:r>
              <a:rPr lang="en-US" sz="3200" i="0" dirty="0" smtClean="0"/>
              <a:t>)</a:t>
            </a:r>
            <a:endParaRPr lang="en-US" altLang="zh-CN" sz="4800" dirty="0" smtClean="0">
              <a:latin typeface="Arial"/>
              <a:ea typeface="Arial"/>
              <a:cs typeface="Arial"/>
              <a:sym typeface="Arial"/>
            </a:endParaRPr>
          </a:p>
          <a:p>
            <a:endParaRPr kumimoji="1" lang="zh-CN" altLang="en-US" dirty="0"/>
          </a:p>
        </p:txBody>
      </p:sp>
    </p:spTree>
    <p:extLst>
      <p:ext uri="{BB962C8B-B14F-4D97-AF65-F5344CB8AC3E}">
        <p14:creationId xmlns:p14="http://schemas.microsoft.com/office/powerpoint/2010/main" val="1218984400"/>
      </p:ext>
    </p:extLst>
  </p:cSld>
  <p:clrMapOvr>
    <a:masterClrMapping/>
  </p:clrMapOvr>
</p:sld>
</file>

<file path=ppt/theme/theme1.xml><?xml version="1.0" encoding="utf-8"?>
<a:theme xmlns:a="http://schemas.openxmlformats.org/drawingml/2006/main" name="071215_powerpoint_template_a">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151</Words>
  <Application>Microsoft Macintosh PowerPoint</Application>
  <PresentationFormat>Custom</PresentationFormat>
  <Paragraphs>22</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Georgia</vt:lpstr>
      <vt:lpstr>Gill Sans</vt:lpstr>
      <vt:lpstr>Merriweather Sans</vt:lpstr>
      <vt:lpstr>Times New Roman</vt:lpstr>
      <vt:lpstr>071215_powerpoint_template_a</vt:lpstr>
      <vt:lpstr>Matplotlib Architecture</vt:lpstr>
      <vt:lpstr>PowerPoint Presentation</vt:lpstr>
      <vt:lpstr>Matplotlib Architecture</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 Architecture</dc:title>
  <cp:lastModifiedBy>Microsoft Office User</cp:lastModifiedBy>
  <cp:revision>3</cp:revision>
  <dcterms:modified xsi:type="dcterms:W3CDTF">2017-09-14T15:12:35Z</dcterms:modified>
</cp:coreProperties>
</file>