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"/>
  </p:notesMasterIdLst>
  <p:sldIdLst>
    <p:sldId id="256" r:id="rId2"/>
    <p:sldId id="257" r:id="rId3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357" autoAdjust="0"/>
  </p:normalViewPr>
  <p:slideViewPr>
    <p:cSldViewPr snapToGrid="0" snapToObjects="1">
      <p:cViewPr varScale="1">
        <p:scale>
          <a:sx n="45" d="100"/>
          <a:sy n="45" d="100"/>
        </p:scale>
        <p:origin x="-1792" y="-120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12810" marR="0" lvl="1" indent="-9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25620" marR="0" lvl="2" indent="-19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430" marR="0" lvl="3" indent="-3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251241" marR="0" lvl="4" indent="-41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064051" marR="0" lvl="5" indent="-51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876861" marR="0" lvl="6" indent="-6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689671" marR="0" lvl="7" indent="-7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502480" marR="0" lvl="8" indent="-8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12810" marR="0" lvl="1" indent="-9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25620" marR="0" lvl="2" indent="-19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430" marR="0" lvl="3" indent="-3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251241" marR="0" lvl="4" indent="-41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064051" marR="0" lvl="5" indent="-51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876861" marR="0" lvl="6" indent="-6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689671" marR="0" lvl="7" indent="-7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502480" marR="0" lvl="8" indent="-8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12810" marR="0" lvl="1" indent="-9" algn="l" rtl="0">
              <a:spcBef>
                <a:spcPts val="0"/>
              </a:spcBef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25620" marR="0" lvl="2" indent="-19" algn="l" rtl="0">
              <a:spcBef>
                <a:spcPts val="0"/>
              </a:spcBef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430" marR="0" lvl="3" indent="-30" algn="l" rtl="0">
              <a:spcBef>
                <a:spcPts val="0"/>
              </a:spcBef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251241" marR="0" lvl="4" indent="-41" algn="l" rtl="0">
              <a:spcBef>
                <a:spcPts val="0"/>
              </a:spcBef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064051" marR="0" lvl="5" indent="-51" algn="l" rtl="0">
              <a:spcBef>
                <a:spcPts val="0"/>
              </a:spcBef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876861" marR="0" lvl="6" indent="-60" algn="l" rtl="0">
              <a:spcBef>
                <a:spcPts val="0"/>
              </a:spcBef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689671" marR="0" lvl="7" indent="-70" algn="l" rtl="0">
              <a:spcBef>
                <a:spcPts val="0"/>
              </a:spcBef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502480" marR="0" lvl="8" indent="-80" algn="l" rtl="0">
              <a:spcBef>
                <a:spcPts val="0"/>
              </a:spcBef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12810" marR="0" lvl="1" indent="-9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25620" marR="0" lvl="2" indent="-19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430" marR="0" lvl="3" indent="-3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251241" marR="0" lvl="4" indent="-41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064051" marR="0" lvl="5" indent="-51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876861" marR="0" lvl="6" indent="-6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689671" marR="0" lvl="7" indent="-7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502480" marR="0" lvl="8" indent="-8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67664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s://en.wikipedia.org/wiki/Heat_map%23/media/File:MH370_location_probability_heat_map_per_DST_Group_analysis.jp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solidFill>
                  <a:srgbClr val="252525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Image of a </a:t>
            </a:r>
            <a:r>
              <a:rPr lang="en-US" sz="1400" dirty="0" err="1">
                <a:solidFill>
                  <a:srgbClr val="252525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heatmap</a:t>
            </a:r>
            <a:r>
              <a:rPr lang="en-US" sz="1400" dirty="0">
                <a:solidFill>
                  <a:srgbClr val="252525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that indicates the probable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location of Malaysia Airlines Flight 370. In this image, a cold color like blue means low probability, and a warm color like red or yellow means high probability. There is a small amount of red and yellow surrounded by a larger amount of light blue and dark blue.</a:t>
            </a:r>
          </a:p>
          <a:p>
            <a:pPr lvl="0">
              <a:spcBef>
                <a:spcPts val="0"/>
              </a:spcBef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[source] Australian Transport Safety Bureau (2015). MH370 – Definition of Underwater Search Areas (Report). Retrieved February 17, 2017 from </a:t>
            </a:r>
            <a:r>
              <a:rPr lang="en-US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https://en.wikipedia.org/wiki/Heat_map#/media/File:MH370_location_probability_heat_map_per_DST_Group_analysis.jpg</a:t>
            </a:r>
          </a:p>
          <a:p>
            <a:pPr lvl="0">
              <a:spcBef>
                <a:spcPts val="0"/>
              </a:spcBef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32239" y="886733"/>
            <a:ext cx="14993109" cy="1247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6222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812879" y="2505188"/>
            <a:ext cx="14631829" cy="58550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09608" marR="0" lvl="0" indent="-327350" algn="l" rtl="0">
              <a:spcBef>
                <a:spcPts val="889"/>
              </a:spcBef>
              <a:buClr>
                <a:schemeClr val="dk2"/>
              </a:buClr>
              <a:buSzPct val="101022"/>
              <a:buFont typeface="Arial"/>
              <a:buChar char="•"/>
              <a:defRPr sz="444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20817" marR="0" lvl="1" indent="-282210" algn="l" rtl="0">
              <a:spcBef>
                <a:spcPts val="711"/>
              </a:spcBef>
              <a:buClr>
                <a:schemeClr val="dk2"/>
              </a:buClr>
              <a:buSzPct val="98777"/>
              <a:buFont typeface="Arial"/>
              <a:buChar char="–"/>
              <a:defRPr sz="3556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32025" marR="0" lvl="2" indent="-203225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844836" marR="0" lvl="3" indent="-237081" algn="l" rtl="0">
              <a:spcBef>
                <a:spcPts val="533"/>
              </a:spcBef>
              <a:buClr>
                <a:schemeClr val="dk2"/>
              </a:buClr>
              <a:buSzPct val="98777"/>
              <a:buFont typeface="Arial"/>
              <a:buChar char="–"/>
              <a:defRPr sz="2667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657646" marR="0" lvl="4" indent="-271000" algn="l" rtl="0">
              <a:spcBef>
                <a:spcPts val="427"/>
              </a:spcBef>
              <a:buClr>
                <a:schemeClr val="dk2"/>
              </a:buClr>
              <a:buSzPct val="101571"/>
              <a:buFont typeface="Arial"/>
              <a:buChar char="»"/>
              <a:defRPr sz="2133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470456" marR="0" lvl="5" indent="-180649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5283266" marR="0" lvl="6" indent="-180659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6096076" marR="0" lvl="7" indent="-180669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908886" marR="0" lvl="8" indent="-180679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475366" y="1406770"/>
            <a:ext cx="15176126" cy="2871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6222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307262" y="5181600"/>
            <a:ext cx="13393495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102"/>
              </a:spcBef>
              <a:buClr>
                <a:schemeClr val="dk2"/>
              </a:buClr>
              <a:buFont typeface="Arial"/>
              <a:buNone/>
              <a:defRPr sz="5511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12810" marR="0" lvl="1" indent="-9" algn="ctr" rtl="0">
              <a:spcBef>
                <a:spcPts val="711"/>
              </a:spcBef>
              <a:buClr>
                <a:srgbClr val="888888"/>
              </a:buClr>
              <a:buFont typeface="Arial"/>
              <a:buNone/>
              <a:defRPr sz="3556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625620" marR="0" lvl="2" indent="-19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438430" marR="0" lvl="3" indent="-30" algn="ctr" rtl="0">
              <a:spcBef>
                <a:spcPts val="533"/>
              </a:spcBef>
              <a:buClr>
                <a:srgbClr val="888888"/>
              </a:buClr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251241" marR="0" lvl="4" indent="-41" algn="ctr" rtl="0">
              <a:spcBef>
                <a:spcPts val="427"/>
              </a:spcBef>
              <a:buClr>
                <a:srgbClr val="888888"/>
              </a:buClr>
              <a:buFont typeface="Arial"/>
              <a:buNone/>
              <a:defRPr sz="2133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064051" marR="0" lvl="5" indent="-51" algn="ctr" rtl="0">
              <a:spcBef>
                <a:spcPts val="711"/>
              </a:spcBef>
              <a:buClr>
                <a:srgbClr val="888888"/>
              </a:buClr>
              <a:buFont typeface="Arial"/>
              <a:buNone/>
              <a:defRPr sz="3556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4876861" marR="0" lvl="6" indent="-60" algn="ctr" rtl="0">
              <a:spcBef>
                <a:spcPts val="711"/>
              </a:spcBef>
              <a:buClr>
                <a:srgbClr val="888888"/>
              </a:buClr>
              <a:buFont typeface="Arial"/>
              <a:buNone/>
              <a:defRPr sz="3556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689671" marR="0" lvl="7" indent="-70" algn="ctr" rtl="0">
              <a:spcBef>
                <a:spcPts val="711"/>
              </a:spcBef>
              <a:buClr>
                <a:srgbClr val="888888"/>
              </a:buClr>
              <a:buFont typeface="Arial"/>
              <a:buNone/>
              <a:defRPr sz="3556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502480" marR="0" lvl="8" indent="-80" algn="ctr" rtl="0">
              <a:spcBef>
                <a:spcPts val="711"/>
              </a:spcBef>
              <a:buClr>
                <a:srgbClr val="888888"/>
              </a:buClr>
              <a:buFont typeface="Arial"/>
              <a:buNone/>
              <a:defRPr sz="3556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41745" y="1366549"/>
            <a:ext cx="15401926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6222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284237" y="4919578"/>
            <a:ext cx="13818949" cy="956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853"/>
              </a:spcBef>
              <a:buClr>
                <a:schemeClr val="dk2"/>
              </a:buClr>
              <a:buFont typeface="Arial"/>
              <a:buNone/>
              <a:defRPr sz="4267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12810" marR="0" lvl="1" indent="-9" algn="l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625620" marR="0" lvl="2" indent="-19" algn="l" rtl="0">
              <a:spcBef>
                <a:spcPts val="569"/>
              </a:spcBef>
              <a:buClr>
                <a:srgbClr val="888888"/>
              </a:buClr>
              <a:buFont typeface="Arial"/>
              <a:buNone/>
              <a:defRPr sz="2844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438430" marR="0" lvl="3" indent="-30" algn="l" rtl="0">
              <a:spcBef>
                <a:spcPts val="498"/>
              </a:spcBef>
              <a:buClr>
                <a:srgbClr val="888888"/>
              </a:buClr>
              <a:buFont typeface="Arial"/>
              <a:buNone/>
              <a:defRPr sz="2489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251241" marR="0" lvl="4" indent="-41" algn="l" rtl="0">
              <a:spcBef>
                <a:spcPts val="498"/>
              </a:spcBef>
              <a:buClr>
                <a:srgbClr val="888888"/>
              </a:buClr>
              <a:buFont typeface="Arial"/>
              <a:buNone/>
              <a:defRPr sz="2489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064051" marR="0" lvl="5" indent="-51" algn="l" rtl="0">
              <a:spcBef>
                <a:spcPts val="498"/>
              </a:spcBef>
              <a:buClr>
                <a:srgbClr val="888888"/>
              </a:buClr>
              <a:buFont typeface="Arial"/>
              <a:buNone/>
              <a:defRPr sz="2489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4876861" marR="0" lvl="6" indent="-60" algn="l" rtl="0">
              <a:spcBef>
                <a:spcPts val="498"/>
              </a:spcBef>
              <a:buClr>
                <a:srgbClr val="888888"/>
              </a:buClr>
              <a:buFont typeface="Arial"/>
              <a:buNone/>
              <a:defRPr sz="2489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689671" marR="0" lvl="7" indent="-70" algn="l" rtl="0">
              <a:spcBef>
                <a:spcPts val="498"/>
              </a:spcBef>
              <a:buClr>
                <a:srgbClr val="888888"/>
              </a:buClr>
              <a:buFont typeface="Arial"/>
              <a:buNone/>
              <a:defRPr sz="2489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502480" marR="0" lvl="8" indent="-80" algn="l" rtl="0">
              <a:spcBef>
                <a:spcPts val="498"/>
              </a:spcBef>
              <a:buClr>
                <a:srgbClr val="888888"/>
              </a:buClr>
              <a:buFont typeface="Arial"/>
              <a:buNone/>
              <a:defRPr sz="2489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48358" y="885295"/>
            <a:ext cx="14631829" cy="12483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5689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12879" y="2133601"/>
            <a:ext cx="7180435" cy="60346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09608" marR="0" lvl="0" indent="-406408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20817" marR="0" lvl="1" indent="-327422" algn="l" rtl="0">
              <a:spcBef>
                <a:spcPts val="569"/>
              </a:spcBef>
              <a:buClr>
                <a:schemeClr val="dk2"/>
              </a:buClr>
              <a:buSzPct val="101571"/>
              <a:buFont typeface="Arial"/>
              <a:buChar char="–"/>
              <a:defRPr sz="2844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32025" marR="0" lvl="2" indent="-225830" algn="l" rtl="0">
              <a:spcBef>
                <a:spcPts val="569"/>
              </a:spcBef>
              <a:buClr>
                <a:schemeClr val="dk2"/>
              </a:buClr>
              <a:buSzPct val="101571"/>
              <a:buFont typeface="Arial"/>
              <a:buChar char="•"/>
              <a:defRPr sz="2844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844836" marR="0" lvl="3" indent="-225842" algn="l" rtl="0">
              <a:spcBef>
                <a:spcPts val="569"/>
              </a:spcBef>
              <a:buClr>
                <a:schemeClr val="dk2"/>
              </a:buClr>
              <a:buSzPct val="101571"/>
              <a:buFont typeface="Arial"/>
              <a:buChar char="–"/>
              <a:defRPr sz="2844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657646" marR="0" lvl="4" indent="-225852" algn="l" rtl="0">
              <a:spcBef>
                <a:spcPts val="569"/>
              </a:spcBef>
              <a:buClr>
                <a:schemeClr val="dk2"/>
              </a:buClr>
              <a:buSzPct val="101571"/>
              <a:buFont typeface="Arial"/>
              <a:buChar char="»"/>
              <a:defRPr sz="2844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470456" marR="0" lvl="5" indent="-203255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5283266" marR="0" lvl="6" indent="-203265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6096076" marR="0" lvl="7" indent="-203275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908886" marR="0" lvl="8" indent="-203286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8264274" y="2133601"/>
            <a:ext cx="7180435" cy="60346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09608" marR="0" lvl="0" indent="-406408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20817" marR="0" lvl="1" indent="-327422" algn="l" rtl="0">
              <a:spcBef>
                <a:spcPts val="569"/>
              </a:spcBef>
              <a:buClr>
                <a:schemeClr val="dk2"/>
              </a:buClr>
              <a:buSzPct val="101571"/>
              <a:buFont typeface="Arial"/>
              <a:buChar char="–"/>
              <a:defRPr sz="2844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32025" marR="0" lvl="2" indent="-225830" algn="l" rtl="0">
              <a:spcBef>
                <a:spcPts val="569"/>
              </a:spcBef>
              <a:buClr>
                <a:schemeClr val="dk2"/>
              </a:buClr>
              <a:buSzPct val="101571"/>
              <a:buFont typeface="Arial"/>
              <a:buChar char="•"/>
              <a:defRPr sz="2844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844836" marR="0" lvl="3" indent="-225842" algn="l" rtl="0">
              <a:spcBef>
                <a:spcPts val="569"/>
              </a:spcBef>
              <a:buClr>
                <a:schemeClr val="dk2"/>
              </a:buClr>
              <a:buSzPct val="101571"/>
              <a:buFont typeface="Arial"/>
              <a:buChar char="–"/>
              <a:defRPr sz="2844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657646" marR="0" lvl="4" indent="-225852" algn="l" rtl="0">
              <a:spcBef>
                <a:spcPts val="569"/>
              </a:spcBef>
              <a:buClr>
                <a:schemeClr val="dk2"/>
              </a:buClr>
              <a:buSzPct val="101571"/>
              <a:buFont typeface="Arial"/>
              <a:buChar char="»"/>
              <a:defRPr sz="2844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470456" marR="0" lvl="5" indent="-203255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5283266" marR="0" lvl="6" indent="-203265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6096076" marR="0" lvl="7" indent="-203275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908886" marR="0" lvl="8" indent="-203286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12879" y="820645"/>
            <a:ext cx="14631829" cy="1226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5689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12879" y="2046817"/>
            <a:ext cx="7183258" cy="8530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711"/>
              </a:spcBef>
              <a:buClr>
                <a:schemeClr val="dk2"/>
              </a:buClr>
              <a:buFont typeface="Arial"/>
              <a:buNone/>
              <a:defRPr sz="3556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12810" marR="0" lvl="1" indent="-9" algn="l" rtl="0">
              <a:spcBef>
                <a:spcPts val="711"/>
              </a:spcBef>
              <a:buClr>
                <a:schemeClr val="dk2"/>
              </a:buClr>
              <a:buFont typeface="Arial"/>
              <a:buNone/>
              <a:defRPr sz="3556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625620" marR="0" lvl="2" indent="-19" algn="l" rtl="0">
              <a:spcBef>
                <a:spcPts val="640"/>
              </a:spcBef>
              <a:buClr>
                <a:schemeClr val="dk2"/>
              </a:buClr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438430" marR="0" lvl="3" indent="-30" algn="l" rtl="0">
              <a:spcBef>
                <a:spcPts val="569"/>
              </a:spcBef>
              <a:buClr>
                <a:schemeClr val="dk2"/>
              </a:buClr>
              <a:buFont typeface="Arial"/>
              <a:buNone/>
              <a:defRPr sz="2844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251241" marR="0" lvl="4" indent="-41" algn="l" rtl="0">
              <a:spcBef>
                <a:spcPts val="569"/>
              </a:spcBef>
              <a:buClr>
                <a:schemeClr val="dk2"/>
              </a:buClr>
              <a:buFont typeface="Arial"/>
              <a:buNone/>
              <a:defRPr sz="2844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064051" marR="0" lvl="5" indent="-51" algn="l" rtl="0">
              <a:spcBef>
                <a:spcPts val="569"/>
              </a:spcBef>
              <a:buClr>
                <a:schemeClr val="dk1"/>
              </a:buClr>
              <a:buFont typeface="Arial"/>
              <a:buNone/>
              <a:defRPr sz="284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4876861" marR="0" lvl="6" indent="-60" algn="l" rtl="0">
              <a:spcBef>
                <a:spcPts val="569"/>
              </a:spcBef>
              <a:buClr>
                <a:schemeClr val="dk1"/>
              </a:buClr>
              <a:buFont typeface="Arial"/>
              <a:buNone/>
              <a:defRPr sz="284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689671" marR="0" lvl="7" indent="-70" algn="l" rtl="0">
              <a:spcBef>
                <a:spcPts val="569"/>
              </a:spcBef>
              <a:buClr>
                <a:schemeClr val="dk1"/>
              </a:buClr>
              <a:buFont typeface="Arial"/>
              <a:buNone/>
              <a:defRPr sz="284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502480" marR="0" lvl="8" indent="-80" algn="l" rtl="0">
              <a:spcBef>
                <a:spcPts val="569"/>
              </a:spcBef>
              <a:buClr>
                <a:schemeClr val="dk1"/>
              </a:buClr>
              <a:buFont typeface="Arial"/>
              <a:buNone/>
              <a:defRPr sz="284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812879" y="3232186"/>
            <a:ext cx="7183258" cy="5268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09608" marR="0" lvl="0" indent="-406408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20817" marR="0" lvl="1" indent="-327422" algn="l" rtl="0">
              <a:spcBef>
                <a:spcPts val="569"/>
              </a:spcBef>
              <a:buClr>
                <a:schemeClr val="dk2"/>
              </a:buClr>
              <a:buSzPct val="101571"/>
              <a:buFont typeface="Arial"/>
              <a:buChar char="–"/>
              <a:defRPr sz="2844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32025" marR="0" lvl="2" indent="-225830" algn="l" rtl="0">
              <a:spcBef>
                <a:spcPts val="569"/>
              </a:spcBef>
              <a:buClr>
                <a:schemeClr val="dk2"/>
              </a:buClr>
              <a:buSzPct val="101571"/>
              <a:buFont typeface="Arial"/>
              <a:buChar char="•"/>
              <a:defRPr sz="2844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844836" marR="0" lvl="3" indent="-225842" algn="l" rtl="0">
              <a:spcBef>
                <a:spcPts val="569"/>
              </a:spcBef>
              <a:buClr>
                <a:schemeClr val="dk2"/>
              </a:buClr>
              <a:buSzPct val="101571"/>
              <a:buFont typeface="Arial"/>
              <a:buChar char="–"/>
              <a:defRPr sz="2844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657646" marR="0" lvl="4" indent="-225852" algn="l" rtl="0">
              <a:spcBef>
                <a:spcPts val="569"/>
              </a:spcBef>
              <a:buClr>
                <a:schemeClr val="dk2"/>
              </a:buClr>
              <a:buSzPct val="101571"/>
              <a:buFont typeface="Arial"/>
              <a:buChar char="»"/>
              <a:defRPr sz="2844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470456" marR="0" lvl="5" indent="-225861" algn="l" rtl="0">
              <a:spcBef>
                <a:spcPts val="569"/>
              </a:spcBef>
              <a:buClr>
                <a:schemeClr val="dk1"/>
              </a:buClr>
              <a:buSzPct val="101571"/>
              <a:buFont typeface="Arial"/>
              <a:buChar char="•"/>
              <a:defRPr sz="284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5283266" marR="0" lvl="6" indent="-225871" algn="l" rtl="0">
              <a:spcBef>
                <a:spcPts val="569"/>
              </a:spcBef>
              <a:buClr>
                <a:schemeClr val="dk1"/>
              </a:buClr>
              <a:buSzPct val="101571"/>
              <a:buFont typeface="Arial"/>
              <a:buChar char="•"/>
              <a:defRPr sz="284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6096076" marR="0" lvl="7" indent="-225881" algn="l" rtl="0">
              <a:spcBef>
                <a:spcPts val="569"/>
              </a:spcBef>
              <a:buClr>
                <a:schemeClr val="dk1"/>
              </a:buClr>
              <a:buSzPct val="101571"/>
              <a:buFont typeface="Arial"/>
              <a:buChar char="•"/>
              <a:defRPr sz="284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908886" marR="0" lvl="8" indent="-225892" algn="l" rtl="0">
              <a:spcBef>
                <a:spcPts val="569"/>
              </a:spcBef>
              <a:buClr>
                <a:schemeClr val="dk1"/>
              </a:buClr>
              <a:buSzPct val="101571"/>
              <a:buFont typeface="Arial"/>
              <a:buChar char="•"/>
              <a:defRPr sz="284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8258631" y="2046817"/>
            <a:ext cx="7186079" cy="8530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711"/>
              </a:spcBef>
              <a:buClr>
                <a:schemeClr val="dk2"/>
              </a:buClr>
              <a:buFont typeface="Arial"/>
              <a:buNone/>
              <a:defRPr sz="3556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12810" marR="0" lvl="1" indent="-9" algn="l" rtl="0">
              <a:spcBef>
                <a:spcPts val="711"/>
              </a:spcBef>
              <a:buClr>
                <a:schemeClr val="dk2"/>
              </a:buClr>
              <a:buFont typeface="Arial"/>
              <a:buNone/>
              <a:defRPr sz="3556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625620" marR="0" lvl="2" indent="-19" algn="l" rtl="0">
              <a:spcBef>
                <a:spcPts val="640"/>
              </a:spcBef>
              <a:buClr>
                <a:schemeClr val="dk2"/>
              </a:buClr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438430" marR="0" lvl="3" indent="-30" algn="l" rtl="0">
              <a:spcBef>
                <a:spcPts val="569"/>
              </a:spcBef>
              <a:buClr>
                <a:schemeClr val="dk2"/>
              </a:buClr>
              <a:buFont typeface="Arial"/>
              <a:buNone/>
              <a:defRPr sz="2844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251241" marR="0" lvl="4" indent="-41" algn="l" rtl="0">
              <a:spcBef>
                <a:spcPts val="569"/>
              </a:spcBef>
              <a:buClr>
                <a:schemeClr val="dk2"/>
              </a:buClr>
              <a:buFont typeface="Arial"/>
              <a:buNone/>
              <a:defRPr sz="2844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064051" marR="0" lvl="5" indent="-51" algn="l" rtl="0">
              <a:spcBef>
                <a:spcPts val="569"/>
              </a:spcBef>
              <a:buClr>
                <a:schemeClr val="dk1"/>
              </a:buClr>
              <a:buFont typeface="Arial"/>
              <a:buNone/>
              <a:defRPr sz="284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4876861" marR="0" lvl="6" indent="-60" algn="l" rtl="0">
              <a:spcBef>
                <a:spcPts val="569"/>
              </a:spcBef>
              <a:buClr>
                <a:schemeClr val="dk1"/>
              </a:buClr>
              <a:buFont typeface="Arial"/>
              <a:buNone/>
              <a:defRPr sz="284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689671" marR="0" lvl="7" indent="-70" algn="l" rtl="0">
              <a:spcBef>
                <a:spcPts val="569"/>
              </a:spcBef>
              <a:buClr>
                <a:schemeClr val="dk1"/>
              </a:buClr>
              <a:buFont typeface="Arial"/>
              <a:buNone/>
              <a:defRPr sz="284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502480" marR="0" lvl="8" indent="-80" algn="l" rtl="0">
              <a:spcBef>
                <a:spcPts val="569"/>
              </a:spcBef>
              <a:buClr>
                <a:schemeClr val="dk1"/>
              </a:buClr>
              <a:buFont typeface="Arial"/>
              <a:buNone/>
              <a:defRPr sz="284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4"/>
          </p:nvPr>
        </p:nvSpPr>
        <p:spPr>
          <a:xfrm>
            <a:off x="8258629" y="3232186"/>
            <a:ext cx="7186079" cy="5268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09608" marR="0" lvl="0" indent="-406408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20817" marR="0" lvl="1" indent="-327422" algn="l" rtl="0">
              <a:spcBef>
                <a:spcPts val="569"/>
              </a:spcBef>
              <a:buClr>
                <a:schemeClr val="dk2"/>
              </a:buClr>
              <a:buSzPct val="101571"/>
              <a:buFont typeface="Arial"/>
              <a:buChar char="–"/>
              <a:defRPr sz="2844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32025" marR="0" lvl="2" indent="-225830" algn="l" rtl="0">
              <a:spcBef>
                <a:spcPts val="569"/>
              </a:spcBef>
              <a:buClr>
                <a:schemeClr val="dk2"/>
              </a:buClr>
              <a:buSzPct val="101571"/>
              <a:buFont typeface="Arial"/>
              <a:buChar char="•"/>
              <a:defRPr sz="2844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844836" marR="0" lvl="3" indent="-225842" algn="l" rtl="0">
              <a:spcBef>
                <a:spcPts val="569"/>
              </a:spcBef>
              <a:buClr>
                <a:schemeClr val="dk2"/>
              </a:buClr>
              <a:buSzPct val="101571"/>
              <a:buFont typeface="Arial"/>
              <a:buChar char="–"/>
              <a:defRPr sz="2844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657646" marR="0" lvl="4" indent="-225852" algn="l" rtl="0">
              <a:spcBef>
                <a:spcPts val="569"/>
              </a:spcBef>
              <a:buClr>
                <a:schemeClr val="dk2"/>
              </a:buClr>
              <a:buSzPct val="101571"/>
              <a:buFont typeface="Arial"/>
              <a:buChar char="»"/>
              <a:defRPr sz="2844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470456" marR="0" lvl="5" indent="-225861" algn="l" rtl="0">
              <a:spcBef>
                <a:spcPts val="569"/>
              </a:spcBef>
              <a:buClr>
                <a:schemeClr val="dk1"/>
              </a:buClr>
              <a:buSzPct val="101571"/>
              <a:buFont typeface="Arial"/>
              <a:buChar char="•"/>
              <a:defRPr sz="284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5283266" marR="0" lvl="6" indent="-225871" algn="l" rtl="0">
              <a:spcBef>
                <a:spcPts val="569"/>
              </a:spcBef>
              <a:buClr>
                <a:schemeClr val="dk1"/>
              </a:buClr>
              <a:buSzPct val="101571"/>
              <a:buFont typeface="Arial"/>
              <a:buChar char="•"/>
              <a:defRPr sz="284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6096076" marR="0" lvl="7" indent="-225881" algn="l" rtl="0">
              <a:spcBef>
                <a:spcPts val="569"/>
              </a:spcBef>
              <a:buClr>
                <a:schemeClr val="dk1"/>
              </a:buClr>
              <a:buSzPct val="101571"/>
              <a:buFont typeface="Arial"/>
              <a:buChar char="•"/>
              <a:defRPr sz="284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908886" marR="0" lvl="8" indent="-225892" algn="l" rtl="0">
              <a:spcBef>
                <a:spcPts val="569"/>
              </a:spcBef>
              <a:buClr>
                <a:schemeClr val="dk1"/>
              </a:buClr>
              <a:buSzPct val="101571"/>
              <a:buFont typeface="Arial"/>
              <a:buChar char="•"/>
              <a:defRPr sz="284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12879" y="1277099"/>
            <a:ext cx="14631829" cy="1226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5333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12881" y="888973"/>
            <a:ext cx="5348634" cy="1238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356264" y="888975"/>
            <a:ext cx="9088442" cy="7493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09608" marR="0" lvl="0" indent="-293505" algn="l" rtl="0">
              <a:spcBef>
                <a:spcPts val="996"/>
              </a:spcBef>
              <a:buClr>
                <a:schemeClr val="dk2"/>
              </a:buClr>
              <a:buSzPct val="99560"/>
              <a:buFont typeface="Arial"/>
              <a:buChar char="•"/>
              <a:defRPr sz="4978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20817" marR="0" lvl="1" indent="-191913" algn="l" rtl="0">
              <a:spcBef>
                <a:spcPts val="996"/>
              </a:spcBef>
              <a:buClr>
                <a:schemeClr val="dk2"/>
              </a:buClr>
              <a:buSzPct val="99560"/>
              <a:buFont typeface="Arial"/>
              <a:buChar char="–"/>
              <a:defRPr sz="4978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32025" marR="0" lvl="2" indent="-135470" algn="l" rtl="0">
              <a:spcBef>
                <a:spcPts val="853"/>
              </a:spcBef>
              <a:buClr>
                <a:schemeClr val="dk2"/>
              </a:buClr>
              <a:buSzPct val="99232"/>
              <a:buFont typeface="Arial"/>
              <a:buChar char="•"/>
              <a:defRPr sz="4267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844836" marR="0" lvl="3" indent="-180630" algn="l" rtl="0">
              <a:spcBef>
                <a:spcPts val="711"/>
              </a:spcBef>
              <a:buClr>
                <a:schemeClr val="dk2"/>
              </a:buClr>
              <a:buSzPct val="98777"/>
              <a:buFont typeface="Arial"/>
              <a:buChar char="–"/>
              <a:defRPr sz="3556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657646" marR="0" lvl="4" indent="-180640" algn="l" rtl="0">
              <a:spcBef>
                <a:spcPts val="711"/>
              </a:spcBef>
              <a:buClr>
                <a:schemeClr val="dk2"/>
              </a:buClr>
              <a:buSzPct val="98777"/>
              <a:buFont typeface="Arial"/>
              <a:buChar char="»"/>
              <a:defRPr sz="3556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470456" marR="0" lvl="5" indent="-180649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5283266" marR="0" lvl="6" indent="-180659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6096076" marR="0" lvl="7" indent="-180669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908886" marR="0" lvl="8" indent="-180679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12881" y="2127365"/>
            <a:ext cx="5348634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98"/>
              </a:spcBef>
              <a:buClr>
                <a:schemeClr val="dk2"/>
              </a:buClr>
              <a:buFont typeface="Arial"/>
              <a:buNone/>
              <a:defRPr sz="2489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12810" marR="0" lvl="1" indent="-9" algn="l" rtl="0">
              <a:spcBef>
                <a:spcPts val="427"/>
              </a:spcBef>
              <a:buClr>
                <a:schemeClr val="dk2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625620" marR="0" lvl="2" indent="-19" algn="l" rtl="0">
              <a:spcBef>
                <a:spcPts val="356"/>
              </a:spcBef>
              <a:buClr>
                <a:schemeClr val="dk2"/>
              </a:buClr>
              <a:buFont typeface="Arial"/>
              <a:buNone/>
              <a:defRPr sz="1778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438430" marR="0" lvl="3" indent="-3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251241" marR="0" lvl="4" indent="-41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064051" marR="0" lvl="5" indent="-51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4876861" marR="0" lvl="6" indent="-6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689671" marR="0" lvl="7" indent="-7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502480" marR="0" lvl="8" indent="-8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86600" y="6400800"/>
            <a:ext cx="9754553" cy="7556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556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3186600" y="817033"/>
            <a:ext cx="9754553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138"/>
              </a:spcBef>
              <a:buClr>
                <a:schemeClr val="dk2"/>
              </a:buClr>
              <a:buFont typeface="Arial"/>
              <a:buNone/>
              <a:defRPr sz="5689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12810" marR="0" lvl="1" indent="-9" algn="l" rtl="0">
              <a:spcBef>
                <a:spcPts val="996"/>
              </a:spcBef>
              <a:buClr>
                <a:schemeClr val="dk2"/>
              </a:buClr>
              <a:buFont typeface="Arial"/>
              <a:buNone/>
              <a:defRPr sz="4978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625620" marR="0" lvl="2" indent="-19" algn="l" rtl="0">
              <a:spcBef>
                <a:spcPts val="853"/>
              </a:spcBef>
              <a:buClr>
                <a:schemeClr val="dk2"/>
              </a:buClr>
              <a:buFont typeface="Arial"/>
              <a:buNone/>
              <a:defRPr sz="4267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438430" marR="0" lvl="3" indent="-30" algn="l" rtl="0">
              <a:spcBef>
                <a:spcPts val="711"/>
              </a:spcBef>
              <a:buClr>
                <a:schemeClr val="dk2"/>
              </a:buClr>
              <a:buFont typeface="Arial"/>
              <a:buNone/>
              <a:defRPr sz="3556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251241" marR="0" lvl="4" indent="-41" algn="l" rtl="0">
              <a:spcBef>
                <a:spcPts val="711"/>
              </a:spcBef>
              <a:buClr>
                <a:schemeClr val="dk2"/>
              </a:buClr>
              <a:buFont typeface="Arial"/>
              <a:buNone/>
              <a:defRPr sz="3556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064051" marR="0" lvl="5" indent="-51" algn="l" rtl="0">
              <a:spcBef>
                <a:spcPts val="711"/>
              </a:spcBef>
              <a:buClr>
                <a:schemeClr val="dk1"/>
              </a:buClr>
              <a:buFont typeface="Arial"/>
              <a:buNone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4876861" marR="0" lvl="6" indent="-60" algn="l" rtl="0">
              <a:spcBef>
                <a:spcPts val="711"/>
              </a:spcBef>
              <a:buClr>
                <a:schemeClr val="dk1"/>
              </a:buClr>
              <a:buFont typeface="Arial"/>
              <a:buNone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689671" marR="0" lvl="7" indent="-70" algn="l" rtl="0">
              <a:spcBef>
                <a:spcPts val="711"/>
              </a:spcBef>
              <a:buClr>
                <a:schemeClr val="dk1"/>
              </a:buClr>
              <a:buFont typeface="Arial"/>
              <a:buNone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502480" marR="0" lvl="8" indent="-80" algn="l" rtl="0">
              <a:spcBef>
                <a:spcPts val="711"/>
              </a:spcBef>
              <a:buClr>
                <a:schemeClr val="dk1"/>
              </a:buClr>
              <a:buFont typeface="Arial"/>
              <a:buNone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86600" y="7156450"/>
            <a:ext cx="9754553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98"/>
              </a:spcBef>
              <a:buClr>
                <a:schemeClr val="dk2"/>
              </a:buClr>
              <a:buFont typeface="Arial"/>
              <a:buNone/>
              <a:defRPr sz="2489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12810" marR="0" lvl="1" indent="-9" algn="l" rtl="0">
              <a:spcBef>
                <a:spcPts val="427"/>
              </a:spcBef>
              <a:buClr>
                <a:schemeClr val="dk2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625620" marR="0" lvl="2" indent="-19" algn="l" rtl="0">
              <a:spcBef>
                <a:spcPts val="356"/>
              </a:spcBef>
              <a:buClr>
                <a:schemeClr val="dk2"/>
              </a:buClr>
              <a:buFont typeface="Arial"/>
              <a:buNone/>
              <a:defRPr sz="1778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438430" marR="0" lvl="3" indent="-3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251241" marR="0" lvl="4" indent="-41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064051" marR="0" lvl="5" indent="-51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4876861" marR="0" lvl="6" indent="-6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689671" marR="0" lvl="7" indent="-7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502480" marR="0" lvl="8" indent="-8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812879" y="2133601"/>
            <a:ext cx="14631829" cy="60346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09608" marR="0" lvl="0" indent="-327350" algn="l" rtl="0">
              <a:spcBef>
                <a:spcPts val="889"/>
              </a:spcBef>
              <a:buClr>
                <a:schemeClr val="dk2"/>
              </a:buClr>
              <a:buSzPct val="101022"/>
              <a:buFont typeface="Arial"/>
              <a:buChar char="•"/>
              <a:defRPr sz="444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20817" marR="0" lvl="1" indent="-282210" algn="l" rtl="0">
              <a:spcBef>
                <a:spcPts val="711"/>
              </a:spcBef>
              <a:buClr>
                <a:schemeClr val="dk2"/>
              </a:buClr>
              <a:buSzPct val="98777"/>
              <a:buFont typeface="Arial"/>
              <a:buChar char="–"/>
              <a:defRPr sz="3556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32025" marR="0" lvl="2" indent="-203225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844836" marR="0" lvl="3" indent="-237081" algn="l" rtl="0">
              <a:spcBef>
                <a:spcPts val="533"/>
              </a:spcBef>
              <a:buClr>
                <a:schemeClr val="dk2"/>
              </a:buClr>
              <a:buSzPct val="98777"/>
              <a:buFont typeface="Arial"/>
              <a:buChar char="–"/>
              <a:defRPr sz="2667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657646" marR="0" lvl="4" indent="-271000" algn="l" rtl="0">
              <a:spcBef>
                <a:spcPts val="427"/>
              </a:spcBef>
              <a:buClr>
                <a:schemeClr val="dk2"/>
              </a:buClr>
              <a:buSzPct val="101571"/>
              <a:buFont typeface="Arial"/>
              <a:buChar char="»"/>
              <a:defRPr sz="2133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470456" marR="0" lvl="5" indent="-180649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5283266" marR="0" lvl="6" indent="-180659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6096076" marR="0" lvl="7" indent="-180669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908886" marR="0" lvl="8" indent="-180679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11" name="Shape 11" descr="Top_Bar_Backgroun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88" y="0"/>
            <a:ext cx="16256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9499003" y="52291"/>
            <a:ext cx="6361599" cy="5632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APPLIED PLOTTING, CHARTING &amp; DATA REPRESENTATION IN PYTHON</a:t>
            </a:r>
          </a:p>
        </p:txBody>
      </p:sp>
      <p:sp>
        <p:nvSpPr>
          <p:cNvPr id="13" name="Shape 13"/>
          <p:cNvSpPr txBox="1"/>
          <p:nvPr/>
        </p:nvSpPr>
        <p:spPr>
          <a:xfrm>
            <a:off x="160716" y="109505"/>
            <a:ext cx="1491114" cy="41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Heatmaps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en.wikipedia.org/wiki/Heat_map%23/media/File:MH370_location_probability_heat_map_per_DST_Group_analysis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Image of a heatmap that indicates the probable location of Malaysia Airlines Flight 370. In this image, a cold color like blue means low probability, and a warm color like red or yellow means high probability. There is a small amount of red and yellow surrounded by a larger amount of light blue and dark blue.&#10;" title="Heatmap indicating the probable location of Malasia Airlines Flight 3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8101" y="989350"/>
            <a:ext cx="11168447" cy="7899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Acknowledgements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2258" indent="0">
              <a:buNone/>
            </a:pPr>
            <a:r>
              <a:rPr kumimoji="1" lang="en-US" altLang="zh-CN" dirty="0" smtClean="0"/>
              <a:t>Slide 1</a:t>
            </a:r>
          </a:p>
          <a:p>
            <a:pPr marL="993467" lvl="1" indent="0">
              <a:buNone/>
            </a:pPr>
            <a:r>
              <a:rPr lang="en-US" altLang="zh-CN" sz="3500" b="0" i="0" dirty="0" smtClean="0">
                <a:latin typeface="Arial"/>
                <a:ea typeface="Arial"/>
                <a:cs typeface="Arial"/>
                <a:sym typeface="Arial"/>
              </a:rPr>
              <a:t>Australian </a:t>
            </a:r>
            <a:r>
              <a:rPr lang="en-US" altLang="zh-CN" sz="3500" b="0" i="0" dirty="0">
                <a:latin typeface="Arial"/>
                <a:ea typeface="Arial"/>
                <a:cs typeface="Arial"/>
                <a:sym typeface="Arial"/>
              </a:rPr>
              <a:t>Transport Safety Bureau (2015). MH370 – Definition of Underwater Search Areas (Report). Retrieved February 17, 2017 from </a:t>
            </a:r>
            <a:r>
              <a:rPr lang="en-US" altLang="zh-CN" sz="3500" b="0" i="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https://en.wikipedia.org/wiki/Heat_map#/media/File:MH370_location_probability_heat_map_per_DST_Group_analysis.jpg</a:t>
            </a:r>
          </a:p>
          <a:p>
            <a:pPr lvl="0">
              <a:spcBef>
                <a:spcPts val="0"/>
              </a:spcBef>
              <a:buNone/>
            </a:pPr>
            <a:endParaRPr lang="en-US" altLang="zh-CN" sz="4800" dirty="0">
              <a:latin typeface="Arial"/>
              <a:ea typeface="Arial"/>
              <a:cs typeface="Arial"/>
              <a:sym typeface="Arial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423105"/>
      </p:ext>
    </p:extLst>
  </p:cSld>
  <p:clrMapOvr>
    <a:masterClrMapping/>
  </p:clrMapOvr>
</p:sld>
</file>

<file path=ppt/theme/theme1.xml><?xml version="1.0" encoding="utf-8"?>
<a:theme xmlns:a="http://schemas.openxmlformats.org/drawingml/2006/main" name="071215_powerpoint_template_a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149</Words>
  <Application>Microsoft Macintosh PowerPoint</Application>
  <PresentationFormat>自定义</PresentationFormat>
  <Paragraphs>6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071215_powerpoint_template_a</vt:lpstr>
      <vt:lpstr>PowerPoint 演示文稿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Sida Sun</cp:lastModifiedBy>
  <cp:revision>3</cp:revision>
  <dcterms:modified xsi:type="dcterms:W3CDTF">2017-03-28T14:05:06Z</dcterms:modified>
</cp:coreProperties>
</file>