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CD39F-5C16-4ED4-9AE6-06226ACB8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BD3F16-384F-4040-BBC3-D8BFA6DB2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C7C094-0223-4B01-8F9B-E4DBC93C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036899-3420-42AD-885E-F06B2C61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F03A8C-04B2-4DE6-8E28-FE9A2DAA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09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ADBF7-8EA8-44D7-BD83-4EE9FE5C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4C5985-09CA-4199-8D77-9CC976CC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D2FFDB-504C-49D9-ACCF-EB00039E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9FF11-53B2-477C-816B-33665DB4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ACF02A-425C-4ED1-865D-AA5FBAFB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81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D0A202-2989-442F-A987-2BCE69B1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4E06FF-BA3E-4902-96B7-CD9977E48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0E1C75-4120-4EC2-829A-DE7FBAB9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302BDD-B68B-48E2-9582-34CB0333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EEA4-93AB-461E-9242-C2638468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3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AABA7-80C6-45C5-AFEC-81E45BCB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2506E3-69C0-473F-BC5E-FEE74FD1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D12BC-8DC0-40FD-81A2-4021AAEC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8259F0-763C-456C-BC4D-CD96B063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4739BD-5242-4333-8108-E7184846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20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7F510-4687-4CED-B78A-8F99E559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A0920B-2F9A-4DE2-8C21-14EFF976E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218D8-FB61-4432-9691-64A6D40F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AB6226-A094-46E2-9E52-F4EDF386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3360AC-4CC1-42C9-9C70-637A951F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06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14CBC-F3C2-4CB4-8525-26976A1C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7C088-F8B1-48A1-A98C-C3064AF78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D3A1D-1DD3-489F-AACF-37F86C7FD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E760AD-CE3D-48D2-9EBB-153EE5B4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6E476A-4998-4632-8B4E-4162BF8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0F7A31-D161-4225-BB98-946250AE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03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77345-B4A5-4AE3-9691-86E80730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376AE6-1B6A-43A7-B95A-964FDE5A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6D9A80-CCBE-4D0C-BFEE-E4CD3B18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79432B-D526-4B0C-80B8-4565CBD81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D6FD15-AB70-4604-B562-726701DC2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12EF6B-6955-4D1E-AAB9-F7D2DCF0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F4DF37-5465-475A-AF1A-378D131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92D8DA-E234-4BDE-9EC9-4CEE32AF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55807-6326-446A-9208-DA69EDD8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F927C3-7886-4CE2-9D0D-74081E2C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0A3360-9DFF-4ED5-8F5C-A1EAAC3F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F4B21C-E070-4978-A336-EA763B5E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40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4B6A1A-8A09-482D-9543-2D2C4181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E104CA-BB6F-441E-8BA7-41DC1559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5EA437-746A-46BE-BF84-0A7F7A3F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27B70-4783-4F0F-BCFD-21638A49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91EF8-87AE-4C6D-90F6-FE0FE80C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B5A68C-0F51-4741-9E93-E0931BE27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C1E380-166E-48A3-8735-C99CAB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BC30B7-1C2F-4253-A980-FC82323C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A6BAA4-541F-4DE6-84EB-E349713C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34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4D687-B62D-4F3F-BAF9-89CC2B32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1776DF-2A4F-4AB8-A478-5E5A76548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F2550-8E9E-4137-8FF9-5D82FF0C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2BA090-E011-4E4B-97FF-1030533E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DFD794-5F28-4CF0-A345-8B5C1949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AFF3C7-9A79-4317-B146-E7D5AB97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69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C73DE50-0A2A-4A24-A96F-13A80F58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EE21C0-58D7-4F40-9003-BFFDFF42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415CB3-D0BB-417F-8827-D91766D1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4125-7FBB-4B40-B217-8BBB233E9FC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8BACB-E312-4FC6-9D3B-C5D5351A7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C95AA5-1191-4E85-86CA-772688A5F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5DB7-D611-402F-B1BF-DB0E3BBCE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9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BDB33881-9716-4E73-AB13-47559E9F0503}"/>
              </a:ext>
            </a:extLst>
          </p:cNvPr>
          <p:cNvSpPr/>
          <p:nvPr/>
        </p:nvSpPr>
        <p:spPr>
          <a:xfrm>
            <a:off x="-8965" y="-8965"/>
            <a:ext cx="11681012" cy="6875930"/>
          </a:xfrm>
          <a:custGeom>
            <a:avLst/>
            <a:gdLst>
              <a:gd name="connsiteX0" fmla="*/ 7073153 w 11681012"/>
              <a:gd name="connsiteY0" fmla="*/ 0 h 6875930"/>
              <a:gd name="connsiteX1" fmla="*/ 0 w 11681012"/>
              <a:gd name="connsiteY1" fmla="*/ 4249271 h 6875930"/>
              <a:gd name="connsiteX2" fmla="*/ 0 w 11681012"/>
              <a:gd name="connsiteY2" fmla="*/ 6875930 h 6875930"/>
              <a:gd name="connsiteX3" fmla="*/ 9977718 w 11681012"/>
              <a:gd name="connsiteY3" fmla="*/ 6849036 h 6875930"/>
              <a:gd name="connsiteX4" fmla="*/ 11681012 w 11681012"/>
              <a:gd name="connsiteY4" fmla="*/ 0 h 6875930"/>
              <a:gd name="connsiteX5" fmla="*/ 7073153 w 11681012"/>
              <a:gd name="connsiteY5" fmla="*/ 0 h 687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81012" h="6875930">
                <a:moveTo>
                  <a:pt x="7073153" y="0"/>
                </a:moveTo>
                <a:lnTo>
                  <a:pt x="0" y="4249271"/>
                </a:lnTo>
                <a:lnTo>
                  <a:pt x="0" y="6875930"/>
                </a:lnTo>
                <a:lnTo>
                  <a:pt x="9977718" y="6849036"/>
                </a:lnTo>
                <a:lnTo>
                  <a:pt x="11681012" y="0"/>
                </a:lnTo>
                <a:lnTo>
                  <a:pt x="7073153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4CFE9A5-53F3-4793-952F-21AC61A417E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5965" y="8371"/>
            <a:ext cx="12193056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6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96A99E8-D11C-412E-B750-99EFA1F5F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BDB33881-9716-4E73-AB13-47559E9F0503}"/>
              </a:ext>
            </a:extLst>
          </p:cNvPr>
          <p:cNvSpPr/>
          <p:nvPr/>
        </p:nvSpPr>
        <p:spPr>
          <a:xfrm>
            <a:off x="-8965" y="-8965"/>
            <a:ext cx="11681012" cy="6875930"/>
          </a:xfrm>
          <a:custGeom>
            <a:avLst/>
            <a:gdLst>
              <a:gd name="connsiteX0" fmla="*/ 7073153 w 11681012"/>
              <a:gd name="connsiteY0" fmla="*/ 0 h 6875930"/>
              <a:gd name="connsiteX1" fmla="*/ 0 w 11681012"/>
              <a:gd name="connsiteY1" fmla="*/ 4249271 h 6875930"/>
              <a:gd name="connsiteX2" fmla="*/ 0 w 11681012"/>
              <a:gd name="connsiteY2" fmla="*/ 6875930 h 6875930"/>
              <a:gd name="connsiteX3" fmla="*/ 9977718 w 11681012"/>
              <a:gd name="connsiteY3" fmla="*/ 6849036 h 6875930"/>
              <a:gd name="connsiteX4" fmla="*/ 11681012 w 11681012"/>
              <a:gd name="connsiteY4" fmla="*/ 0 h 6875930"/>
              <a:gd name="connsiteX5" fmla="*/ 7073153 w 11681012"/>
              <a:gd name="connsiteY5" fmla="*/ 0 h 687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81012" h="6875930">
                <a:moveTo>
                  <a:pt x="7073153" y="0"/>
                </a:moveTo>
                <a:lnTo>
                  <a:pt x="0" y="4249271"/>
                </a:lnTo>
                <a:lnTo>
                  <a:pt x="0" y="6875930"/>
                </a:lnTo>
                <a:lnTo>
                  <a:pt x="9977718" y="6849036"/>
                </a:lnTo>
                <a:lnTo>
                  <a:pt x="11681012" y="0"/>
                </a:lnTo>
                <a:lnTo>
                  <a:pt x="7073153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31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陳穎慶</dc:creator>
  <cp:lastModifiedBy>陳穎慶</cp:lastModifiedBy>
  <cp:revision>2</cp:revision>
  <dcterms:created xsi:type="dcterms:W3CDTF">2023-05-06T05:57:14Z</dcterms:created>
  <dcterms:modified xsi:type="dcterms:W3CDTF">2023-05-06T06:09:26Z</dcterms:modified>
</cp:coreProperties>
</file>