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119" d="100"/>
          <a:sy n="119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878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33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45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5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1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57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7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CS241 Final Project Presentation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Cui, Elliott, Lai, Steuer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Machine Learning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K-Nearest Neighbors (classification) and K-Means (clustering)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Cross Validation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K-Nearest Neighbors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K-Means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On-screen Show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Proxima Nova</vt:lpstr>
      <vt:lpstr>Arial</vt:lpstr>
      <vt:lpstr>Spearmint</vt:lpstr>
      <vt:lpstr>CS241 Final Project Presentation</vt:lpstr>
      <vt:lpstr>Machine Learning </vt:lpstr>
      <vt:lpstr>Introduction</vt:lpstr>
      <vt:lpstr>Classification</vt:lpstr>
      <vt:lpstr>Cross Validation</vt:lpstr>
      <vt:lpstr>Clustering</vt:lpstr>
      <vt:lpstr>K-Nearest Neighbors</vt:lpstr>
      <vt:lpstr>K-Means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CS241 Final Project Presentation</dc:title>
  <cp:lastModifiedBy>ycui</cp:lastModifiedBy>
  <cp:revision>1</cp:revision>
  <dcterms:modified xsi:type="dcterms:W3CDTF">2017-12-04T19:14:12Z</dcterms:modified>
</cp:coreProperties>
</file>