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mpeg"/>
  <Default Extension="jp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2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79" r:id="rId9"/>
    <p:sldId id="280" r:id="rId10"/>
    <p:sldId id="257" r:id="rId11"/>
    <p:sldId id="260" r:id="rId12"/>
    <p:sldId id="261" r:id="rId13"/>
    <p:sldId id="276" r:id="rId14"/>
    <p:sldId id="262" r:id="rId15"/>
    <p:sldId id="263" r:id="rId16"/>
    <p:sldId id="268" r:id="rId17"/>
    <p:sldId id="269" r:id="rId18"/>
    <p:sldId id="270" r:id="rId19"/>
    <p:sldId id="278" r:id="rId20"/>
    <p:sldId id="271" r:id="rId21"/>
    <p:sldId id="277" r:id="rId22"/>
    <p:sldId id="275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09"/>
  </p:normalViewPr>
  <p:slideViewPr>
    <p:cSldViewPr snapToGrid="0" snapToObjects="1">
      <p:cViewPr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492E2-054F-8549-B63D-149E68194AF2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3AA49252-2672-984A-9B63-C56595A3E8C4}">
      <dgm:prSet phldrT="[Metin]"/>
      <dgm:spPr/>
      <dgm:t>
        <a:bodyPr/>
        <a:lstStyle/>
        <a:p>
          <a:r>
            <a:rPr lang="tr-TR" dirty="0" smtClean="0"/>
            <a:t>AMBULANS</a:t>
          </a:r>
          <a:endParaRPr lang="tr-TR" dirty="0"/>
        </a:p>
      </dgm:t>
    </dgm:pt>
    <dgm:pt modelId="{6BCDBAFC-1C6E-E345-A9A0-924B4B3C354D}" type="parTrans" cxnId="{46D7693F-1F6A-4742-9183-8BFF424A2BF6}">
      <dgm:prSet/>
      <dgm:spPr/>
      <dgm:t>
        <a:bodyPr/>
        <a:lstStyle/>
        <a:p>
          <a:endParaRPr lang="tr-TR"/>
        </a:p>
      </dgm:t>
    </dgm:pt>
    <dgm:pt modelId="{B1150421-DFDE-774A-8E9D-FE194BA46BBC}" type="sibTrans" cxnId="{46D7693F-1F6A-4742-9183-8BFF424A2BF6}">
      <dgm:prSet/>
      <dgm:spPr/>
      <dgm:t>
        <a:bodyPr/>
        <a:lstStyle/>
        <a:p>
          <a:endParaRPr lang="tr-TR"/>
        </a:p>
      </dgm:t>
    </dgm:pt>
    <dgm:pt modelId="{62C1C14F-ABCB-F84E-91C6-05045F82DC64}">
      <dgm:prSet phldrT="[Metin]" phldr="1"/>
      <dgm:spPr/>
      <dgm:t>
        <a:bodyPr/>
        <a:lstStyle/>
        <a:p>
          <a:endParaRPr lang="tr-TR" dirty="0"/>
        </a:p>
      </dgm:t>
    </dgm:pt>
    <dgm:pt modelId="{9B0F31B7-5708-0A41-AD35-797690279032}" type="parTrans" cxnId="{D7BBF63F-97B0-CF49-BD76-7E57D328326C}">
      <dgm:prSet/>
      <dgm:spPr/>
      <dgm:t>
        <a:bodyPr/>
        <a:lstStyle/>
        <a:p>
          <a:endParaRPr lang="tr-TR"/>
        </a:p>
      </dgm:t>
    </dgm:pt>
    <dgm:pt modelId="{7BCF5C7B-F644-1248-AD2C-22620F855280}" type="sibTrans" cxnId="{D7BBF63F-97B0-CF49-BD76-7E57D328326C}">
      <dgm:prSet/>
      <dgm:spPr/>
      <dgm:t>
        <a:bodyPr/>
        <a:lstStyle/>
        <a:p>
          <a:endParaRPr lang="tr-TR"/>
        </a:p>
      </dgm:t>
    </dgm:pt>
    <dgm:pt modelId="{B14070B6-0BC1-E741-9936-8AB013C3AEDA}">
      <dgm:prSet phldrT="[Metin]"/>
      <dgm:spPr/>
      <dgm:t>
        <a:bodyPr/>
        <a:lstStyle/>
        <a:p>
          <a:r>
            <a:rPr lang="tr-TR" dirty="0" smtClean="0"/>
            <a:t>HASTANE</a:t>
          </a:r>
          <a:endParaRPr lang="tr-TR" dirty="0"/>
        </a:p>
      </dgm:t>
    </dgm:pt>
    <dgm:pt modelId="{330D4B9A-3755-894C-AF16-E71973E04861}" type="parTrans" cxnId="{4DED7F5C-3C64-0345-87F4-B8E7EC499ABF}">
      <dgm:prSet/>
      <dgm:spPr/>
      <dgm:t>
        <a:bodyPr/>
        <a:lstStyle/>
        <a:p>
          <a:endParaRPr lang="tr-TR"/>
        </a:p>
      </dgm:t>
    </dgm:pt>
    <dgm:pt modelId="{400F2043-FAD4-9349-9E03-9D62D193FF04}" type="sibTrans" cxnId="{4DED7F5C-3C64-0345-87F4-B8E7EC499ABF}">
      <dgm:prSet/>
      <dgm:spPr/>
      <dgm:t>
        <a:bodyPr/>
        <a:lstStyle/>
        <a:p>
          <a:endParaRPr lang="tr-TR"/>
        </a:p>
      </dgm:t>
    </dgm:pt>
    <dgm:pt modelId="{E878A348-855D-F445-BF07-9FF9EDB182C9}" type="pres">
      <dgm:prSet presAssocID="{20B492E2-054F-8549-B63D-149E68194AF2}" presName="CompostProcess" presStyleCnt="0">
        <dgm:presLayoutVars>
          <dgm:dir/>
          <dgm:resizeHandles val="exact"/>
        </dgm:presLayoutVars>
      </dgm:prSet>
      <dgm:spPr/>
    </dgm:pt>
    <dgm:pt modelId="{B2B524E0-506F-9F46-ADB9-F1DA95591700}" type="pres">
      <dgm:prSet presAssocID="{20B492E2-054F-8549-B63D-149E68194AF2}" presName="arrow" presStyleLbl="bgShp" presStyleIdx="0" presStyleCnt="1"/>
      <dgm:spPr/>
    </dgm:pt>
    <dgm:pt modelId="{0BF7E4BC-15CE-2A4C-8196-F49AD2D063AC}" type="pres">
      <dgm:prSet presAssocID="{20B492E2-054F-8549-B63D-149E68194AF2}" presName="linearProcess" presStyleCnt="0"/>
      <dgm:spPr/>
    </dgm:pt>
    <dgm:pt modelId="{98183924-D920-4542-8856-AC09CD7E4A03}" type="pres">
      <dgm:prSet presAssocID="{3AA49252-2672-984A-9B63-C56595A3E8C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8037B93-D310-034A-A1DB-8E6BF03157EB}" type="pres">
      <dgm:prSet presAssocID="{B1150421-DFDE-774A-8E9D-FE194BA46BBC}" presName="sibTrans" presStyleCnt="0"/>
      <dgm:spPr/>
    </dgm:pt>
    <dgm:pt modelId="{F7123D11-FA82-0D4A-A83A-2588D625CDD2}" type="pres">
      <dgm:prSet presAssocID="{62C1C14F-ABCB-F84E-91C6-05045F82DC64}" presName="textNode" presStyleLbl="node1" presStyleIdx="1" presStyleCnt="3">
        <dgm:presLayoutVars>
          <dgm:bulletEnabled val="1"/>
        </dgm:presLayoutVars>
      </dgm:prSet>
      <dgm:spPr/>
    </dgm:pt>
    <dgm:pt modelId="{6939BAAF-60DD-EC44-9B64-44C95471E466}" type="pres">
      <dgm:prSet presAssocID="{7BCF5C7B-F644-1248-AD2C-22620F855280}" presName="sibTrans" presStyleCnt="0"/>
      <dgm:spPr/>
    </dgm:pt>
    <dgm:pt modelId="{09EB1205-F35D-5844-AB74-ED841303D366}" type="pres">
      <dgm:prSet presAssocID="{B14070B6-0BC1-E741-9936-8AB013C3AED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53B296A-410D-2043-BA56-1C2638FBE6EE}" type="presOf" srcId="{3AA49252-2672-984A-9B63-C56595A3E8C4}" destId="{98183924-D920-4542-8856-AC09CD7E4A03}" srcOrd="0" destOrd="0" presId="urn:microsoft.com/office/officeart/2005/8/layout/hProcess9"/>
    <dgm:cxn modelId="{D7BBF63F-97B0-CF49-BD76-7E57D328326C}" srcId="{20B492E2-054F-8549-B63D-149E68194AF2}" destId="{62C1C14F-ABCB-F84E-91C6-05045F82DC64}" srcOrd="1" destOrd="0" parTransId="{9B0F31B7-5708-0A41-AD35-797690279032}" sibTransId="{7BCF5C7B-F644-1248-AD2C-22620F855280}"/>
    <dgm:cxn modelId="{29C3A115-229E-E04C-AC9C-70DB2BDF39E0}" type="presOf" srcId="{62C1C14F-ABCB-F84E-91C6-05045F82DC64}" destId="{F7123D11-FA82-0D4A-A83A-2588D625CDD2}" srcOrd="0" destOrd="0" presId="urn:microsoft.com/office/officeart/2005/8/layout/hProcess9"/>
    <dgm:cxn modelId="{46D7693F-1F6A-4742-9183-8BFF424A2BF6}" srcId="{20B492E2-054F-8549-B63D-149E68194AF2}" destId="{3AA49252-2672-984A-9B63-C56595A3E8C4}" srcOrd="0" destOrd="0" parTransId="{6BCDBAFC-1C6E-E345-A9A0-924B4B3C354D}" sibTransId="{B1150421-DFDE-774A-8E9D-FE194BA46BBC}"/>
    <dgm:cxn modelId="{4DED7F5C-3C64-0345-87F4-B8E7EC499ABF}" srcId="{20B492E2-054F-8549-B63D-149E68194AF2}" destId="{B14070B6-0BC1-E741-9936-8AB013C3AEDA}" srcOrd="2" destOrd="0" parTransId="{330D4B9A-3755-894C-AF16-E71973E04861}" sibTransId="{400F2043-FAD4-9349-9E03-9D62D193FF04}"/>
    <dgm:cxn modelId="{C8372225-67B0-8A48-BF7F-24BABC324409}" type="presOf" srcId="{B14070B6-0BC1-E741-9936-8AB013C3AEDA}" destId="{09EB1205-F35D-5844-AB74-ED841303D366}" srcOrd="0" destOrd="0" presId="urn:microsoft.com/office/officeart/2005/8/layout/hProcess9"/>
    <dgm:cxn modelId="{517D31DC-90C9-7445-BF68-DC257E35CE00}" type="presOf" srcId="{20B492E2-054F-8549-B63D-149E68194AF2}" destId="{E878A348-855D-F445-BF07-9FF9EDB182C9}" srcOrd="0" destOrd="0" presId="urn:microsoft.com/office/officeart/2005/8/layout/hProcess9"/>
    <dgm:cxn modelId="{73B94CD7-9BB7-2B43-B73C-E8E72D9322FB}" type="presParOf" srcId="{E878A348-855D-F445-BF07-9FF9EDB182C9}" destId="{B2B524E0-506F-9F46-ADB9-F1DA95591700}" srcOrd="0" destOrd="0" presId="urn:microsoft.com/office/officeart/2005/8/layout/hProcess9"/>
    <dgm:cxn modelId="{476A1920-5434-A543-8A57-1951925DE44B}" type="presParOf" srcId="{E878A348-855D-F445-BF07-9FF9EDB182C9}" destId="{0BF7E4BC-15CE-2A4C-8196-F49AD2D063AC}" srcOrd="1" destOrd="0" presId="urn:microsoft.com/office/officeart/2005/8/layout/hProcess9"/>
    <dgm:cxn modelId="{67533227-F8AA-1A4A-A0B7-30D90634B841}" type="presParOf" srcId="{0BF7E4BC-15CE-2A4C-8196-F49AD2D063AC}" destId="{98183924-D920-4542-8856-AC09CD7E4A03}" srcOrd="0" destOrd="0" presId="urn:microsoft.com/office/officeart/2005/8/layout/hProcess9"/>
    <dgm:cxn modelId="{1FCBFCD4-875D-1F4B-B823-B069A581B3B2}" type="presParOf" srcId="{0BF7E4BC-15CE-2A4C-8196-F49AD2D063AC}" destId="{A8037B93-D310-034A-A1DB-8E6BF03157EB}" srcOrd="1" destOrd="0" presId="urn:microsoft.com/office/officeart/2005/8/layout/hProcess9"/>
    <dgm:cxn modelId="{285AF499-7E2B-BC4D-9F65-0839A837155F}" type="presParOf" srcId="{0BF7E4BC-15CE-2A4C-8196-F49AD2D063AC}" destId="{F7123D11-FA82-0D4A-A83A-2588D625CDD2}" srcOrd="2" destOrd="0" presId="urn:microsoft.com/office/officeart/2005/8/layout/hProcess9"/>
    <dgm:cxn modelId="{9358268E-7004-CB49-9D72-88EC85E30991}" type="presParOf" srcId="{0BF7E4BC-15CE-2A4C-8196-F49AD2D063AC}" destId="{6939BAAF-60DD-EC44-9B64-44C95471E466}" srcOrd="3" destOrd="0" presId="urn:microsoft.com/office/officeart/2005/8/layout/hProcess9"/>
    <dgm:cxn modelId="{17CB72A3-8A01-494F-ADD4-64F7CAFDA0A9}" type="presParOf" srcId="{0BF7E4BC-15CE-2A4C-8196-F49AD2D063AC}" destId="{09EB1205-F35D-5844-AB74-ED841303D36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24E0-506F-9F46-ADB9-F1DA95591700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183924-D920-4542-8856-AC09CD7E4A03}">
      <dsp:nvSpPr>
        <dsp:cNvPr id="0" name=""/>
        <dsp:cNvSpPr/>
      </dsp:nvSpPr>
      <dsp:spPr>
        <a:xfrm>
          <a:off x="4266" y="1625600"/>
          <a:ext cx="2560439" cy="216746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400" kern="1200" dirty="0" smtClean="0"/>
            <a:t>AMBULANS</a:t>
          </a:r>
          <a:endParaRPr lang="tr-TR" sz="3400" kern="1200" dirty="0"/>
        </a:p>
      </dsp:txBody>
      <dsp:txXfrm>
        <a:off x="110073" y="1731407"/>
        <a:ext cx="2348825" cy="1955852"/>
      </dsp:txXfrm>
    </dsp:sp>
    <dsp:sp modelId="{F7123D11-FA82-0D4A-A83A-2588D625CDD2}">
      <dsp:nvSpPr>
        <dsp:cNvPr id="0" name=""/>
        <dsp:cNvSpPr/>
      </dsp:nvSpPr>
      <dsp:spPr>
        <a:xfrm>
          <a:off x="2783780" y="1625600"/>
          <a:ext cx="2560439" cy="216746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3400" kern="1200" dirty="0"/>
        </a:p>
      </dsp:txBody>
      <dsp:txXfrm>
        <a:off x="2889587" y="1731407"/>
        <a:ext cx="2348825" cy="1955852"/>
      </dsp:txXfrm>
    </dsp:sp>
    <dsp:sp modelId="{09EB1205-F35D-5844-AB74-ED841303D366}">
      <dsp:nvSpPr>
        <dsp:cNvPr id="0" name=""/>
        <dsp:cNvSpPr/>
      </dsp:nvSpPr>
      <dsp:spPr>
        <a:xfrm>
          <a:off x="5563294" y="1625600"/>
          <a:ext cx="2560439" cy="2167466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400" kern="1200" dirty="0" smtClean="0"/>
            <a:t>HASTANE</a:t>
          </a:r>
          <a:endParaRPr lang="tr-TR" sz="3400" kern="1200" dirty="0"/>
        </a:p>
      </dsp:txBody>
      <dsp:txXfrm>
        <a:off x="5669101" y="1731407"/>
        <a:ext cx="2348825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72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8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23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74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61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2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6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7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0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Açıklama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01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çıklama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Resmi yer tutucuya sürükleyin veya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Ana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Ana metin stillerini düzenlemek için tıklayın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  <p:sldLayoutId id="214748402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3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3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image" Target="../media/image7.jpg"/><Relationship Id="rId10" Type="http://schemas.openxmlformats.org/officeDocument/2006/relationships/image" Target="../media/image8.png"/><Relationship Id="rId11" Type="http://schemas.microsoft.com/office/2007/relationships/hdphoto" Target="../media/hdphoto1.wdp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5448" y="3605338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FOX-HOUND </a:t>
            </a:r>
            <a:br>
              <a:rPr lang="en-US" dirty="0" smtClean="0"/>
            </a:br>
            <a:r>
              <a:rPr lang="en-US" dirty="0" err="1" smtClean="0"/>
              <a:t>Ambulans-Hastane</a:t>
            </a:r>
            <a:r>
              <a:rPr lang="en-US" dirty="0" smtClean="0"/>
              <a:t> </a:t>
            </a:r>
            <a:r>
              <a:rPr lang="en-US" dirty="0" err="1" smtClean="0"/>
              <a:t>İletişim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istemi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989" y="6395289"/>
            <a:ext cx="6815669" cy="462711"/>
          </a:xfrm>
        </p:spPr>
        <p:txBody>
          <a:bodyPr>
            <a:normAutofit/>
          </a:bodyPr>
          <a:lstStyle/>
          <a:p>
            <a:r>
              <a:rPr lang="en-US" dirty="0" smtClean="0"/>
              <a:t>Batuhan Eralp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7" y="0"/>
            <a:ext cx="4731977" cy="27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 </a:t>
            </a:r>
            <a:r>
              <a:rPr lang="en-US" err="1" smtClean="0"/>
              <a:t>sayfa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 b="7131"/>
          <a:stretch>
            <a:fillRect/>
          </a:stretch>
        </p:blipFill>
        <p:spPr>
          <a:prstGeom prst="snip2DiagRect">
            <a:avLst>
              <a:gd name="adj1" fmla="val 10815"/>
              <a:gd name="adj2" fmla="val 0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Ana </a:t>
            </a:r>
            <a:r>
              <a:rPr lang="tr-TR" dirty="0" smtClean="0"/>
              <a:t>sayfa sade ve anlaşılır bir dizayna sahiptir. Hasta kabulü, hastane bilgileri ve ayarlara ulaşım buradan sağlanmaktadır. Aynı zamanda sol alt köşede kişiye özel oluşturulan hesap üzerinden sisteme giriş sağlanmaktadır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9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Hastane</a:t>
            </a:r>
            <a:r>
              <a:rPr lang="en-US" smtClean="0"/>
              <a:t> </a:t>
            </a:r>
            <a:r>
              <a:rPr lang="en-US" err="1" smtClean="0"/>
              <a:t>bilgileri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b="695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Hastane</a:t>
            </a:r>
            <a:r>
              <a:rPr lang="en-US" smtClean="0"/>
              <a:t> </a:t>
            </a:r>
            <a:r>
              <a:rPr lang="en-US" err="1" smtClean="0"/>
              <a:t>bilgileri</a:t>
            </a:r>
            <a:r>
              <a:rPr lang="en-US" smtClean="0"/>
              <a:t> </a:t>
            </a:r>
            <a:r>
              <a:rPr lang="en-US" err="1" smtClean="0"/>
              <a:t>kısmı</a:t>
            </a:r>
            <a:r>
              <a:rPr lang="en-US" smtClean="0"/>
              <a:t>, hasta </a:t>
            </a:r>
            <a:r>
              <a:rPr lang="en-US" err="1" smtClean="0"/>
              <a:t>ambulansa</a:t>
            </a:r>
            <a:r>
              <a:rPr lang="en-US" smtClean="0"/>
              <a:t> </a:t>
            </a:r>
            <a:r>
              <a:rPr lang="en-US" err="1" smtClean="0"/>
              <a:t>giriş</a:t>
            </a:r>
            <a:r>
              <a:rPr lang="en-US" smtClean="0"/>
              <a:t> </a:t>
            </a:r>
            <a:r>
              <a:rPr lang="en-US" err="1" smtClean="0"/>
              <a:t>yaptıktan</a:t>
            </a:r>
            <a:r>
              <a:rPr lang="en-US" smtClean="0"/>
              <a:t> </a:t>
            </a:r>
            <a:r>
              <a:rPr lang="en-US" err="1" smtClean="0"/>
              <a:t>hemen</a:t>
            </a:r>
            <a:r>
              <a:rPr lang="en-US" smtClean="0"/>
              <a:t> </a:t>
            </a:r>
            <a:r>
              <a:rPr lang="en-US" err="1" smtClean="0"/>
              <a:t>sonra</a:t>
            </a:r>
            <a:r>
              <a:rPr lang="en-US" smtClean="0"/>
              <a:t> </a:t>
            </a:r>
            <a:r>
              <a:rPr lang="en-US" err="1" smtClean="0"/>
              <a:t>açılmalıdır</a:t>
            </a:r>
            <a:r>
              <a:rPr lang="en-US" smtClean="0"/>
              <a:t>. </a:t>
            </a:r>
            <a:r>
              <a:rPr lang="en-US" err="1" smtClean="0"/>
              <a:t>Telefonun</a:t>
            </a:r>
            <a:r>
              <a:rPr lang="en-US" smtClean="0"/>
              <a:t> GPS </a:t>
            </a:r>
            <a:r>
              <a:rPr lang="en-US" err="1" smtClean="0"/>
              <a:t>sistemi</a:t>
            </a:r>
            <a:r>
              <a:rPr lang="en-US" smtClean="0"/>
              <a:t> </a:t>
            </a:r>
            <a:r>
              <a:rPr lang="en-US" err="1" smtClean="0"/>
              <a:t>üzerinden</a:t>
            </a:r>
            <a:r>
              <a:rPr lang="en-US" smtClean="0"/>
              <a:t> </a:t>
            </a:r>
            <a:r>
              <a:rPr lang="en-US" err="1" smtClean="0"/>
              <a:t>ambulansa</a:t>
            </a:r>
            <a:r>
              <a:rPr lang="en-US" smtClean="0"/>
              <a:t> </a:t>
            </a:r>
            <a:r>
              <a:rPr lang="en-US" err="1" smtClean="0"/>
              <a:t>yakın</a:t>
            </a:r>
            <a:r>
              <a:rPr lang="en-US" smtClean="0"/>
              <a:t> </a:t>
            </a:r>
            <a:r>
              <a:rPr lang="en-US" err="1" smtClean="0"/>
              <a:t>Acıbadem</a:t>
            </a:r>
            <a:r>
              <a:rPr lang="en-US" smtClean="0"/>
              <a:t> </a:t>
            </a:r>
            <a:r>
              <a:rPr lang="en-US" err="1" smtClean="0"/>
              <a:t>hastaneleri</a:t>
            </a:r>
            <a:r>
              <a:rPr lang="en-US" smtClean="0"/>
              <a:t> </a:t>
            </a:r>
            <a:r>
              <a:rPr lang="en-US" err="1" smtClean="0"/>
              <a:t>rahatlıkla</a:t>
            </a:r>
            <a:r>
              <a:rPr lang="en-US" smtClean="0"/>
              <a:t> </a:t>
            </a:r>
            <a:r>
              <a:rPr lang="en-US" err="1" smtClean="0"/>
              <a:t>görülebilmektedir</a:t>
            </a:r>
            <a:r>
              <a:rPr lang="en-US" smtClean="0"/>
              <a:t>. </a:t>
            </a:r>
            <a:r>
              <a:rPr lang="en-US" err="1" smtClean="0"/>
              <a:t>Ambulans</a:t>
            </a:r>
            <a:r>
              <a:rPr lang="en-US" smtClean="0"/>
              <a:t> </a:t>
            </a:r>
            <a:r>
              <a:rPr lang="en-US" err="1" smtClean="0"/>
              <a:t>şefi</a:t>
            </a:r>
            <a:r>
              <a:rPr lang="en-US" smtClean="0"/>
              <a:t> </a:t>
            </a:r>
            <a:r>
              <a:rPr lang="en-US" err="1" smtClean="0"/>
              <a:t>bu</a:t>
            </a:r>
            <a:r>
              <a:rPr lang="en-US" smtClean="0"/>
              <a:t> </a:t>
            </a:r>
            <a:r>
              <a:rPr lang="en-US" err="1" smtClean="0"/>
              <a:t>ekrandan</a:t>
            </a:r>
            <a:r>
              <a:rPr lang="en-US" smtClean="0"/>
              <a:t> </a:t>
            </a:r>
            <a:r>
              <a:rPr lang="en-US" err="1" smtClean="0"/>
              <a:t>seçimini</a:t>
            </a:r>
            <a:r>
              <a:rPr lang="en-US" smtClean="0"/>
              <a:t> </a:t>
            </a:r>
            <a:r>
              <a:rPr lang="en-US" err="1" smtClean="0"/>
              <a:t>rahatlıkla</a:t>
            </a:r>
            <a:r>
              <a:rPr lang="en-US" smtClean="0"/>
              <a:t> </a:t>
            </a:r>
            <a:r>
              <a:rPr lang="en-US" err="1" smtClean="0"/>
              <a:t>yapabilmektedir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3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Hastane</a:t>
            </a:r>
            <a:r>
              <a:rPr lang="en-US" smtClean="0"/>
              <a:t> </a:t>
            </a:r>
            <a:r>
              <a:rPr lang="en-US" err="1" smtClean="0"/>
              <a:t>bilgileri</a:t>
            </a:r>
            <a:r>
              <a:rPr lang="en-US" smtClean="0"/>
              <a:t> alt </a:t>
            </a:r>
            <a:r>
              <a:rPr lang="en-US" err="1" smtClean="0"/>
              <a:t>ekran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5613" y="3429000"/>
            <a:ext cx="6021388" cy="2500014"/>
          </a:xfrm>
        </p:spPr>
        <p:txBody>
          <a:bodyPr>
            <a:normAutofit/>
          </a:bodyPr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yakın</a:t>
            </a:r>
            <a:r>
              <a:rPr lang="en-US" dirty="0" smtClean="0"/>
              <a:t> </a:t>
            </a:r>
            <a:r>
              <a:rPr lang="en-US" dirty="0" err="1" smtClean="0"/>
              <a:t>hastane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Acıbadem</a:t>
            </a:r>
            <a:r>
              <a:rPr lang="en-US" dirty="0" smtClean="0"/>
              <a:t> </a:t>
            </a:r>
            <a:r>
              <a:rPr lang="en-US" dirty="0" err="1" smtClean="0"/>
              <a:t>Kadıköy</a:t>
            </a:r>
            <a:r>
              <a:rPr lang="en-US" dirty="0" smtClean="0"/>
              <a:t> </a:t>
            </a:r>
            <a:r>
              <a:rPr lang="en-US" dirty="0" err="1" smtClean="0"/>
              <a:t>Hastanesini</a:t>
            </a:r>
            <a:r>
              <a:rPr lang="en-US" dirty="0" smtClean="0"/>
              <a:t> </a:t>
            </a:r>
            <a:r>
              <a:rPr lang="en-US" dirty="0" err="1" smtClean="0"/>
              <a:t>seçtiğimizi</a:t>
            </a:r>
            <a:r>
              <a:rPr lang="en-US" dirty="0" smtClean="0"/>
              <a:t> </a:t>
            </a:r>
            <a:r>
              <a:rPr lang="en-US" dirty="0" err="1" smtClean="0"/>
              <a:t>varsayalım</a:t>
            </a:r>
            <a:r>
              <a:rPr lang="en-US" dirty="0" smtClean="0"/>
              <a:t>. </a:t>
            </a:r>
            <a:r>
              <a:rPr lang="en-US" dirty="0" err="1" smtClean="0"/>
              <a:t>Ambulansların</a:t>
            </a:r>
            <a:r>
              <a:rPr lang="en-US" dirty="0" smtClean="0"/>
              <a:t> </a:t>
            </a:r>
            <a:r>
              <a:rPr lang="en-US" dirty="0" err="1" smtClean="0"/>
              <a:t>hastanelere</a:t>
            </a:r>
            <a:r>
              <a:rPr lang="en-US" dirty="0" smtClean="0"/>
              <a:t> </a:t>
            </a:r>
            <a:r>
              <a:rPr lang="en-US" dirty="0" err="1" smtClean="0"/>
              <a:t>sorduğu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önemli</a:t>
            </a:r>
            <a:r>
              <a:rPr lang="en-US" dirty="0" smtClean="0"/>
              <a:t> </a:t>
            </a:r>
            <a:r>
              <a:rPr lang="en-US" dirty="0" err="1" smtClean="0"/>
              <a:t>soru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ekrandan</a:t>
            </a:r>
            <a:r>
              <a:rPr lang="en-US" dirty="0" smtClean="0"/>
              <a:t> </a:t>
            </a:r>
            <a:r>
              <a:rPr lang="en-US" dirty="0" err="1" smtClean="0"/>
              <a:t>rahatlıkla</a:t>
            </a:r>
            <a:r>
              <a:rPr lang="en-US" dirty="0" smtClean="0"/>
              <a:t> </a:t>
            </a:r>
            <a:r>
              <a:rPr lang="en-US" dirty="0" err="1" smtClean="0"/>
              <a:t>cevaplanabilir</a:t>
            </a:r>
            <a:r>
              <a:rPr lang="en-US" dirty="0" smtClean="0"/>
              <a:t>. </a:t>
            </a:r>
            <a:r>
              <a:rPr lang="en-US" dirty="0" err="1" smtClean="0"/>
              <a:t>Ambulans</a:t>
            </a:r>
            <a:r>
              <a:rPr lang="en-US" dirty="0" smtClean="0"/>
              <a:t> </a:t>
            </a:r>
            <a:r>
              <a:rPr lang="en-US" dirty="0" err="1" smtClean="0"/>
              <a:t>şefi</a:t>
            </a:r>
            <a:r>
              <a:rPr lang="en-US" dirty="0" smtClean="0"/>
              <a:t> “</a:t>
            </a:r>
            <a:r>
              <a:rPr lang="en-US" dirty="0" err="1" smtClean="0"/>
              <a:t>kabul</a:t>
            </a:r>
            <a:r>
              <a:rPr lang="en-US" dirty="0" smtClean="0"/>
              <a:t> et” </a:t>
            </a:r>
            <a:r>
              <a:rPr lang="en-US" dirty="0" err="1" smtClean="0"/>
              <a:t>kısmına</a:t>
            </a:r>
            <a:r>
              <a:rPr lang="en-US" dirty="0" smtClean="0"/>
              <a:t> </a:t>
            </a:r>
            <a:r>
              <a:rPr lang="en-US" dirty="0" err="1" smtClean="0"/>
              <a:t>basarak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hastanenin</a:t>
            </a:r>
            <a:r>
              <a:rPr lang="en-US" dirty="0" smtClean="0"/>
              <a:t> </a:t>
            </a:r>
            <a:r>
              <a:rPr lang="en-US" dirty="0" err="1" smtClean="0"/>
              <a:t>acil</a:t>
            </a:r>
            <a:r>
              <a:rPr lang="en-US" dirty="0" smtClean="0"/>
              <a:t> </a:t>
            </a:r>
            <a:r>
              <a:rPr lang="en-US" dirty="0" err="1" smtClean="0"/>
              <a:t>veznesine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alarm </a:t>
            </a:r>
            <a:r>
              <a:rPr lang="en-US" dirty="0" err="1" smtClean="0"/>
              <a:t>yollar</a:t>
            </a:r>
            <a:r>
              <a:rPr lang="en-US" dirty="0" smtClean="0"/>
              <a:t>. </a:t>
            </a:r>
            <a:r>
              <a:rPr lang="en-US" dirty="0" err="1" smtClean="0"/>
              <a:t>Ambulansın</a:t>
            </a:r>
            <a:r>
              <a:rPr lang="en-US" dirty="0" smtClean="0"/>
              <a:t> </a:t>
            </a:r>
            <a:r>
              <a:rPr lang="en-US" dirty="0" err="1" smtClean="0"/>
              <a:t>hastaneye</a:t>
            </a:r>
            <a:r>
              <a:rPr lang="en-US" dirty="0" smtClean="0"/>
              <a:t> </a:t>
            </a:r>
            <a:r>
              <a:rPr lang="en-US" dirty="0" err="1" smtClean="0"/>
              <a:t>yaklaşık</a:t>
            </a:r>
            <a:r>
              <a:rPr lang="en-US" dirty="0" smtClean="0"/>
              <a:t> </a:t>
            </a:r>
            <a:r>
              <a:rPr lang="en-US" dirty="0" err="1" smtClean="0"/>
              <a:t>mesafesi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hastaneye</a:t>
            </a:r>
            <a:r>
              <a:rPr lang="en-US" dirty="0" smtClean="0"/>
              <a:t> </a:t>
            </a:r>
            <a:r>
              <a:rPr lang="en-US" dirty="0" err="1" smtClean="0"/>
              <a:t>yollanır</a:t>
            </a:r>
            <a:r>
              <a:rPr lang="en-US" dirty="0" smtClean="0"/>
              <a:t> </a:t>
            </a:r>
            <a:r>
              <a:rPr lang="en-US" dirty="0" err="1" smtClean="0"/>
              <a:t>Sonrasında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kullanıcıyı</a:t>
            </a:r>
            <a:r>
              <a:rPr lang="en-US" dirty="0" smtClean="0"/>
              <a:t> </a:t>
            </a:r>
            <a:r>
              <a:rPr lang="en-US" dirty="0" err="1" smtClean="0"/>
              <a:t>ana</a:t>
            </a:r>
            <a:r>
              <a:rPr lang="en-US" dirty="0" smtClean="0"/>
              <a:t> </a:t>
            </a:r>
            <a:r>
              <a:rPr lang="en-US" dirty="0" err="1" smtClean="0"/>
              <a:t>sayfaya</a:t>
            </a:r>
            <a:r>
              <a:rPr lang="en-US" dirty="0" smtClean="0"/>
              <a:t> </a:t>
            </a:r>
            <a:r>
              <a:rPr lang="en-US" dirty="0" err="1" smtClean="0"/>
              <a:t>yönlendirerek</a:t>
            </a:r>
            <a:r>
              <a:rPr lang="en-US" dirty="0" smtClean="0"/>
              <a:t> hasta </a:t>
            </a:r>
            <a:r>
              <a:rPr lang="en-US" dirty="0" err="1" smtClean="0"/>
              <a:t>kabul</a:t>
            </a:r>
            <a:r>
              <a:rPr lang="en-US" dirty="0" smtClean="0"/>
              <a:t> </a:t>
            </a:r>
            <a:r>
              <a:rPr lang="en-US" dirty="0" err="1" smtClean="0"/>
              <a:t>kısmına</a:t>
            </a:r>
            <a:r>
              <a:rPr lang="en-US" dirty="0" smtClean="0"/>
              <a:t> </a:t>
            </a:r>
            <a:r>
              <a:rPr lang="en-US" dirty="0" err="1" smtClean="0"/>
              <a:t>girmenizi</a:t>
            </a:r>
            <a:r>
              <a:rPr lang="en-US" dirty="0" smtClean="0"/>
              <a:t> </a:t>
            </a:r>
            <a:r>
              <a:rPr lang="en-US" dirty="0" err="1" smtClean="0"/>
              <a:t>sağlar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8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 </a:t>
            </a:r>
            <a:r>
              <a:rPr lang="en-US" err="1" smtClean="0"/>
              <a:t>sayfa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 b="7131"/>
          <a:stretch>
            <a:fillRect/>
          </a:stretch>
        </p:blipFill>
        <p:spPr>
          <a:prstGeom prst="snip2DiagRect">
            <a:avLst>
              <a:gd name="adj1" fmla="val 10815"/>
              <a:gd name="adj2" fmla="val 0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Ana </a:t>
            </a:r>
            <a:r>
              <a:rPr lang="tr-TR" dirty="0" smtClean="0"/>
              <a:t>sayfa sade ve anlaşılır bir dizayna sahiptir. Hasta kabulü, hastane bilgileri ve ayarlara ulaşım buradan sağlanmaktadır. Aynı zamanda sol alt köşede kişiye özel oluşturulan hesap üzerinden sisteme giriş sağlanmaktadır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8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Hasta </a:t>
            </a:r>
            <a:r>
              <a:rPr lang="en-US" err="1" smtClean="0"/>
              <a:t>kabul</a:t>
            </a:r>
            <a:r>
              <a:rPr lang="en-US" smtClean="0"/>
              <a:t> </a:t>
            </a:r>
            <a:r>
              <a:rPr lang="en-US" err="1" smtClean="0"/>
              <a:t>başlangıcı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709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err="1" smtClean="0"/>
              <a:t>Ambulans</a:t>
            </a:r>
            <a:r>
              <a:rPr lang="en-US"/>
              <a:t> </a:t>
            </a:r>
            <a:r>
              <a:rPr lang="en-US" err="1" smtClean="0"/>
              <a:t>şefi</a:t>
            </a:r>
            <a:r>
              <a:rPr lang="en-US" smtClean="0"/>
              <a:t> </a:t>
            </a:r>
            <a:r>
              <a:rPr lang="en-US" err="1" smtClean="0"/>
              <a:t>hedef</a:t>
            </a:r>
            <a:r>
              <a:rPr lang="en-US" smtClean="0"/>
              <a:t> </a:t>
            </a:r>
            <a:r>
              <a:rPr lang="en-US" err="1" smtClean="0"/>
              <a:t>hastaneyi</a:t>
            </a:r>
            <a:r>
              <a:rPr lang="en-US" smtClean="0"/>
              <a:t> </a:t>
            </a:r>
            <a:r>
              <a:rPr lang="en-US" err="1" smtClean="0"/>
              <a:t>seçtikten</a:t>
            </a:r>
            <a:r>
              <a:rPr lang="en-US" smtClean="0"/>
              <a:t> </a:t>
            </a:r>
            <a:r>
              <a:rPr lang="en-US" err="1" smtClean="0"/>
              <a:t>sonra</a:t>
            </a:r>
            <a:r>
              <a:rPr lang="en-US" smtClean="0"/>
              <a:t> </a:t>
            </a:r>
            <a:r>
              <a:rPr lang="en-US" err="1" smtClean="0"/>
              <a:t>kulaklığının</a:t>
            </a:r>
            <a:r>
              <a:rPr lang="en-US" smtClean="0"/>
              <a:t> </a:t>
            </a:r>
            <a:r>
              <a:rPr lang="en-US" err="1" smtClean="0"/>
              <a:t>üzerindeki</a:t>
            </a:r>
            <a:r>
              <a:rPr lang="en-US" smtClean="0"/>
              <a:t> </a:t>
            </a:r>
            <a:r>
              <a:rPr lang="en-US" err="1" smtClean="0"/>
              <a:t>düğmeye</a:t>
            </a:r>
            <a:r>
              <a:rPr lang="en-US" smtClean="0"/>
              <a:t> </a:t>
            </a:r>
            <a:r>
              <a:rPr lang="en-US" err="1" smtClean="0"/>
              <a:t>basarak</a:t>
            </a:r>
            <a:r>
              <a:rPr lang="en-US" smtClean="0"/>
              <a:t> 1. </a:t>
            </a:r>
            <a:r>
              <a:rPr lang="en-US" err="1" smtClean="0"/>
              <a:t>evre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transferini</a:t>
            </a:r>
            <a:r>
              <a:rPr lang="en-US" smtClean="0"/>
              <a:t> </a:t>
            </a:r>
            <a:r>
              <a:rPr lang="en-US" err="1" smtClean="0"/>
              <a:t>başlatabilir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en-US" err="1" smtClean="0"/>
              <a:t>Evre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girişi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5613" y="3429000"/>
            <a:ext cx="6021388" cy="2819503"/>
          </a:xfrm>
        </p:spPr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evre</a:t>
            </a:r>
            <a:r>
              <a:rPr lang="en-US" dirty="0" smtClean="0"/>
              <a:t> </a:t>
            </a:r>
            <a:r>
              <a:rPr lang="en-US" dirty="0" err="1" smtClean="0"/>
              <a:t>bilgilerini</a:t>
            </a:r>
            <a:r>
              <a:rPr lang="en-US" dirty="0" smtClean="0"/>
              <a:t> </a:t>
            </a:r>
            <a:r>
              <a:rPr lang="en-US" dirty="0" err="1" smtClean="0"/>
              <a:t>girmek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yol</a:t>
            </a:r>
            <a:r>
              <a:rPr lang="en-US" dirty="0" smtClean="0"/>
              <a:t> </a:t>
            </a:r>
            <a:r>
              <a:rPr lang="en-US" dirty="0" err="1" smtClean="0"/>
              <a:t>vardır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- </a:t>
            </a:r>
            <a:r>
              <a:rPr lang="en-US" dirty="0" err="1" smtClean="0"/>
              <a:t>Ambulans</a:t>
            </a:r>
            <a:r>
              <a:rPr lang="en-US" dirty="0" smtClean="0"/>
              <a:t> </a:t>
            </a:r>
            <a:r>
              <a:rPr lang="en-US" dirty="0" err="1" smtClean="0"/>
              <a:t>şefi</a:t>
            </a:r>
            <a:r>
              <a:rPr lang="en-US" dirty="0" smtClean="0"/>
              <a:t> </a:t>
            </a:r>
            <a:r>
              <a:rPr lang="en-US" dirty="0" err="1" smtClean="0"/>
              <a:t>kırmızı</a:t>
            </a:r>
            <a:r>
              <a:rPr lang="en-US" dirty="0" smtClean="0"/>
              <a:t> </a:t>
            </a:r>
            <a:r>
              <a:rPr lang="en-US" dirty="0" err="1" smtClean="0"/>
              <a:t>butona</a:t>
            </a:r>
            <a:r>
              <a:rPr lang="en-US" dirty="0" smtClean="0"/>
              <a:t> </a:t>
            </a:r>
            <a:r>
              <a:rPr lang="en-US" dirty="0" err="1" smtClean="0"/>
              <a:t>uzun</a:t>
            </a:r>
            <a:r>
              <a:rPr lang="en-US" dirty="0" smtClean="0"/>
              <a:t> </a:t>
            </a:r>
            <a:r>
              <a:rPr lang="en-US" dirty="0" err="1" smtClean="0"/>
              <a:t>basarak</a:t>
            </a:r>
            <a:r>
              <a:rPr lang="en-US" dirty="0" smtClean="0"/>
              <a:t> </a:t>
            </a:r>
            <a:r>
              <a:rPr lang="en-US" dirty="0" err="1" smtClean="0"/>
              <a:t>istenen</a:t>
            </a:r>
            <a:r>
              <a:rPr lang="en-US" dirty="0" smtClean="0"/>
              <a:t> </a:t>
            </a:r>
            <a:r>
              <a:rPr lang="en-US" dirty="0" err="1" smtClean="0"/>
              <a:t>bilgiyi</a:t>
            </a:r>
            <a:r>
              <a:rPr lang="en-US" dirty="0" smtClean="0"/>
              <a:t> </a:t>
            </a:r>
            <a:r>
              <a:rPr lang="en-US" dirty="0" err="1" smtClean="0"/>
              <a:t>sesli</a:t>
            </a:r>
            <a:r>
              <a:rPr lang="en-US" dirty="0" smtClean="0"/>
              <a:t> </a:t>
            </a:r>
            <a:r>
              <a:rPr lang="en-US" dirty="0" err="1" smtClean="0"/>
              <a:t>belirtir</a:t>
            </a:r>
            <a:r>
              <a:rPr lang="en-US" dirty="0" smtClean="0"/>
              <a:t>. </a:t>
            </a:r>
            <a:r>
              <a:rPr lang="en-US" dirty="0" err="1" smtClean="0"/>
              <a:t>Aktarımı</a:t>
            </a:r>
            <a:r>
              <a:rPr lang="en-US" dirty="0" smtClean="0"/>
              <a:t> </a:t>
            </a:r>
            <a:r>
              <a:rPr lang="en-US" dirty="0" err="1" smtClean="0"/>
              <a:t>sonlandırması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parmağını</a:t>
            </a:r>
            <a:r>
              <a:rPr lang="en-US" dirty="0" smtClean="0"/>
              <a:t> </a:t>
            </a:r>
            <a:r>
              <a:rPr lang="en-US" dirty="0" err="1" smtClean="0"/>
              <a:t>tuştan</a:t>
            </a:r>
            <a:r>
              <a:rPr lang="en-US" dirty="0" smtClean="0"/>
              <a:t> </a:t>
            </a:r>
            <a:r>
              <a:rPr lang="en-US" dirty="0" err="1" smtClean="0"/>
              <a:t>çekmesi</a:t>
            </a:r>
            <a:r>
              <a:rPr lang="en-US" dirty="0" smtClean="0"/>
              <a:t> </a:t>
            </a:r>
            <a:r>
              <a:rPr lang="en-US" dirty="0" err="1" smtClean="0"/>
              <a:t>yeterlidir</a:t>
            </a:r>
            <a:r>
              <a:rPr lang="en-US" dirty="0" smtClean="0"/>
              <a:t>. </a:t>
            </a:r>
            <a:r>
              <a:rPr lang="en-US" dirty="0" err="1" smtClean="0"/>
              <a:t>Aktarım</a:t>
            </a:r>
            <a:r>
              <a:rPr lang="en-US" dirty="0" smtClean="0"/>
              <a:t> </a:t>
            </a:r>
            <a:r>
              <a:rPr lang="en-US" dirty="0" err="1" smtClean="0"/>
              <a:t>sonrası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 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sonraki</a:t>
            </a:r>
            <a:r>
              <a:rPr lang="en-US" dirty="0" smtClean="0"/>
              <a:t> </a:t>
            </a:r>
            <a:r>
              <a:rPr lang="en-US" dirty="0" err="1" smtClean="0"/>
              <a:t>bilgiyi</a:t>
            </a:r>
            <a:r>
              <a:rPr lang="en-US" dirty="0" smtClean="0"/>
              <a:t> </a:t>
            </a:r>
            <a:r>
              <a:rPr lang="en-US" dirty="0" err="1" smtClean="0"/>
              <a:t>otamatik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ister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kulaklık</a:t>
            </a:r>
            <a:r>
              <a:rPr lang="en-US" dirty="0" smtClean="0"/>
              <a:t> </a:t>
            </a:r>
            <a:r>
              <a:rPr lang="en-US" dirty="0" err="1" smtClean="0"/>
              <a:t>üzerindeki</a:t>
            </a:r>
            <a:r>
              <a:rPr lang="en-US" dirty="0" smtClean="0"/>
              <a:t> </a:t>
            </a:r>
            <a:r>
              <a:rPr lang="en-US" dirty="0" err="1" smtClean="0"/>
              <a:t>tuştan</a:t>
            </a:r>
            <a:r>
              <a:rPr lang="en-US" dirty="0" smtClean="0"/>
              <a:t> da </a:t>
            </a:r>
            <a:r>
              <a:rPr lang="en-US" dirty="0" err="1" smtClean="0"/>
              <a:t>gerçekleştirilebilir</a:t>
            </a:r>
            <a:r>
              <a:rPr lang="en-US" dirty="0" smtClean="0"/>
              <a:t>. </a:t>
            </a:r>
            <a:r>
              <a:rPr lang="en-US" dirty="0" err="1" smtClean="0"/>
              <a:t>Kulaklık</a:t>
            </a:r>
            <a:r>
              <a:rPr lang="en-US" dirty="0" smtClean="0"/>
              <a:t> </a:t>
            </a:r>
            <a:r>
              <a:rPr lang="en-US" dirty="0" err="1" smtClean="0"/>
              <a:t>üzerindeki</a:t>
            </a:r>
            <a:r>
              <a:rPr lang="en-US" dirty="0" smtClean="0"/>
              <a:t> </a:t>
            </a:r>
            <a:r>
              <a:rPr lang="en-US" dirty="0" err="1" smtClean="0"/>
              <a:t>tuşa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kere</a:t>
            </a:r>
            <a:r>
              <a:rPr lang="en-US" dirty="0" smtClean="0"/>
              <a:t> </a:t>
            </a:r>
            <a:r>
              <a:rPr lang="en-US" dirty="0" err="1" smtClean="0"/>
              <a:t>basınca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aktarımı</a:t>
            </a:r>
            <a:r>
              <a:rPr lang="en-US" dirty="0" smtClean="0"/>
              <a:t> </a:t>
            </a:r>
            <a:r>
              <a:rPr lang="en-US" dirty="0" err="1" smtClean="0"/>
              <a:t>başlar</a:t>
            </a:r>
            <a:r>
              <a:rPr lang="en-US" dirty="0" smtClean="0"/>
              <a:t>. </a:t>
            </a:r>
            <a:r>
              <a:rPr lang="en-US" dirty="0" err="1" smtClean="0"/>
              <a:t>Aktarımı</a:t>
            </a:r>
            <a:r>
              <a:rPr lang="en-US" dirty="0" smtClean="0"/>
              <a:t> </a:t>
            </a:r>
            <a:r>
              <a:rPr lang="en-US" dirty="0" err="1" smtClean="0"/>
              <a:t>sonlandırmak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tuşa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kez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basılması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6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en-US" err="1" smtClean="0"/>
              <a:t>Evre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transferi</a:t>
            </a:r>
            <a:r>
              <a:rPr lang="en-US" smtClean="0"/>
              <a:t> </a:t>
            </a:r>
            <a:r>
              <a:rPr lang="en-US" err="1" smtClean="0"/>
              <a:t>sonu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2" b="700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en-US" err="1" smtClean="0"/>
              <a:t>evre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transferi</a:t>
            </a:r>
            <a:r>
              <a:rPr lang="en-US" smtClean="0"/>
              <a:t> </a:t>
            </a:r>
            <a:r>
              <a:rPr lang="en-US" err="1" smtClean="0"/>
              <a:t>tamamlandıktan</a:t>
            </a:r>
            <a:r>
              <a:rPr lang="en-US" smtClean="0"/>
              <a:t> </a:t>
            </a:r>
            <a:r>
              <a:rPr lang="en-US" err="1" smtClean="0"/>
              <a:t>sonra</a:t>
            </a:r>
            <a:r>
              <a:rPr lang="en-US" smtClean="0"/>
              <a:t> 2. </a:t>
            </a:r>
            <a:r>
              <a:rPr lang="en-US" err="1" smtClean="0"/>
              <a:t>evre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transferi</a:t>
            </a:r>
            <a:r>
              <a:rPr lang="en-US" smtClean="0"/>
              <a:t> </a:t>
            </a:r>
            <a:r>
              <a:rPr lang="en-US" err="1" smtClean="0"/>
              <a:t>hastane</a:t>
            </a:r>
            <a:r>
              <a:rPr lang="en-US" smtClean="0"/>
              <a:t> </a:t>
            </a:r>
            <a:r>
              <a:rPr lang="en-US" err="1" smtClean="0"/>
              <a:t>ekranına</a:t>
            </a:r>
            <a:r>
              <a:rPr lang="en-US" smtClean="0"/>
              <a:t> </a:t>
            </a:r>
            <a:r>
              <a:rPr lang="en-US" err="1" smtClean="0"/>
              <a:t>ilave</a:t>
            </a:r>
            <a:r>
              <a:rPr lang="en-US" smtClean="0"/>
              <a:t> not </a:t>
            </a:r>
            <a:r>
              <a:rPr lang="en-US" err="1" smtClean="0"/>
              <a:t>olarak</a:t>
            </a:r>
            <a:r>
              <a:rPr lang="en-US" smtClean="0"/>
              <a:t> </a:t>
            </a:r>
            <a:r>
              <a:rPr lang="en-US" err="1" smtClean="0"/>
              <a:t>düşer</a:t>
            </a:r>
            <a:r>
              <a:rPr lang="en-US" smtClean="0"/>
              <a:t>. Bu </a:t>
            </a:r>
            <a:r>
              <a:rPr lang="en-US" err="1" smtClean="0"/>
              <a:t>notları</a:t>
            </a:r>
            <a:r>
              <a:rPr lang="en-US" smtClean="0"/>
              <a:t> </a:t>
            </a:r>
            <a:r>
              <a:rPr lang="en-US" err="1" smtClean="0"/>
              <a:t>belirtmek</a:t>
            </a:r>
            <a:r>
              <a:rPr lang="en-US" smtClean="0"/>
              <a:t> </a:t>
            </a:r>
            <a:r>
              <a:rPr lang="en-US" err="1" smtClean="0"/>
              <a:t>için</a:t>
            </a:r>
            <a:r>
              <a:rPr lang="en-US" smtClean="0"/>
              <a:t> 1. </a:t>
            </a:r>
            <a:r>
              <a:rPr lang="en-US" err="1" smtClean="0"/>
              <a:t>evre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transferindeki</a:t>
            </a:r>
            <a:r>
              <a:rPr lang="en-US" smtClean="0"/>
              <a:t> </a:t>
            </a:r>
            <a:r>
              <a:rPr lang="en-US" err="1" smtClean="0"/>
              <a:t>yöntemin</a:t>
            </a:r>
            <a:r>
              <a:rPr lang="en-US" smtClean="0"/>
              <a:t> </a:t>
            </a:r>
            <a:r>
              <a:rPr lang="en-US" err="1" smtClean="0"/>
              <a:t>aynısı</a:t>
            </a:r>
            <a:r>
              <a:rPr lang="en-US" smtClean="0"/>
              <a:t> </a:t>
            </a:r>
            <a:r>
              <a:rPr lang="en-US" err="1" smtClean="0"/>
              <a:t>kullanılır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1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Ambulans</a:t>
            </a:r>
            <a:r>
              <a:rPr lang="en-US" smtClean="0"/>
              <a:t> </a:t>
            </a:r>
            <a:r>
              <a:rPr lang="en-US" err="1" smtClean="0"/>
              <a:t>hastaneye</a:t>
            </a:r>
            <a:r>
              <a:rPr lang="en-US" smtClean="0"/>
              <a:t> </a:t>
            </a:r>
            <a:r>
              <a:rPr lang="en-US" err="1" smtClean="0"/>
              <a:t>ulaştı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1" b="687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Ambulans</a:t>
            </a:r>
            <a:r>
              <a:rPr lang="en-US" smtClean="0"/>
              <a:t> </a:t>
            </a:r>
            <a:r>
              <a:rPr lang="en-US" err="1" smtClean="0"/>
              <a:t>hastaneye</a:t>
            </a:r>
            <a:r>
              <a:rPr lang="en-US" smtClean="0"/>
              <a:t> </a:t>
            </a:r>
            <a:r>
              <a:rPr lang="en-US" err="1" smtClean="0"/>
              <a:t>ulaşınca</a:t>
            </a:r>
            <a:r>
              <a:rPr lang="en-US" smtClean="0"/>
              <a:t> GPS </a:t>
            </a:r>
            <a:r>
              <a:rPr lang="en-US" err="1" smtClean="0"/>
              <a:t>üzerinden</a:t>
            </a:r>
            <a:r>
              <a:rPr lang="en-US" smtClean="0"/>
              <a:t> </a:t>
            </a:r>
            <a:r>
              <a:rPr lang="en-US" err="1" smtClean="0"/>
              <a:t>yer</a:t>
            </a:r>
            <a:r>
              <a:rPr lang="en-US" smtClean="0"/>
              <a:t> </a:t>
            </a:r>
            <a:r>
              <a:rPr lang="en-US" err="1" smtClean="0"/>
              <a:t>tayini</a:t>
            </a:r>
            <a:r>
              <a:rPr lang="en-US" smtClean="0"/>
              <a:t> </a:t>
            </a:r>
            <a:r>
              <a:rPr lang="en-US" err="1" smtClean="0"/>
              <a:t>sonucu</a:t>
            </a:r>
            <a:r>
              <a:rPr lang="en-US" smtClean="0"/>
              <a:t> </a:t>
            </a:r>
            <a:r>
              <a:rPr lang="en-US" err="1" smtClean="0"/>
              <a:t>otomatik</a:t>
            </a:r>
            <a:r>
              <a:rPr lang="en-US" smtClean="0"/>
              <a:t> </a:t>
            </a:r>
            <a:r>
              <a:rPr lang="en-US" err="1" smtClean="0"/>
              <a:t>olarak</a:t>
            </a:r>
            <a:r>
              <a:rPr lang="en-US" smtClean="0"/>
              <a:t> </a:t>
            </a:r>
            <a:r>
              <a:rPr lang="en-US" err="1" smtClean="0"/>
              <a:t>bu</a:t>
            </a:r>
            <a:r>
              <a:rPr lang="en-US" smtClean="0"/>
              <a:t> </a:t>
            </a:r>
            <a:r>
              <a:rPr lang="en-US" err="1" smtClean="0"/>
              <a:t>ekran</a:t>
            </a:r>
            <a:r>
              <a:rPr lang="en-US" smtClean="0"/>
              <a:t> </a:t>
            </a:r>
            <a:r>
              <a:rPr lang="en-US" err="1" smtClean="0"/>
              <a:t>karşınıza</a:t>
            </a:r>
            <a:r>
              <a:rPr lang="en-US" smtClean="0"/>
              <a:t> </a:t>
            </a:r>
            <a:r>
              <a:rPr lang="en-US" err="1" smtClean="0"/>
              <a:t>çıkar</a:t>
            </a:r>
            <a:r>
              <a:rPr lang="en-US" smtClean="0"/>
              <a:t>. </a:t>
            </a:r>
            <a:r>
              <a:rPr lang="en-US" err="1" smtClean="0"/>
              <a:t>Aktarılan</a:t>
            </a:r>
            <a:r>
              <a:rPr lang="en-US" smtClean="0"/>
              <a:t> </a:t>
            </a:r>
            <a:r>
              <a:rPr lang="en-US" err="1" smtClean="0"/>
              <a:t>bilgileri</a:t>
            </a:r>
            <a:r>
              <a:rPr lang="en-US" smtClean="0"/>
              <a:t> </a:t>
            </a:r>
            <a:r>
              <a:rPr lang="en-US" err="1" smtClean="0"/>
              <a:t>kontrol</a:t>
            </a:r>
            <a:r>
              <a:rPr lang="en-US" smtClean="0"/>
              <a:t> </a:t>
            </a:r>
            <a:r>
              <a:rPr lang="en-US" err="1" smtClean="0"/>
              <a:t>etmek</a:t>
            </a:r>
            <a:r>
              <a:rPr lang="en-US" smtClean="0"/>
              <a:t> </a:t>
            </a:r>
            <a:r>
              <a:rPr lang="en-US" err="1" smtClean="0"/>
              <a:t>için</a:t>
            </a:r>
            <a:r>
              <a:rPr lang="en-US"/>
              <a:t> </a:t>
            </a:r>
            <a:r>
              <a:rPr lang="en-US" smtClean="0"/>
              <a:t>“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değişikliği</a:t>
            </a:r>
            <a:r>
              <a:rPr lang="en-US" smtClean="0"/>
              <a:t>” </a:t>
            </a:r>
            <a:r>
              <a:rPr lang="en-US" err="1" smtClean="0"/>
              <a:t>kısmına</a:t>
            </a:r>
            <a:r>
              <a:rPr lang="en-US"/>
              <a:t> </a:t>
            </a:r>
            <a:r>
              <a:rPr lang="en-US" err="1" smtClean="0"/>
              <a:t>basılır</a:t>
            </a:r>
            <a:r>
              <a:rPr lang="en-US" smtClean="0"/>
              <a:t>.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aktarımı</a:t>
            </a:r>
            <a:r>
              <a:rPr lang="en-US" smtClean="0"/>
              <a:t> </a:t>
            </a:r>
            <a:r>
              <a:rPr lang="en-US" err="1" smtClean="0"/>
              <a:t>sonrası</a:t>
            </a:r>
            <a:r>
              <a:rPr lang="en-US" smtClean="0"/>
              <a:t> </a:t>
            </a:r>
            <a:r>
              <a:rPr lang="en-US" err="1" smtClean="0"/>
              <a:t>bu</a:t>
            </a:r>
            <a:r>
              <a:rPr lang="en-US" smtClean="0"/>
              <a:t> </a:t>
            </a:r>
            <a:r>
              <a:rPr lang="en-US" err="1" smtClean="0"/>
              <a:t>bilgilerin</a:t>
            </a:r>
            <a:r>
              <a:rPr lang="en-US" smtClean="0"/>
              <a:t> son </a:t>
            </a:r>
            <a:r>
              <a:rPr lang="en-US" err="1" smtClean="0"/>
              <a:t>kez</a:t>
            </a:r>
            <a:r>
              <a:rPr lang="en-US" smtClean="0"/>
              <a:t> </a:t>
            </a:r>
            <a:r>
              <a:rPr lang="en-US" err="1" smtClean="0"/>
              <a:t>kontrol</a:t>
            </a:r>
            <a:r>
              <a:rPr lang="en-US" smtClean="0"/>
              <a:t> </a:t>
            </a:r>
            <a:r>
              <a:rPr lang="en-US" err="1" smtClean="0"/>
              <a:t>edilmesi</a:t>
            </a:r>
            <a:r>
              <a:rPr lang="en-US" smtClean="0"/>
              <a:t> </a:t>
            </a:r>
            <a:r>
              <a:rPr lang="en-US" err="1" smtClean="0"/>
              <a:t>önerilmektedir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Hasta </a:t>
            </a:r>
            <a:r>
              <a:rPr lang="en-US" err="1" smtClean="0"/>
              <a:t>kabul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değişikliği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" b="548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Bu </a:t>
            </a:r>
            <a:r>
              <a:rPr lang="en-US" err="1" smtClean="0"/>
              <a:t>ekran</a:t>
            </a:r>
            <a:r>
              <a:rPr lang="en-US" smtClean="0"/>
              <a:t> </a:t>
            </a:r>
            <a:r>
              <a:rPr lang="en-US" err="1" smtClean="0"/>
              <a:t>üzerinden</a:t>
            </a:r>
            <a:r>
              <a:rPr lang="en-US" smtClean="0"/>
              <a:t> </a:t>
            </a:r>
            <a:r>
              <a:rPr lang="en-US" err="1" smtClean="0"/>
              <a:t>gerekli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değişiklikleri</a:t>
            </a:r>
            <a:r>
              <a:rPr lang="en-US" smtClean="0"/>
              <a:t> </a:t>
            </a:r>
            <a:r>
              <a:rPr lang="en-US" err="1" smtClean="0"/>
              <a:t>elle</a:t>
            </a:r>
            <a:r>
              <a:rPr lang="en-US" smtClean="0"/>
              <a:t> </a:t>
            </a:r>
            <a:r>
              <a:rPr lang="en-US" err="1" smtClean="0"/>
              <a:t>yapılabilir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47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Ambulans</a:t>
            </a:r>
            <a:r>
              <a:rPr lang="en-US" smtClean="0"/>
              <a:t> </a:t>
            </a:r>
            <a:r>
              <a:rPr lang="en-US" err="1" smtClean="0"/>
              <a:t>hastaneye</a:t>
            </a:r>
            <a:r>
              <a:rPr lang="en-US" smtClean="0"/>
              <a:t> </a:t>
            </a:r>
            <a:r>
              <a:rPr lang="en-US" err="1" smtClean="0"/>
              <a:t>ulaştı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1" b="687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Ambulans</a:t>
            </a:r>
            <a:r>
              <a:rPr lang="en-US" smtClean="0"/>
              <a:t> </a:t>
            </a:r>
            <a:r>
              <a:rPr lang="en-US" err="1" smtClean="0"/>
              <a:t>hastaneye</a:t>
            </a:r>
            <a:r>
              <a:rPr lang="en-US" smtClean="0"/>
              <a:t> </a:t>
            </a:r>
            <a:r>
              <a:rPr lang="en-US" err="1" smtClean="0"/>
              <a:t>ulaşınca</a:t>
            </a:r>
            <a:r>
              <a:rPr lang="en-US" smtClean="0"/>
              <a:t> GPS </a:t>
            </a:r>
            <a:r>
              <a:rPr lang="en-US" err="1" smtClean="0"/>
              <a:t>üzerinden</a:t>
            </a:r>
            <a:r>
              <a:rPr lang="en-US" smtClean="0"/>
              <a:t> </a:t>
            </a:r>
            <a:r>
              <a:rPr lang="en-US" err="1" smtClean="0"/>
              <a:t>yer</a:t>
            </a:r>
            <a:r>
              <a:rPr lang="en-US" smtClean="0"/>
              <a:t> </a:t>
            </a:r>
            <a:r>
              <a:rPr lang="en-US" err="1" smtClean="0"/>
              <a:t>tayini</a:t>
            </a:r>
            <a:r>
              <a:rPr lang="en-US" smtClean="0"/>
              <a:t> </a:t>
            </a:r>
            <a:r>
              <a:rPr lang="en-US" err="1" smtClean="0"/>
              <a:t>sonucu</a:t>
            </a:r>
            <a:r>
              <a:rPr lang="en-US" smtClean="0"/>
              <a:t> </a:t>
            </a:r>
            <a:r>
              <a:rPr lang="en-US" err="1" smtClean="0"/>
              <a:t>otomatik</a:t>
            </a:r>
            <a:r>
              <a:rPr lang="en-US" smtClean="0"/>
              <a:t> </a:t>
            </a:r>
            <a:r>
              <a:rPr lang="en-US" err="1" smtClean="0"/>
              <a:t>olarak</a:t>
            </a:r>
            <a:r>
              <a:rPr lang="en-US" smtClean="0"/>
              <a:t> </a:t>
            </a:r>
            <a:r>
              <a:rPr lang="en-US" err="1" smtClean="0"/>
              <a:t>bu</a:t>
            </a:r>
            <a:r>
              <a:rPr lang="en-US" smtClean="0"/>
              <a:t> </a:t>
            </a:r>
            <a:r>
              <a:rPr lang="en-US" err="1" smtClean="0"/>
              <a:t>ekran</a:t>
            </a:r>
            <a:r>
              <a:rPr lang="en-US" smtClean="0"/>
              <a:t> </a:t>
            </a:r>
            <a:r>
              <a:rPr lang="en-US" err="1" smtClean="0"/>
              <a:t>karşınıza</a:t>
            </a:r>
            <a:r>
              <a:rPr lang="en-US" smtClean="0"/>
              <a:t> </a:t>
            </a:r>
            <a:r>
              <a:rPr lang="en-US" err="1" smtClean="0"/>
              <a:t>çıkar</a:t>
            </a:r>
            <a:r>
              <a:rPr lang="en-US" smtClean="0"/>
              <a:t>. </a:t>
            </a:r>
            <a:r>
              <a:rPr lang="en-US" err="1" smtClean="0"/>
              <a:t>Aktarılan</a:t>
            </a:r>
            <a:r>
              <a:rPr lang="en-US" smtClean="0"/>
              <a:t> </a:t>
            </a:r>
            <a:r>
              <a:rPr lang="en-US" err="1" smtClean="0"/>
              <a:t>bilgileri</a:t>
            </a:r>
            <a:r>
              <a:rPr lang="en-US" smtClean="0"/>
              <a:t> </a:t>
            </a:r>
            <a:r>
              <a:rPr lang="en-US" err="1" smtClean="0"/>
              <a:t>kontrol</a:t>
            </a:r>
            <a:r>
              <a:rPr lang="en-US" smtClean="0"/>
              <a:t> </a:t>
            </a:r>
            <a:r>
              <a:rPr lang="en-US" err="1" smtClean="0"/>
              <a:t>etmek</a:t>
            </a:r>
            <a:r>
              <a:rPr lang="en-US" smtClean="0"/>
              <a:t> </a:t>
            </a:r>
            <a:r>
              <a:rPr lang="en-US" err="1" smtClean="0"/>
              <a:t>için</a:t>
            </a:r>
            <a:r>
              <a:rPr lang="en-US"/>
              <a:t> </a:t>
            </a:r>
            <a:r>
              <a:rPr lang="en-US" smtClean="0"/>
              <a:t>“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değişikliği</a:t>
            </a:r>
            <a:r>
              <a:rPr lang="en-US" smtClean="0"/>
              <a:t>” </a:t>
            </a:r>
            <a:r>
              <a:rPr lang="en-US" err="1" smtClean="0"/>
              <a:t>kısmına</a:t>
            </a:r>
            <a:r>
              <a:rPr lang="en-US"/>
              <a:t> </a:t>
            </a:r>
            <a:r>
              <a:rPr lang="en-US" err="1" smtClean="0"/>
              <a:t>basılır</a:t>
            </a:r>
            <a:r>
              <a:rPr lang="en-US" smtClean="0"/>
              <a:t>.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aktarımı</a:t>
            </a:r>
            <a:r>
              <a:rPr lang="en-US" smtClean="0"/>
              <a:t> </a:t>
            </a:r>
            <a:r>
              <a:rPr lang="en-US" err="1" smtClean="0"/>
              <a:t>sonrası</a:t>
            </a:r>
            <a:r>
              <a:rPr lang="en-US" smtClean="0"/>
              <a:t> </a:t>
            </a:r>
            <a:r>
              <a:rPr lang="en-US" err="1" smtClean="0"/>
              <a:t>bu</a:t>
            </a:r>
            <a:r>
              <a:rPr lang="en-US" smtClean="0"/>
              <a:t> </a:t>
            </a:r>
            <a:r>
              <a:rPr lang="en-US" err="1" smtClean="0"/>
              <a:t>bilgilerin</a:t>
            </a:r>
            <a:r>
              <a:rPr lang="en-US" smtClean="0"/>
              <a:t> son </a:t>
            </a:r>
            <a:r>
              <a:rPr lang="en-US" err="1" smtClean="0"/>
              <a:t>kez</a:t>
            </a:r>
            <a:r>
              <a:rPr lang="en-US" smtClean="0"/>
              <a:t> </a:t>
            </a:r>
            <a:r>
              <a:rPr lang="en-US" err="1" smtClean="0"/>
              <a:t>kontrol</a:t>
            </a:r>
            <a:r>
              <a:rPr lang="en-US" smtClean="0"/>
              <a:t> </a:t>
            </a:r>
            <a:r>
              <a:rPr lang="en-US" err="1" smtClean="0"/>
              <a:t>edilmesi</a:t>
            </a:r>
            <a:r>
              <a:rPr lang="en-US" smtClean="0"/>
              <a:t> </a:t>
            </a:r>
            <a:r>
              <a:rPr lang="en-US" err="1" smtClean="0"/>
              <a:t>önerilmektedir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 </a:t>
            </a:r>
            <a:r>
              <a:rPr lang="en-US" dirty="0" err="1" smtClean="0"/>
              <a:t>işe</a:t>
            </a:r>
            <a:r>
              <a:rPr lang="en-US" dirty="0" smtClean="0"/>
              <a:t> </a:t>
            </a:r>
            <a:r>
              <a:rPr lang="en-US" dirty="0" err="1" smtClean="0"/>
              <a:t>yarar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Fox-Hound </a:t>
            </a:r>
            <a:r>
              <a:rPr lang="en-US" dirty="0" err="1" smtClean="0">
                <a:solidFill>
                  <a:schemeClr val="tx1"/>
                </a:solidFill>
              </a:rPr>
              <a:t>ambulans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arası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iletişimi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kolaylaştırmayı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hedefler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Ambulans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içerisindeki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stresli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ortamda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aktarma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verme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mekanizmasını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rahatlatır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Doktorların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üzerinden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yük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alarak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işlerine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odaklanmalarını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sağlar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7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Oturum</a:t>
            </a:r>
            <a:r>
              <a:rPr lang="en-US" smtClean="0"/>
              <a:t> </a:t>
            </a:r>
            <a:r>
              <a:rPr lang="en-US" err="1" smtClean="0"/>
              <a:t>sonu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0" b="63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err="1" smtClean="0"/>
              <a:t>Oturum</a:t>
            </a:r>
            <a:r>
              <a:rPr lang="en-US" smtClean="0"/>
              <a:t> </a:t>
            </a:r>
            <a:r>
              <a:rPr lang="en-US" err="1" smtClean="0"/>
              <a:t>sonlandırıldığında</a:t>
            </a:r>
            <a:r>
              <a:rPr lang="en-US" smtClean="0"/>
              <a:t> </a:t>
            </a:r>
            <a:r>
              <a:rPr lang="en-US" err="1" smtClean="0"/>
              <a:t>acil</a:t>
            </a:r>
            <a:r>
              <a:rPr lang="en-US" smtClean="0"/>
              <a:t> </a:t>
            </a:r>
            <a:r>
              <a:rPr lang="en-US" err="1" smtClean="0"/>
              <a:t>veznesindeki</a:t>
            </a:r>
            <a:r>
              <a:rPr lang="en-US" smtClean="0"/>
              <a:t> </a:t>
            </a:r>
            <a:r>
              <a:rPr lang="en-US" err="1" smtClean="0"/>
              <a:t>bilgisayardan</a:t>
            </a:r>
            <a:r>
              <a:rPr lang="en-US" smtClean="0"/>
              <a:t> </a:t>
            </a:r>
            <a:r>
              <a:rPr lang="en-US" err="1" smtClean="0"/>
              <a:t>görülür</a:t>
            </a:r>
            <a:r>
              <a:rPr lang="en-US" smtClean="0"/>
              <a:t> </a:t>
            </a:r>
            <a:r>
              <a:rPr lang="en-US" err="1" smtClean="0"/>
              <a:t>ve</a:t>
            </a:r>
            <a:r>
              <a:rPr lang="en-US" smtClean="0"/>
              <a:t> </a:t>
            </a:r>
            <a:r>
              <a:rPr lang="en-US" err="1" smtClean="0"/>
              <a:t>otomatik</a:t>
            </a:r>
            <a:r>
              <a:rPr lang="en-US" smtClean="0"/>
              <a:t> </a:t>
            </a:r>
            <a:r>
              <a:rPr lang="en-US" err="1" smtClean="0"/>
              <a:t>olarak</a:t>
            </a:r>
            <a:r>
              <a:rPr lang="en-US" smtClean="0"/>
              <a:t> </a:t>
            </a:r>
            <a:r>
              <a:rPr lang="en-US" err="1" smtClean="0"/>
              <a:t>hastanın</a:t>
            </a:r>
            <a:r>
              <a:rPr lang="en-US" smtClean="0"/>
              <a:t> </a:t>
            </a:r>
            <a:r>
              <a:rPr lang="en-US" err="1" smtClean="0"/>
              <a:t>bilgileri</a:t>
            </a:r>
            <a:r>
              <a:rPr lang="en-US" smtClean="0"/>
              <a:t> </a:t>
            </a:r>
            <a:r>
              <a:rPr lang="en-US" err="1" smtClean="0"/>
              <a:t>çıktı</a:t>
            </a:r>
            <a:r>
              <a:rPr lang="en-US" smtClean="0"/>
              <a:t> </a:t>
            </a:r>
            <a:r>
              <a:rPr lang="en-US" err="1" smtClean="0"/>
              <a:t>alınır</a:t>
            </a:r>
            <a:r>
              <a:rPr lang="en-US"/>
              <a:t>.</a:t>
            </a:r>
            <a:r>
              <a:rPr lang="en-US" smtClean="0"/>
              <a:t> </a:t>
            </a:r>
            <a:r>
              <a:rPr lang="en-US" err="1"/>
              <a:t>A</a:t>
            </a:r>
            <a:r>
              <a:rPr lang="en-US" err="1" smtClean="0"/>
              <a:t>mbulans</a:t>
            </a:r>
            <a:r>
              <a:rPr lang="en-US" smtClean="0"/>
              <a:t> </a:t>
            </a:r>
            <a:r>
              <a:rPr lang="en-US" err="1" smtClean="0"/>
              <a:t>görevlileri</a:t>
            </a:r>
            <a:r>
              <a:rPr lang="en-US" smtClean="0"/>
              <a:t> </a:t>
            </a:r>
            <a:r>
              <a:rPr lang="en-US" err="1" smtClean="0"/>
              <a:t>hastayı</a:t>
            </a:r>
            <a:r>
              <a:rPr lang="en-US" smtClean="0"/>
              <a:t> </a:t>
            </a:r>
            <a:r>
              <a:rPr lang="en-US" err="1" smtClean="0"/>
              <a:t>ambulanstan</a:t>
            </a:r>
            <a:r>
              <a:rPr lang="en-US" smtClean="0"/>
              <a:t> </a:t>
            </a:r>
            <a:r>
              <a:rPr lang="en-US" err="1" smtClean="0"/>
              <a:t>indirirken</a:t>
            </a:r>
            <a:r>
              <a:rPr lang="en-US" smtClean="0"/>
              <a:t> </a:t>
            </a:r>
            <a:r>
              <a:rPr lang="en-US" err="1" smtClean="0"/>
              <a:t>aktarılan</a:t>
            </a:r>
            <a:r>
              <a:rPr lang="en-US" smtClean="0"/>
              <a:t> </a:t>
            </a:r>
            <a:r>
              <a:rPr lang="en-US" err="1" smtClean="0"/>
              <a:t>bilgiler</a:t>
            </a:r>
            <a:r>
              <a:rPr lang="en-US" smtClean="0"/>
              <a:t> </a:t>
            </a:r>
            <a:r>
              <a:rPr lang="en-US" err="1" smtClean="0"/>
              <a:t>ilgili</a:t>
            </a:r>
            <a:r>
              <a:rPr lang="en-US" smtClean="0"/>
              <a:t> </a:t>
            </a:r>
            <a:r>
              <a:rPr lang="en-US" err="1" smtClean="0"/>
              <a:t>acil</a:t>
            </a:r>
            <a:r>
              <a:rPr lang="en-US" smtClean="0"/>
              <a:t> </a:t>
            </a:r>
            <a:r>
              <a:rPr lang="en-US" err="1" smtClean="0"/>
              <a:t>doktoruna</a:t>
            </a:r>
            <a:r>
              <a:rPr lang="en-US" smtClean="0"/>
              <a:t> </a:t>
            </a:r>
            <a:r>
              <a:rPr lang="en-US" err="1" smtClean="0"/>
              <a:t>iletilir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58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 </a:t>
            </a:r>
            <a:r>
              <a:rPr lang="en-US" err="1" smtClean="0"/>
              <a:t>sayfa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1" b="7131"/>
          <a:stretch>
            <a:fillRect/>
          </a:stretch>
        </p:blipFill>
        <p:spPr>
          <a:prstGeom prst="snip2DiagRect">
            <a:avLst>
              <a:gd name="adj1" fmla="val 10815"/>
              <a:gd name="adj2" fmla="val 0"/>
            </a:avLst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Ana </a:t>
            </a:r>
            <a:r>
              <a:rPr lang="tr-TR" dirty="0" smtClean="0"/>
              <a:t>sayfa sade ve anlaşılır bir dizayna sahiptir. Hasta kabulü, hastane bilgileri ve ayarlara ulaşım buradan sağlanmaktadır. Aynı zamanda sol alt köşede kişiye özel oluşturulan hesap üzerinden sisteme giriş sağlanmaktadır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9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Bütçe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46021"/>
            <a:ext cx="9601200" cy="1740758"/>
          </a:xfr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0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912" y="1734207"/>
            <a:ext cx="8493247" cy="1491962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FOX-HOUND </a:t>
            </a:r>
            <a:br>
              <a:rPr lang="en-US" sz="4400" dirty="0" smtClean="0"/>
            </a:br>
            <a:r>
              <a:rPr lang="en-US" sz="4400" dirty="0" err="1" smtClean="0"/>
              <a:t>Ambulans-Hastane</a:t>
            </a:r>
            <a:r>
              <a:rPr lang="en-US" sz="4400" dirty="0" smtClean="0"/>
              <a:t> </a:t>
            </a:r>
            <a:r>
              <a:rPr lang="en-US" sz="4400" dirty="0" err="1" smtClean="0"/>
              <a:t>iletişim</a:t>
            </a:r>
            <a:r>
              <a:rPr lang="en-US" sz="4400" dirty="0" smtClean="0"/>
              <a:t> </a:t>
            </a:r>
            <a:r>
              <a:rPr lang="en-US" sz="4400" dirty="0" err="1" smtClean="0"/>
              <a:t>sistemi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99" y="3657597"/>
            <a:ext cx="3455065" cy="182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Neleri</a:t>
            </a:r>
            <a:r>
              <a:rPr lang="en-US" smtClean="0"/>
              <a:t> </a:t>
            </a:r>
            <a:r>
              <a:rPr lang="en-US" err="1" smtClean="0"/>
              <a:t>kapsar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Fox-Hound </a:t>
            </a:r>
            <a:r>
              <a:rPr lang="en-US" dirty="0" err="1" smtClean="0">
                <a:solidFill>
                  <a:schemeClr val="tx1"/>
                </a:solidFill>
              </a:rPr>
              <a:t>doktorların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telefonuna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indirilecek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uygulama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hastanenin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servisindeki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bilgisayarlarındaki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bir</a:t>
            </a:r>
            <a:r>
              <a:rPr lang="en-US" dirty="0" smtClean="0">
                <a:solidFill>
                  <a:schemeClr val="tx1"/>
                </a:solidFill>
              </a:rPr>
              <a:t> program 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bluetooth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kulaklıktan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oluşan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sistemdir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Çalışma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mekanizması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basitlik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sadelik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erişilebilirlik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esaslarına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göre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tasarlanmıştır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9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Şu</a:t>
            </a:r>
            <a:r>
              <a:rPr lang="en-US" smtClean="0"/>
              <a:t> </a:t>
            </a:r>
            <a:r>
              <a:rPr lang="en-US" err="1" smtClean="0"/>
              <a:t>anki</a:t>
            </a:r>
            <a:r>
              <a:rPr lang="en-US" smtClean="0"/>
              <a:t> </a:t>
            </a:r>
            <a:r>
              <a:rPr lang="en-US" err="1" smtClean="0"/>
              <a:t>sistem</a:t>
            </a:r>
            <a:r>
              <a:rPr lang="en-US" smtClean="0"/>
              <a:t> </a:t>
            </a:r>
            <a:r>
              <a:rPr lang="en-US" err="1" smtClean="0"/>
              <a:t>nedir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238959"/>
            <a:ext cx="8535988" cy="315204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Ambulans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şefleri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kendi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insiyatifine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göre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yakın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hastaneye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verir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Hastaneyi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arayarak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canlandırma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odasının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yoğun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bakım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ünitesinin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durumunu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öğrenir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Eğer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ihtiyacı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bunların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boş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olduğu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bulunana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kadar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civar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hastaneler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aranır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Eğer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boşsa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veznesine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ambulanstaki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hastanın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durumu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anlatılır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Sonrasında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hekimiyle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konuşulur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Bütün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aktarımlar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sonucunda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ambulans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hastaneye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gelir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Ambulans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içerisinde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yaşanan</a:t>
            </a:r>
            <a:r>
              <a:rPr lang="en-US" dirty="0" smtClean="0">
                <a:solidFill>
                  <a:schemeClr val="tx1"/>
                </a:solidFill>
              </a:rPr>
              <a:t> her </a:t>
            </a:r>
            <a:r>
              <a:rPr lang="en-US" dirty="0" err="1" smtClean="0">
                <a:solidFill>
                  <a:schemeClr val="tx1"/>
                </a:solidFill>
              </a:rPr>
              <a:t>şey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ambulans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kayıt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defterine</a:t>
            </a:r>
            <a:r>
              <a:rPr lang="en-US" dirty="0" smtClean="0">
                <a:solidFill>
                  <a:schemeClr val="tx1"/>
                </a:solidFill>
              </a:rPr>
              <a:t> not </a:t>
            </a:r>
            <a:r>
              <a:rPr lang="en-US" dirty="0" err="1" smtClean="0">
                <a:solidFill>
                  <a:schemeClr val="tx1"/>
                </a:solidFill>
              </a:rPr>
              <a:t>edilir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4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en-US" err="1" smtClean="0"/>
              <a:t>Evre</a:t>
            </a:r>
            <a:r>
              <a:rPr lang="en-US" smtClean="0"/>
              <a:t> </a:t>
            </a:r>
            <a:r>
              <a:rPr lang="en-US" err="1" smtClean="0"/>
              <a:t>bilgi</a:t>
            </a:r>
            <a:r>
              <a:rPr lang="en-US" smtClean="0"/>
              <a:t> </a:t>
            </a:r>
            <a:r>
              <a:rPr lang="en-US" err="1" smtClean="0"/>
              <a:t>aktarımı</a:t>
            </a:r>
            <a:r>
              <a:rPr lang="en-US" smtClean="0"/>
              <a:t> </a:t>
            </a:r>
            <a:r>
              <a:rPr lang="en-US" err="1" smtClean="0"/>
              <a:t>nedir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456761"/>
            <a:ext cx="8535988" cy="392200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evre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aktarımı</a:t>
            </a:r>
            <a:r>
              <a:rPr lang="en-US" dirty="0" smtClean="0">
                <a:solidFill>
                  <a:schemeClr val="tx1"/>
                </a:solidFill>
              </a:rPr>
              <a:t> Fox-Hound </a:t>
            </a:r>
            <a:r>
              <a:rPr lang="en-US" dirty="0" err="1" smtClean="0">
                <a:solidFill>
                  <a:schemeClr val="tx1"/>
                </a:solidFill>
              </a:rPr>
              <a:t>projesinin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çalışma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prensibinin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önemli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kısmını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oluşturur</a:t>
            </a:r>
            <a:r>
              <a:rPr lang="en-US" dirty="0" smtClean="0">
                <a:solidFill>
                  <a:schemeClr val="tx1"/>
                </a:solidFill>
              </a:rPr>
              <a:t>. 1. </a:t>
            </a:r>
            <a:r>
              <a:rPr lang="en-US" dirty="0" err="1" smtClean="0">
                <a:solidFill>
                  <a:schemeClr val="tx1"/>
                </a:solidFill>
              </a:rPr>
              <a:t>evre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bilgiler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hastanenin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öncelikli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olarak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edinmesi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gereken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bilgilerdir</a:t>
            </a:r>
            <a:r>
              <a:rPr lang="en-US" dirty="0" smtClean="0">
                <a:solidFill>
                  <a:schemeClr val="tx1"/>
                </a:solidFill>
              </a:rPr>
              <a:t>. Bu </a:t>
            </a:r>
            <a:r>
              <a:rPr lang="en-US" dirty="0" err="1" smtClean="0">
                <a:solidFill>
                  <a:schemeClr val="tx1"/>
                </a:solidFill>
              </a:rPr>
              <a:t>bilgiler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1- </a:t>
            </a:r>
            <a:r>
              <a:rPr lang="en-US" dirty="0" err="1" smtClean="0">
                <a:solidFill>
                  <a:schemeClr val="tx1"/>
                </a:solidFill>
              </a:rPr>
              <a:t>Hastanın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adı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soyadı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cinsiyeti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yaşı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3- </a:t>
            </a:r>
            <a:r>
              <a:rPr lang="en-US" dirty="0" err="1" smtClean="0">
                <a:solidFill>
                  <a:schemeClr val="tx1"/>
                </a:solidFill>
              </a:rPr>
              <a:t>Hastanın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şikayeti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4- Olay </a:t>
            </a:r>
            <a:r>
              <a:rPr lang="en-US" dirty="0" err="1" smtClean="0">
                <a:solidFill>
                  <a:schemeClr val="tx1"/>
                </a:solidFill>
              </a:rPr>
              <a:t>mahalindeki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varsa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dirty="0" err="1" smtClean="0">
                <a:solidFill>
                  <a:schemeClr val="tx1"/>
                </a:solidFill>
              </a:rPr>
              <a:t>fiziksel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kanıtlar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5- </a:t>
            </a:r>
            <a:r>
              <a:rPr lang="en-US" dirty="0" err="1" smtClean="0">
                <a:solidFill>
                  <a:schemeClr val="tx1"/>
                </a:solidFill>
              </a:rPr>
              <a:t>Hastanın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hastalık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geçmişi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6- </a:t>
            </a:r>
            <a:r>
              <a:rPr lang="en-US" dirty="0" err="1" smtClean="0">
                <a:solidFill>
                  <a:schemeClr val="tx1"/>
                </a:solidFill>
              </a:rPr>
              <a:t>Hastanın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hayati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değerleri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7- </a:t>
            </a:r>
            <a:r>
              <a:rPr lang="en-US" dirty="0" err="1" smtClean="0">
                <a:solidFill>
                  <a:schemeClr val="tx1"/>
                </a:solidFill>
              </a:rPr>
              <a:t>Hastaya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yapılan</a:t>
            </a:r>
            <a:r>
              <a:rPr lang="en-US" dirty="0" smtClean="0">
                <a:solidFill>
                  <a:schemeClr val="tx1"/>
                </a:solidFill>
              </a:rPr>
              <a:t> ilk </a:t>
            </a:r>
            <a:r>
              <a:rPr lang="en-US" dirty="0" err="1" smtClean="0">
                <a:solidFill>
                  <a:schemeClr val="tx1"/>
                </a:solidFill>
              </a:rPr>
              <a:t>müdahale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8- </a:t>
            </a:r>
            <a:r>
              <a:rPr lang="en-US" dirty="0" err="1" smtClean="0">
                <a:solidFill>
                  <a:schemeClr val="tx1"/>
                </a:solidFill>
              </a:rPr>
              <a:t>Hastanın</a:t>
            </a:r>
            <a:r>
              <a:rPr lang="en-US" dirty="0" smtClean="0">
                <a:solidFill>
                  <a:schemeClr val="tx1"/>
                </a:solidFill>
              </a:rPr>
              <a:t> ilk </a:t>
            </a:r>
            <a:r>
              <a:rPr lang="en-US" dirty="0" err="1" smtClean="0">
                <a:solidFill>
                  <a:schemeClr val="tx1"/>
                </a:solidFill>
              </a:rPr>
              <a:t>müdahaleye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verdiği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tepki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9-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Hastanın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psikolojik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durumu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10- </a:t>
            </a:r>
            <a:r>
              <a:rPr lang="en-US" dirty="0" err="1" smtClean="0">
                <a:solidFill>
                  <a:schemeClr val="tx1"/>
                </a:solidFill>
              </a:rPr>
              <a:t>Hastaneye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ulaşmak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için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gereken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yaklaşık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süre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9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en-US" err="1" smtClean="0"/>
              <a:t>Evre</a:t>
            </a:r>
            <a:r>
              <a:rPr lang="en-US" smtClean="0"/>
              <a:t> </a:t>
            </a:r>
            <a:r>
              <a:rPr lang="en-US" err="1" smtClean="0"/>
              <a:t>bılgı</a:t>
            </a:r>
            <a:r>
              <a:rPr lang="en-US" smtClean="0"/>
              <a:t> </a:t>
            </a:r>
            <a:r>
              <a:rPr lang="en-US" err="1" smtClean="0"/>
              <a:t>aktarımı</a:t>
            </a:r>
            <a:r>
              <a:rPr lang="en-US" smtClean="0"/>
              <a:t> </a:t>
            </a:r>
            <a:r>
              <a:rPr lang="en-US" err="1" smtClean="0"/>
              <a:t>nedir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2. </a:t>
            </a:r>
            <a:r>
              <a:rPr lang="en-US" dirty="0" err="1" smtClean="0">
                <a:solidFill>
                  <a:schemeClr val="tx1"/>
                </a:solidFill>
              </a:rPr>
              <a:t>evre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aktarımı</a:t>
            </a:r>
            <a:r>
              <a:rPr lang="en-US" dirty="0" smtClean="0">
                <a:solidFill>
                  <a:schemeClr val="tx1"/>
                </a:solidFill>
              </a:rPr>
              <a:t>, 1. </a:t>
            </a:r>
            <a:r>
              <a:rPr lang="en-US" dirty="0" err="1" smtClean="0">
                <a:solidFill>
                  <a:schemeClr val="tx1"/>
                </a:solidFill>
              </a:rPr>
              <a:t>evre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bilgi</a:t>
            </a:r>
            <a:r>
              <a:rPr lang="en-US" dirty="0" smtClean="0">
                <a:solidFill>
                  <a:schemeClr val="tx1"/>
                </a:solidFill>
              </a:rPr>
              <a:t> aktarımı gerçekleştikten </a:t>
            </a:r>
            <a:r>
              <a:rPr lang="en-US" dirty="0" err="1" smtClean="0">
                <a:solidFill>
                  <a:schemeClr val="tx1"/>
                </a:solidFill>
              </a:rPr>
              <a:t>sonra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yaşanan</a:t>
            </a:r>
            <a:r>
              <a:rPr lang="en-US" dirty="0" smtClean="0">
                <a:solidFill>
                  <a:schemeClr val="tx1"/>
                </a:solidFill>
              </a:rPr>
              <a:t> her </a:t>
            </a:r>
            <a:r>
              <a:rPr lang="en-US" dirty="0" err="1" smtClean="0">
                <a:solidFill>
                  <a:schemeClr val="tx1"/>
                </a:solidFill>
              </a:rPr>
              <a:t>türlü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problemi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dolayısıyla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verilen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ilaçları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kapsar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Mevcut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sistemde</a:t>
            </a:r>
            <a:r>
              <a:rPr lang="en-US" dirty="0" smtClean="0">
                <a:solidFill>
                  <a:schemeClr val="tx1"/>
                </a:solidFill>
              </a:rPr>
              <a:t> 2. </a:t>
            </a:r>
            <a:r>
              <a:rPr lang="en-US" dirty="0" err="1" smtClean="0">
                <a:solidFill>
                  <a:schemeClr val="tx1"/>
                </a:solidFill>
              </a:rPr>
              <a:t>evre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bilgi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aktarımı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yapılmamaktadır</a:t>
            </a:r>
            <a:r>
              <a:rPr lang="en-US" dirty="0" smtClean="0">
                <a:solidFill>
                  <a:schemeClr val="tx1"/>
                </a:solidFill>
              </a:rPr>
              <a:t>. Bu </a:t>
            </a:r>
            <a:r>
              <a:rPr lang="en-US" dirty="0" err="1" smtClean="0">
                <a:solidFill>
                  <a:schemeClr val="tx1"/>
                </a:solidFill>
              </a:rPr>
              <a:t>evrede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olan</a:t>
            </a:r>
            <a:r>
              <a:rPr lang="en-US" dirty="0" smtClean="0">
                <a:solidFill>
                  <a:schemeClr val="tx1"/>
                </a:solidFill>
              </a:rPr>
              <a:t> her </a:t>
            </a:r>
            <a:r>
              <a:rPr lang="en-US" dirty="0" err="1" smtClean="0">
                <a:solidFill>
                  <a:schemeClr val="tx1"/>
                </a:solidFill>
              </a:rPr>
              <a:t>şey</a:t>
            </a:r>
            <a:r>
              <a:rPr lang="en-US" dirty="0" smtClean="0">
                <a:solidFill>
                  <a:schemeClr val="tx1"/>
                </a:solidFill>
              </a:rPr>
              <a:t> hasta </a:t>
            </a:r>
            <a:r>
              <a:rPr lang="en-US" dirty="0" err="1" smtClean="0">
                <a:solidFill>
                  <a:schemeClr val="tx1"/>
                </a:solidFill>
              </a:rPr>
              <a:t>hastaneye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gelene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kadar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biilinmemektedir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8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Nasıl</a:t>
            </a:r>
            <a:r>
              <a:rPr lang="en-US" smtClean="0"/>
              <a:t> </a:t>
            </a:r>
            <a:r>
              <a:rPr lang="en-US" err="1" smtClean="0"/>
              <a:t>çalışır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" cy="14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907676" y="5654950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AMBULANS</a:t>
            </a:r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1028700" y="1116106"/>
            <a:ext cx="178845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HASTANE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9379160" y="5674659"/>
            <a:ext cx="17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AMBULANS ŞEFİ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9379160" y="1116106"/>
            <a:ext cx="15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ACİL DOKTORU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5070385" y="3389121"/>
            <a:ext cx="157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CEP TELEFONU</a:t>
            </a:r>
            <a:endParaRPr lang="tr-TR"/>
          </a:p>
        </p:txBody>
      </p:sp>
      <p:cxnSp>
        <p:nvCxnSpPr>
          <p:cNvPr id="18" name="Düz Ok Bağlayıcısı 17"/>
          <p:cNvCxnSpPr>
            <a:stCxn id="2" idx="3"/>
            <a:endCxn id="9" idx="1"/>
          </p:cNvCxnSpPr>
          <p:nvPr/>
        </p:nvCxnSpPr>
        <p:spPr>
          <a:xfrm>
            <a:off x="2225488" y="5839616"/>
            <a:ext cx="7153672" cy="19709"/>
          </a:xfrm>
          <a:prstGeom prst="straightConnector1">
            <a:avLst/>
          </a:prstGeom>
          <a:ln w="31750">
            <a:headEnd type="oval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H="1" flipV="1">
            <a:off x="2346512" y="1492624"/>
            <a:ext cx="2602006" cy="1896497"/>
          </a:xfrm>
          <a:prstGeom prst="straightConnector1">
            <a:avLst/>
          </a:prstGeom>
          <a:ln w="31750">
            <a:headEnd type="oval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2346512" y="1300772"/>
            <a:ext cx="6770594" cy="0"/>
          </a:xfrm>
          <a:prstGeom prst="straightConnector1">
            <a:avLst/>
          </a:prstGeom>
          <a:ln w="31750">
            <a:headEnd type="oval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H="1">
            <a:off x="6649407" y="1492624"/>
            <a:ext cx="2898005" cy="1896497"/>
          </a:xfrm>
          <a:prstGeom prst="straightConnector1">
            <a:avLst/>
          </a:prstGeom>
          <a:ln w="31750">
            <a:headEnd type="oval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 flipH="1" flipV="1">
            <a:off x="6172200" y="3758453"/>
            <a:ext cx="3509682" cy="1896497"/>
          </a:xfrm>
          <a:prstGeom prst="straightConnector1">
            <a:avLst/>
          </a:prstGeom>
          <a:ln w="31750">
            <a:headEnd type="oval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>
            <a:off x="5674659" y="3850786"/>
            <a:ext cx="3442447" cy="1823873"/>
          </a:xfrm>
          <a:prstGeom prst="straightConnector1">
            <a:avLst/>
          </a:prstGeom>
          <a:ln w="31750">
            <a:headEnd type="oval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/>
          <p:nvPr/>
        </p:nvCxnSpPr>
        <p:spPr>
          <a:xfrm flipH="1">
            <a:off x="2225488" y="5674659"/>
            <a:ext cx="6394077" cy="0"/>
          </a:xfrm>
          <a:prstGeom prst="straightConnector1">
            <a:avLst/>
          </a:prstGeom>
          <a:ln w="31750">
            <a:headEnd type="oval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Yukarı Ok 33"/>
          <p:cNvSpPr/>
          <p:nvPr/>
        </p:nvSpPr>
        <p:spPr>
          <a:xfrm>
            <a:off x="1492624" y="1492624"/>
            <a:ext cx="268941" cy="416232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111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yagram 2"/>
          <p:cNvGraphicFramePr/>
          <p:nvPr>
            <p:extLst>
              <p:ext uri="{D42A27DB-BD31-4B8C-83A1-F6EECF244321}">
                <p14:modId xmlns:p14="http://schemas.microsoft.com/office/powerpoint/2010/main" val="803368340"/>
              </p:ext>
            </p:extLst>
          </p:nvPr>
        </p:nvGraphicFramePr>
        <p:xfrm>
          <a:off x="1951318" y="6658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Resim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1" y="2684930"/>
            <a:ext cx="2353235" cy="1364876"/>
          </a:xfrm>
          <a:prstGeom prst="rect">
            <a:avLst/>
          </a:prstGeom>
        </p:spPr>
      </p:pic>
      <p:pic>
        <p:nvPicPr>
          <p:cNvPr id="5" name="wwestoneco_us6waybf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871" y="54161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34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5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9588 L 1.25E-6 2.22222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Graphic spid="3" grpId="0">
        <p:bldAsOne/>
      </p:bldGraphic>
      <p:bldGraphic spid="3" grpId="1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k">
  <a:themeElements>
    <a:clrScheme name="Sarı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is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172</TotalTime>
  <Words>756</Words>
  <Application>Microsoft Macintosh PowerPoint</Application>
  <PresentationFormat>Geniş Ekran</PresentationFormat>
  <Paragraphs>57</Paragraphs>
  <Slides>23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Organik</vt:lpstr>
      <vt:lpstr>FOX-HOUND  Ambulans-Hastane İletişim Sistemi</vt:lpstr>
      <vt:lpstr>Ne işe yarar?</vt:lpstr>
      <vt:lpstr>Neleri kapsar?</vt:lpstr>
      <vt:lpstr>Şu anki sistem nedir?</vt:lpstr>
      <vt:lpstr>1. Evre bilgi aktarımı nedir?</vt:lpstr>
      <vt:lpstr>2. Evre bılgı aktarımı nedir?</vt:lpstr>
      <vt:lpstr>Nasıl çalışır?</vt:lpstr>
      <vt:lpstr>PowerPoint Sunusu</vt:lpstr>
      <vt:lpstr>PowerPoint Sunusu</vt:lpstr>
      <vt:lpstr>Ana sayfa</vt:lpstr>
      <vt:lpstr>Hastane bilgileri</vt:lpstr>
      <vt:lpstr>Hastane bilgileri alt ekran</vt:lpstr>
      <vt:lpstr>Ana sayfa</vt:lpstr>
      <vt:lpstr>Hasta kabul başlangıcı</vt:lpstr>
      <vt:lpstr>1. Evre bilgi girişi</vt:lpstr>
      <vt:lpstr>1. Evre bilgi transferi sonu</vt:lpstr>
      <vt:lpstr>Ambulans hastaneye ulaştı</vt:lpstr>
      <vt:lpstr>Hasta kabul bilgi değişikliği</vt:lpstr>
      <vt:lpstr>Ambulans hastaneye ulaştı</vt:lpstr>
      <vt:lpstr>Oturum sonu</vt:lpstr>
      <vt:lpstr>Ana sayfa</vt:lpstr>
      <vt:lpstr>Bütçe</vt:lpstr>
      <vt:lpstr>FOX-HOUND  Ambulans-Hastane iletişim sistemi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FOX-HOUND  Ambulans-Hastane iletişim sistemi</dc:title>
  <dc:creator>Batuhan Eralp</dc:creator>
  <cp:lastModifiedBy>Batuhan Eralp</cp:lastModifiedBy>
  <cp:revision>18</cp:revision>
  <dcterms:created xsi:type="dcterms:W3CDTF">2016-11-02T10:08:02Z</dcterms:created>
  <dcterms:modified xsi:type="dcterms:W3CDTF">2016-11-29T20:27:41Z</dcterms:modified>
</cp:coreProperties>
</file>