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5" r:id="rId10"/>
    <p:sldId id="266" r:id="rId11"/>
    <p:sldId id="263" r:id="rId12"/>
    <p:sldId id="267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30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DF2C-12BB-F144-8F7E-BF7E9E8E41C5}" type="datetimeFigureOut">
              <a:rPr kumimoji="1" lang="zh-TW" altLang="en-US" smtClean="0"/>
              <a:t>2016/10/30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02DB-02A0-0D41-BC90-8C8E6D3A99D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DF2C-12BB-F144-8F7E-BF7E9E8E41C5}" type="datetimeFigureOut">
              <a:rPr kumimoji="1" lang="zh-TW" altLang="en-US" smtClean="0"/>
              <a:t>2016/10/30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02DB-02A0-0D41-BC90-8C8E6D3A99D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DF2C-12BB-F144-8F7E-BF7E9E8E41C5}" type="datetimeFigureOut">
              <a:rPr kumimoji="1" lang="zh-TW" altLang="en-US" smtClean="0"/>
              <a:t>2016/10/30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02DB-02A0-0D41-BC90-8C8E6D3A99D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DF2C-12BB-F144-8F7E-BF7E9E8E41C5}" type="datetimeFigureOut">
              <a:rPr kumimoji="1" lang="zh-TW" altLang="en-US" smtClean="0"/>
              <a:t>2016/10/30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02DB-02A0-0D41-BC90-8C8E6D3A99D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DF2C-12BB-F144-8F7E-BF7E9E8E41C5}" type="datetimeFigureOut">
              <a:rPr kumimoji="1" lang="zh-TW" altLang="en-US" smtClean="0"/>
              <a:t>2016/10/30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02DB-02A0-0D41-BC90-8C8E6D3A99D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DF2C-12BB-F144-8F7E-BF7E9E8E41C5}" type="datetimeFigureOut">
              <a:rPr kumimoji="1" lang="zh-TW" altLang="en-US" smtClean="0"/>
              <a:t>2016/10/30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02DB-02A0-0D41-BC90-8C8E6D3A99D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DF2C-12BB-F144-8F7E-BF7E9E8E41C5}" type="datetimeFigureOut">
              <a:rPr kumimoji="1" lang="zh-TW" altLang="en-US" smtClean="0"/>
              <a:t>2016/10/30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02DB-02A0-0D41-BC90-8C8E6D3A99D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DF2C-12BB-F144-8F7E-BF7E9E8E41C5}" type="datetimeFigureOut">
              <a:rPr kumimoji="1" lang="zh-TW" altLang="en-US" smtClean="0"/>
              <a:t>2016/10/30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02DB-02A0-0D41-BC90-8C8E6D3A99D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DF2C-12BB-F144-8F7E-BF7E9E8E41C5}" type="datetimeFigureOut">
              <a:rPr kumimoji="1" lang="zh-TW" altLang="en-US" smtClean="0"/>
              <a:t>2016/10/30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02DB-02A0-0D41-BC90-8C8E6D3A99D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DF2C-12BB-F144-8F7E-BF7E9E8E41C5}" type="datetimeFigureOut">
              <a:rPr kumimoji="1" lang="zh-TW" altLang="en-US" smtClean="0"/>
              <a:t>2016/10/30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02DB-02A0-0D41-BC90-8C8E6D3A99D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DF2C-12BB-F144-8F7E-BF7E9E8E41C5}" type="datetimeFigureOut">
              <a:rPr kumimoji="1" lang="zh-TW" altLang="en-US" smtClean="0"/>
              <a:t>2016/10/30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02DB-02A0-0D41-BC90-8C8E6D3A99D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5DF2C-12BB-F144-8F7E-BF7E9E8E41C5}" type="datetimeFigureOut">
              <a:rPr kumimoji="1" lang="zh-TW" altLang="en-US" smtClean="0"/>
              <a:t>2016/10/30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402DB-02A0-0D41-BC90-8C8E6D3A99D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79901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ycfung306/t08_381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381 Tutorial 08</a:t>
            </a:r>
            <a:br>
              <a:rPr kumimoji="1" lang="en-US" altLang="zh-TW" dirty="0" smtClean="0"/>
            </a:br>
            <a:r>
              <a:rPr kumimoji="1" lang="en-US" altLang="zh-TW" dirty="0" err="1" smtClean="0"/>
              <a:t>Node.JS</a:t>
            </a:r>
            <a:r>
              <a:rPr kumimoji="1" lang="en-US" altLang="zh-TW" dirty="0" smtClean="0"/>
              <a:t> Express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>
                <a:hlinkClick r:id="rId2"/>
              </a:rPr>
              <a:t>https://</a:t>
            </a:r>
            <a:r>
              <a:rPr kumimoji="1" lang="en-US" altLang="zh-TW" dirty="0" smtClean="0">
                <a:hlinkClick r:id="rId2"/>
              </a:rPr>
              <a:t>github.com/ycfung306/t08_381</a:t>
            </a:r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39921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EJS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/>
              <a:t>EJS combines data and a template to produce </a:t>
            </a:r>
            <a:r>
              <a:rPr lang="en-US" altLang="zh-TW" dirty="0" smtClean="0"/>
              <a:t>HTML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kumimoji="1" lang="mr-IN" altLang="zh-TW" dirty="0"/>
              <a:t>&lt;</a:t>
            </a:r>
            <a:r>
              <a:rPr kumimoji="1" lang="mr-IN" altLang="zh-TW" dirty="0" err="1"/>
              <a:t>html</a:t>
            </a:r>
            <a:r>
              <a:rPr kumimoji="1" lang="mr-IN" altLang="zh-TW" dirty="0" smtClean="0"/>
              <a:t>&gt;</a:t>
            </a:r>
            <a:endParaRPr kumimoji="1" lang="en-US" altLang="zh-TW" dirty="0" smtClean="0"/>
          </a:p>
          <a:p>
            <a:pPr marL="0" indent="0">
              <a:buNone/>
            </a:pPr>
            <a:r>
              <a:rPr kumimoji="1" lang="mr-IN" altLang="zh-TW" dirty="0" smtClean="0"/>
              <a:t>  </a:t>
            </a:r>
            <a:r>
              <a:rPr kumimoji="1" lang="mr-IN" altLang="zh-TW" dirty="0"/>
              <a:t>&lt;</a:t>
            </a:r>
            <a:r>
              <a:rPr kumimoji="1" lang="mr-IN" altLang="zh-TW" dirty="0" err="1"/>
              <a:t>head</a:t>
            </a:r>
            <a:r>
              <a:rPr kumimoji="1" lang="mr-IN" altLang="zh-TW" dirty="0"/>
              <a:t>&gt;&lt;</a:t>
            </a:r>
            <a:r>
              <a:rPr kumimoji="1" lang="mr-IN" altLang="zh-TW" dirty="0" err="1"/>
              <a:t>title</a:t>
            </a:r>
            <a:r>
              <a:rPr kumimoji="1" lang="mr-IN" altLang="zh-TW" dirty="0"/>
              <a:t>&gt;</a:t>
            </a:r>
            <a:r>
              <a:rPr kumimoji="1" lang="mr-IN" altLang="zh-TW" dirty="0" err="1"/>
              <a:t>SimpleInterest</a:t>
            </a:r>
            <a:r>
              <a:rPr kumimoji="1" lang="mr-IN" altLang="zh-TW" dirty="0"/>
              <a:t>&lt;/</a:t>
            </a:r>
            <a:r>
              <a:rPr kumimoji="1" lang="mr-IN" altLang="zh-TW" dirty="0" err="1"/>
              <a:t>title</a:t>
            </a:r>
            <a:r>
              <a:rPr kumimoji="1" lang="mr-IN" altLang="zh-TW" dirty="0"/>
              <a:t>&gt;&lt;/</a:t>
            </a:r>
            <a:r>
              <a:rPr kumimoji="1" lang="mr-IN" altLang="zh-TW" dirty="0" err="1"/>
              <a:t>head</a:t>
            </a:r>
            <a:r>
              <a:rPr kumimoji="1" lang="mr-IN" altLang="zh-TW" dirty="0" smtClean="0"/>
              <a:t>&gt;</a:t>
            </a:r>
            <a:endParaRPr kumimoji="1" lang="en-US" altLang="zh-TW" dirty="0" smtClean="0"/>
          </a:p>
          <a:p>
            <a:pPr marL="0" indent="0">
              <a:buNone/>
            </a:pPr>
            <a:r>
              <a:rPr kumimoji="1" lang="mr-IN" altLang="zh-TW" dirty="0" smtClean="0"/>
              <a:t>  </a:t>
            </a:r>
            <a:r>
              <a:rPr kumimoji="1" lang="mr-IN" altLang="zh-TW" dirty="0"/>
              <a:t>&lt;</a:t>
            </a:r>
            <a:r>
              <a:rPr kumimoji="1" lang="mr-IN" altLang="zh-TW" dirty="0" err="1"/>
              <a:t>body</a:t>
            </a:r>
            <a:r>
              <a:rPr kumimoji="1" lang="mr-IN" altLang="zh-TW" dirty="0" smtClean="0"/>
              <a:t>&gt;</a:t>
            </a:r>
            <a:endParaRPr kumimoji="1" lang="en-US" altLang="zh-TW" dirty="0" smtClean="0"/>
          </a:p>
          <a:p>
            <a:pPr marL="0" indent="0">
              <a:buNone/>
            </a:pPr>
            <a:r>
              <a:rPr kumimoji="1" lang="mr-IN" altLang="zh-TW" dirty="0" smtClean="0"/>
              <a:t>    </a:t>
            </a:r>
            <a:r>
              <a:rPr kumimoji="1" lang="mr-IN" altLang="zh-TW" dirty="0"/>
              <a:t>&lt;H1&gt;</a:t>
            </a:r>
            <a:r>
              <a:rPr kumimoji="1" lang="mr-IN" altLang="zh-TW" dirty="0" err="1"/>
              <a:t>Principal</a:t>
            </a:r>
            <a:r>
              <a:rPr kumimoji="1" lang="mr-IN" altLang="zh-TW" dirty="0"/>
              <a:t>: </a:t>
            </a:r>
            <a:r>
              <a:rPr kumimoji="1" lang="mr-IN" altLang="zh-TW" dirty="0">
                <a:solidFill>
                  <a:srgbClr val="7030A0"/>
                </a:solidFill>
              </a:rPr>
              <a:t>&lt;%= </a:t>
            </a:r>
            <a:r>
              <a:rPr kumimoji="1" lang="mr-IN" altLang="zh-TW" dirty="0" err="1">
                <a:solidFill>
                  <a:srgbClr val="7030A0"/>
                </a:solidFill>
              </a:rPr>
              <a:t>principal</a:t>
            </a:r>
            <a:r>
              <a:rPr kumimoji="1" lang="mr-IN" altLang="zh-TW" dirty="0">
                <a:solidFill>
                  <a:srgbClr val="7030A0"/>
                </a:solidFill>
              </a:rPr>
              <a:t> %&gt; </a:t>
            </a:r>
            <a:r>
              <a:rPr kumimoji="1" lang="mr-IN" altLang="zh-TW" dirty="0"/>
              <a:t>&lt;/H1</a:t>
            </a:r>
            <a:r>
              <a:rPr kumimoji="1" lang="mr-IN" altLang="zh-TW" dirty="0" smtClean="0"/>
              <a:t>&gt;</a:t>
            </a:r>
            <a:endParaRPr kumimoji="1" lang="en-US" altLang="zh-TW" dirty="0" smtClean="0"/>
          </a:p>
          <a:p>
            <a:pPr marL="0" indent="0">
              <a:buNone/>
            </a:pPr>
            <a:r>
              <a:rPr kumimoji="1" lang="mr-IN" altLang="zh-TW" dirty="0" smtClean="0"/>
              <a:t>    </a:t>
            </a:r>
            <a:r>
              <a:rPr kumimoji="1" lang="mr-IN" altLang="zh-TW" dirty="0"/>
              <a:t>&lt;H1&gt;</a:t>
            </a:r>
            <a:r>
              <a:rPr kumimoji="1" lang="mr-IN" altLang="zh-TW" dirty="0" err="1"/>
              <a:t>Rate</a:t>
            </a:r>
            <a:r>
              <a:rPr kumimoji="1" lang="mr-IN" altLang="zh-TW" dirty="0"/>
              <a:t>: </a:t>
            </a:r>
            <a:r>
              <a:rPr kumimoji="1" lang="mr-IN" altLang="zh-TW" dirty="0">
                <a:solidFill>
                  <a:srgbClr val="7030A0"/>
                </a:solidFill>
              </a:rPr>
              <a:t>&lt;%= </a:t>
            </a:r>
            <a:r>
              <a:rPr kumimoji="1" lang="mr-IN" altLang="zh-TW" dirty="0" err="1">
                <a:solidFill>
                  <a:srgbClr val="7030A0"/>
                </a:solidFill>
              </a:rPr>
              <a:t>rate</a:t>
            </a:r>
            <a:r>
              <a:rPr kumimoji="1" lang="mr-IN" altLang="zh-TW" dirty="0">
                <a:solidFill>
                  <a:srgbClr val="7030A0"/>
                </a:solidFill>
              </a:rPr>
              <a:t> %&gt; </a:t>
            </a:r>
            <a:r>
              <a:rPr kumimoji="1" lang="mr-IN" altLang="zh-TW" dirty="0"/>
              <a:t>&lt;/H1</a:t>
            </a:r>
            <a:r>
              <a:rPr kumimoji="1" lang="mr-IN" altLang="zh-TW" dirty="0" smtClean="0"/>
              <a:t>&gt;</a:t>
            </a:r>
            <a:endParaRPr kumimoji="1" lang="en-US" altLang="zh-TW" dirty="0" smtClean="0"/>
          </a:p>
          <a:p>
            <a:pPr marL="0" indent="0">
              <a:buNone/>
            </a:pPr>
            <a:r>
              <a:rPr kumimoji="1" lang="mr-IN" altLang="zh-TW" dirty="0" smtClean="0"/>
              <a:t>    </a:t>
            </a:r>
            <a:r>
              <a:rPr kumimoji="1" lang="mr-IN" altLang="zh-TW" dirty="0"/>
              <a:t>&lt;H1&gt;Time: </a:t>
            </a:r>
            <a:r>
              <a:rPr kumimoji="1" lang="mr-IN" altLang="zh-TW" dirty="0">
                <a:solidFill>
                  <a:srgbClr val="7030A0"/>
                </a:solidFill>
              </a:rPr>
              <a:t>&lt;%= </a:t>
            </a:r>
            <a:r>
              <a:rPr kumimoji="1" lang="mr-IN" altLang="zh-TW" dirty="0" err="1">
                <a:solidFill>
                  <a:srgbClr val="7030A0"/>
                </a:solidFill>
              </a:rPr>
              <a:t>time</a:t>
            </a:r>
            <a:r>
              <a:rPr kumimoji="1" lang="mr-IN" altLang="zh-TW" dirty="0">
                <a:solidFill>
                  <a:srgbClr val="7030A0"/>
                </a:solidFill>
              </a:rPr>
              <a:t> %&gt; </a:t>
            </a:r>
            <a:r>
              <a:rPr kumimoji="1" lang="mr-IN" altLang="zh-TW" dirty="0"/>
              <a:t>&lt;/H1</a:t>
            </a:r>
            <a:r>
              <a:rPr kumimoji="1" lang="mr-IN" altLang="zh-TW" dirty="0" smtClean="0"/>
              <a:t>&gt;</a:t>
            </a:r>
            <a:endParaRPr kumimoji="1" lang="en-US" altLang="zh-TW" dirty="0" smtClean="0"/>
          </a:p>
          <a:p>
            <a:pPr marL="0" indent="0">
              <a:buNone/>
            </a:pPr>
            <a:r>
              <a:rPr kumimoji="1" lang="mr-IN" altLang="zh-TW" dirty="0" smtClean="0"/>
              <a:t>    </a:t>
            </a:r>
            <a:r>
              <a:rPr kumimoji="1" lang="mr-IN" altLang="zh-TW" dirty="0"/>
              <a:t>&lt;H1&gt;</a:t>
            </a:r>
            <a:r>
              <a:rPr kumimoji="1" lang="mr-IN" altLang="zh-TW" dirty="0" err="1"/>
              <a:t>Interest</a:t>
            </a:r>
            <a:r>
              <a:rPr kumimoji="1" lang="mr-IN" altLang="zh-TW" dirty="0"/>
              <a:t>: </a:t>
            </a:r>
            <a:r>
              <a:rPr kumimoji="1" lang="mr-IN" altLang="zh-TW" dirty="0">
                <a:solidFill>
                  <a:srgbClr val="7030A0"/>
                </a:solidFill>
              </a:rPr>
              <a:t>&lt;%= </a:t>
            </a:r>
            <a:r>
              <a:rPr kumimoji="1" lang="mr-IN" altLang="zh-TW" dirty="0" err="1">
                <a:solidFill>
                  <a:srgbClr val="7030A0"/>
                </a:solidFill>
              </a:rPr>
              <a:t>interest</a:t>
            </a:r>
            <a:r>
              <a:rPr kumimoji="1" lang="mr-IN" altLang="zh-TW" dirty="0">
                <a:solidFill>
                  <a:srgbClr val="7030A0"/>
                </a:solidFill>
              </a:rPr>
              <a:t> %&gt;</a:t>
            </a:r>
            <a:r>
              <a:rPr kumimoji="1" lang="mr-IN" altLang="zh-TW" dirty="0"/>
              <a:t> &lt;/H1</a:t>
            </a:r>
            <a:r>
              <a:rPr kumimoji="1" lang="mr-IN" altLang="zh-TW" dirty="0" smtClean="0"/>
              <a:t>&gt;</a:t>
            </a:r>
            <a:endParaRPr kumimoji="1" lang="en-US" altLang="zh-TW" dirty="0" smtClean="0"/>
          </a:p>
          <a:p>
            <a:pPr marL="0" indent="0">
              <a:buNone/>
            </a:pPr>
            <a:r>
              <a:rPr kumimoji="1" lang="mr-IN" altLang="zh-TW" dirty="0" smtClean="0"/>
              <a:t>  </a:t>
            </a:r>
            <a:r>
              <a:rPr kumimoji="1" lang="mr-IN" altLang="zh-TW" dirty="0"/>
              <a:t>&lt;/</a:t>
            </a:r>
            <a:r>
              <a:rPr kumimoji="1" lang="mr-IN" altLang="zh-TW" dirty="0" err="1"/>
              <a:t>body</a:t>
            </a:r>
            <a:r>
              <a:rPr kumimoji="1" lang="mr-IN" altLang="zh-TW" dirty="0" smtClean="0"/>
              <a:t>&gt;</a:t>
            </a:r>
            <a:endParaRPr kumimoji="1" lang="en-US" altLang="zh-TW" dirty="0" smtClean="0"/>
          </a:p>
          <a:p>
            <a:pPr marL="0" indent="0">
              <a:buNone/>
            </a:pPr>
            <a:r>
              <a:rPr kumimoji="1" lang="mr-IN" altLang="zh-TW" dirty="0" smtClean="0"/>
              <a:t>&lt;/</a:t>
            </a:r>
            <a:r>
              <a:rPr kumimoji="1" lang="mr-IN" altLang="zh-TW" dirty="0" err="1"/>
              <a:t>html</a:t>
            </a:r>
            <a:r>
              <a:rPr kumimoji="1" lang="mr-IN" altLang="zh-TW" dirty="0"/>
              <a:t>&gt;</a:t>
            </a:r>
            <a:endParaRPr kumimoji="1"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845996" y="4146482"/>
            <a:ext cx="2915934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*Values embedded within</a:t>
            </a:r>
          </a:p>
          <a:p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 &lt;%=  </a:t>
            </a:r>
            <a:r>
              <a:rPr lang="mr-IN" altLang="zh-TW" dirty="0" smtClean="0">
                <a:solidFill>
                  <a:schemeClr val="accent5">
                    <a:lumMod val="75000"/>
                  </a:schemeClr>
                </a:solidFill>
              </a:rPr>
              <a:t>…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  %&gt;</a:t>
            </a:r>
            <a:endParaRPr lang="en-US" altLang="zh-TW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28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EJS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en-US" altLang="zh-TW" dirty="0" err="1"/>
              <a:t>app.get</a:t>
            </a:r>
            <a:r>
              <a:rPr kumimoji="1" lang="en-US" altLang="zh-TW" dirty="0"/>
              <a:t>('/</a:t>
            </a:r>
            <a:r>
              <a:rPr kumimoji="1" lang="en-US" altLang="zh-TW" dirty="0" err="1"/>
              <a:t>simpleinterest</a:t>
            </a:r>
            <a:r>
              <a:rPr kumimoji="1" lang="en-US" altLang="zh-TW" dirty="0"/>
              <a:t>', function (</a:t>
            </a:r>
            <a:r>
              <a:rPr kumimoji="1" lang="en-US" altLang="zh-TW" dirty="0" err="1"/>
              <a:t>req</a:t>
            </a:r>
            <a:r>
              <a:rPr kumimoji="1" lang="en-US" altLang="zh-TW" dirty="0"/>
              <a:t>, res) { </a:t>
            </a:r>
            <a:endParaRPr kumimoji="1" lang="en-US" altLang="zh-TW" dirty="0" smtClean="0"/>
          </a:p>
          <a:p>
            <a:pPr marL="0" indent="0">
              <a:buNone/>
            </a:pPr>
            <a:r>
              <a:rPr kumimoji="1" lang="en-US" altLang="zh-TW" dirty="0"/>
              <a:t> </a:t>
            </a:r>
            <a:r>
              <a:rPr kumimoji="1" lang="en-US" altLang="zh-TW" dirty="0" smtClean="0"/>
              <a:t>   function </a:t>
            </a:r>
            <a:r>
              <a:rPr kumimoji="1" lang="en-US" altLang="zh-TW" dirty="0" err="1"/>
              <a:t>SimpleInterest</a:t>
            </a:r>
            <a:r>
              <a:rPr kumimoji="1" lang="en-US" altLang="zh-TW" dirty="0"/>
              <a:t>(</a:t>
            </a:r>
            <a:r>
              <a:rPr kumimoji="1" lang="en-US" altLang="zh-TW" dirty="0" err="1"/>
              <a:t>P,i,t</a:t>
            </a:r>
            <a:r>
              <a:rPr kumimoji="1" lang="en-US" altLang="zh-TW" dirty="0"/>
              <a:t>) </a:t>
            </a:r>
            <a:r>
              <a:rPr kumimoji="1" lang="en-US" altLang="zh-TW" dirty="0" smtClean="0"/>
              <a:t>{</a:t>
            </a:r>
          </a:p>
          <a:p>
            <a:pPr marL="0" indent="0">
              <a:buNone/>
            </a:pPr>
            <a:r>
              <a:rPr kumimoji="1" lang="en-US" altLang="zh-TW" dirty="0"/>
              <a:t> </a:t>
            </a:r>
            <a:r>
              <a:rPr kumimoji="1" lang="en-US" altLang="zh-TW" dirty="0" smtClean="0"/>
              <a:t>       </a:t>
            </a:r>
            <a:r>
              <a:rPr kumimoji="1" lang="en-US" altLang="zh-TW" dirty="0" err="1" smtClean="0"/>
              <a:t>this.principal</a:t>
            </a:r>
            <a:r>
              <a:rPr kumimoji="1" lang="en-US" altLang="zh-TW" dirty="0" smtClean="0"/>
              <a:t> </a:t>
            </a:r>
            <a:r>
              <a:rPr kumimoji="1" lang="en-US" altLang="zh-TW" dirty="0"/>
              <a:t>= P;    </a:t>
            </a:r>
            <a:r>
              <a:rPr kumimoji="1" lang="en-US" altLang="zh-TW" dirty="0" err="1"/>
              <a:t>this.rate</a:t>
            </a:r>
            <a:r>
              <a:rPr kumimoji="1" lang="en-US" altLang="zh-TW" dirty="0"/>
              <a:t> = </a:t>
            </a:r>
            <a:r>
              <a:rPr kumimoji="1" lang="en-US" altLang="zh-TW" dirty="0" err="1"/>
              <a:t>i</a:t>
            </a:r>
            <a:r>
              <a:rPr kumimoji="1" lang="en-US" altLang="zh-TW" dirty="0"/>
              <a:t>;    </a:t>
            </a:r>
            <a:r>
              <a:rPr kumimoji="1" lang="en-US" altLang="zh-TW" dirty="0" err="1"/>
              <a:t>this.time</a:t>
            </a:r>
            <a:r>
              <a:rPr kumimoji="1" lang="en-US" altLang="zh-TW" dirty="0"/>
              <a:t> = t</a:t>
            </a:r>
            <a:r>
              <a:rPr kumimoji="1" lang="en-US" altLang="zh-TW" dirty="0" smtClean="0"/>
              <a:t>;</a:t>
            </a:r>
          </a:p>
          <a:p>
            <a:pPr marL="0" indent="0">
              <a:buNone/>
            </a:pPr>
            <a:r>
              <a:rPr kumimoji="1" lang="en-US" altLang="zh-TW" dirty="0" smtClean="0"/>
              <a:t>        </a:t>
            </a:r>
            <a:r>
              <a:rPr kumimoji="1" lang="en-US" altLang="zh-TW" dirty="0" err="1" smtClean="0"/>
              <a:t>this.interest</a:t>
            </a:r>
            <a:r>
              <a:rPr kumimoji="1" lang="en-US" altLang="zh-TW" dirty="0" smtClean="0"/>
              <a:t> </a:t>
            </a:r>
            <a:r>
              <a:rPr kumimoji="1" lang="en-US" altLang="zh-TW" dirty="0"/>
              <a:t>= P * </a:t>
            </a:r>
            <a:r>
              <a:rPr kumimoji="1" lang="en-US" altLang="zh-TW" dirty="0" err="1"/>
              <a:t>i</a:t>
            </a:r>
            <a:r>
              <a:rPr kumimoji="1" lang="en-US" altLang="zh-TW" dirty="0"/>
              <a:t> * t</a:t>
            </a:r>
            <a:r>
              <a:rPr kumimoji="1" lang="en-US" altLang="zh-TW" dirty="0" smtClean="0"/>
              <a:t>;</a:t>
            </a:r>
          </a:p>
          <a:p>
            <a:pPr marL="0" indent="0">
              <a:buNone/>
            </a:pPr>
            <a:r>
              <a:rPr kumimoji="1" lang="en-US" altLang="zh-TW" dirty="0"/>
              <a:t> </a:t>
            </a:r>
            <a:r>
              <a:rPr kumimoji="1" lang="en-US" altLang="zh-TW" dirty="0" smtClean="0"/>
              <a:t>   } </a:t>
            </a:r>
          </a:p>
          <a:p>
            <a:pPr marL="0" indent="0">
              <a:buNone/>
            </a:pPr>
            <a:r>
              <a:rPr kumimoji="1" lang="en-US" altLang="zh-TW" dirty="0"/>
              <a:t> </a:t>
            </a:r>
            <a:r>
              <a:rPr kumimoji="1" lang="en-US" altLang="zh-TW" dirty="0" smtClean="0"/>
              <a:t>   </a:t>
            </a:r>
            <a:r>
              <a:rPr kumimoji="1" lang="en-US" altLang="zh-TW" dirty="0" err="1" smtClean="0"/>
              <a:t>var</a:t>
            </a:r>
            <a:r>
              <a:rPr kumimoji="1" lang="en-US" altLang="zh-TW" dirty="0" smtClean="0"/>
              <a:t> </a:t>
            </a:r>
            <a:r>
              <a:rPr kumimoji="1" lang="en-US" altLang="zh-TW" dirty="0" err="1"/>
              <a:t>obj</a:t>
            </a:r>
            <a:r>
              <a:rPr kumimoji="1" lang="en-US" altLang="zh-TW" dirty="0"/>
              <a:t> = new </a:t>
            </a:r>
            <a:r>
              <a:rPr kumimoji="1" lang="en-US" altLang="zh-TW" dirty="0" err="1"/>
              <a:t>SimpleInterest</a:t>
            </a:r>
            <a:r>
              <a:rPr kumimoji="1" lang="en-US" altLang="zh-TW" dirty="0"/>
              <a:t>(</a:t>
            </a:r>
            <a:r>
              <a:rPr kumimoji="1" lang="en-US" altLang="zh-TW" dirty="0" err="1"/>
              <a:t>req.query.p</a:t>
            </a:r>
            <a:r>
              <a:rPr kumimoji="1" lang="en-US" altLang="zh-TW" dirty="0" smtClean="0"/>
              <a:t>, </a:t>
            </a:r>
            <a:r>
              <a:rPr kumimoji="1" lang="en-US" altLang="zh-TW" dirty="0" err="1" smtClean="0"/>
              <a:t>req.query.r</a:t>
            </a:r>
            <a:r>
              <a:rPr kumimoji="1" lang="en-US" altLang="zh-TW" dirty="0" smtClean="0"/>
              <a:t>, </a:t>
            </a:r>
            <a:r>
              <a:rPr kumimoji="1" lang="en-US" altLang="zh-TW" dirty="0" err="1" smtClean="0"/>
              <a:t>req.query.t</a:t>
            </a:r>
            <a:r>
              <a:rPr kumimoji="1" lang="en-US" altLang="zh-TW" dirty="0" smtClean="0"/>
              <a:t>);</a:t>
            </a:r>
          </a:p>
          <a:p>
            <a:pPr marL="0" indent="0">
              <a:buNone/>
            </a:pPr>
            <a:r>
              <a:rPr kumimoji="1" lang="en-US" altLang="zh-TW" dirty="0" smtClean="0"/>
              <a:t>    if(</a:t>
            </a:r>
            <a:r>
              <a:rPr kumimoji="1" lang="en-US" altLang="zh-TW" dirty="0" err="1" smtClean="0"/>
              <a:t>req.query.format</a:t>
            </a:r>
            <a:r>
              <a:rPr kumimoji="1" lang="en-US" altLang="zh-TW" dirty="0" smtClean="0"/>
              <a:t> == 'html') {</a:t>
            </a:r>
          </a:p>
          <a:p>
            <a:pPr marL="0" indent="0">
              <a:buNone/>
            </a:pPr>
            <a:r>
              <a:rPr kumimoji="1" lang="en-US" altLang="zh-TW" dirty="0" smtClean="0"/>
              <a:t>        </a:t>
            </a:r>
            <a:r>
              <a:rPr kumimoji="1" lang="en-US" altLang="zh-TW" dirty="0" err="1" smtClean="0">
                <a:solidFill>
                  <a:srgbClr val="7030A0"/>
                </a:solidFill>
              </a:rPr>
              <a:t>res.render</a:t>
            </a:r>
            <a:r>
              <a:rPr kumimoji="1" lang="en-US" altLang="zh-TW" dirty="0">
                <a:solidFill>
                  <a:srgbClr val="7030A0"/>
                </a:solidFill>
              </a:rPr>
              <a:t>('</a:t>
            </a:r>
            <a:r>
              <a:rPr kumimoji="1" lang="en-US" altLang="zh-TW" dirty="0" err="1">
                <a:solidFill>
                  <a:srgbClr val="7030A0"/>
                </a:solidFill>
              </a:rPr>
              <a:t>simpleinterest.ejs</a:t>
            </a:r>
            <a:r>
              <a:rPr kumimoji="1" lang="en-US" altLang="zh-TW" dirty="0">
                <a:solidFill>
                  <a:srgbClr val="7030A0"/>
                </a:solidFill>
              </a:rPr>
              <a:t>', </a:t>
            </a:r>
            <a:r>
              <a:rPr kumimoji="1" lang="en-US" altLang="zh-TW" dirty="0" err="1">
                <a:solidFill>
                  <a:srgbClr val="7030A0"/>
                </a:solidFill>
              </a:rPr>
              <a:t>obj</a:t>
            </a:r>
            <a:r>
              <a:rPr kumimoji="1" lang="en-US" altLang="zh-TW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kumimoji="1" lang="en-US" altLang="zh-TW" dirty="0"/>
              <a:t> </a:t>
            </a:r>
            <a:r>
              <a:rPr kumimoji="1" lang="en-US" altLang="zh-TW" dirty="0" smtClean="0"/>
              <a:t>   } </a:t>
            </a:r>
            <a:r>
              <a:rPr kumimoji="1" lang="en-US" altLang="zh-TW" dirty="0"/>
              <a:t>else </a:t>
            </a:r>
            <a:r>
              <a:rPr kumimoji="1" lang="en-US" altLang="zh-TW" dirty="0" smtClean="0"/>
              <a:t>{</a:t>
            </a:r>
          </a:p>
          <a:p>
            <a:pPr marL="0" indent="0">
              <a:buNone/>
            </a:pPr>
            <a:r>
              <a:rPr kumimoji="1" lang="en-US" altLang="zh-TW" dirty="0"/>
              <a:t> </a:t>
            </a:r>
            <a:r>
              <a:rPr kumimoji="1" lang="en-US" altLang="zh-TW" dirty="0" smtClean="0"/>
              <a:t>       </a:t>
            </a:r>
            <a:r>
              <a:rPr kumimoji="1" lang="en-US" altLang="zh-TW" dirty="0" err="1" smtClean="0"/>
              <a:t>res.type</a:t>
            </a:r>
            <a:r>
              <a:rPr kumimoji="1" lang="en-US" altLang="zh-TW" dirty="0"/>
              <a:t>('</a:t>
            </a:r>
            <a:r>
              <a:rPr kumimoji="1" lang="en-US" altLang="zh-TW" dirty="0" err="1"/>
              <a:t>json</a:t>
            </a:r>
            <a:r>
              <a:rPr kumimoji="1" lang="en-US" altLang="zh-TW" dirty="0" smtClean="0"/>
              <a:t>');   </a:t>
            </a:r>
            <a:r>
              <a:rPr kumimoji="1" lang="en-US" altLang="zh-TW" dirty="0" err="1" smtClean="0"/>
              <a:t>res.send</a:t>
            </a:r>
            <a:r>
              <a:rPr kumimoji="1" lang="en-US" altLang="zh-TW" dirty="0" smtClean="0"/>
              <a:t>(</a:t>
            </a:r>
            <a:r>
              <a:rPr kumimoji="1" lang="en-US" altLang="zh-TW" dirty="0" err="1" smtClean="0"/>
              <a:t>JSON.stringify</a:t>
            </a:r>
            <a:r>
              <a:rPr kumimoji="1" lang="en-US" altLang="zh-TW" dirty="0" smtClean="0"/>
              <a:t>(</a:t>
            </a:r>
            <a:r>
              <a:rPr kumimoji="1" lang="en-US" altLang="zh-TW" dirty="0" err="1" smtClean="0"/>
              <a:t>obj</a:t>
            </a:r>
            <a:r>
              <a:rPr kumimoji="1" lang="en-US" altLang="zh-TW" dirty="0" smtClean="0"/>
              <a:t>));</a:t>
            </a:r>
          </a:p>
          <a:p>
            <a:pPr marL="0" indent="0">
              <a:buNone/>
            </a:pPr>
            <a:r>
              <a:rPr kumimoji="1" lang="en-US" altLang="zh-TW" dirty="0"/>
              <a:t> </a:t>
            </a:r>
            <a:r>
              <a:rPr kumimoji="1" lang="en-US" altLang="zh-TW" dirty="0" smtClean="0"/>
              <a:t>   }</a:t>
            </a:r>
          </a:p>
          <a:p>
            <a:pPr marL="0" indent="0">
              <a:buNone/>
            </a:pPr>
            <a:r>
              <a:rPr kumimoji="1" lang="en-US" altLang="zh-TW" dirty="0" smtClean="0"/>
              <a:t>});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2020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EJS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en-US" altLang="zh-TW" dirty="0"/>
              <a:t>&lt;html</a:t>
            </a:r>
            <a:r>
              <a:rPr kumimoji="1" lang="en-US" altLang="zh-TW" dirty="0" smtClean="0"/>
              <a:t>&gt;&lt;</a:t>
            </a:r>
            <a:r>
              <a:rPr kumimoji="1" lang="en-US" altLang="zh-TW" dirty="0"/>
              <a:t>body</a:t>
            </a:r>
            <a:r>
              <a:rPr kumimoji="1" lang="en-US" altLang="zh-TW" dirty="0" smtClean="0"/>
              <a:t>&gt;</a:t>
            </a:r>
          </a:p>
          <a:p>
            <a:pPr marL="0" indent="0">
              <a:buNone/>
            </a:pPr>
            <a:r>
              <a:rPr kumimoji="1" lang="en-US" altLang="zh-TW" dirty="0" smtClean="0"/>
              <a:t>    &lt;</a:t>
            </a:r>
            <a:r>
              <a:rPr kumimoji="1" lang="en-US" altLang="zh-TW" dirty="0"/>
              <a:t>H2&gt;Details of all Kitties&lt;/H2</a:t>
            </a:r>
            <a:r>
              <a:rPr kumimoji="1" lang="en-US" altLang="zh-TW" dirty="0" smtClean="0"/>
              <a:t>&gt;</a:t>
            </a:r>
          </a:p>
          <a:p>
            <a:pPr marL="0" indent="0">
              <a:buNone/>
            </a:pPr>
            <a:r>
              <a:rPr kumimoji="1" lang="en-US" altLang="zh-TW" dirty="0" smtClean="0"/>
              <a:t>    &lt;</a:t>
            </a:r>
            <a:r>
              <a:rPr kumimoji="1" lang="en-US" altLang="zh-TW" dirty="0" err="1"/>
              <a:t>ol</a:t>
            </a:r>
            <a:r>
              <a:rPr kumimoji="1" lang="en-US" altLang="zh-TW" dirty="0" smtClean="0"/>
              <a:t>&gt;</a:t>
            </a:r>
          </a:p>
          <a:p>
            <a:pPr marL="0" indent="0">
              <a:buNone/>
            </a:pPr>
            <a:r>
              <a:rPr kumimoji="1" lang="en-US" altLang="zh-TW" dirty="0" smtClean="0">
                <a:solidFill>
                  <a:srgbClr val="7030A0"/>
                </a:solidFill>
              </a:rPr>
              <a:t>    &lt;% </a:t>
            </a:r>
            <a:r>
              <a:rPr kumimoji="1" lang="en-US" altLang="zh-TW" dirty="0">
                <a:solidFill>
                  <a:srgbClr val="7030A0"/>
                </a:solidFill>
              </a:rPr>
              <a:t>for (</a:t>
            </a:r>
            <a:r>
              <a:rPr kumimoji="1" lang="en-US" altLang="zh-TW" dirty="0" err="1">
                <a:solidFill>
                  <a:srgbClr val="7030A0"/>
                </a:solidFill>
              </a:rPr>
              <a:t>var</a:t>
            </a:r>
            <a:r>
              <a:rPr kumimoji="1" lang="en-US" altLang="zh-TW" dirty="0">
                <a:solidFill>
                  <a:srgbClr val="7030A0"/>
                </a:solidFill>
              </a:rPr>
              <a:t> </a:t>
            </a:r>
            <a:r>
              <a:rPr kumimoji="1" lang="en-US" altLang="zh-TW" dirty="0" err="1">
                <a:solidFill>
                  <a:srgbClr val="7030A0"/>
                </a:solidFill>
              </a:rPr>
              <a:t>i</a:t>
            </a:r>
            <a:r>
              <a:rPr kumimoji="1" lang="en-US" altLang="zh-TW" dirty="0">
                <a:solidFill>
                  <a:srgbClr val="7030A0"/>
                </a:solidFill>
              </a:rPr>
              <a:t>=0; </a:t>
            </a:r>
            <a:r>
              <a:rPr kumimoji="1" lang="en-US" altLang="zh-TW" dirty="0" err="1">
                <a:solidFill>
                  <a:srgbClr val="7030A0"/>
                </a:solidFill>
              </a:rPr>
              <a:t>i</a:t>
            </a:r>
            <a:r>
              <a:rPr kumimoji="1" lang="en-US" altLang="zh-TW" dirty="0">
                <a:solidFill>
                  <a:srgbClr val="7030A0"/>
                </a:solidFill>
              </a:rPr>
              <a:t>&lt;</a:t>
            </a:r>
            <a:r>
              <a:rPr kumimoji="1" lang="en-US" altLang="zh-TW" dirty="0" err="1">
                <a:solidFill>
                  <a:srgbClr val="7030A0"/>
                </a:solidFill>
              </a:rPr>
              <a:t>kitties.length</a:t>
            </a:r>
            <a:r>
              <a:rPr kumimoji="1" lang="en-US" altLang="zh-TW" dirty="0">
                <a:solidFill>
                  <a:srgbClr val="7030A0"/>
                </a:solidFill>
              </a:rPr>
              <a:t>; </a:t>
            </a:r>
            <a:r>
              <a:rPr kumimoji="1" lang="en-US" altLang="zh-TW" dirty="0" err="1">
                <a:solidFill>
                  <a:srgbClr val="7030A0"/>
                </a:solidFill>
              </a:rPr>
              <a:t>i</a:t>
            </a:r>
            <a:r>
              <a:rPr kumimoji="1" lang="en-US" altLang="zh-TW" dirty="0">
                <a:solidFill>
                  <a:srgbClr val="7030A0"/>
                </a:solidFill>
              </a:rPr>
              <a:t>++) { </a:t>
            </a:r>
            <a:r>
              <a:rPr kumimoji="1" lang="en-US" altLang="zh-TW" dirty="0" smtClean="0">
                <a:solidFill>
                  <a:srgbClr val="7030A0"/>
                </a:solidFill>
              </a:rPr>
              <a:t>%&gt;</a:t>
            </a:r>
          </a:p>
          <a:p>
            <a:pPr marL="0" indent="0">
              <a:buNone/>
            </a:pPr>
            <a:r>
              <a:rPr kumimoji="1" lang="en-US" altLang="zh-TW" dirty="0" smtClean="0"/>
              <a:t>        &lt;</a:t>
            </a:r>
            <a:r>
              <a:rPr kumimoji="1" lang="en-US" altLang="zh-TW" dirty="0"/>
              <a:t>li&gt;Name: </a:t>
            </a:r>
            <a:r>
              <a:rPr kumimoji="1" lang="en-US" altLang="zh-TW" dirty="0">
                <a:solidFill>
                  <a:srgbClr val="7030A0"/>
                </a:solidFill>
              </a:rPr>
              <a:t>&lt;%= kitties[</a:t>
            </a:r>
            <a:r>
              <a:rPr kumimoji="1" lang="en-US" altLang="zh-TW" dirty="0" err="1">
                <a:solidFill>
                  <a:srgbClr val="7030A0"/>
                </a:solidFill>
              </a:rPr>
              <a:t>i</a:t>
            </a:r>
            <a:r>
              <a:rPr kumimoji="1" lang="en-US" altLang="zh-TW" dirty="0">
                <a:solidFill>
                  <a:srgbClr val="7030A0"/>
                </a:solidFill>
              </a:rPr>
              <a:t>].name </a:t>
            </a:r>
            <a:r>
              <a:rPr kumimoji="1" lang="en-US" altLang="zh-TW" dirty="0" smtClean="0">
                <a:solidFill>
                  <a:srgbClr val="7030A0"/>
                </a:solidFill>
              </a:rPr>
              <a:t>%&gt;</a:t>
            </a:r>
          </a:p>
          <a:p>
            <a:pPr marL="0" indent="0">
              <a:buNone/>
            </a:pPr>
            <a:r>
              <a:rPr kumimoji="1" lang="en-US" altLang="zh-TW" dirty="0" smtClean="0">
                <a:solidFill>
                  <a:srgbClr val="7030A0"/>
                </a:solidFill>
              </a:rPr>
              <a:t>        &lt;% </a:t>
            </a:r>
            <a:r>
              <a:rPr kumimoji="1" lang="en-US" altLang="zh-TW" dirty="0">
                <a:solidFill>
                  <a:srgbClr val="7030A0"/>
                </a:solidFill>
              </a:rPr>
              <a:t>if (kitties[</a:t>
            </a:r>
            <a:r>
              <a:rPr kumimoji="1" lang="en-US" altLang="zh-TW" dirty="0" err="1">
                <a:solidFill>
                  <a:srgbClr val="7030A0"/>
                </a:solidFill>
              </a:rPr>
              <a:t>i</a:t>
            </a:r>
            <a:r>
              <a:rPr kumimoji="1" lang="en-US" altLang="zh-TW" dirty="0">
                <a:solidFill>
                  <a:srgbClr val="7030A0"/>
                </a:solidFill>
              </a:rPr>
              <a:t>].age != null) { </a:t>
            </a:r>
            <a:r>
              <a:rPr kumimoji="1" lang="en-US" altLang="zh-TW" dirty="0" smtClean="0">
                <a:solidFill>
                  <a:srgbClr val="7030A0"/>
                </a:solidFill>
              </a:rPr>
              <a:t>%&gt;</a:t>
            </a:r>
          </a:p>
          <a:p>
            <a:pPr marL="0" indent="0">
              <a:buNone/>
            </a:pPr>
            <a:r>
              <a:rPr kumimoji="1" lang="en-US" altLang="zh-TW" dirty="0" smtClean="0"/>
              <a:t>            Age</a:t>
            </a:r>
            <a:r>
              <a:rPr kumimoji="1" lang="en-US" altLang="zh-TW" dirty="0"/>
              <a:t>: </a:t>
            </a:r>
            <a:r>
              <a:rPr kumimoji="1" lang="en-US" altLang="zh-TW" dirty="0">
                <a:solidFill>
                  <a:srgbClr val="7030A0"/>
                </a:solidFill>
              </a:rPr>
              <a:t>&lt;%= kitties[</a:t>
            </a:r>
            <a:r>
              <a:rPr kumimoji="1" lang="en-US" altLang="zh-TW" dirty="0" err="1">
                <a:solidFill>
                  <a:srgbClr val="7030A0"/>
                </a:solidFill>
              </a:rPr>
              <a:t>i</a:t>
            </a:r>
            <a:r>
              <a:rPr kumimoji="1" lang="en-US" altLang="zh-TW" dirty="0">
                <a:solidFill>
                  <a:srgbClr val="7030A0"/>
                </a:solidFill>
              </a:rPr>
              <a:t>].age </a:t>
            </a:r>
            <a:r>
              <a:rPr kumimoji="1" lang="en-US" altLang="zh-TW" dirty="0" smtClean="0">
                <a:solidFill>
                  <a:srgbClr val="7030A0"/>
                </a:solidFill>
              </a:rPr>
              <a:t>%&gt;</a:t>
            </a:r>
          </a:p>
          <a:p>
            <a:pPr marL="0" indent="0">
              <a:buNone/>
            </a:pPr>
            <a:r>
              <a:rPr kumimoji="1" lang="en-US" altLang="zh-TW" dirty="0" smtClean="0">
                <a:solidFill>
                  <a:srgbClr val="7030A0"/>
                </a:solidFill>
              </a:rPr>
              <a:t>        &lt;% </a:t>
            </a:r>
            <a:r>
              <a:rPr kumimoji="1" lang="en-US" altLang="zh-TW" dirty="0">
                <a:solidFill>
                  <a:srgbClr val="7030A0"/>
                </a:solidFill>
              </a:rPr>
              <a:t>} </a:t>
            </a:r>
            <a:r>
              <a:rPr kumimoji="1" lang="en-US" altLang="zh-TW" dirty="0" smtClean="0">
                <a:solidFill>
                  <a:srgbClr val="7030A0"/>
                </a:solidFill>
              </a:rPr>
              <a:t>%&gt;</a:t>
            </a:r>
          </a:p>
          <a:p>
            <a:pPr marL="0" indent="0">
              <a:buNone/>
            </a:pPr>
            <a:r>
              <a:rPr kumimoji="1" lang="en-US" altLang="zh-TW" dirty="0" smtClean="0">
                <a:solidFill>
                  <a:srgbClr val="7030A0"/>
                </a:solidFill>
              </a:rPr>
              <a:t>    &lt;% </a:t>
            </a:r>
            <a:r>
              <a:rPr kumimoji="1" lang="en-US" altLang="zh-TW" dirty="0">
                <a:solidFill>
                  <a:srgbClr val="7030A0"/>
                </a:solidFill>
              </a:rPr>
              <a:t>} </a:t>
            </a:r>
            <a:r>
              <a:rPr kumimoji="1" lang="en-US" altLang="zh-TW" dirty="0" smtClean="0">
                <a:solidFill>
                  <a:srgbClr val="7030A0"/>
                </a:solidFill>
              </a:rPr>
              <a:t>%&gt;</a:t>
            </a:r>
          </a:p>
          <a:p>
            <a:pPr marL="0" indent="0">
              <a:buNone/>
            </a:pPr>
            <a:r>
              <a:rPr kumimoji="1" lang="en-US" altLang="zh-TW" dirty="0" smtClean="0"/>
              <a:t>    &lt;/</a:t>
            </a:r>
            <a:r>
              <a:rPr kumimoji="1" lang="en-US" altLang="zh-TW" dirty="0" err="1"/>
              <a:t>ol</a:t>
            </a:r>
            <a:r>
              <a:rPr kumimoji="1" lang="en-US" altLang="zh-TW" dirty="0" smtClean="0"/>
              <a:t>&gt;</a:t>
            </a:r>
          </a:p>
          <a:p>
            <a:pPr marL="0" indent="0">
              <a:buNone/>
            </a:pPr>
            <a:r>
              <a:rPr kumimoji="1" lang="en-US" altLang="zh-TW" dirty="0" smtClean="0"/>
              <a:t>&lt;/body&gt;&lt;/html&gt;</a:t>
            </a:r>
            <a:endParaRPr kumimoji="1"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599417" y="1999183"/>
            <a:ext cx="2915934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*JS codes embedded within</a:t>
            </a:r>
          </a:p>
          <a:p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 &lt;%  </a:t>
            </a:r>
            <a:r>
              <a:rPr lang="mr-IN" altLang="zh-TW" dirty="0" smtClean="0">
                <a:solidFill>
                  <a:schemeClr val="accent5">
                    <a:lumMod val="75000"/>
                  </a:schemeClr>
                </a:solidFill>
              </a:rPr>
              <a:t>…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  %&gt;</a:t>
            </a:r>
            <a:endParaRPr lang="en-US" altLang="zh-TW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344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MVC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Model</a:t>
            </a:r>
          </a:p>
          <a:p>
            <a:pPr lvl="1"/>
            <a:r>
              <a:rPr kumimoji="1" lang="en-US" altLang="zh-TW" dirty="0" smtClean="0"/>
              <a:t>Loading data from a database</a:t>
            </a:r>
          </a:p>
          <a:p>
            <a:pPr lvl="1"/>
            <a:r>
              <a:rPr kumimoji="1" lang="en-US" altLang="zh-TW" dirty="0" smtClean="0"/>
              <a:t>Validating data before storing it</a:t>
            </a:r>
          </a:p>
          <a:p>
            <a:r>
              <a:rPr kumimoji="1" lang="en-US" altLang="zh-TW" dirty="0" smtClean="0"/>
              <a:t>View</a:t>
            </a:r>
          </a:p>
          <a:p>
            <a:pPr lvl="1"/>
            <a:r>
              <a:rPr kumimoji="1" lang="en-US" altLang="zh-TW" dirty="0" smtClean="0"/>
              <a:t>User interface of an application</a:t>
            </a:r>
          </a:p>
          <a:p>
            <a:pPr lvl="1"/>
            <a:r>
              <a:rPr kumimoji="1" lang="en-US" altLang="zh-TW" dirty="0" smtClean="0"/>
              <a:t>Rendered by the application in response to a request</a:t>
            </a:r>
          </a:p>
          <a:p>
            <a:r>
              <a:rPr kumimoji="1" lang="en-US" altLang="zh-TW" dirty="0" smtClean="0"/>
              <a:t>Controller</a:t>
            </a:r>
          </a:p>
          <a:p>
            <a:pPr lvl="1"/>
            <a:r>
              <a:rPr kumimoji="1" lang="en-US" altLang="zh-TW" dirty="0" smtClean="0"/>
              <a:t>Glue between the model and the view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9430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MVC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US" altLang="zh-TW" dirty="0" smtClean="0"/>
              <a:t>A </a:t>
            </a:r>
            <a:r>
              <a:rPr lang="en-US" altLang="zh-TW" dirty="0"/>
              <a:t>request comes into your </a:t>
            </a:r>
            <a:r>
              <a:rPr lang="en-US" altLang="zh-TW" dirty="0" smtClean="0"/>
              <a:t>application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altLang="zh-TW" dirty="0" smtClean="0"/>
              <a:t>(Optional</a:t>
            </a:r>
            <a:r>
              <a:rPr lang="en-US" altLang="zh-TW" dirty="0"/>
              <a:t>) The request gets routed to a controller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altLang="zh-TW" dirty="0" smtClean="0"/>
              <a:t>The </a:t>
            </a:r>
            <a:r>
              <a:rPr lang="en-US" altLang="zh-TW" dirty="0"/>
              <a:t>controller, if necessary, makes requests to the </a:t>
            </a:r>
            <a:r>
              <a:rPr lang="en-US" altLang="zh-TW" dirty="0" smtClean="0"/>
              <a:t>model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altLang="zh-TW" dirty="0" smtClean="0"/>
              <a:t>The </a:t>
            </a:r>
            <a:r>
              <a:rPr lang="en-US" altLang="zh-TW" dirty="0"/>
              <a:t>model responds to the </a:t>
            </a:r>
            <a:r>
              <a:rPr lang="en-US" altLang="zh-TW" dirty="0" smtClean="0"/>
              <a:t>controller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altLang="zh-TW" dirty="0" smtClean="0"/>
              <a:t>The </a:t>
            </a:r>
            <a:r>
              <a:rPr lang="en-US" altLang="zh-TW" dirty="0"/>
              <a:t>controller sends a response to a view </a:t>
            </a:r>
            <a:endParaRPr lang="en-US" altLang="zh-TW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altLang="zh-TW" dirty="0" smtClean="0"/>
              <a:t>The </a:t>
            </a:r>
            <a:r>
              <a:rPr lang="en-US" altLang="zh-TW" dirty="0"/>
              <a:t>view renders a response to the original requester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3386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MVC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 smtClean="0"/>
              <a:t>Reusable </a:t>
            </a:r>
            <a:r>
              <a:rPr lang="en-US" altLang="zh-TW" dirty="0"/>
              <a:t>and extendable </a:t>
            </a:r>
            <a:r>
              <a:rPr lang="en-US" altLang="zh-TW" dirty="0" smtClean="0"/>
              <a:t>code</a:t>
            </a:r>
          </a:p>
          <a:p>
            <a:pPr algn="just"/>
            <a:r>
              <a:rPr lang="en-US" altLang="zh-TW" dirty="0" smtClean="0"/>
              <a:t>Separation </a:t>
            </a:r>
            <a:r>
              <a:rPr lang="en-US" altLang="zh-TW" dirty="0"/>
              <a:t>of view logic from business </a:t>
            </a:r>
            <a:r>
              <a:rPr lang="en-US" altLang="zh-TW" dirty="0" smtClean="0"/>
              <a:t>logic</a:t>
            </a:r>
          </a:p>
          <a:p>
            <a:pPr algn="just"/>
            <a:r>
              <a:rPr lang="en-US" altLang="zh-TW" dirty="0" smtClean="0"/>
              <a:t>Allow </a:t>
            </a:r>
            <a:r>
              <a:rPr lang="en-US" altLang="zh-TW" dirty="0"/>
              <a:t>simultaneous work between developers who are responsible for different components (such as UI layer and core </a:t>
            </a:r>
            <a:r>
              <a:rPr lang="en-US" altLang="zh-TW" dirty="0" smtClean="0"/>
              <a:t>logic)</a:t>
            </a:r>
          </a:p>
          <a:p>
            <a:pPr algn="just"/>
            <a:r>
              <a:rPr lang="en-US" altLang="zh-TW" dirty="0" smtClean="0"/>
              <a:t>Easier </a:t>
            </a:r>
            <a:r>
              <a:rPr lang="en-US" altLang="zh-TW" dirty="0"/>
              <a:t>to </a:t>
            </a:r>
            <a:r>
              <a:rPr lang="en-US" altLang="zh-TW" dirty="0" smtClean="0"/>
              <a:t>maintain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3876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Express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lightweight framework for </a:t>
            </a:r>
            <a:r>
              <a:rPr lang="en-US" altLang="zh-TW" dirty="0" err="1"/>
              <a:t>Node.js</a:t>
            </a:r>
            <a:r>
              <a:rPr lang="en-US" altLang="zh-TW" dirty="0"/>
              <a:t> </a:t>
            </a:r>
            <a:r>
              <a:rPr lang="en-US" altLang="zh-TW" dirty="0" smtClean="0"/>
              <a:t>applications</a:t>
            </a:r>
          </a:p>
          <a:p>
            <a:pPr lvl="1"/>
            <a:r>
              <a:rPr lang="en-US" altLang="zh-TW" dirty="0"/>
              <a:t>Uses a disciplined directory structure for organizing source code </a:t>
            </a:r>
            <a:r>
              <a:rPr lang="en-US" altLang="zh-TW" dirty="0" smtClean="0"/>
              <a:t>files</a:t>
            </a:r>
          </a:p>
          <a:p>
            <a:pPr lvl="1"/>
            <a:r>
              <a:rPr lang="en-US" altLang="zh-TW" dirty="0" smtClean="0"/>
              <a:t>Supports </a:t>
            </a:r>
            <a:r>
              <a:rPr lang="en-US" altLang="zh-TW" dirty="0"/>
              <a:t>the concepts of </a:t>
            </a:r>
            <a:r>
              <a:rPr lang="en-US" altLang="zh-TW" dirty="0" smtClean="0"/>
              <a:t>MVC</a:t>
            </a:r>
          </a:p>
          <a:p>
            <a:pPr lvl="2"/>
            <a:r>
              <a:rPr lang="en-US" altLang="zh-TW" dirty="0"/>
              <a:t>use of template </a:t>
            </a:r>
            <a:r>
              <a:rPr lang="en-US" altLang="zh-TW" dirty="0" smtClean="0"/>
              <a:t>engine</a:t>
            </a:r>
          </a:p>
          <a:p>
            <a:pPr lvl="2"/>
            <a:r>
              <a:rPr kumimoji="1" lang="en-US" altLang="zh-TW" dirty="0" smtClean="0"/>
              <a:t>app routing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3467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Basic Express App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 err="1"/>
              <a:t>var</a:t>
            </a:r>
            <a:r>
              <a:rPr lang="en-US" altLang="zh-TW" dirty="0"/>
              <a:t> express = require('express</a:t>
            </a:r>
            <a:r>
              <a:rPr lang="en-US" altLang="zh-TW" dirty="0" smtClean="0"/>
              <a:t>');</a:t>
            </a:r>
          </a:p>
          <a:p>
            <a:pPr marL="0" indent="0">
              <a:buNone/>
            </a:pPr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/>
              <a:t>app = express</a:t>
            </a:r>
            <a:r>
              <a:rPr lang="en-US" altLang="zh-TW" dirty="0" smtClean="0"/>
              <a:t>();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kumimoji="1" lang="en-US" altLang="zh-TW" dirty="0" smtClean="0">
                <a:solidFill>
                  <a:schemeClr val="bg1">
                    <a:lumMod val="50000"/>
                  </a:schemeClr>
                </a:solidFill>
              </a:rPr>
              <a:t>//App routing</a:t>
            </a:r>
            <a:r>
              <a:rPr kumimoji="1" lang="mr-IN" altLang="zh-TW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  <a:endParaRPr kumimoji="1" lang="en-US" altLang="zh-TW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kumimoji="1" lang="en-US" altLang="zh-TW" dirty="0" smtClean="0"/>
          </a:p>
          <a:p>
            <a:pPr marL="0" indent="0">
              <a:buNone/>
            </a:pPr>
            <a:r>
              <a:rPr lang="en-US" altLang="zh-TW" dirty="0" err="1"/>
              <a:t>var</a:t>
            </a:r>
            <a:r>
              <a:rPr lang="en-US" altLang="zh-TW" dirty="0"/>
              <a:t> server = </a:t>
            </a:r>
            <a:r>
              <a:rPr lang="en-US" altLang="zh-TW" dirty="0" err="1"/>
              <a:t>app.listen</a:t>
            </a:r>
            <a:r>
              <a:rPr lang="en-US" altLang="zh-TW" dirty="0"/>
              <a:t>(8099, function () </a:t>
            </a:r>
            <a:r>
              <a:rPr lang="en-US" altLang="zh-TW" dirty="0" smtClean="0"/>
              <a:t>{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/>
              <a:t>host = </a:t>
            </a:r>
            <a:r>
              <a:rPr lang="en-US" altLang="zh-TW" dirty="0" err="1"/>
              <a:t>server.address</a:t>
            </a:r>
            <a:r>
              <a:rPr lang="en-US" altLang="zh-TW" dirty="0"/>
              <a:t>().</a:t>
            </a:r>
            <a:r>
              <a:rPr lang="en-US" altLang="zh-TW" dirty="0" smtClean="0"/>
              <a:t>address;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/>
              <a:t>port = </a:t>
            </a:r>
            <a:r>
              <a:rPr lang="en-US" altLang="zh-TW" dirty="0" err="1"/>
              <a:t>server.address</a:t>
            </a:r>
            <a:r>
              <a:rPr lang="en-US" altLang="zh-TW" dirty="0"/>
              <a:t>().port;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});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4277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App Routing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en-US" altLang="zh-TW" dirty="0" err="1"/>
              <a:t>app.get</a:t>
            </a:r>
            <a:r>
              <a:rPr kumimoji="1" lang="en-US" altLang="zh-TW" dirty="0"/>
              <a:t>('/', function(</a:t>
            </a:r>
            <a:r>
              <a:rPr kumimoji="1" lang="en-US" altLang="zh-TW" dirty="0" err="1"/>
              <a:t>req,res</a:t>
            </a:r>
            <a:r>
              <a:rPr kumimoji="1" lang="en-US" altLang="zh-TW" dirty="0"/>
              <a:t>) </a:t>
            </a:r>
            <a:r>
              <a:rPr kumimoji="1" lang="en-US" altLang="zh-TW" dirty="0" smtClean="0"/>
              <a:t>{</a:t>
            </a:r>
          </a:p>
          <a:p>
            <a:pPr marL="0" indent="0">
              <a:buNone/>
            </a:pPr>
            <a:r>
              <a:rPr kumimoji="1" lang="en-US" altLang="zh-TW" dirty="0" smtClean="0"/>
              <a:t>  </a:t>
            </a:r>
            <a:r>
              <a:rPr kumimoji="1" lang="en-US" altLang="zh-TW" dirty="0" err="1"/>
              <a:t>res.redirect</a:t>
            </a:r>
            <a:r>
              <a:rPr kumimoji="1" lang="en-US" altLang="zh-TW" dirty="0"/>
              <a:t>('/</a:t>
            </a:r>
            <a:r>
              <a:rPr kumimoji="1" lang="en-US" altLang="zh-TW" dirty="0" err="1"/>
              <a:t>index.html</a:t>
            </a:r>
            <a:r>
              <a:rPr kumimoji="1" lang="en-US" altLang="zh-TW" dirty="0" smtClean="0"/>
              <a:t>');</a:t>
            </a:r>
          </a:p>
          <a:p>
            <a:pPr marL="0" indent="0">
              <a:buNone/>
            </a:pPr>
            <a:r>
              <a:rPr kumimoji="1" lang="en-US" altLang="zh-TW" dirty="0" smtClean="0"/>
              <a:t>});</a:t>
            </a:r>
          </a:p>
          <a:p>
            <a:pPr marL="0" indent="0">
              <a:buNone/>
            </a:pPr>
            <a:endParaRPr kumimoji="1" lang="en-US" altLang="zh-TW" dirty="0" smtClean="0"/>
          </a:p>
          <a:p>
            <a:pPr marL="0" indent="0">
              <a:buNone/>
            </a:pPr>
            <a:r>
              <a:rPr kumimoji="1" lang="en-US" altLang="zh-TW" dirty="0" err="1"/>
              <a:t>app.get</a:t>
            </a:r>
            <a:r>
              <a:rPr kumimoji="1" lang="en-US" altLang="zh-TW" dirty="0"/>
              <a:t>(/.*fly$/, function (</a:t>
            </a:r>
            <a:r>
              <a:rPr kumimoji="1" lang="en-US" altLang="zh-TW" dirty="0" err="1"/>
              <a:t>req</a:t>
            </a:r>
            <a:r>
              <a:rPr kumimoji="1" lang="en-US" altLang="zh-TW" dirty="0"/>
              <a:t>, res) { </a:t>
            </a:r>
            <a:endParaRPr kumimoji="1" lang="en-US" altLang="zh-TW" dirty="0" smtClean="0"/>
          </a:p>
          <a:p>
            <a:pPr marL="0" indent="0">
              <a:buNone/>
            </a:pPr>
            <a:r>
              <a:rPr kumimoji="1" lang="en-US" altLang="zh-TW" dirty="0"/>
              <a:t> </a:t>
            </a:r>
            <a:r>
              <a:rPr kumimoji="1" lang="en-US" altLang="zh-TW" dirty="0" smtClean="0"/>
              <a:t>   </a:t>
            </a:r>
            <a:r>
              <a:rPr kumimoji="1" lang="en-US" altLang="zh-TW" dirty="0" err="1" smtClean="0"/>
              <a:t>res.status</a:t>
            </a:r>
            <a:r>
              <a:rPr kumimoji="1" lang="en-US" altLang="zh-TW" dirty="0" smtClean="0"/>
              <a:t>(404</a:t>
            </a:r>
            <a:r>
              <a:rPr kumimoji="1" lang="en-US" altLang="zh-TW" dirty="0"/>
              <a:t>).send(</a:t>
            </a:r>
            <a:r>
              <a:rPr kumimoji="1" lang="en-US" altLang="zh-TW" dirty="0" err="1"/>
              <a:t>req.url</a:t>
            </a:r>
            <a:r>
              <a:rPr kumimoji="1" lang="en-US" altLang="zh-TW" dirty="0"/>
              <a:t> + ': Coming Soon</a:t>
            </a:r>
            <a:r>
              <a:rPr kumimoji="1" lang="en-US" altLang="zh-TW" dirty="0" smtClean="0"/>
              <a:t>!');</a:t>
            </a:r>
          </a:p>
          <a:p>
            <a:pPr marL="0" indent="0">
              <a:buNone/>
            </a:pPr>
            <a:r>
              <a:rPr kumimoji="1" lang="en-US" altLang="zh-TW" dirty="0" smtClean="0"/>
              <a:t>});</a:t>
            </a:r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 err="1" smtClean="0"/>
              <a:t>app.get</a:t>
            </a:r>
            <a:r>
              <a:rPr kumimoji="1" lang="en-US" altLang="zh-TW" dirty="0"/>
              <a:t>(/201.*$/, function (</a:t>
            </a:r>
            <a:r>
              <a:rPr kumimoji="1" lang="en-US" altLang="zh-TW" dirty="0" err="1"/>
              <a:t>req</a:t>
            </a:r>
            <a:r>
              <a:rPr kumimoji="1" lang="en-US" altLang="zh-TW" dirty="0"/>
              <a:t>, res) { </a:t>
            </a:r>
            <a:endParaRPr kumimoji="1" lang="en-US" altLang="zh-TW" dirty="0" smtClean="0"/>
          </a:p>
          <a:p>
            <a:pPr marL="0" indent="0">
              <a:buNone/>
            </a:pPr>
            <a:r>
              <a:rPr kumimoji="1" lang="en-US" altLang="zh-TW" dirty="0"/>
              <a:t> </a:t>
            </a:r>
            <a:r>
              <a:rPr kumimoji="1" lang="en-US" altLang="zh-TW" dirty="0" smtClean="0"/>
              <a:t>   </a:t>
            </a:r>
            <a:r>
              <a:rPr kumimoji="1" lang="en-US" altLang="zh-TW" dirty="0" err="1" smtClean="0"/>
              <a:t>res.sendFile</a:t>
            </a:r>
            <a:r>
              <a:rPr kumimoji="1" lang="en-US" altLang="zh-TW" dirty="0"/>
              <a:t>(__</a:t>
            </a:r>
            <a:r>
              <a:rPr kumimoji="1" lang="en-US" altLang="zh-TW" dirty="0" err="1"/>
              <a:t>dirname</a:t>
            </a:r>
            <a:r>
              <a:rPr kumimoji="1" lang="en-US" altLang="zh-TW" dirty="0"/>
              <a:t> + </a:t>
            </a:r>
            <a:r>
              <a:rPr kumimoji="1" lang="en-US" altLang="zh-TW" dirty="0" err="1"/>
              <a:t>req.url</a:t>
            </a:r>
            <a:r>
              <a:rPr kumimoji="1" lang="en-US" altLang="zh-TW" dirty="0" smtClean="0"/>
              <a:t>);</a:t>
            </a:r>
          </a:p>
          <a:p>
            <a:pPr marL="0" indent="0">
              <a:buNone/>
            </a:pPr>
            <a:r>
              <a:rPr kumimoji="1" lang="en-US" altLang="zh-TW" dirty="0" smtClean="0"/>
              <a:t>});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2625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App </a:t>
            </a:r>
            <a:r>
              <a:rPr kumimoji="1" lang="en-US" altLang="zh-TW" dirty="0" smtClean="0"/>
              <a:t>routing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en-US" altLang="zh-TW" dirty="0" err="1"/>
              <a:t>app.get</a:t>
            </a:r>
            <a:r>
              <a:rPr kumimoji="1" lang="en-US" altLang="zh-TW" dirty="0"/>
              <a:t>('/</a:t>
            </a:r>
            <a:r>
              <a:rPr kumimoji="1" lang="en-US" altLang="zh-TW" dirty="0" err="1"/>
              <a:t>index.html</a:t>
            </a:r>
            <a:r>
              <a:rPr kumimoji="1" lang="en-US" altLang="zh-TW" dirty="0"/>
              <a:t>', </a:t>
            </a:r>
            <a:r>
              <a:rPr kumimoji="1" lang="en-US" altLang="zh-TW" dirty="0" smtClean="0"/>
              <a:t>handle);</a:t>
            </a:r>
          </a:p>
          <a:p>
            <a:pPr marL="0" indent="0">
              <a:buNone/>
            </a:pPr>
            <a:r>
              <a:rPr kumimoji="1" lang="en-US" altLang="zh-TW" dirty="0" err="1" smtClean="0"/>
              <a:t>app.post</a:t>
            </a:r>
            <a:r>
              <a:rPr kumimoji="1" lang="en-US" altLang="zh-TW" dirty="0"/>
              <a:t>('/</a:t>
            </a:r>
            <a:r>
              <a:rPr kumimoji="1" lang="en-US" altLang="zh-TW" dirty="0" err="1"/>
              <a:t>index.html</a:t>
            </a:r>
            <a:r>
              <a:rPr kumimoji="1" lang="en-US" altLang="zh-TW" dirty="0"/>
              <a:t>', </a:t>
            </a:r>
            <a:r>
              <a:rPr kumimoji="1" lang="en-US" altLang="zh-TW" dirty="0" smtClean="0"/>
              <a:t>handle);</a:t>
            </a:r>
          </a:p>
          <a:p>
            <a:pPr marL="0" indent="0">
              <a:buNone/>
            </a:pPr>
            <a:endParaRPr kumimoji="1" lang="en-US" altLang="zh-TW" dirty="0" smtClean="0"/>
          </a:p>
          <a:p>
            <a:pPr marL="0" indent="0">
              <a:buNone/>
            </a:pPr>
            <a:r>
              <a:rPr kumimoji="1" lang="en-US" altLang="zh-TW" dirty="0" smtClean="0"/>
              <a:t>function handle(</a:t>
            </a:r>
            <a:r>
              <a:rPr kumimoji="1" lang="en-US" altLang="zh-TW" dirty="0" err="1" smtClean="0"/>
              <a:t>req</a:t>
            </a:r>
            <a:r>
              <a:rPr kumimoji="1" lang="en-US" altLang="zh-TW" dirty="0" smtClean="0"/>
              <a:t>, res){</a:t>
            </a:r>
          </a:p>
          <a:p>
            <a:pPr marL="0" indent="0">
              <a:buNone/>
            </a:pPr>
            <a:r>
              <a:rPr kumimoji="1" lang="en-US" altLang="zh-TW" dirty="0" smtClean="0"/>
              <a:t>    </a:t>
            </a:r>
            <a:r>
              <a:rPr kumimoji="1" lang="en-US" altLang="zh-TW" dirty="0" err="1" smtClean="0"/>
              <a:t>console.log</a:t>
            </a:r>
            <a:r>
              <a:rPr kumimoji="1" lang="en-US" altLang="zh-TW" dirty="0"/>
              <a:t>("User-agent : " + </a:t>
            </a:r>
            <a:r>
              <a:rPr kumimoji="1" lang="en-US" altLang="zh-TW" dirty="0" err="1"/>
              <a:t>req.headers</a:t>
            </a:r>
            <a:r>
              <a:rPr kumimoji="1" lang="en-US" altLang="zh-TW" dirty="0"/>
              <a:t>['user-agent</a:t>
            </a:r>
            <a:r>
              <a:rPr kumimoji="1" lang="en-US" altLang="zh-TW" dirty="0" smtClean="0"/>
              <a:t>']);</a:t>
            </a:r>
          </a:p>
          <a:p>
            <a:pPr marL="0" indent="0">
              <a:buNone/>
            </a:pPr>
            <a:r>
              <a:rPr kumimoji="1" lang="en-US" altLang="zh-TW" dirty="0"/>
              <a:t> </a:t>
            </a:r>
            <a:r>
              <a:rPr kumimoji="1" lang="en-US" altLang="zh-TW" dirty="0" smtClean="0"/>
              <a:t>   if </a:t>
            </a:r>
            <a:r>
              <a:rPr kumimoji="1" lang="en-US" altLang="zh-TW" dirty="0"/>
              <a:t>(</a:t>
            </a:r>
            <a:r>
              <a:rPr kumimoji="1" lang="en-US" altLang="zh-TW" dirty="0" err="1"/>
              <a:t>req.headers</a:t>
            </a:r>
            <a:r>
              <a:rPr kumimoji="1" lang="en-US" altLang="zh-TW" dirty="0"/>
              <a:t>['user-agent'].match(/.*</a:t>
            </a:r>
            <a:r>
              <a:rPr kumimoji="1" lang="en-US" altLang="zh-TW" dirty="0" err="1"/>
              <a:t>Mobi</a:t>
            </a:r>
            <a:r>
              <a:rPr kumimoji="1" lang="en-US" altLang="zh-TW" dirty="0"/>
              <a:t>?/)) </a:t>
            </a:r>
            <a:r>
              <a:rPr kumimoji="1" lang="en-US" altLang="zh-TW" dirty="0" smtClean="0"/>
              <a:t>{</a:t>
            </a:r>
          </a:p>
          <a:p>
            <a:pPr marL="0" indent="0">
              <a:buNone/>
            </a:pPr>
            <a:r>
              <a:rPr kumimoji="1" lang="en-US" altLang="zh-TW" dirty="0" smtClean="0"/>
              <a:t>        </a:t>
            </a:r>
            <a:r>
              <a:rPr kumimoji="1" lang="en-US" altLang="zh-TW" dirty="0" err="1" smtClean="0"/>
              <a:t>res.redirect</a:t>
            </a:r>
            <a:r>
              <a:rPr kumimoji="1" lang="en-US" altLang="zh-TW" dirty="0"/>
              <a:t>('/</a:t>
            </a:r>
            <a:r>
              <a:rPr kumimoji="1" lang="en-US" altLang="zh-TW" dirty="0" err="1"/>
              <a:t>mobifly</a:t>
            </a:r>
            <a:r>
              <a:rPr kumimoji="1" lang="en-US" altLang="zh-TW" dirty="0" smtClean="0"/>
              <a:t>');</a:t>
            </a:r>
          </a:p>
          <a:p>
            <a:pPr marL="0" indent="0">
              <a:buNone/>
            </a:pPr>
            <a:r>
              <a:rPr kumimoji="1" lang="en-US" altLang="zh-TW" dirty="0"/>
              <a:t> </a:t>
            </a:r>
            <a:r>
              <a:rPr kumimoji="1" lang="en-US" altLang="zh-TW" dirty="0" smtClean="0"/>
              <a:t>   } </a:t>
            </a:r>
            <a:r>
              <a:rPr kumimoji="1" lang="en-US" altLang="zh-TW" dirty="0"/>
              <a:t>else </a:t>
            </a:r>
            <a:r>
              <a:rPr kumimoji="1" lang="en-US" altLang="zh-TW" dirty="0" smtClean="0"/>
              <a:t>{</a:t>
            </a:r>
          </a:p>
          <a:p>
            <a:pPr marL="0" indent="0">
              <a:buNone/>
            </a:pPr>
            <a:r>
              <a:rPr kumimoji="1" lang="en-US" altLang="zh-TW" dirty="0"/>
              <a:t> </a:t>
            </a:r>
            <a:r>
              <a:rPr kumimoji="1" lang="en-US" altLang="zh-TW" dirty="0" smtClean="0"/>
              <a:t>       </a:t>
            </a:r>
            <a:r>
              <a:rPr kumimoji="1" lang="en-US" altLang="zh-TW" dirty="0" err="1" smtClean="0"/>
              <a:t>res.sendFile</a:t>
            </a:r>
            <a:r>
              <a:rPr kumimoji="1" lang="en-US" altLang="zh-TW" dirty="0"/>
              <a:t>(__</a:t>
            </a:r>
            <a:r>
              <a:rPr kumimoji="1" lang="en-US" altLang="zh-TW" dirty="0" err="1"/>
              <a:t>dirname</a:t>
            </a:r>
            <a:r>
              <a:rPr kumimoji="1" lang="en-US" altLang="zh-TW" dirty="0"/>
              <a:t> + '/public/</a:t>
            </a:r>
            <a:r>
              <a:rPr kumimoji="1" lang="en-US" altLang="zh-TW" dirty="0" err="1"/>
              <a:t>welcome.html</a:t>
            </a:r>
            <a:r>
              <a:rPr kumimoji="1" lang="en-US" altLang="zh-TW" dirty="0" smtClean="0"/>
              <a:t>');</a:t>
            </a:r>
          </a:p>
          <a:p>
            <a:pPr marL="0" indent="0">
              <a:buNone/>
            </a:pPr>
            <a:r>
              <a:rPr kumimoji="1" lang="en-US" altLang="zh-TW" dirty="0" smtClean="0"/>
              <a:t>    }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 smtClean="0"/>
              <a:t>}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831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Virtual path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TW" dirty="0" err="1" smtClean="0"/>
              <a:t>app.use</a:t>
            </a:r>
            <a:r>
              <a:rPr kumimoji="1" lang="en-US" altLang="zh-TW" dirty="0"/>
              <a:t>('/',</a:t>
            </a:r>
            <a:r>
              <a:rPr kumimoji="1" lang="en-US" altLang="zh-TW" dirty="0" err="1"/>
              <a:t>express.static</a:t>
            </a:r>
            <a:r>
              <a:rPr kumimoji="1" lang="en-US" altLang="zh-TW" dirty="0"/>
              <a:t>('public</a:t>
            </a:r>
            <a:r>
              <a:rPr kumimoji="1" lang="en-US" altLang="zh-TW" dirty="0" smtClean="0"/>
              <a:t>'));</a:t>
            </a:r>
          </a:p>
          <a:p>
            <a:pPr marL="0" indent="0">
              <a:buNone/>
            </a:pPr>
            <a:r>
              <a:rPr kumimoji="1" lang="en-US" altLang="zh-TW" dirty="0" err="1" smtClean="0"/>
              <a:t>app.use</a:t>
            </a:r>
            <a:r>
              <a:rPr kumimoji="1" lang="en-US" altLang="zh-TW" dirty="0"/>
              <a:t>('/2016',express.static('photos.2016</a:t>
            </a:r>
            <a:r>
              <a:rPr kumimoji="1" lang="en-US" altLang="zh-TW" dirty="0" smtClean="0"/>
              <a:t>'));</a:t>
            </a:r>
          </a:p>
          <a:p>
            <a:pPr marL="0" indent="0">
              <a:buNone/>
            </a:pPr>
            <a:r>
              <a:rPr kumimoji="1" lang="en-US" altLang="zh-TW" dirty="0" err="1" smtClean="0"/>
              <a:t>app.use</a:t>
            </a:r>
            <a:r>
              <a:rPr kumimoji="1" lang="en-US" altLang="zh-TW" dirty="0"/>
              <a:t>('/2017',express.static('photos.2017</a:t>
            </a:r>
            <a:r>
              <a:rPr kumimoji="1" lang="en-US" altLang="zh-TW" dirty="0" smtClean="0"/>
              <a:t>'));</a:t>
            </a:r>
          </a:p>
          <a:p>
            <a:pPr marL="0" indent="0">
              <a:buNone/>
            </a:pPr>
            <a:endParaRPr kumimoji="1" lang="en-US" altLang="zh-TW" dirty="0"/>
          </a:p>
          <a:p>
            <a:r>
              <a:rPr kumimoji="1" lang="en-US" altLang="zh-TW" dirty="0" smtClean="0"/>
              <a:t>No directory "2016"</a:t>
            </a:r>
          </a:p>
          <a:p>
            <a:r>
              <a:rPr kumimoji="1" lang="en-US" altLang="zh-TW" dirty="0" smtClean="0"/>
              <a:t>All request going to /2016/xxx </a:t>
            </a:r>
            <a:br>
              <a:rPr kumimoji="1" lang="en-US" altLang="zh-TW" dirty="0" smtClean="0"/>
            </a:br>
            <a:r>
              <a:rPr kumimoji="1" lang="en-US" altLang="zh-TW" dirty="0" smtClean="0"/>
              <a:t>                 will go to /photos.2016/xxx</a:t>
            </a:r>
          </a:p>
        </p:txBody>
      </p:sp>
    </p:spTree>
    <p:extLst>
      <p:ext uri="{BB962C8B-B14F-4D97-AF65-F5344CB8AC3E}">
        <p14:creationId xmlns:p14="http://schemas.microsoft.com/office/powerpoint/2010/main" val="1982591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597</Words>
  <Application>Microsoft Macintosh PowerPoint</Application>
  <PresentationFormat>如螢幕大小 (4:3)</PresentationFormat>
  <Paragraphs>111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新細明體</vt:lpstr>
      <vt:lpstr>Calibri</vt:lpstr>
      <vt:lpstr>Calibri Light</vt:lpstr>
      <vt:lpstr>Mangal</vt:lpstr>
      <vt:lpstr>Arial</vt:lpstr>
      <vt:lpstr>Office 佈景主題</vt:lpstr>
      <vt:lpstr>381 Tutorial 08 Node.JS Express</vt:lpstr>
      <vt:lpstr>MVC</vt:lpstr>
      <vt:lpstr>MVC</vt:lpstr>
      <vt:lpstr>MVC</vt:lpstr>
      <vt:lpstr>Express</vt:lpstr>
      <vt:lpstr>Basic Express App</vt:lpstr>
      <vt:lpstr>App Routing</vt:lpstr>
      <vt:lpstr>App routing</vt:lpstr>
      <vt:lpstr>Virtual path</vt:lpstr>
      <vt:lpstr>EJS</vt:lpstr>
      <vt:lpstr>EJS</vt:lpstr>
      <vt:lpstr>EJS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381 Tutorial 08 Node.JS Express</dc:title>
  <dc:creator>Yin Chun Fung</dc:creator>
  <cp:lastModifiedBy>Yin Chun Fung</cp:lastModifiedBy>
  <cp:revision>8</cp:revision>
  <dcterms:created xsi:type="dcterms:W3CDTF">2016-10-30T14:21:20Z</dcterms:created>
  <dcterms:modified xsi:type="dcterms:W3CDTF">2016-10-30T15:32:05Z</dcterms:modified>
</cp:coreProperties>
</file>